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64" r:id="rId7"/>
    <p:sldId id="263" r:id="rId8"/>
    <p:sldId id="259" r:id="rId9"/>
    <p:sldId id="260" r:id="rId10"/>
    <p:sldId id="268" r:id="rId11"/>
    <p:sldId id="265" r:id="rId12"/>
    <p:sldId id="266" r:id="rId13"/>
    <p:sldId id="261" r:id="rId14"/>
    <p:sldId id="267" r:id="rId15"/>
    <p:sldId id="269" r:id="rId16"/>
    <p:sldId id="270" r:id="rId17"/>
    <p:sldId id="26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64" autoAdjust="0"/>
  </p:normalViewPr>
  <p:slideViewPr>
    <p:cSldViewPr snapToGrid="0">
      <p:cViewPr varScale="1">
        <p:scale>
          <a:sx n="60" d="100"/>
          <a:sy n="60" d="100"/>
        </p:scale>
        <p:origin x="8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230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68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43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996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177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510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729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51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17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374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63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740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5994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137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233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81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02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8272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2681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3963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899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042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025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7509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4472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872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14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825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881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59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73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48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59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FB048-B402-4A1B-83C9-891EFCFC0E0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5E93B-3210-4984-8819-2F1E391CE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97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49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47B3D-4A72-46D8-9A2D-B9DFA4FC53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82BF3-2DCA-4B99-B82B-3E270EBD9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9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22237"/>
            <a:ext cx="10929938" cy="15779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86235"/>
            <a:ext cx="10929938" cy="450450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„Mein bester Freund“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44050" y="242887"/>
            <a:ext cx="1518691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endParaRPr lang="de-DE" sz="5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50" y="4320357"/>
            <a:ext cx="1728788" cy="21703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28" y="408260"/>
            <a:ext cx="1364098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3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4" y="129794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rammatik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60653"/>
              </p:ext>
            </p:extLst>
          </p:nvPr>
        </p:nvGraphicFramePr>
        <p:xfrm>
          <a:off x="314324" y="792480"/>
          <a:ext cx="11530014" cy="6065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55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5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6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59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60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7224">
                <a:tc gridSpan="4"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Singular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Plural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224">
                <a:tc>
                  <a:txBody>
                    <a:bodyPr/>
                    <a:lstStyle/>
                    <a:p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9480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 </a:t>
                      </a:r>
                    </a:p>
                    <a:p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 Nima?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(Freund)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(Haus)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 (Freundin)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 (Ferien)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160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G.</a:t>
                      </a:r>
                    </a:p>
                    <a:p>
                      <a:r>
                        <a:rPr lang="de-DE" sz="2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Kimning</a:t>
                      </a:r>
                      <a:r>
                        <a:rPr lang="de-DE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de-DE" sz="2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Nimaning</a:t>
                      </a:r>
                      <a:r>
                        <a:rPr lang="de-DE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160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</a:t>
                      </a:r>
                    </a:p>
                    <a:p>
                      <a:r>
                        <a:rPr lang="de-DE" sz="2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Kimga</a:t>
                      </a:r>
                      <a:r>
                        <a:rPr lang="de-DE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de-DE" sz="2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Nimaga</a:t>
                      </a:r>
                      <a:r>
                        <a:rPr lang="de-DE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1609"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</a:t>
                      </a:r>
                    </a:p>
                    <a:p>
                      <a:r>
                        <a:rPr lang="de-DE" sz="2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Kimni</a:t>
                      </a:r>
                      <a:r>
                        <a:rPr lang="de-DE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de-DE" sz="2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Nimani</a:t>
                      </a:r>
                      <a:r>
                        <a:rPr lang="de-DE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91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üben Grammatik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89351"/>
            <a:ext cx="11530013" cy="558843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            Familie.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sehe               Freund.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spreche mit               Freunden.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das Haus               Großeltern.</a:t>
            </a: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reundin               Schwester heißt </a:t>
            </a:r>
            <a:r>
              <a:rPr lang="de-DE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ola.</a:t>
            </a: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04357" y="928563"/>
            <a:ext cx="158248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</a:t>
            </a:r>
            <a:endParaRPr lang="ru-RU" sz="4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47274" y="1596706"/>
            <a:ext cx="18678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meinen</a:t>
            </a:r>
            <a:endParaRPr lang="ru-RU" sz="4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81184" y="3620978"/>
            <a:ext cx="17540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meiner</a:t>
            </a:r>
            <a:endParaRPr lang="ru-RU" sz="4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1512" y="2289641"/>
            <a:ext cx="18678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meinen</a:t>
            </a:r>
            <a:endParaRPr lang="ru-RU" sz="4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9986" y="2913092"/>
            <a:ext cx="17540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0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meiner</a:t>
            </a:r>
            <a:endParaRPr lang="ru-RU" sz="4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339" y="4264411"/>
            <a:ext cx="2783171" cy="213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1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4497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 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sehen Ihre Freunde aus?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Elise.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ist nicht so groß von Wuchs.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hat große blaue Augen.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hat blonde, lange Haare.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 Gesicht ist hübsch.</a:t>
            </a: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098" y="2593297"/>
            <a:ext cx="2850240" cy="368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8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40789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 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sehen Ihre Freunde aus?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</a:t>
            </a:r>
            <a:r>
              <a:rPr lang="de-DE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Akmal</a:t>
            </a:r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ist groß von Wuchs.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hat schwarze Augen.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hat dunkle Haare.</a:t>
            </a:r>
          </a:p>
          <a:p>
            <a:pPr algn="l"/>
            <a:r>
              <a:rPr lang="de-DE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 Gesicht ist rund.</a:t>
            </a: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027" y="1047135"/>
            <a:ext cx="2757948" cy="351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2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49902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19331"/>
            <a:ext cx="11530013" cy="536718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1 (Beantworten Sie Fragen!), Seite 103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2 ( Ergänzen Sie die Sätze!), Seite 103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128" y="2639962"/>
            <a:ext cx="5589639" cy="330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1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1445" y="195874"/>
            <a:ext cx="11120284" cy="583381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942975"/>
            <a:ext cx="11120284" cy="5413579"/>
          </a:xfr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endParaRPr lang="de-DE" sz="48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6" y="3303640"/>
            <a:ext cx="2536722" cy="305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2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49902"/>
            <a:ext cx="11530013" cy="6143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94282"/>
            <a:ext cx="11530013" cy="529223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/>
            <a:endParaRPr lang="de-DE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Kontrolle der Hausaufgabe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erstellen </a:t>
            </a:r>
            <a:r>
              <a:rPr lang="de-DE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Assoziogramm</a:t>
            </a:r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üben Grammatik</a:t>
            </a:r>
            <a:endParaRPr lang="de-DE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Hausaufgabe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73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96189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39449"/>
            <a:ext cx="11530013" cy="585091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/>
            <a:r>
              <a:rPr lang="de-DE" sz="40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Antworten Sie auf die Fragen!</a:t>
            </a:r>
          </a:p>
          <a:p>
            <a:pPr lvl="0" algn="l"/>
            <a:r>
              <a:rPr lang="de-DE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1.Wo wohnen Sie</a:t>
            </a:r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l"/>
            <a:endParaRPr lang="de-DE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Wie ist Ihre Adresse</a:t>
            </a:r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l"/>
            <a:endParaRPr lang="de-DE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In welchem Haus wohnen Sie</a:t>
            </a:r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l"/>
            <a:endParaRPr lang="de-DE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Wie ist Ihr Haus?</a:t>
            </a:r>
          </a:p>
          <a:p>
            <a:pPr algn="l"/>
            <a:endParaRPr lang="de-DE" sz="28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0656" y="3100887"/>
            <a:ext cx="63169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Meine Adresse ist </a:t>
            </a:r>
            <a:r>
              <a:rPr lang="de-DE" sz="3200" b="1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sz="3200" b="1" cap="none" spc="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awoistraße</a:t>
            </a:r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0656" y="1902113"/>
            <a:ext cx="48862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wohne in Taschkent.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0656" y="4299661"/>
            <a:ext cx="953979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wohne in einem Einfamilienhaus/ Hochhaus.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0656" y="5587411"/>
            <a:ext cx="63514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Haus ist groß (nicht groß).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61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1200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69430"/>
            <a:ext cx="11530013" cy="582093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/>
            <a:r>
              <a:rPr lang="de-DE" sz="40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Antworten Sie auf die Fragen!</a:t>
            </a:r>
          </a:p>
          <a:p>
            <a:pPr lvl="0" algn="l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 welchem Stock wohnen Sie</a:t>
            </a:r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l"/>
            <a:endParaRPr lang="de-DE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endParaRPr lang="de-DE" sz="3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Wo liegt Ihre Schule</a:t>
            </a:r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l"/>
            <a:endParaRPr lang="de-DE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endParaRPr lang="de-DE" sz="3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de-DE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Gehen Sie zu Fuß in die Schule</a:t>
            </a:r>
            <a:r>
              <a:rPr lang="de-DE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l"/>
            <a:endParaRPr lang="de-DE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8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730" y="2099763"/>
            <a:ext cx="116557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wohne im zweiten </a:t>
            </a:r>
            <a:r>
              <a:rPr lang="de-DE" sz="3200" b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Stock. /Mein </a:t>
            </a:r>
            <a:r>
              <a:rPr lang="de-DE" sz="32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 ist eingeschossig</a:t>
            </a:r>
            <a:r>
              <a:rPr lang="de-DE" sz="3200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n w="0"/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6475" y="3877550"/>
            <a:ext cx="97674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Meine Schule liegt (nicht) weit von meinem Haus.</a:t>
            </a:r>
            <a:endParaRPr lang="ru-RU" sz="3200" b="1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673" y="5655337"/>
            <a:ext cx="1065548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gehe in die Schule zu Fuß</a:t>
            </a:r>
            <a:r>
              <a:rPr lang="de-DE" sz="3200" b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 </a:t>
            </a:r>
            <a:r>
              <a:rPr lang="de-DE" sz="32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fahre mit dem Bus.</a:t>
            </a:r>
            <a:endParaRPr lang="ru-RU" sz="3200" b="1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226013"/>
            <a:ext cx="11530013" cy="51816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unseren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Freunden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erzählen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89351"/>
            <a:ext cx="11530013" cy="557634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4456271" y="1347978"/>
            <a:ext cx="2636520" cy="1249679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Name, Vorname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22" y="2782062"/>
            <a:ext cx="1435418" cy="1745742"/>
          </a:xfrm>
          <a:prstGeom prst="rect">
            <a:avLst/>
          </a:prstGeom>
        </p:spPr>
      </p:pic>
      <p:sp>
        <p:nvSpPr>
          <p:cNvPr id="7" name="Выноска-облако 6"/>
          <p:cNvSpPr/>
          <p:nvPr/>
        </p:nvSpPr>
        <p:spPr>
          <a:xfrm>
            <a:off x="7493256" y="1347978"/>
            <a:ext cx="2954894" cy="1618488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8644592" y="3035808"/>
            <a:ext cx="2512934" cy="1463039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6079331" y="4803647"/>
            <a:ext cx="2941318" cy="1339596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eine/ihre Familie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1055493" y="3047238"/>
            <a:ext cx="2744033" cy="1618487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Hobby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Interesse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2585990" y="4803647"/>
            <a:ext cx="2942153" cy="1463039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eine/ihre Adresse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055493" y="1372300"/>
            <a:ext cx="3000313" cy="1225665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Aussehen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78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57199" y="110475"/>
            <a:ext cx="11387138" cy="7143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714375"/>
            <a:ext cx="11387138" cy="5786437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350542"/>
              </p:ext>
            </p:extLst>
          </p:nvPr>
        </p:nvGraphicFramePr>
        <p:xfrm>
          <a:off x="457197" y="1078164"/>
          <a:ext cx="11387140" cy="5363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3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7293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bester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716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Zeit verbringen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o‘tkazmoq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743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zusammen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466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besuchen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borib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ko‘rmoq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466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fleißig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tirishqoq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1996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interessieren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qiziqmoq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8466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Vorbild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namuna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8466">
                <a:tc>
                  <a:txBody>
                    <a:bodyPr/>
                    <a:lstStyle/>
                    <a:p>
                      <a:pPr algn="ctr"/>
                      <a:r>
                        <a:rPr lang="de-DE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Wuchs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8466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Aussehen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ko‘rinish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02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32373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74361"/>
            <a:ext cx="11530013" cy="541215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bester Freund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Ich habe viele Freunde. Mein bester Freund heißt </a:t>
            </a:r>
            <a:r>
              <a:rPr lang="de-DE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 11 Jahre alt. Er ist Schüler. Er lernt gut. Wir verbringen unsere Zeit oft zusammen. Wir hören Musik, spielen Schach. Manchmal besuchen wir Theater. Mein Freund wohnt in der </a:t>
            </a:r>
            <a:r>
              <a:rPr lang="de-DE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Lolasorstraße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Nummer 9. Sein Vater heißt Olim. Er arbeitet in der Fabrik. Er ist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Mechaniker. Er arbeitet fleißig. Seine Mutter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arbeitet in der Schule. Sie ist Deutschlehrerin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Beruf. </a:t>
            </a:r>
            <a:r>
              <a:rPr lang="de-DE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interessiert sich für Sport. Nach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Stunde besucht </a:t>
            </a:r>
            <a:r>
              <a:rPr lang="de-DE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Sportsaal. Er ist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Vorbild für mich.</a:t>
            </a:r>
          </a:p>
        </p:txBody>
      </p:sp>
      <p:sp>
        <p:nvSpPr>
          <p:cNvPr id="6" name="Овал 5"/>
          <p:cNvSpPr/>
          <p:nvPr/>
        </p:nvSpPr>
        <p:spPr>
          <a:xfrm>
            <a:off x="9667875" y="200238"/>
            <a:ext cx="1257300" cy="4786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prstClr val="white"/>
                </a:solidFill>
              </a:rPr>
              <a:t>S.12</a:t>
            </a:r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825" y="3514725"/>
            <a:ext cx="2819400" cy="276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0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4" y="17145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693847"/>
              </p:ext>
            </p:extLst>
          </p:nvPr>
        </p:nvGraphicFramePr>
        <p:xfrm>
          <a:off x="314323" y="914400"/>
          <a:ext cx="11530014" cy="547211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63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66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8941">
                <a:tc>
                  <a:txBody>
                    <a:bodyPr/>
                    <a:lstStyle/>
                    <a:p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Name, Vorname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de-DE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ester</a:t>
                      </a:r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Freund heißt </a:t>
                      </a:r>
                      <a:r>
                        <a:rPr lang="de-DE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Komil</a:t>
                      </a:r>
                      <a:r>
                        <a:rPr lang="de-DE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133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Komil</a:t>
                      </a:r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ist 11 Jahre alt.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7431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Adresse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wohnt in der </a:t>
                      </a:r>
                      <a:r>
                        <a:rPr lang="de-DE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Lolasorstraße</a:t>
                      </a:r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Nummer 9.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4304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Familie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Sein Vater heißt Olim. Er ist</a:t>
                      </a:r>
                      <a:r>
                        <a:rPr lang="de-DE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Mechaniker. Seine Mutter ist Deutschlehrerin von Beruf.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4304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Hobby/ Interesse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Komil</a:t>
                      </a:r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interessiert sich für Sport.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72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94872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Grammatik ( Possessivpronomen)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64302"/>
            <a:ext cx="11530013" cy="532221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Jede Person hat im Deutschen ihr </a:t>
            </a:r>
            <a:r>
              <a:rPr lang="de-DE" sz="4000" b="1" i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Possessivpronomen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Possessivpronomen haben im Singular die Endungen des unbestimmten Artikels und im Plural die Endungen des bestimmten Artikels.</a:t>
            </a:r>
          </a:p>
          <a:p>
            <a:pPr algn="just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stehen gewöhnlich vor einem Substantiv und antworten auf die Frage </a:t>
            </a:r>
            <a:r>
              <a:rPr lang="de-DE" sz="4000" b="1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wessen?</a:t>
            </a:r>
          </a:p>
        </p:txBody>
      </p:sp>
    </p:spTree>
    <p:extLst>
      <p:ext uri="{BB962C8B-B14F-4D97-AF65-F5344CB8AC3E}">
        <p14:creationId xmlns:p14="http://schemas.microsoft.com/office/powerpoint/2010/main" val="290924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639</Words>
  <Application>Microsoft Office PowerPoint</Application>
  <PresentationFormat>Широкоэкранный</PresentationFormat>
  <Paragraphs>156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Тема Office</vt:lpstr>
      <vt:lpstr>Office Theme</vt:lpstr>
      <vt:lpstr>1_Тема Office</vt:lpstr>
      <vt:lpstr>DEUTSCH</vt:lpstr>
      <vt:lpstr>PLAN DER STUNDE:</vt:lpstr>
      <vt:lpstr>Kontrolle der Hausaufgabe</vt:lpstr>
      <vt:lpstr>Kontrolle der Hausaufgabe</vt:lpstr>
      <vt:lpstr>Was können wir von unseren Freunden erzählen?</vt:lpstr>
      <vt:lpstr>Wir lernen neue Wörter</vt:lpstr>
      <vt:lpstr>Wir lesen den Text</vt:lpstr>
      <vt:lpstr>Wir machen Übung</vt:lpstr>
      <vt:lpstr>Grammatik ( Possessivpronomen)</vt:lpstr>
      <vt:lpstr>Grammatik</vt:lpstr>
      <vt:lpstr>Wir üben Grammatik</vt:lpstr>
      <vt:lpstr>Übung 3</vt:lpstr>
      <vt:lpstr>Übung 3</vt:lpstr>
      <vt:lpstr>Hausaufgabe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33</cp:revision>
  <dcterms:created xsi:type="dcterms:W3CDTF">2020-09-11T20:14:10Z</dcterms:created>
  <dcterms:modified xsi:type="dcterms:W3CDTF">2020-09-19T10:23:21Z</dcterms:modified>
</cp:coreProperties>
</file>