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0" r:id="rId1"/>
  </p:sldMasterIdLst>
  <p:notesMasterIdLst>
    <p:notesMasterId r:id="rId12"/>
  </p:notesMasterIdLst>
  <p:handoutMasterIdLst>
    <p:handoutMasterId r:id="rId13"/>
  </p:handoutMasterIdLst>
  <p:sldIdLst>
    <p:sldId id="264" r:id="rId2"/>
    <p:sldId id="363" r:id="rId3"/>
    <p:sldId id="364" r:id="rId4"/>
    <p:sldId id="365" r:id="rId5"/>
    <p:sldId id="366" r:id="rId6"/>
    <p:sldId id="370" r:id="rId7"/>
    <p:sldId id="371" r:id="rId8"/>
    <p:sldId id="372" r:id="rId9"/>
    <p:sldId id="373" r:id="rId10"/>
    <p:sldId id="275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  <p:cmAuthor id="2" name="БАЙРАМБЕК" initials="Б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82"/>
    <a:srgbClr val="4A0A1C"/>
    <a:srgbClr val="26910D"/>
    <a:srgbClr val="BC1A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57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163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C7B45-3D75-41B4-B55E-D1FB21748C00}" type="datetimeFigureOut">
              <a:rPr lang="ru-RU" smtClean="0"/>
              <a:pPr/>
              <a:t>11.11.2020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76EE9-A734-4B12-9DAB-23735BF3A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736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28497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529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4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62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98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09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45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30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6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85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24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22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61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27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83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6884"/>
            <a:ext cx="12192000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43955" y="407491"/>
            <a:ext cx="6321422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60172" y="376980"/>
            <a:ext cx="10427304" cy="1034927"/>
            <a:chOff x="439458" y="232658"/>
            <a:chExt cx="4898450" cy="48967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588093" y="232879"/>
              <a:ext cx="749815" cy="4848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01658" y="232658"/>
              <a:ext cx="717789" cy="48967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57150"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698840" y="439584"/>
            <a:ext cx="1501532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3600" b="1" spc="21" dirty="0" smtClean="0">
                <a:solidFill>
                  <a:srgbClr val="FEFEFE"/>
                </a:solidFill>
                <a:latin typeface="Arial"/>
                <a:cs typeface="Arial"/>
              </a:rPr>
              <a:t> 5</a:t>
            </a:r>
            <a:r>
              <a:rPr lang="en-US" sz="40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000" b="1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11195" y="632382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07294" y="2162657"/>
            <a:ext cx="8594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ru-RU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Matnli</a:t>
            </a:r>
            <a:r>
              <a:rPr lang="en-US" altLang="ru-RU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endParaRPr lang="en-US" sz="5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615" y="2216451"/>
            <a:ext cx="640457" cy="17504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42614" y="4696089"/>
            <a:ext cx="640458" cy="17504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11111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863" y="3251899"/>
            <a:ext cx="3907857" cy="295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9188"/>
            <a:ext cx="12192000" cy="1188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dirty="0" smtClean="0"/>
              <a:t>  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48236" y="1551784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720083" y="1399997"/>
            <a:ext cx="106485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95- </a:t>
            </a:r>
            <a:r>
              <a:rPr lang="en-US" sz="4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ru-RU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40</a:t>
            </a:r>
            <a:r>
              <a:rPr lang="ru-RU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409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15" descr="J02321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85" y="3114796"/>
            <a:ext cx="3291644" cy="260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5274833" y="5242560"/>
            <a:ext cx="9492727" cy="45034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ru-RU" altLang="ru-RU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0" y="0"/>
            <a:ext cx="12192000" cy="1196788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97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5698" y="90562"/>
            <a:ext cx="1040060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Matnli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72294" y="1280160"/>
            <a:ext cx="269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78129" y="1277035"/>
            <a:ext cx="87049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ru-RU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uammoli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vaziyatni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masalaga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17521" y="2282875"/>
            <a:ext cx="86715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bosqichlarini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ajrata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17521" y="3111803"/>
            <a:ext cx="83972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masalaga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teskari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tuza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93720" y="4834734"/>
            <a:ext cx="86893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harakatga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yecha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93720" y="5437555"/>
            <a:ext cx="8825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Matnli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yechishda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formulalardan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endParaRPr lang="ru-RU" alt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93720" y="3996021"/>
            <a:ext cx="84429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qismlarga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yecha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r>
              <a:rPr lang="en-US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pic>
        <p:nvPicPr>
          <p:cNvPr id="19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960" y="3383280"/>
            <a:ext cx="2274600" cy="3093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83289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85633" y="1018768"/>
            <a:ext cx="12020731" cy="156641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1400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dirty="0">
              <a:ln w="0">
                <a:solidFill>
                  <a:schemeClr val="tx2">
                    <a:lumMod val="75000"/>
                  </a:schemeClr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1400" dirty="0">
              <a:ln w="0">
                <a:solidFill>
                  <a:schemeClr val="tx2">
                    <a:lumMod val="75000"/>
                  </a:schemeClr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1400" dirty="0">
              <a:ln w="0">
                <a:solidFill>
                  <a:schemeClr val="tx2">
                    <a:lumMod val="75000"/>
                  </a:schemeClr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1400" dirty="0">
              <a:ln w="0">
                <a:solidFill>
                  <a:schemeClr val="tx2">
                    <a:lumMod val="75000"/>
                  </a:schemeClr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1400" dirty="0">
              <a:ln w="0">
                <a:solidFill>
                  <a:schemeClr val="tx2">
                    <a:lumMod val="75000"/>
                  </a:schemeClr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1400" dirty="0">
              <a:ln w="0">
                <a:solidFill>
                  <a:schemeClr val="tx2">
                    <a:lumMod val="75000"/>
                  </a:schemeClr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Matnli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masalada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muammoli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vaziyat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yozma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beriladi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undagi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muammoni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talab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Matnli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masalada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matndan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tashqari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muammoga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rasm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jadval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diagrammalar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berilishi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n w="0"/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400" dirty="0">
              <a:ln w="0">
                <a:solidFill>
                  <a:schemeClr val="tx2">
                    <a:lumMod val="75000"/>
                  </a:schemeClr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400" dirty="0">
              <a:ln w="0">
                <a:solidFill>
                  <a:schemeClr val="tx2">
                    <a:lumMod val="75000"/>
                  </a:schemeClr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400" dirty="0">
              <a:ln w="0">
                <a:solidFill>
                  <a:schemeClr val="tx2">
                    <a:lumMod val="75000"/>
                  </a:schemeClr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400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n w="0">
                <a:solidFill>
                  <a:schemeClr val="tx2">
                    <a:lumMod val="75000"/>
                  </a:schemeClr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Подзаголовок 2"/>
          <p:cNvSpPr txBox="1">
            <a:spLocks/>
          </p:cNvSpPr>
          <p:nvPr/>
        </p:nvSpPr>
        <p:spPr bwMode="auto">
          <a:xfrm rot="10800000" flipV="1">
            <a:off x="-1" y="0"/>
            <a:ext cx="12192000" cy="102941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07647" y="5319923"/>
            <a:ext cx="2962075" cy="1226268"/>
          </a:xfrm>
          <a:prstGeom prst="ellipse">
            <a:avLst/>
          </a:prstGeom>
          <a:solidFill>
            <a:srgbClr val="92D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err="1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Muammoli</a:t>
            </a:r>
            <a:endParaRPr lang="en-US" sz="2400" b="1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2400" b="1" dirty="0" err="1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vaziyat</a:t>
            </a:r>
            <a:endParaRPr lang="ru-RU" sz="2400" b="1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487367" y="5365629"/>
            <a:ext cx="3091806" cy="1226268"/>
          </a:xfrm>
          <a:prstGeom prst="ellipse">
            <a:avLst/>
          </a:prstGeom>
          <a:solidFill>
            <a:srgbClr val="92D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 err="1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endParaRPr lang="en-US" sz="2800" b="1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2800" b="1" dirty="0" err="1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2800" b="1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61376" y="5170647"/>
            <a:ext cx="3476038" cy="1616233"/>
          </a:xfrm>
          <a:prstGeom prst="round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matematika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ifodalash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637414" y="5978763"/>
            <a:ext cx="67627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269722" y="5978764"/>
            <a:ext cx="86953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Подзаголовок 2"/>
          <p:cNvSpPr txBox="1">
            <a:spLocks/>
          </p:cNvSpPr>
          <p:nvPr/>
        </p:nvSpPr>
        <p:spPr>
          <a:xfrm rot="10800000" flipV="1">
            <a:off x="1100317" y="2609147"/>
            <a:ext cx="10273553" cy="784156"/>
          </a:xfrm>
          <a:prstGeom prst="rect">
            <a:avLst/>
          </a:prstGeom>
          <a:solidFill>
            <a:srgbClr val="7030A0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endParaRPr lang="ru-RU" sz="2400" dirty="0">
              <a:ln w="0"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579104" y="3466805"/>
            <a:ext cx="10878671" cy="1584633"/>
          </a:xfrm>
          <a:prstGeom prst="rect">
            <a:avLst/>
          </a:prstGeom>
          <a:effectLst/>
        </p:spPr>
        <p:txBody>
          <a:bodyPr anchor="ctr"/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1400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1400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Matnli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yaxshilab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o‘qib</a:t>
            </a:r>
            <a:r>
              <a:rPr lang="en-US" sz="260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undagi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hayotiy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muammo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260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Mulohaza</a:t>
            </a:r>
            <a:r>
              <a:rPr lang="en-US" sz="260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yuritish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sxema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belgilar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ifodalanadi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masalaga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kelinadi</a:t>
            </a:r>
            <a:r>
              <a:rPr lang="en-US" sz="260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Shundan</a:t>
            </a:r>
            <a:r>
              <a:rPr lang="en-US" sz="260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60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sz="260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yechishga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kirishiladi</a:t>
            </a:r>
            <a: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sz="26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600" dirty="0">
              <a:ln w="0">
                <a:solidFill>
                  <a:schemeClr val="tx2">
                    <a:lumMod val="75000"/>
                  </a:schemeClr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9104" y="199457"/>
            <a:ext cx="110337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en-US" alt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Matnli</a:t>
            </a:r>
            <a:r>
              <a:rPr lang="en-US" alt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masala-</a:t>
            </a:r>
            <a:r>
              <a:rPr lang="en-US" alt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muammoli</a:t>
            </a:r>
            <a:r>
              <a:rPr lang="en-US" alt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vaziyat</a:t>
            </a:r>
            <a:r>
              <a:rPr lang="en-US" alt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tavsifidan</a:t>
            </a:r>
            <a:r>
              <a:rPr lang="en-US" alt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endParaRPr lang="ru-RU" alt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49824" y="2734701"/>
            <a:ext cx="85745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Muammoli</a:t>
            </a:r>
            <a:r>
              <a:rPr lang="en-US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vaziyatdan</a:t>
            </a:r>
            <a:r>
              <a:rPr lang="en-US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r>
              <a:rPr lang="en-US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masalaga</a:t>
            </a:r>
            <a:r>
              <a:rPr lang="en-US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o‘tiladi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43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9310688" y="6858000"/>
            <a:ext cx="900112" cy="11430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Овал 2"/>
          <p:cNvSpPr/>
          <p:nvPr/>
        </p:nvSpPr>
        <p:spPr>
          <a:xfrm>
            <a:off x="248769" y="1230404"/>
            <a:ext cx="4672855" cy="243391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145306" y="1331258"/>
            <a:ext cx="4598893" cy="243391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203345" y="4061011"/>
            <a:ext cx="4592338" cy="243391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hangingPunct="1">
              <a:defRPr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535271" y="4061011"/>
            <a:ext cx="5360894" cy="2191871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03345" y="1939531"/>
            <a:ext cx="25795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hangingPunct="1">
              <a:defRPr/>
            </a:pPr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19678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bosqichlari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441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 rot="1065166">
            <a:off x="371623" y="4800600"/>
            <a:ext cx="10616417" cy="3550920"/>
          </a:xfrm>
        </p:spPr>
        <p:txBody>
          <a:bodyPr rtlCol="0">
            <a:noAutofit/>
          </a:bodyPr>
          <a:lstStyle/>
          <a:p>
            <a:pPr marL="0" indent="0">
              <a:lnSpc>
                <a:spcPct val="100000"/>
              </a:lnSpc>
              <a:buNone/>
              <a:defRPr/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  <a:defRPr/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</a:t>
            </a:r>
            <a:endParaRPr lang="en-US" alt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1610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Matnli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107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626" y="1221866"/>
            <a:ext cx="114281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405-masala. </a:t>
            </a:r>
          </a:p>
          <a:p>
            <a:pPr algn="just">
              <a:defRPr/>
            </a:pP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Tomorqadan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126 kg,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kundagidan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36 kg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qulupnay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terib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olindi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kundagidan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53 kg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qulupnay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terib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olindi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kg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qulupnay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terib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olindi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626" y="3054152"/>
            <a:ext cx="9189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ru-RU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shartida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kattalik-jami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kg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qulupnay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terilgani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boradi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626" y="4544906"/>
            <a:ext cx="96316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Ma’lumlar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kg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qulupnay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terilgan</a:t>
            </a:r>
            <a:endParaRPr lang="en-US" alt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Noma’lumlar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kg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qulupnay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terilgan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Izlanayotgan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noma’lum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kg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qulupnay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terilgan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 descr="2222222222222222222222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17614" y="2826517"/>
            <a:ext cx="2103120" cy="215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59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11610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9122" y="948690"/>
            <a:ext cx="112048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indent="-742950" algn="just">
              <a:buAutoNum type="arabicPeriod"/>
              <a:defRPr/>
            </a:pP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kundagidan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36 kg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qulupnay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terilgan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terilgan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qulupnay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sonidan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36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           </a:t>
            </a:r>
          </a:p>
          <a:p>
            <a:pPr marL="742950" indent="-742950" algn="just">
              <a:buAutoNum type="arabicPeriod"/>
              <a:defRPr/>
            </a:pP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kun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kundagidan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53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kg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qulupnay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terilgani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terilgan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qulupnay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soniga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53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qo‘shiladi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15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11610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44970" y="1625625"/>
            <a:ext cx="931141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1-kun: 126 kg</a:t>
            </a:r>
          </a:p>
          <a:p>
            <a:pPr>
              <a:defRPr/>
            </a:pP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2-kun: 126 kg - 36 kg = 90 kg</a:t>
            </a:r>
          </a:p>
          <a:p>
            <a:pPr>
              <a:defRPr/>
            </a:pP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3-kun: 90 kg + 53 kg = 143 kg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9852" y="5075137"/>
            <a:ext cx="107837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Jami: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126 kg + 90 kg + 143 kg = 359 kg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39233" y="14950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5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36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11610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4232" y="1245140"/>
            <a:ext cx="955817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terilgan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qulupnay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359 kg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- 90 kg - 143 kg = 126 kg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0841" y="4626520"/>
            <a:ext cx="1060315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359 kg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qulupnay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terib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olindi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21340" y="96388"/>
            <a:ext cx="38779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6" name="Рисунок 5" descr="2222222222222222222222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36932" y="2289553"/>
            <a:ext cx="2103120" cy="215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6957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32960"/>
            <a:ext cx="12192000" cy="111610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6927" y="5175115"/>
            <a:ext cx="114755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200 gr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bo‘lganligi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olmalar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qo‘shiladi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130 gr+70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gr =200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472" y="2051948"/>
            <a:ext cx="2063786" cy="1049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9651" y="1177446"/>
            <a:ext cx="96498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407-masala: </a:t>
            </a:r>
          </a:p>
          <a:p>
            <a:pPr>
              <a:defRPr/>
            </a:pPr>
            <a:r>
              <a:rPr lang="en-US" alt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7-rasmdagi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olmalarning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200 gr.       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massasini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7472" y="2697272"/>
            <a:ext cx="90467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Rasmda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60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og‘irroq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7472" y="3665414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200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200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- 60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=140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140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: 2 =70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70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+ 60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=130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33814" y="63428"/>
            <a:ext cx="472437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78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3592</TotalTime>
  <Words>411</Words>
  <Application>Microsoft Office PowerPoint</Application>
  <PresentationFormat>Широкоэкранный</PresentationFormat>
  <Paragraphs>75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</dc:title>
  <dc:creator>БАЙРАМБЕК</dc:creator>
  <cp:lastModifiedBy>Пользователь</cp:lastModifiedBy>
  <cp:revision>408</cp:revision>
  <dcterms:modified xsi:type="dcterms:W3CDTF">2020-11-11T10:04:29Z</dcterms:modified>
</cp:coreProperties>
</file>