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69" r:id="rId4"/>
    <p:sldId id="301" r:id="rId5"/>
    <p:sldId id="302" r:id="rId6"/>
    <p:sldId id="289" r:id="rId7"/>
    <p:sldId id="303" r:id="rId8"/>
    <p:sldId id="293" r:id="rId9"/>
    <p:sldId id="304" r:id="rId10"/>
    <p:sldId id="305" r:id="rId11"/>
    <p:sldId id="306" r:id="rId12"/>
    <p:sldId id="298" r:id="rId13"/>
    <p:sldId id="296" r:id="rId14"/>
    <p:sldId id="297" r:id="rId15"/>
    <p:sldId id="277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02BE21"/>
    <a:srgbClr val="EB4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741D8-8CCB-49E9-8AAD-5AA04776A6D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C1DAFE8-5E6A-407A-9D7E-AEEE1E5740F7}">
      <dgm:prSet phldrT="[Текст]" custT="1"/>
      <dgm:spPr/>
      <dgm:t>
        <a:bodyPr/>
        <a:lstStyle/>
        <a:p>
          <a:r>
            <a:rPr lang="fr-FR" sz="44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Marc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445474-47A1-463D-A412-6EFA7F734458}" type="parTrans" cxnId="{C40635C3-4FC1-4207-8D80-B5E82F8BB5D8}">
      <dgm:prSet/>
      <dgm:spPr/>
      <dgm:t>
        <a:bodyPr/>
        <a:lstStyle/>
        <a:p>
          <a:endParaRPr lang="ru-RU"/>
        </a:p>
      </dgm:t>
    </dgm:pt>
    <dgm:pt modelId="{2EBBF2A2-F70E-42C4-820F-410CE2E9CE31}" type="sibTrans" cxnId="{C40635C3-4FC1-4207-8D80-B5E82F8BB5D8}">
      <dgm:prSet custT="1"/>
      <dgm:spPr/>
      <dgm:t>
        <a:bodyPr/>
        <a:lstStyle/>
        <a:p>
          <a:r>
            <a:rPr lang="fr-FR" sz="32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élève</a:t>
          </a:r>
          <a:endParaRPr lang="ru-RU" sz="3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91B432-2F06-4602-A9A6-95E7B46E0DA8}" type="asst">
      <dgm:prSet phldrT="[Текст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 père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06013C-3408-46AD-82C3-D601E5756F18}" type="parTrans" cxnId="{7F368412-BF9E-47F6-83C3-5C1D3AF78A6D}">
      <dgm:prSet/>
      <dgm:spPr/>
      <dgm:t>
        <a:bodyPr/>
        <a:lstStyle/>
        <a:p>
          <a:endParaRPr lang="ru-RU"/>
        </a:p>
      </dgm:t>
    </dgm:pt>
    <dgm:pt modelId="{A2DBFDD8-78EC-4ED7-9C13-DC9831FE60A0}" type="sibTrans" cxnId="{7F368412-BF9E-47F6-83C3-5C1D3AF78A6D}">
      <dgm:prSet custT="1"/>
      <dgm:spPr/>
      <dgm:t>
        <a:bodyPr/>
        <a:lstStyle/>
        <a:p>
          <a:r>
            <a:rPr lang="fr-FR" sz="28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boulanger</a:t>
          </a:r>
          <a:endParaRPr lang="ru-RU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2CFA2C-34E6-40DB-B372-C3D2FEE30651}">
      <dgm:prSet phldrT="[Текст]"/>
      <dgm:spPr/>
      <dgm:t>
        <a:bodyPr/>
        <a:lstStyle/>
        <a:p>
          <a:r>
            <a:rPr lang="fr-FR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 oncle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5836E-C69F-4F14-9EFD-E2891BD3544D}" type="parTrans" cxnId="{DA8ECB1A-B275-4758-B998-8094B2641ABA}">
      <dgm:prSet/>
      <dgm:spPr/>
      <dgm:t>
        <a:bodyPr/>
        <a:lstStyle/>
        <a:p>
          <a:endParaRPr lang="ru-RU"/>
        </a:p>
      </dgm:t>
    </dgm:pt>
    <dgm:pt modelId="{EF829CF8-1AD4-4113-9D2C-D69AF23A513D}" type="sibTrans" cxnId="{DA8ECB1A-B275-4758-B998-8094B2641ABA}">
      <dgm:prSet custT="1"/>
      <dgm:spPr/>
      <dgm:t>
        <a:bodyPr/>
        <a:lstStyle/>
        <a:p>
          <a:r>
            <a:rPr lang="fr-FR" sz="32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employeur</a:t>
          </a:r>
          <a:endParaRPr lang="ru-RU" sz="3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DB26FF-5476-4FCB-A149-4CCEE7F5D316}">
      <dgm:prSet phldrT="[Текст]"/>
      <dgm:spPr/>
      <dgm:t>
        <a:bodyPr/>
        <a:lstStyle/>
        <a:p>
          <a:r>
            <a:rPr lang="fr-FR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 tante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0498C-4707-451E-870C-95E84D8A4ED4}" type="parTrans" cxnId="{E5F14BC4-BDA1-4E98-BD65-5B38B8D358AE}">
      <dgm:prSet/>
      <dgm:spPr/>
      <dgm:t>
        <a:bodyPr/>
        <a:lstStyle/>
        <a:p>
          <a:endParaRPr lang="ru-RU"/>
        </a:p>
      </dgm:t>
    </dgm:pt>
    <dgm:pt modelId="{55C746A4-1AEB-4591-8F30-52E3227694E9}" type="sibTrans" cxnId="{E5F14BC4-BDA1-4E98-BD65-5B38B8D358AE}">
      <dgm:prSet custT="1"/>
      <dgm:spPr/>
      <dgm:t>
        <a:bodyPr/>
        <a:lstStyle/>
        <a:p>
          <a:r>
            <a:rPr lang="fr-FR" sz="32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pâtissière</a:t>
          </a:r>
          <a:endParaRPr lang="ru-RU" sz="3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BC7DDF-16EE-4415-B5A5-D9F1162512A5}">
      <dgm:prSet phldrT="[Текст]"/>
      <dgm:spPr/>
      <dgm:t>
        <a:bodyPr/>
        <a:lstStyle/>
        <a:p>
          <a:r>
            <a:rPr lang="fr-FR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 cousin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C35ED4-D329-4BFD-AFDA-00A14D2A92C4}" type="parTrans" cxnId="{0A2CF7FC-70C2-4DD4-8736-1F7644029EF7}">
      <dgm:prSet/>
      <dgm:spPr/>
      <dgm:t>
        <a:bodyPr/>
        <a:lstStyle/>
        <a:p>
          <a:endParaRPr lang="ru-RU"/>
        </a:p>
      </dgm:t>
    </dgm:pt>
    <dgm:pt modelId="{DEEF4B3E-1191-4D89-9F96-1444EE87E652}" type="sibTrans" cxnId="{0A2CF7FC-70C2-4DD4-8736-1F7644029EF7}">
      <dgm:prSet/>
      <dgm:spPr/>
      <dgm:t>
        <a:bodyPr/>
        <a:lstStyle/>
        <a:p>
          <a:r>
            <a:rPr lang="fr-FR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footballeur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902ED4-3E51-4C2D-AC42-BC998E47D789}" type="pres">
      <dgm:prSet presAssocID="{9DE741D8-8CCB-49E9-8AAD-5AA04776A6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A8CAEE-E940-49B6-B6B5-07C3FCDCF9AC}" type="pres">
      <dgm:prSet presAssocID="{3C1DAFE8-5E6A-407A-9D7E-AEEE1E5740F7}" presName="hierRoot1" presStyleCnt="0">
        <dgm:presLayoutVars>
          <dgm:hierBranch val="init"/>
        </dgm:presLayoutVars>
      </dgm:prSet>
      <dgm:spPr/>
    </dgm:pt>
    <dgm:pt modelId="{EF789BEB-2DAE-40F8-8B63-71B317EDE428}" type="pres">
      <dgm:prSet presAssocID="{3C1DAFE8-5E6A-407A-9D7E-AEEE1E5740F7}" presName="rootComposite1" presStyleCnt="0"/>
      <dgm:spPr/>
    </dgm:pt>
    <dgm:pt modelId="{E57A3C77-5523-462D-AB42-EECE966D5D39}" type="pres">
      <dgm:prSet presAssocID="{3C1DAFE8-5E6A-407A-9D7E-AEEE1E5740F7}" presName="rootText1" presStyleLbl="node0" presStyleIdx="0" presStyleCnt="1" custLinFactNeighborX="-2697" custLinFactNeighborY="-302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A0931EF-DD22-4443-B7FF-A0B667352549}" type="pres">
      <dgm:prSet presAssocID="{3C1DAFE8-5E6A-407A-9D7E-AEEE1E5740F7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FAC924C-94A9-467D-AC24-819CC279B2DE}" type="pres">
      <dgm:prSet presAssocID="{3C1DAFE8-5E6A-407A-9D7E-AEEE1E5740F7}" presName="rootConnector1" presStyleLbl="node1" presStyleIdx="0" presStyleCnt="3"/>
      <dgm:spPr/>
      <dgm:t>
        <a:bodyPr/>
        <a:lstStyle/>
        <a:p>
          <a:endParaRPr lang="ru-RU"/>
        </a:p>
      </dgm:t>
    </dgm:pt>
    <dgm:pt modelId="{AC7D9D20-2685-47B9-A3F6-1926C3C0534A}" type="pres">
      <dgm:prSet presAssocID="{3C1DAFE8-5E6A-407A-9D7E-AEEE1E5740F7}" presName="hierChild2" presStyleCnt="0"/>
      <dgm:spPr/>
    </dgm:pt>
    <dgm:pt modelId="{70E20B07-1B1C-4B41-BAFC-AABF543D6197}" type="pres">
      <dgm:prSet presAssocID="{9A45836E-C69F-4F14-9EFD-E2891BD3544D}" presName="Name37" presStyleLbl="parChTrans1D2" presStyleIdx="0" presStyleCnt="4"/>
      <dgm:spPr/>
      <dgm:t>
        <a:bodyPr/>
        <a:lstStyle/>
        <a:p>
          <a:endParaRPr lang="ru-RU"/>
        </a:p>
      </dgm:t>
    </dgm:pt>
    <dgm:pt modelId="{8B6629EC-4AF8-46B8-B6CB-1A36DDC56891}" type="pres">
      <dgm:prSet presAssocID="{9B2CFA2C-34E6-40DB-B372-C3D2FEE30651}" presName="hierRoot2" presStyleCnt="0">
        <dgm:presLayoutVars>
          <dgm:hierBranch val="init"/>
        </dgm:presLayoutVars>
      </dgm:prSet>
      <dgm:spPr/>
    </dgm:pt>
    <dgm:pt modelId="{DE5942DF-7465-47E9-A1E1-26FA50977C93}" type="pres">
      <dgm:prSet presAssocID="{9B2CFA2C-34E6-40DB-B372-C3D2FEE30651}" presName="rootComposite" presStyleCnt="0"/>
      <dgm:spPr/>
    </dgm:pt>
    <dgm:pt modelId="{FDEEF2F1-5292-494F-82E1-161E6DE5D305}" type="pres">
      <dgm:prSet presAssocID="{9B2CFA2C-34E6-40DB-B372-C3D2FEE30651}" presName="rootText" presStyleLbl="node1" presStyleIdx="0" presStyleCnt="3" custScaleX="11983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2F4C466-E769-4DFB-BE56-043F2B10BA2F}" type="pres">
      <dgm:prSet presAssocID="{9B2CFA2C-34E6-40DB-B372-C3D2FEE30651}" presName="titleText2" presStyleLbl="fg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6D6CFB9-FE4A-4AC1-BCE5-60AFDC5AF274}" type="pres">
      <dgm:prSet presAssocID="{9B2CFA2C-34E6-40DB-B372-C3D2FEE30651}" presName="rootConnector" presStyleLbl="node2" presStyleIdx="0" presStyleCnt="0"/>
      <dgm:spPr/>
      <dgm:t>
        <a:bodyPr/>
        <a:lstStyle/>
        <a:p>
          <a:endParaRPr lang="ru-RU"/>
        </a:p>
      </dgm:t>
    </dgm:pt>
    <dgm:pt modelId="{3D7446B1-01CD-42B0-B6B6-0C0A6B91FB33}" type="pres">
      <dgm:prSet presAssocID="{9B2CFA2C-34E6-40DB-B372-C3D2FEE30651}" presName="hierChild4" presStyleCnt="0"/>
      <dgm:spPr/>
    </dgm:pt>
    <dgm:pt modelId="{1EFFEC56-62E2-4279-843F-7E3CC8BD7CA7}" type="pres">
      <dgm:prSet presAssocID="{9B2CFA2C-34E6-40DB-B372-C3D2FEE30651}" presName="hierChild5" presStyleCnt="0"/>
      <dgm:spPr/>
    </dgm:pt>
    <dgm:pt modelId="{38B0890D-79AF-431F-8897-5CE89C398738}" type="pres">
      <dgm:prSet presAssocID="{2250498C-4707-451E-870C-95E84D8A4ED4}" presName="Name37" presStyleLbl="parChTrans1D2" presStyleIdx="1" presStyleCnt="4"/>
      <dgm:spPr/>
      <dgm:t>
        <a:bodyPr/>
        <a:lstStyle/>
        <a:p>
          <a:endParaRPr lang="ru-RU"/>
        </a:p>
      </dgm:t>
    </dgm:pt>
    <dgm:pt modelId="{0459A8A5-93DC-48BF-A631-30B9B04802E9}" type="pres">
      <dgm:prSet presAssocID="{3CDB26FF-5476-4FCB-A149-4CCEE7F5D316}" presName="hierRoot2" presStyleCnt="0">
        <dgm:presLayoutVars>
          <dgm:hierBranch val="init"/>
        </dgm:presLayoutVars>
      </dgm:prSet>
      <dgm:spPr/>
    </dgm:pt>
    <dgm:pt modelId="{2862BC84-3560-4964-852B-2DA6DD5A4431}" type="pres">
      <dgm:prSet presAssocID="{3CDB26FF-5476-4FCB-A149-4CCEE7F5D316}" presName="rootComposite" presStyleCnt="0"/>
      <dgm:spPr/>
    </dgm:pt>
    <dgm:pt modelId="{451A140E-8D16-4AD9-A559-D4012D39A370}" type="pres">
      <dgm:prSet presAssocID="{3CDB26FF-5476-4FCB-A149-4CCEE7F5D316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B5FAFE1-D60C-4DB4-B8B2-92E606BFD163}" type="pres">
      <dgm:prSet presAssocID="{3CDB26FF-5476-4FCB-A149-4CCEE7F5D316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3C9C55C-B900-48E7-A5C1-1862B5C8ADE2}" type="pres">
      <dgm:prSet presAssocID="{3CDB26FF-5476-4FCB-A149-4CCEE7F5D316}" presName="rootConnector" presStyleLbl="node2" presStyleIdx="0" presStyleCnt="0"/>
      <dgm:spPr/>
      <dgm:t>
        <a:bodyPr/>
        <a:lstStyle/>
        <a:p>
          <a:endParaRPr lang="ru-RU"/>
        </a:p>
      </dgm:t>
    </dgm:pt>
    <dgm:pt modelId="{F05C900C-78E5-423F-B888-4ABD43163869}" type="pres">
      <dgm:prSet presAssocID="{3CDB26FF-5476-4FCB-A149-4CCEE7F5D316}" presName="hierChild4" presStyleCnt="0"/>
      <dgm:spPr/>
    </dgm:pt>
    <dgm:pt modelId="{CCF42AAB-49D3-44BA-AD22-44F7E1FAF912}" type="pres">
      <dgm:prSet presAssocID="{3CDB26FF-5476-4FCB-A149-4CCEE7F5D316}" presName="hierChild5" presStyleCnt="0"/>
      <dgm:spPr/>
    </dgm:pt>
    <dgm:pt modelId="{495ECF7C-4887-4293-985C-29B428A8F7B2}" type="pres">
      <dgm:prSet presAssocID="{0CC35ED4-D329-4BFD-AFDA-00A14D2A92C4}" presName="Name37" presStyleLbl="parChTrans1D2" presStyleIdx="2" presStyleCnt="4"/>
      <dgm:spPr/>
      <dgm:t>
        <a:bodyPr/>
        <a:lstStyle/>
        <a:p>
          <a:endParaRPr lang="ru-RU"/>
        </a:p>
      </dgm:t>
    </dgm:pt>
    <dgm:pt modelId="{A913E360-18E0-4309-9B3D-4E875834AF30}" type="pres">
      <dgm:prSet presAssocID="{00BC7DDF-16EE-4415-B5A5-D9F1162512A5}" presName="hierRoot2" presStyleCnt="0">
        <dgm:presLayoutVars>
          <dgm:hierBranch val="init"/>
        </dgm:presLayoutVars>
      </dgm:prSet>
      <dgm:spPr/>
    </dgm:pt>
    <dgm:pt modelId="{64C34377-4DEC-46F7-8143-BB3808BB05D1}" type="pres">
      <dgm:prSet presAssocID="{00BC7DDF-16EE-4415-B5A5-D9F1162512A5}" presName="rootComposite" presStyleCnt="0"/>
      <dgm:spPr/>
    </dgm:pt>
    <dgm:pt modelId="{C5447B63-B280-4B06-BFDF-17A07BB11D48}" type="pres">
      <dgm:prSet presAssocID="{00BC7DDF-16EE-4415-B5A5-D9F1162512A5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7DA303D-D632-4A34-AFDD-C8ACDAE6CBD5}" type="pres">
      <dgm:prSet presAssocID="{00BC7DDF-16EE-4415-B5A5-D9F1162512A5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0F57B02-4440-4169-8722-483494A3F887}" type="pres">
      <dgm:prSet presAssocID="{00BC7DDF-16EE-4415-B5A5-D9F1162512A5}" presName="rootConnector" presStyleLbl="node2" presStyleIdx="0" presStyleCnt="0"/>
      <dgm:spPr/>
      <dgm:t>
        <a:bodyPr/>
        <a:lstStyle/>
        <a:p>
          <a:endParaRPr lang="ru-RU"/>
        </a:p>
      </dgm:t>
    </dgm:pt>
    <dgm:pt modelId="{2D4B9CE8-1B9A-41E5-AF12-17B4C4581F7A}" type="pres">
      <dgm:prSet presAssocID="{00BC7DDF-16EE-4415-B5A5-D9F1162512A5}" presName="hierChild4" presStyleCnt="0"/>
      <dgm:spPr/>
    </dgm:pt>
    <dgm:pt modelId="{FCABC847-D6AC-4C30-ABF0-8678CD15DEF7}" type="pres">
      <dgm:prSet presAssocID="{00BC7DDF-16EE-4415-B5A5-D9F1162512A5}" presName="hierChild5" presStyleCnt="0"/>
      <dgm:spPr/>
    </dgm:pt>
    <dgm:pt modelId="{AE364C1A-8507-48B7-A2B0-FEC240FEE385}" type="pres">
      <dgm:prSet presAssocID="{3C1DAFE8-5E6A-407A-9D7E-AEEE1E5740F7}" presName="hierChild3" presStyleCnt="0"/>
      <dgm:spPr/>
    </dgm:pt>
    <dgm:pt modelId="{5A406E77-B27F-4FD3-85B0-12367C8E6C52}" type="pres">
      <dgm:prSet presAssocID="{1B06013C-3408-46AD-82C3-D601E5756F18}" presName="Name96" presStyleLbl="parChTrans1D2" presStyleIdx="3" presStyleCnt="4"/>
      <dgm:spPr/>
      <dgm:t>
        <a:bodyPr/>
        <a:lstStyle/>
        <a:p>
          <a:endParaRPr lang="ru-RU"/>
        </a:p>
      </dgm:t>
    </dgm:pt>
    <dgm:pt modelId="{948B15E4-7057-421B-8116-9ED9C773D7CE}" type="pres">
      <dgm:prSet presAssocID="{5791B432-2F06-4602-A9A6-95E7B46E0DA8}" presName="hierRoot3" presStyleCnt="0">
        <dgm:presLayoutVars>
          <dgm:hierBranch val="init"/>
        </dgm:presLayoutVars>
      </dgm:prSet>
      <dgm:spPr/>
    </dgm:pt>
    <dgm:pt modelId="{073E222B-99EF-45BE-8895-D48119FF20F1}" type="pres">
      <dgm:prSet presAssocID="{5791B432-2F06-4602-A9A6-95E7B46E0DA8}" presName="rootComposite3" presStyleCnt="0"/>
      <dgm:spPr/>
    </dgm:pt>
    <dgm:pt modelId="{4370498E-E714-44F4-B856-26AA3EE524AC}" type="pres">
      <dgm:prSet presAssocID="{5791B432-2F06-4602-A9A6-95E7B46E0DA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4B9DE4-FCD4-402A-A1C9-88D951DAC517}" type="pres">
      <dgm:prSet presAssocID="{5791B432-2F06-4602-A9A6-95E7B46E0DA8}" presName="titleText3" presStyleLbl="fgAcc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67E29B3-C623-4883-89E4-F78BD4128954}" type="pres">
      <dgm:prSet presAssocID="{5791B432-2F06-4602-A9A6-95E7B46E0DA8}" presName="rootConnector3" presStyleLbl="asst1" presStyleIdx="0" presStyleCnt="1"/>
      <dgm:spPr/>
      <dgm:t>
        <a:bodyPr/>
        <a:lstStyle/>
        <a:p>
          <a:endParaRPr lang="ru-RU"/>
        </a:p>
      </dgm:t>
    </dgm:pt>
    <dgm:pt modelId="{F29A5D99-EAE8-4A3D-B0A2-E2A65DA7B84B}" type="pres">
      <dgm:prSet presAssocID="{5791B432-2F06-4602-A9A6-95E7B46E0DA8}" presName="hierChild6" presStyleCnt="0"/>
      <dgm:spPr/>
    </dgm:pt>
    <dgm:pt modelId="{EB34DF81-8C54-40E1-8D53-6C85E3F4E4D4}" type="pres">
      <dgm:prSet presAssocID="{5791B432-2F06-4602-A9A6-95E7B46E0DA8}" presName="hierChild7" presStyleCnt="0"/>
      <dgm:spPr/>
    </dgm:pt>
  </dgm:ptLst>
  <dgm:cxnLst>
    <dgm:cxn modelId="{0A2CF7FC-70C2-4DD4-8736-1F7644029EF7}" srcId="{3C1DAFE8-5E6A-407A-9D7E-AEEE1E5740F7}" destId="{00BC7DDF-16EE-4415-B5A5-D9F1162512A5}" srcOrd="3" destOrd="0" parTransId="{0CC35ED4-D329-4BFD-AFDA-00A14D2A92C4}" sibTransId="{DEEF4B3E-1191-4D89-9F96-1444EE87E652}"/>
    <dgm:cxn modelId="{75023020-EAFE-4098-AC07-031C7DB16920}" type="presOf" srcId="{9A45836E-C69F-4F14-9EFD-E2891BD3544D}" destId="{70E20B07-1B1C-4B41-BAFC-AABF543D6197}" srcOrd="0" destOrd="0" presId="urn:microsoft.com/office/officeart/2008/layout/NameandTitleOrganizationalChart"/>
    <dgm:cxn modelId="{C40635C3-4FC1-4207-8D80-B5E82F8BB5D8}" srcId="{9DE741D8-8CCB-49E9-8AAD-5AA04776A6DD}" destId="{3C1DAFE8-5E6A-407A-9D7E-AEEE1E5740F7}" srcOrd="0" destOrd="0" parTransId="{94445474-47A1-463D-A412-6EFA7F734458}" sibTransId="{2EBBF2A2-F70E-42C4-820F-410CE2E9CE31}"/>
    <dgm:cxn modelId="{D7D7E301-08ED-4628-AF67-DEFC1F351ED9}" type="presOf" srcId="{0CC35ED4-D329-4BFD-AFDA-00A14D2A92C4}" destId="{495ECF7C-4887-4293-985C-29B428A8F7B2}" srcOrd="0" destOrd="0" presId="urn:microsoft.com/office/officeart/2008/layout/NameandTitleOrganizationalChart"/>
    <dgm:cxn modelId="{7F368412-BF9E-47F6-83C3-5C1D3AF78A6D}" srcId="{3C1DAFE8-5E6A-407A-9D7E-AEEE1E5740F7}" destId="{5791B432-2F06-4602-A9A6-95E7B46E0DA8}" srcOrd="0" destOrd="0" parTransId="{1B06013C-3408-46AD-82C3-D601E5756F18}" sibTransId="{A2DBFDD8-78EC-4ED7-9C13-DC9831FE60A0}"/>
    <dgm:cxn modelId="{E6C3B7A4-D226-4751-9CFA-6CFDA1E99655}" type="presOf" srcId="{55C746A4-1AEB-4591-8F30-52E3227694E9}" destId="{AB5FAFE1-D60C-4DB4-B8B2-92E606BFD163}" srcOrd="0" destOrd="0" presId="urn:microsoft.com/office/officeart/2008/layout/NameandTitleOrganizationalChart"/>
    <dgm:cxn modelId="{91F7693C-3488-4D7A-8D94-14A1AC30A7A2}" type="presOf" srcId="{3C1DAFE8-5E6A-407A-9D7E-AEEE1E5740F7}" destId="{6FAC924C-94A9-467D-AC24-819CC279B2DE}" srcOrd="1" destOrd="0" presId="urn:microsoft.com/office/officeart/2008/layout/NameandTitleOrganizationalChart"/>
    <dgm:cxn modelId="{F3349753-4328-4424-987D-A82553AE64F5}" type="presOf" srcId="{00BC7DDF-16EE-4415-B5A5-D9F1162512A5}" destId="{C5447B63-B280-4B06-BFDF-17A07BB11D48}" srcOrd="0" destOrd="0" presId="urn:microsoft.com/office/officeart/2008/layout/NameandTitleOrganizationalChart"/>
    <dgm:cxn modelId="{C60FB17F-8550-4EC9-A25D-0EBC30D58D84}" type="presOf" srcId="{A2DBFDD8-78EC-4ED7-9C13-DC9831FE60A0}" destId="{524B9DE4-FCD4-402A-A1C9-88D951DAC517}" srcOrd="0" destOrd="0" presId="urn:microsoft.com/office/officeart/2008/layout/NameandTitleOrganizationalChart"/>
    <dgm:cxn modelId="{DA8ECB1A-B275-4758-B998-8094B2641ABA}" srcId="{3C1DAFE8-5E6A-407A-9D7E-AEEE1E5740F7}" destId="{9B2CFA2C-34E6-40DB-B372-C3D2FEE30651}" srcOrd="1" destOrd="0" parTransId="{9A45836E-C69F-4F14-9EFD-E2891BD3544D}" sibTransId="{EF829CF8-1AD4-4113-9D2C-D69AF23A513D}"/>
    <dgm:cxn modelId="{E5F14BC4-BDA1-4E98-BD65-5B38B8D358AE}" srcId="{3C1DAFE8-5E6A-407A-9D7E-AEEE1E5740F7}" destId="{3CDB26FF-5476-4FCB-A149-4CCEE7F5D316}" srcOrd="2" destOrd="0" parTransId="{2250498C-4707-451E-870C-95E84D8A4ED4}" sibTransId="{55C746A4-1AEB-4591-8F30-52E3227694E9}"/>
    <dgm:cxn modelId="{D0AC80C3-10DE-4485-8D52-C32F13F6624E}" type="presOf" srcId="{DEEF4B3E-1191-4D89-9F96-1444EE87E652}" destId="{47DA303D-D632-4A34-AFDD-C8ACDAE6CBD5}" srcOrd="0" destOrd="0" presId="urn:microsoft.com/office/officeart/2008/layout/NameandTitleOrganizationalChart"/>
    <dgm:cxn modelId="{45CEB111-7C4E-402D-861B-90012DE267A8}" type="presOf" srcId="{1B06013C-3408-46AD-82C3-D601E5756F18}" destId="{5A406E77-B27F-4FD3-85B0-12367C8E6C52}" srcOrd="0" destOrd="0" presId="urn:microsoft.com/office/officeart/2008/layout/NameandTitleOrganizationalChart"/>
    <dgm:cxn modelId="{13F768B8-FE9C-4F5D-9BA7-13028EA8133D}" type="presOf" srcId="{EF829CF8-1AD4-4113-9D2C-D69AF23A513D}" destId="{42F4C466-E769-4DFB-BE56-043F2B10BA2F}" srcOrd="0" destOrd="0" presId="urn:microsoft.com/office/officeart/2008/layout/NameandTitleOrganizationalChart"/>
    <dgm:cxn modelId="{B32A9134-F76D-4893-B6A8-313C5F5D0D1A}" type="presOf" srcId="{9DE741D8-8CCB-49E9-8AAD-5AA04776A6DD}" destId="{EA902ED4-3E51-4C2D-AC42-BC998E47D789}" srcOrd="0" destOrd="0" presId="urn:microsoft.com/office/officeart/2008/layout/NameandTitleOrganizationalChart"/>
    <dgm:cxn modelId="{36D66511-1B0D-4FE0-936D-9CB3361D8152}" type="presOf" srcId="{00BC7DDF-16EE-4415-B5A5-D9F1162512A5}" destId="{F0F57B02-4440-4169-8722-483494A3F887}" srcOrd="1" destOrd="0" presId="urn:microsoft.com/office/officeart/2008/layout/NameandTitleOrganizationalChart"/>
    <dgm:cxn modelId="{14375490-1C04-4E44-98FB-11A5DAE69E06}" type="presOf" srcId="{3C1DAFE8-5E6A-407A-9D7E-AEEE1E5740F7}" destId="{E57A3C77-5523-462D-AB42-EECE966D5D39}" srcOrd="0" destOrd="0" presId="urn:microsoft.com/office/officeart/2008/layout/NameandTitleOrganizationalChart"/>
    <dgm:cxn modelId="{AFDC7D74-1DDB-4A66-A1A2-2C9498642939}" type="presOf" srcId="{3CDB26FF-5476-4FCB-A149-4CCEE7F5D316}" destId="{451A140E-8D16-4AD9-A559-D4012D39A370}" srcOrd="0" destOrd="0" presId="urn:microsoft.com/office/officeart/2008/layout/NameandTitleOrganizationalChart"/>
    <dgm:cxn modelId="{018CA161-C000-45C3-A6A2-25F620500C33}" type="presOf" srcId="{9B2CFA2C-34E6-40DB-B372-C3D2FEE30651}" destId="{FDEEF2F1-5292-494F-82E1-161E6DE5D305}" srcOrd="0" destOrd="0" presId="urn:microsoft.com/office/officeart/2008/layout/NameandTitleOrganizationalChart"/>
    <dgm:cxn modelId="{A41FE72A-2701-4039-A6EF-4257C10E6758}" type="presOf" srcId="{5791B432-2F06-4602-A9A6-95E7B46E0DA8}" destId="{4370498E-E714-44F4-B856-26AA3EE524AC}" srcOrd="0" destOrd="0" presId="urn:microsoft.com/office/officeart/2008/layout/NameandTitleOrganizationalChart"/>
    <dgm:cxn modelId="{8C4BA064-2048-41A9-B6B2-300ECF2F8DFF}" type="presOf" srcId="{5791B432-2F06-4602-A9A6-95E7B46E0DA8}" destId="{867E29B3-C623-4883-89E4-F78BD4128954}" srcOrd="1" destOrd="0" presId="urn:microsoft.com/office/officeart/2008/layout/NameandTitleOrganizationalChart"/>
    <dgm:cxn modelId="{EB65707F-2B39-41B9-8863-2A19FB8E26A1}" type="presOf" srcId="{3CDB26FF-5476-4FCB-A149-4CCEE7F5D316}" destId="{B3C9C55C-B900-48E7-A5C1-1862B5C8ADE2}" srcOrd="1" destOrd="0" presId="urn:microsoft.com/office/officeart/2008/layout/NameandTitleOrganizationalChart"/>
    <dgm:cxn modelId="{3E165800-64EE-4A47-BEB0-7FED6CC9DB0C}" type="presOf" srcId="{2250498C-4707-451E-870C-95E84D8A4ED4}" destId="{38B0890D-79AF-431F-8897-5CE89C398738}" srcOrd="0" destOrd="0" presId="urn:microsoft.com/office/officeart/2008/layout/NameandTitleOrganizationalChart"/>
    <dgm:cxn modelId="{CC123AF0-4751-4EB4-96C2-CCF745E8FFFA}" type="presOf" srcId="{2EBBF2A2-F70E-42C4-820F-410CE2E9CE31}" destId="{5A0931EF-DD22-4443-B7FF-A0B667352549}" srcOrd="0" destOrd="0" presId="urn:microsoft.com/office/officeart/2008/layout/NameandTitleOrganizationalChart"/>
    <dgm:cxn modelId="{2F3E7506-05E7-40C9-918B-C94B80D69969}" type="presOf" srcId="{9B2CFA2C-34E6-40DB-B372-C3D2FEE30651}" destId="{F6D6CFB9-FE4A-4AC1-BCE5-60AFDC5AF274}" srcOrd="1" destOrd="0" presId="urn:microsoft.com/office/officeart/2008/layout/NameandTitleOrganizationalChart"/>
    <dgm:cxn modelId="{21216D45-E5CF-4137-B3C1-64394D8CAC52}" type="presParOf" srcId="{EA902ED4-3E51-4C2D-AC42-BC998E47D789}" destId="{F1A8CAEE-E940-49B6-B6B5-07C3FCDCF9AC}" srcOrd="0" destOrd="0" presId="urn:microsoft.com/office/officeart/2008/layout/NameandTitleOrganizationalChart"/>
    <dgm:cxn modelId="{8BFDAA11-969B-4922-86DE-EF70A75B8E20}" type="presParOf" srcId="{F1A8CAEE-E940-49B6-B6B5-07C3FCDCF9AC}" destId="{EF789BEB-2DAE-40F8-8B63-71B317EDE428}" srcOrd="0" destOrd="0" presId="urn:microsoft.com/office/officeart/2008/layout/NameandTitleOrganizationalChart"/>
    <dgm:cxn modelId="{E5C192F6-04B3-4D5E-BAEC-506E3EFE6588}" type="presParOf" srcId="{EF789BEB-2DAE-40F8-8B63-71B317EDE428}" destId="{E57A3C77-5523-462D-AB42-EECE966D5D39}" srcOrd="0" destOrd="0" presId="urn:microsoft.com/office/officeart/2008/layout/NameandTitleOrganizationalChart"/>
    <dgm:cxn modelId="{B56B1C9E-8F9D-4D03-952B-54571188C49D}" type="presParOf" srcId="{EF789BEB-2DAE-40F8-8B63-71B317EDE428}" destId="{5A0931EF-DD22-4443-B7FF-A0B667352549}" srcOrd="1" destOrd="0" presId="urn:microsoft.com/office/officeart/2008/layout/NameandTitleOrganizationalChart"/>
    <dgm:cxn modelId="{60BB4653-270B-4D68-81A4-0D0A458E465D}" type="presParOf" srcId="{EF789BEB-2DAE-40F8-8B63-71B317EDE428}" destId="{6FAC924C-94A9-467D-AC24-819CC279B2DE}" srcOrd="2" destOrd="0" presId="urn:microsoft.com/office/officeart/2008/layout/NameandTitleOrganizationalChart"/>
    <dgm:cxn modelId="{7E036FF2-5916-4820-8B91-33DA19F019F0}" type="presParOf" srcId="{F1A8CAEE-E940-49B6-B6B5-07C3FCDCF9AC}" destId="{AC7D9D20-2685-47B9-A3F6-1926C3C0534A}" srcOrd="1" destOrd="0" presId="urn:microsoft.com/office/officeart/2008/layout/NameandTitleOrganizationalChart"/>
    <dgm:cxn modelId="{28E48BF5-22A7-4A28-AFB4-990B649D5C11}" type="presParOf" srcId="{AC7D9D20-2685-47B9-A3F6-1926C3C0534A}" destId="{70E20B07-1B1C-4B41-BAFC-AABF543D6197}" srcOrd="0" destOrd="0" presId="urn:microsoft.com/office/officeart/2008/layout/NameandTitleOrganizationalChart"/>
    <dgm:cxn modelId="{B96504AF-C3EB-4DF9-AB36-1E6237458E68}" type="presParOf" srcId="{AC7D9D20-2685-47B9-A3F6-1926C3C0534A}" destId="{8B6629EC-4AF8-46B8-B6CB-1A36DDC56891}" srcOrd="1" destOrd="0" presId="urn:microsoft.com/office/officeart/2008/layout/NameandTitleOrganizationalChart"/>
    <dgm:cxn modelId="{4FA348E0-C6CF-471D-9BBA-F0824DEE5C2B}" type="presParOf" srcId="{8B6629EC-4AF8-46B8-B6CB-1A36DDC56891}" destId="{DE5942DF-7465-47E9-A1E1-26FA50977C93}" srcOrd="0" destOrd="0" presId="urn:microsoft.com/office/officeart/2008/layout/NameandTitleOrganizationalChart"/>
    <dgm:cxn modelId="{74095CB5-FAFD-4A34-8747-0D0948E429DA}" type="presParOf" srcId="{DE5942DF-7465-47E9-A1E1-26FA50977C93}" destId="{FDEEF2F1-5292-494F-82E1-161E6DE5D305}" srcOrd="0" destOrd="0" presId="urn:microsoft.com/office/officeart/2008/layout/NameandTitleOrganizationalChart"/>
    <dgm:cxn modelId="{D4E6338B-7AB6-423B-BE24-024A8CB099B5}" type="presParOf" srcId="{DE5942DF-7465-47E9-A1E1-26FA50977C93}" destId="{42F4C466-E769-4DFB-BE56-043F2B10BA2F}" srcOrd="1" destOrd="0" presId="urn:microsoft.com/office/officeart/2008/layout/NameandTitleOrganizationalChart"/>
    <dgm:cxn modelId="{43A0DF2C-FDB3-434D-BEC8-C627C7D3E507}" type="presParOf" srcId="{DE5942DF-7465-47E9-A1E1-26FA50977C93}" destId="{F6D6CFB9-FE4A-4AC1-BCE5-60AFDC5AF274}" srcOrd="2" destOrd="0" presId="urn:microsoft.com/office/officeart/2008/layout/NameandTitleOrganizationalChart"/>
    <dgm:cxn modelId="{C1D63656-DD4B-4880-9F8F-3FC5F76320B8}" type="presParOf" srcId="{8B6629EC-4AF8-46B8-B6CB-1A36DDC56891}" destId="{3D7446B1-01CD-42B0-B6B6-0C0A6B91FB33}" srcOrd="1" destOrd="0" presId="urn:microsoft.com/office/officeart/2008/layout/NameandTitleOrganizationalChart"/>
    <dgm:cxn modelId="{BC383D14-EC4C-47D2-97A3-457368D56591}" type="presParOf" srcId="{8B6629EC-4AF8-46B8-B6CB-1A36DDC56891}" destId="{1EFFEC56-62E2-4279-843F-7E3CC8BD7CA7}" srcOrd="2" destOrd="0" presId="urn:microsoft.com/office/officeart/2008/layout/NameandTitleOrganizationalChart"/>
    <dgm:cxn modelId="{282AF822-0430-4D06-A7C5-97B92B13094E}" type="presParOf" srcId="{AC7D9D20-2685-47B9-A3F6-1926C3C0534A}" destId="{38B0890D-79AF-431F-8897-5CE89C398738}" srcOrd="2" destOrd="0" presId="urn:microsoft.com/office/officeart/2008/layout/NameandTitleOrganizationalChart"/>
    <dgm:cxn modelId="{E1E69448-FC55-402B-BA16-4B404BD2371E}" type="presParOf" srcId="{AC7D9D20-2685-47B9-A3F6-1926C3C0534A}" destId="{0459A8A5-93DC-48BF-A631-30B9B04802E9}" srcOrd="3" destOrd="0" presId="urn:microsoft.com/office/officeart/2008/layout/NameandTitleOrganizationalChart"/>
    <dgm:cxn modelId="{DE35E9CF-84B6-4157-BE39-84028CC21EEE}" type="presParOf" srcId="{0459A8A5-93DC-48BF-A631-30B9B04802E9}" destId="{2862BC84-3560-4964-852B-2DA6DD5A4431}" srcOrd="0" destOrd="0" presId="urn:microsoft.com/office/officeart/2008/layout/NameandTitleOrganizationalChart"/>
    <dgm:cxn modelId="{F56189DD-D678-4E8F-ACFA-A08A98FACD89}" type="presParOf" srcId="{2862BC84-3560-4964-852B-2DA6DD5A4431}" destId="{451A140E-8D16-4AD9-A559-D4012D39A370}" srcOrd="0" destOrd="0" presId="urn:microsoft.com/office/officeart/2008/layout/NameandTitleOrganizationalChart"/>
    <dgm:cxn modelId="{AC6DD8B9-48D4-4B24-8062-C9E5ADBC16F4}" type="presParOf" srcId="{2862BC84-3560-4964-852B-2DA6DD5A4431}" destId="{AB5FAFE1-D60C-4DB4-B8B2-92E606BFD163}" srcOrd="1" destOrd="0" presId="urn:microsoft.com/office/officeart/2008/layout/NameandTitleOrganizationalChart"/>
    <dgm:cxn modelId="{4DED48A8-C927-4F75-8990-49DFF2870483}" type="presParOf" srcId="{2862BC84-3560-4964-852B-2DA6DD5A4431}" destId="{B3C9C55C-B900-48E7-A5C1-1862B5C8ADE2}" srcOrd="2" destOrd="0" presId="urn:microsoft.com/office/officeart/2008/layout/NameandTitleOrganizationalChart"/>
    <dgm:cxn modelId="{7AA3E57F-D487-4DFF-A4CB-867591D58D70}" type="presParOf" srcId="{0459A8A5-93DC-48BF-A631-30B9B04802E9}" destId="{F05C900C-78E5-423F-B888-4ABD43163869}" srcOrd="1" destOrd="0" presId="urn:microsoft.com/office/officeart/2008/layout/NameandTitleOrganizationalChart"/>
    <dgm:cxn modelId="{E8323D6F-0048-4689-91BB-636423B56D1F}" type="presParOf" srcId="{0459A8A5-93DC-48BF-A631-30B9B04802E9}" destId="{CCF42AAB-49D3-44BA-AD22-44F7E1FAF912}" srcOrd="2" destOrd="0" presId="urn:microsoft.com/office/officeart/2008/layout/NameandTitleOrganizationalChart"/>
    <dgm:cxn modelId="{DE7CFE95-50C2-4420-8A82-47911FCE819F}" type="presParOf" srcId="{AC7D9D20-2685-47B9-A3F6-1926C3C0534A}" destId="{495ECF7C-4887-4293-985C-29B428A8F7B2}" srcOrd="4" destOrd="0" presId="urn:microsoft.com/office/officeart/2008/layout/NameandTitleOrganizationalChart"/>
    <dgm:cxn modelId="{163EABFA-B6E1-432D-9D2E-08CCD2449E59}" type="presParOf" srcId="{AC7D9D20-2685-47B9-A3F6-1926C3C0534A}" destId="{A913E360-18E0-4309-9B3D-4E875834AF30}" srcOrd="5" destOrd="0" presId="urn:microsoft.com/office/officeart/2008/layout/NameandTitleOrganizationalChart"/>
    <dgm:cxn modelId="{5144A5B1-9455-4BF3-BA9D-921A69C4641E}" type="presParOf" srcId="{A913E360-18E0-4309-9B3D-4E875834AF30}" destId="{64C34377-4DEC-46F7-8143-BB3808BB05D1}" srcOrd="0" destOrd="0" presId="urn:microsoft.com/office/officeart/2008/layout/NameandTitleOrganizationalChart"/>
    <dgm:cxn modelId="{1D191C12-CF14-4C47-A8E0-6D3B0A8A1C0E}" type="presParOf" srcId="{64C34377-4DEC-46F7-8143-BB3808BB05D1}" destId="{C5447B63-B280-4B06-BFDF-17A07BB11D48}" srcOrd="0" destOrd="0" presId="urn:microsoft.com/office/officeart/2008/layout/NameandTitleOrganizationalChart"/>
    <dgm:cxn modelId="{0139E391-38EB-4BFB-8DCB-5A845A44C14A}" type="presParOf" srcId="{64C34377-4DEC-46F7-8143-BB3808BB05D1}" destId="{47DA303D-D632-4A34-AFDD-C8ACDAE6CBD5}" srcOrd="1" destOrd="0" presId="urn:microsoft.com/office/officeart/2008/layout/NameandTitleOrganizationalChart"/>
    <dgm:cxn modelId="{960D20E5-4F8F-4C5E-B712-19AB891D7F04}" type="presParOf" srcId="{64C34377-4DEC-46F7-8143-BB3808BB05D1}" destId="{F0F57B02-4440-4169-8722-483494A3F887}" srcOrd="2" destOrd="0" presId="urn:microsoft.com/office/officeart/2008/layout/NameandTitleOrganizationalChart"/>
    <dgm:cxn modelId="{FA88B761-CB6C-47FE-A072-38D70AA81A2C}" type="presParOf" srcId="{A913E360-18E0-4309-9B3D-4E875834AF30}" destId="{2D4B9CE8-1B9A-41E5-AF12-17B4C4581F7A}" srcOrd="1" destOrd="0" presId="urn:microsoft.com/office/officeart/2008/layout/NameandTitleOrganizationalChart"/>
    <dgm:cxn modelId="{F841E524-CD7D-40FE-9F13-3B1D8CAB5570}" type="presParOf" srcId="{A913E360-18E0-4309-9B3D-4E875834AF30}" destId="{FCABC847-D6AC-4C30-ABF0-8678CD15DEF7}" srcOrd="2" destOrd="0" presId="urn:microsoft.com/office/officeart/2008/layout/NameandTitleOrganizationalChart"/>
    <dgm:cxn modelId="{B5400E13-B374-4461-A769-6F273AE26312}" type="presParOf" srcId="{F1A8CAEE-E940-49B6-B6B5-07C3FCDCF9AC}" destId="{AE364C1A-8507-48B7-A2B0-FEC240FEE385}" srcOrd="2" destOrd="0" presId="urn:microsoft.com/office/officeart/2008/layout/NameandTitleOrganizationalChart"/>
    <dgm:cxn modelId="{50A12AB9-3F74-49AB-9115-1FD5EDB053C5}" type="presParOf" srcId="{AE364C1A-8507-48B7-A2B0-FEC240FEE385}" destId="{5A406E77-B27F-4FD3-85B0-12367C8E6C52}" srcOrd="0" destOrd="0" presId="urn:microsoft.com/office/officeart/2008/layout/NameandTitleOrganizationalChart"/>
    <dgm:cxn modelId="{CC6AC41B-C782-4924-8BD6-CA2FDDF02E58}" type="presParOf" srcId="{AE364C1A-8507-48B7-A2B0-FEC240FEE385}" destId="{948B15E4-7057-421B-8116-9ED9C773D7CE}" srcOrd="1" destOrd="0" presId="urn:microsoft.com/office/officeart/2008/layout/NameandTitleOrganizationalChart"/>
    <dgm:cxn modelId="{21C994CE-0F1E-4EAA-8E2E-F7062AC04461}" type="presParOf" srcId="{948B15E4-7057-421B-8116-9ED9C773D7CE}" destId="{073E222B-99EF-45BE-8895-D48119FF20F1}" srcOrd="0" destOrd="0" presId="urn:microsoft.com/office/officeart/2008/layout/NameandTitleOrganizationalChart"/>
    <dgm:cxn modelId="{D5084960-8E8F-4B8C-A83D-585353D7B19B}" type="presParOf" srcId="{073E222B-99EF-45BE-8895-D48119FF20F1}" destId="{4370498E-E714-44F4-B856-26AA3EE524AC}" srcOrd="0" destOrd="0" presId="urn:microsoft.com/office/officeart/2008/layout/NameandTitleOrganizationalChart"/>
    <dgm:cxn modelId="{BF1751BA-3147-485E-95A2-F65E9964B0C7}" type="presParOf" srcId="{073E222B-99EF-45BE-8895-D48119FF20F1}" destId="{524B9DE4-FCD4-402A-A1C9-88D951DAC517}" srcOrd="1" destOrd="0" presId="urn:microsoft.com/office/officeart/2008/layout/NameandTitleOrganizationalChart"/>
    <dgm:cxn modelId="{DFB43056-8B56-42C8-AB5A-C4A592F570D4}" type="presParOf" srcId="{073E222B-99EF-45BE-8895-D48119FF20F1}" destId="{867E29B3-C623-4883-89E4-F78BD4128954}" srcOrd="2" destOrd="0" presId="urn:microsoft.com/office/officeart/2008/layout/NameandTitleOrganizationalChart"/>
    <dgm:cxn modelId="{2683BEBE-4F87-4BEB-AFDF-BDAC9D5EBB26}" type="presParOf" srcId="{948B15E4-7057-421B-8116-9ED9C773D7CE}" destId="{F29A5D99-EAE8-4A3D-B0A2-E2A65DA7B84B}" srcOrd="1" destOrd="0" presId="urn:microsoft.com/office/officeart/2008/layout/NameandTitleOrganizationalChart"/>
    <dgm:cxn modelId="{882D80BA-205F-4B15-84EE-C9D6F1E35AA4}" type="presParOf" srcId="{948B15E4-7057-421B-8116-9ED9C773D7CE}" destId="{EB34DF81-8C54-40E1-8D53-6C85E3F4E4D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06E77-B27F-4FD3-85B0-12367C8E6C52}">
      <dsp:nvSpPr>
        <dsp:cNvPr id="0" name=""/>
        <dsp:cNvSpPr/>
      </dsp:nvSpPr>
      <dsp:spPr>
        <a:xfrm>
          <a:off x="4384559" y="1462481"/>
          <a:ext cx="358474" cy="1429771"/>
        </a:xfrm>
        <a:custGeom>
          <a:avLst/>
          <a:gdLst/>
          <a:ahLst/>
          <a:cxnLst/>
          <a:rect l="0" t="0" r="0" b="0"/>
          <a:pathLst>
            <a:path>
              <a:moveTo>
                <a:pt x="358474" y="0"/>
              </a:moveTo>
              <a:lnTo>
                <a:pt x="358474" y="1429771"/>
              </a:lnTo>
              <a:lnTo>
                <a:pt x="0" y="14297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ECF7C-4887-4293-985C-29B428A8F7B2}">
      <dsp:nvSpPr>
        <dsp:cNvPr id="0" name=""/>
        <dsp:cNvSpPr/>
      </dsp:nvSpPr>
      <dsp:spPr>
        <a:xfrm>
          <a:off x="4743033" y="1462481"/>
          <a:ext cx="3534331" cy="2820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9391"/>
              </a:lnTo>
              <a:lnTo>
                <a:pt x="3534331" y="2519391"/>
              </a:lnTo>
              <a:lnTo>
                <a:pt x="3534331" y="282047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0890D-79AF-431F-8897-5CE89C398738}">
      <dsp:nvSpPr>
        <dsp:cNvPr id="0" name=""/>
        <dsp:cNvSpPr/>
      </dsp:nvSpPr>
      <dsp:spPr>
        <a:xfrm>
          <a:off x="4743033" y="1462481"/>
          <a:ext cx="190776" cy="2820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9391"/>
              </a:lnTo>
              <a:lnTo>
                <a:pt x="190776" y="2519391"/>
              </a:lnTo>
              <a:lnTo>
                <a:pt x="190776" y="282047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20B07-1B1C-4B41-BAFC-AABF543D6197}">
      <dsp:nvSpPr>
        <dsp:cNvPr id="0" name=""/>
        <dsp:cNvSpPr/>
      </dsp:nvSpPr>
      <dsp:spPr>
        <a:xfrm>
          <a:off x="1590254" y="1462481"/>
          <a:ext cx="3152779" cy="2820470"/>
        </a:xfrm>
        <a:custGeom>
          <a:avLst/>
          <a:gdLst/>
          <a:ahLst/>
          <a:cxnLst/>
          <a:rect l="0" t="0" r="0" b="0"/>
          <a:pathLst>
            <a:path>
              <a:moveTo>
                <a:pt x="3152779" y="0"/>
              </a:moveTo>
              <a:lnTo>
                <a:pt x="3152779" y="2519391"/>
              </a:lnTo>
              <a:lnTo>
                <a:pt x="0" y="2519391"/>
              </a:lnTo>
              <a:lnTo>
                <a:pt x="0" y="282047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A3C77-5523-462D-AB42-EECE966D5D39}">
      <dsp:nvSpPr>
        <dsp:cNvPr id="0" name=""/>
        <dsp:cNvSpPr/>
      </dsp:nvSpPr>
      <dsp:spPr>
        <a:xfrm>
          <a:off x="3496944" y="172142"/>
          <a:ext cx="2492178" cy="12903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182081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4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Marc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6944" y="172142"/>
        <a:ext cx="2492178" cy="1290339"/>
      </dsp:txXfrm>
    </dsp:sp>
    <dsp:sp modelId="{5A0931EF-DD22-4443-B7FF-A0B667352549}">
      <dsp:nvSpPr>
        <dsp:cNvPr id="0" name=""/>
        <dsp:cNvSpPr/>
      </dsp:nvSpPr>
      <dsp:spPr>
        <a:xfrm>
          <a:off x="4062594" y="1214811"/>
          <a:ext cx="2242961" cy="4301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20320" rIns="81280" bIns="203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élève</a:t>
          </a:r>
          <a:endParaRPr lang="ru-RU" sz="3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2594" y="1214811"/>
        <a:ext cx="2242961" cy="430113"/>
      </dsp:txXfrm>
    </dsp:sp>
    <dsp:sp modelId="{FDEEF2F1-5292-494F-82E1-161E6DE5D305}">
      <dsp:nvSpPr>
        <dsp:cNvPr id="0" name=""/>
        <dsp:cNvSpPr/>
      </dsp:nvSpPr>
      <dsp:spPr>
        <a:xfrm>
          <a:off x="97040" y="4282952"/>
          <a:ext cx="2986427" cy="12903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182081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 oncle</a:t>
          </a:r>
          <a:endParaRPr lang="ru-RU" sz="4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040" y="4282952"/>
        <a:ext cx="2986427" cy="1290339"/>
      </dsp:txXfrm>
    </dsp:sp>
    <dsp:sp modelId="{42F4C466-E769-4DFB-BE56-043F2B10BA2F}">
      <dsp:nvSpPr>
        <dsp:cNvPr id="0" name=""/>
        <dsp:cNvSpPr/>
      </dsp:nvSpPr>
      <dsp:spPr>
        <a:xfrm>
          <a:off x="842601" y="5286550"/>
          <a:ext cx="2242961" cy="4301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20320" rIns="81280" bIns="203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employeur</a:t>
          </a:r>
          <a:endParaRPr lang="ru-RU" sz="3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2601" y="5286550"/>
        <a:ext cx="2242961" cy="430113"/>
      </dsp:txXfrm>
    </dsp:sp>
    <dsp:sp modelId="{451A140E-8D16-4AD9-A559-D4012D39A370}">
      <dsp:nvSpPr>
        <dsp:cNvPr id="0" name=""/>
        <dsp:cNvSpPr/>
      </dsp:nvSpPr>
      <dsp:spPr>
        <a:xfrm>
          <a:off x="3687720" y="4282952"/>
          <a:ext cx="2492178" cy="1290339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182081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 tante</a:t>
          </a:r>
          <a:endParaRPr lang="ru-RU" sz="4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7720" y="4282952"/>
        <a:ext cx="2492178" cy="1290339"/>
      </dsp:txXfrm>
    </dsp:sp>
    <dsp:sp modelId="{AB5FAFE1-D60C-4DB4-B8B2-92E606BFD163}">
      <dsp:nvSpPr>
        <dsp:cNvPr id="0" name=""/>
        <dsp:cNvSpPr/>
      </dsp:nvSpPr>
      <dsp:spPr>
        <a:xfrm>
          <a:off x="4186156" y="5286550"/>
          <a:ext cx="2242961" cy="4301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20320" rIns="81280" bIns="203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pâtissière</a:t>
          </a:r>
          <a:endParaRPr lang="ru-RU" sz="3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6156" y="5286550"/>
        <a:ext cx="2242961" cy="430113"/>
      </dsp:txXfrm>
    </dsp:sp>
    <dsp:sp modelId="{C5447B63-B280-4B06-BFDF-17A07BB11D48}">
      <dsp:nvSpPr>
        <dsp:cNvPr id="0" name=""/>
        <dsp:cNvSpPr/>
      </dsp:nvSpPr>
      <dsp:spPr>
        <a:xfrm>
          <a:off x="7031276" y="4282952"/>
          <a:ext cx="2492178" cy="1290339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182081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 cousin</a:t>
          </a:r>
          <a:endParaRPr lang="ru-RU" sz="4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31276" y="4282952"/>
        <a:ext cx="2492178" cy="1290339"/>
      </dsp:txXfrm>
    </dsp:sp>
    <dsp:sp modelId="{47DA303D-D632-4A34-AFDD-C8ACDAE6CBD5}">
      <dsp:nvSpPr>
        <dsp:cNvPr id="0" name=""/>
        <dsp:cNvSpPr/>
      </dsp:nvSpPr>
      <dsp:spPr>
        <a:xfrm>
          <a:off x="7529712" y="5286550"/>
          <a:ext cx="2242961" cy="4301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18415" rIns="73660" bIns="18415" numCol="1" spcCol="1270" anchor="ctr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b="1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footballeur</a:t>
          </a:r>
          <a:endParaRPr lang="ru-RU" sz="29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29712" y="5286550"/>
        <a:ext cx="2242961" cy="430113"/>
      </dsp:txXfrm>
    </dsp:sp>
    <dsp:sp modelId="{4370498E-E714-44F4-B856-26AA3EE524AC}">
      <dsp:nvSpPr>
        <dsp:cNvPr id="0" name=""/>
        <dsp:cNvSpPr/>
      </dsp:nvSpPr>
      <dsp:spPr>
        <a:xfrm>
          <a:off x="1892380" y="2247083"/>
          <a:ext cx="2492178" cy="12903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182081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Son père</a:t>
          </a:r>
          <a:endParaRPr lang="ru-RU" sz="4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2380" y="2247083"/>
        <a:ext cx="2492178" cy="1290339"/>
      </dsp:txXfrm>
    </dsp:sp>
    <dsp:sp modelId="{524B9DE4-FCD4-402A-A1C9-88D951DAC517}">
      <dsp:nvSpPr>
        <dsp:cNvPr id="0" name=""/>
        <dsp:cNvSpPr/>
      </dsp:nvSpPr>
      <dsp:spPr>
        <a:xfrm>
          <a:off x="2390816" y="3250680"/>
          <a:ext cx="2242961" cy="4301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7112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boulanger</a:t>
          </a:r>
          <a:endParaRPr lang="ru-RU" sz="2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0816" y="3250680"/>
        <a:ext cx="2242961" cy="430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43309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31362" y="2114739"/>
            <a:ext cx="10022124" cy="27998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est leur profession? Mon papa est cordonnier.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1585" y="2229398"/>
            <a:ext cx="569777" cy="269094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 smtClean="0"/>
          </a:p>
          <a:p>
            <a:endParaRPr lang="ru-RU" sz="2396" dirty="0"/>
          </a:p>
          <a:p>
            <a:endParaRPr lang="ru-RU" sz="2396" dirty="0" smtClean="0"/>
          </a:p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9172" y="145675"/>
            <a:ext cx="140536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9173" y="163244"/>
            <a:ext cx="1405367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13699" y="449537"/>
            <a:ext cx="1276313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ru-RU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3200" b="1" spc="2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200" b="1" spc="21" dirty="0" smtClean="0">
              <a:solidFill>
                <a:srgbClr val="FEFEFE"/>
              </a:solidFill>
              <a:latin typeface="Arial"/>
              <a:cs typeface="Arial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057402" y="294651"/>
            <a:ext cx="617022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6000" kern="0" spc="-519" dirty="0" smtClean="0">
                <a:solidFill>
                  <a:sysClr val="window" lastClr="FFFFFF"/>
                </a:solidFill>
              </a:rPr>
              <a:t>        FRANSUZ TILI</a:t>
            </a:r>
            <a:endParaRPr lang="en-US" sz="6600" kern="0" spc="11" dirty="0">
              <a:solidFill>
                <a:sysClr val="window" lastClr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55578" t="16815" r="26101" b="60963"/>
          <a:stretch/>
        </p:blipFill>
        <p:spPr>
          <a:xfrm>
            <a:off x="8227629" y="4109131"/>
            <a:ext cx="3850111" cy="262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85759"/>
            <a:ext cx="9712037" cy="38901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05664"/>
            <a:ext cx="9712036" cy="3734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104640" y="474769"/>
            <a:ext cx="4352544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Lisez </a:t>
            </a:r>
          </a:p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associez</a:t>
            </a: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55578" t="39825" r="32542" b="35374"/>
          <a:stretch/>
        </p:blipFill>
        <p:spPr>
          <a:xfrm>
            <a:off x="4104640" y="2454122"/>
            <a:ext cx="2200155" cy="25823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55578" t="16815" r="24008" b="60963"/>
          <a:stretch/>
        </p:blipFill>
        <p:spPr>
          <a:xfrm>
            <a:off x="111715" y="2500689"/>
            <a:ext cx="3858682" cy="25357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55578" t="66152" r="24008" b="8979"/>
          <a:stretch/>
        </p:blipFill>
        <p:spPr>
          <a:xfrm>
            <a:off x="8407386" y="2381552"/>
            <a:ext cx="3770134" cy="25823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67174" t="39366" r="24008" b="35040"/>
          <a:stretch/>
        </p:blipFill>
        <p:spPr>
          <a:xfrm>
            <a:off x="6439038" y="2265437"/>
            <a:ext cx="1834105" cy="2771019"/>
          </a:xfrm>
          <a:prstGeom prst="rect">
            <a:avLst/>
          </a:prstGeom>
        </p:spPr>
      </p:pic>
      <p:pic>
        <p:nvPicPr>
          <p:cNvPr id="2" name="U2L5_act1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900" y="5372823"/>
            <a:ext cx="926592" cy="926592"/>
          </a:xfrm>
          <a:prstGeom prst="rect">
            <a:avLst/>
          </a:prstGeom>
        </p:spPr>
      </p:pic>
      <p:pic>
        <p:nvPicPr>
          <p:cNvPr id="11" name="Picture 4" descr="Green check mark — Stock Photo © cnapsys #983107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t="10415" r="9893" b="28617"/>
          <a:stretch/>
        </p:blipFill>
        <p:spPr bwMode="auto">
          <a:xfrm>
            <a:off x="5527967" y="4646775"/>
            <a:ext cx="776828" cy="634221"/>
          </a:xfrm>
          <a:prstGeom prst="rect">
            <a:avLst/>
          </a:prstGeom>
          <a:noFill/>
          <a:ln>
            <a:solidFill>
              <a:srgbClr val="F3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7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9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85759"/>
            <a:ext cx="9712037" cy="38901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05664"/>
            <a:ext cx="9712036" cy="3734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032069" y="474769"/>
            <a:ext cx="4352544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Lisez </a:t>
            </a:r>
          </a:p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associez</a:t>
            </a: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55578" t="39825" r="32542" b="35374"/>
          <a:stretch/>
        </p:blipFill>
        <p:spPr>
          <a:xfrm>
            <a:off x="3982029" y="2068340"/>
            <a:ext cx="2278418" cy="2674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55578" t="16815" r="24008" b="60963"/>
          <a:stretch/>
        </p:blipFill>
        <p:spPr>
          <a:xfrm>
            <a:off x="85107" y="2205207"/>
            <a:ext cx="3838512" cy="25373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55578" t="66152" r="24008" b="8979"/>
          <a:stretch/>
        </p:blipFill>
        <p:spPr>
          <a:xfrm>
            <a:off x="8384613" y="2126358"/>
            <a:ext cx="3706419" cy="25386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67174" t="39366" r="24008" b="35040"/>
          <a:stretch/>
        </p:blipFill>
        <p:spPr>
          <a:xfrm>
            <a:off x="6194432" y="1901371"/>
            <a:ext cx="2190181" cy="284116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U2L5_act1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900" y="4846955"/>
            <a:ext cx="609600" cy="609600"/>
          </a:xfrm>
          <a:prstGeom prst="rect">
            <a:avLst/>
          </a:prstGeom>
        </p:spPr>
      </p:pic>
      <p:pic>
        <p:nvPicPr>
          <p:cNvPr id="11" name="Picture 4" descr="Green check mark — Stock Photo © cnapsys #983107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t="10415" r="9893" b="28617"/>
          <a:stretch/>
        </p:blipFill>
        <p:spPr bwMode="auto">
          <a:xfrm>
            <a:off x="7458415" y="4325257"/>
            <a:ext cx="788251" cy="643547"/>
          </a:xfrm>
          <a:prstGeom prst="rect">
            <a:avLst/>
          </a:prstGeom>
          <a:noFill/>
          <a:ln>
            <a:solidFill>
              <a:srgbClr val="F3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85759"/>
            <a:ext cx="9712037" cy="38901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34687"/>
            <a:ext cx="9712036" cy="3734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2479964" y="190494"/>
            <a:ext cx="78251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enre des noms de profession.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9" t="24794" r="1631" b="2118"/>
          <a:stretch/>
        </p:blipFill>
        <p:spPr bwMode="auto">
          <a:xfrm>
            <a:off x="566057" y="1321991"/>
            <a:ext cx="11307842" cy="5348304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320800" y="2772229"/>
            <a:ext cx="696686" cy="100148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10305143" y="2772229"/>
            <a:ext cx="667657" cy="1006200"/>
          </a:xfrm>
          <a:prstGeom prst="straightConnector1">
            <a:avLst/>
          </a:prstGeom>
          <a:ln w="76200">
            <a:solidFill>
              <a:srgbClr val="F33D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90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29048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20931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" name="TextBox 3"/>
          <p:cNvSpPr txBox="1"/>
          <p:nvPr/>
        </p:nvSpPr>
        <p:spPr>
          <a:xfrm>
            <a:off x="4441372" y="92430"/>
            <a:ext cx="346776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retenir!!!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57" t="62252" r="24120" b="6597"/>
          <a:stretch/>
        </p:blipFill>
        <p:spPr>
          <a:xfrm>
            <a:off x="188686" y="859204"/>
            <a:ext cx="11553686" cy="342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9543" y="4673600"/>
            <a:ext cx="272868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-teur / -trice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9543" y="5327097"/>
            <a:ext cx="272868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-ien / -ienne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9543" y="5980594"/>
            <a:ext cx="272868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-er / - ère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7296" y="4673600"/>
            <a:ext cx="272868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iste / - iste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1186" y="5327097"/>
            <a:ext cx="272868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 / - e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0113" y="5980594"/>
            <a:ext cx="777965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Attention!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hanteur / chanteuse (cantatrice)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2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29048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20931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" name="TextBox 3"/>
          <p:cNvSpPr txBox="1"/>
          <p:nvPr/>
        </p:nvSpPr>
        <p:spPr>
          <a:xfrm>
            <a:off x="486567" y="1622067"/>
            <a:ext cx="11290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Où (habiter) ________ tes grands-parents?</a:t>
            </a:r>
          </a:p>
          <a:p>
            <a:pPr marL="514350" indent="-514350">
              <a:buAutoNum type="arabicPeriod"/>
            </a:pP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_____ grands-parents (habiter) ____________ chez nous.</a:t>
            </a:r>
          </a:p>
          <a:p>
            <a:pPr marL="514350" indent="-514350">
              <a:buAutoNum type="arabicPeriod"/>
            </a:pP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Est-ce que vous (aimer) __________ vos parents?</a:t>
            </a:r>
          </a:p>
          <a:p>
            <a:pPr marL="514350" indent="-514350">
              <a:buAutoNum type="arabicPeriod"/>
            </a:pP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Oui, nous (aimer) ____________ _____ parents.</a:t>
            </a:r>
          </a:p>
          <a:p>
            <a:pPr marL="514350" indent="-514350">
              <a:buAutoNum type="arabicPeriod"/>
            </a:pP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-Qu’est-ce que (faire) le père de Jean et Claire?</a:t>
            </a:r>
          </a:p>
          <a:p>
            <a:pPr marL="514350" indent="-514350">
              <a:buAutoNum type="arabicPeriod"/>
            </a:pP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___ père (être) _______ cuisisnier.</a:t>
            </a:r>
          </a:p>
          <a:p>
            <a:pPr marL="514350" indent="-514350">
              <a:buAutoNum type="arabicPeriod"/>
            </a:pP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374" y="630271"/>
            <a:ext cx="1087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 à faire: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1" y="1622067"/>
            <a:ext cx="180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habitent</a:t>
            </a: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3596" y="2113407"/>
            <a:ext cx="180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habitent</a:t>
            </a: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9283" y="3022451"/>
            <a:ext cx="180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aimez</a:t>
            </a: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1334" y="3566867"/>
            <a:ext cx="180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aimons</a:t>
            </a: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4339" y="4567869"/>
            <a:ext cx="108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ru-RU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87468" y="3560508"/>
            <a:ext cx="108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endParaRPr lang="ru-RU" sz="32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3212" y="2075813"/>
            <a:ext cx="108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endParaRPr lang="ru-RU" sz="32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1539" y="4533821"/>
            <a:ext cx="108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endParaRPr lang="ru-RU" sz="32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5151" y="245312"/>
            <a:ext cx="11902073" cy="13993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24114" y="2059096"/>
            <a:ext cx="10653485" cy="141480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just"/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Ecrire les </a:t>
            </a:r>
            <a:r>
              <a:rPr lang="en-US" sz="4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professions de </a:t>
            </a:r>
            <a:r>
              <a:rPr lang="en-US" sz="4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parents.</a:t>
            </a:r>
            <a:endParaRPr lang="fr-FR" sz="4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EMMES ACTIVES ET FOYER - Union Nationale : Les devoirs à la maison... sans  s'énerver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32" y="2969407"/>
            <a:ext cx="3541157" cy="338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5151" y="245312"/>
            <a:ext cx="11902073" cy="25810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r>
              <a:rPr lang="fr-FR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leçon est finie et merci pour l’attention!!!</a:t>
            </a:r>
            <a:endParaRPr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708321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2" descr="je me présente (παρουσιάζομαι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r="3854" b="19513"/>
          <a:stretch/>
        </p:blipFill>
        <p:spPr bwMode="auto">
          <a:xfrm>
            <a:off x="2400577" y="3062574"/>
            <a:ext cx="7471220" cy="361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29048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20931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" name="TextBox 3"/>
          <p:cNvSpPr txBox="1"/>
          <p:nvPr/>
        </p:nvSpPr>
        <p:spPr>
          <a:xfrm>
            <a:off x="679702" y="641803"/>
            <a:ext cx="1087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 ...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713" y="1420110"/>
            <a:ext cx="11289796" cy="5109091"/>
          </a:xfrm>
          <a:prstGeom prst="rect">
            <a:avLst/>
          </a:prstGeom>
          <a:ln w="57150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4600" b="1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o</a:t>
            </a:r>
            <a:r>
              <a:rPr lang="fr-FR" sz="46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n </a:t>
            </a:r>
            <a:r>
              <a:rPr lang="fr-FR" sz="4600" b="1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va</a:t>
            </a:r>
            <a:r>
              <a:rPr lang="fr-FR" sz="46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...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4000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vérifier votre devoir à la maison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4000" b="1" dirty="0">
                <a:latin typeface="Book Antiqua" panose="02040602050305030304" pitchFamily="18" charset="0"/>
                <a:cs typeface="Arial" panose="020B0604020202020204" pitchFamily="34" charset="0"/>
              </a:rPr>
              <a:t>regarder un fragment d’une vidéo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4000" b="1" dirty="0">
                <a:latin typeface="Book Antiqua" panose="02040602050305030304" pitchFamily="18" charset="0"/>
                <a:cs typeface="Arial" panose="020B0604020202020204" pitchFamily="34" charset="0"/>
              </a:rPr>
              <a:t>a</a:t>
            </a:r>
            <a:r>
              <a:rPr lang="fr-FR" sz="4000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pprendre à parler des professions de nos parents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4000" b="1" dirty="0">
                <a:latin typeface="Book Antiqua" panose="02040602050305030304" pitchFamily="18" charset="0"/>
                <a:cs typeface="Arial" panose="020B0604020202020204" pitchFamily="34" charset="0"/>
              </a:rPr>
              <a:t>a</a:t>
            </a:r>
            <a:r>
              <a:rPr lang="fr-FR" sz="4000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pprendre les noms des professions au masculin et au féminin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4000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faire des activités</a:t>
            </a:r>
          </a:p>
        </p:txBody>
      </p:sp>
      <p:sp>
        <p:nvSpPr>
          <p:cNvPr id="9" name="Google Shape;956;p38"/>
          <p:cNvSpPr/>
          <p:nvPr/>
        </p:nvSpPr>
        <p:spPr>
          <a:xfrm rot="17064425">
            <a:off x="218722" y="870129"/>
            <a:ext cx="609373" cy="869422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7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096613" y="575244"/>
            <a:ext cx="4128655" cy="64536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Devoir à vérifier: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75164"/>
            <a:ext cx="9712037" cy="21621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04907"/>
            <a:ext cx="9712036" cy="2247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Прямоугольник 1"/>
          <p:cNvSpPr/>
          <p:nvPr/>
        </p:nvSpPr>
        <p:spPr>
          <a:xfrm>
            <a:off x="232279" y="1085805"/>
            <a:ext cx="11746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l’activité 6 à la page 23</a:t>
            </a: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Mettez les verbes au temps convenable</a:t>
            </a:r>
            <a:r>
              <a:rPr lang="fr-FR" sz="3600" dirty="0" smtClean="0"/>
              <a:t>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2279" y="2324326"/>
            <a:ext cx="117463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présent je (travailler) ___________ à l’école.</a:t>
            </a:r>
          </a:p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L’année passée, je (travailler) ____________ au collège.</a:t>
            </a:r>
          </a:p>
          <a:p>
            <a:endParaRPr lang="fr-F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2.Aujourd’hui, la mère de Marc (aller) ______ au centre sportif.</a:t>
            </a:r>
          </a:p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Hier, elle (aller) ___________au marché.</a:t>
            </a:r>
          </a:p>
          <a:p>
            <a:pPr marL="342900" indent="-342900">
              <a:buAutoNum type="arabicPeriod"/>
            </a:pPr>
            <a:endParaRPr lang="fr-F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3.Le grand-père de Marc (venir) ________ toujours le dimanche.</a:t>
            </a:r>
          </a:p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Mais la semaine passée, il (venir) __________ samedi.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9360" y="2316911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travaille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1720" y="2766892"/>
            <a:ext cx="24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travaillé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67750" y="3603733"/>
            <a:ext cx="80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6310" y="4034165"/>
            <a:ext cx="170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allé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81070" y="5340536"/>
            <a:ext cx="170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venu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27440" y="4890555"/>
            <a:ext cx="134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vient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29048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20931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" name="TextBox 3"/>
          <p:cNvSpPr txBox="1"/>
          <p:nvPr/>
        </p:nvSpPr>
        <p:spPr>
          <a:xfrm>
            <a:off x="748975" y="571382"/>
            <a:ext cx="1087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Trouvez 4 fautes dans les chiffres!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186" t="18750" r="22943" b="7917"/>
          <a:stretch/>
        </p:blipFill>
        <p:spPr>
          <a:xfrm>
            <a:off x="1430487" y="1143000"/>
            <a:ext cx="9479280" cy="5589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6080" y="3405672"/>
            <a:ext cx="14478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33D68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Trente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26155" y="2110875"/>
            <a:ext cx="14478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33D68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uatorze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0127" y="4914960"/>
            <a:ext cx="214883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33D68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Soixante - dix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8281" y="6332296"/>
            <a:ext cx="268223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33D68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Quatre- vingt - dix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0574" y="2094636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Onze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2634" y="2096439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Douze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5364" y="2155852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Treize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9444" y="3390040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Vignt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1185" y="3405672"/>
            <a:ext cx="16492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Vignt- trois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75308" y="3451648"/>
            <a:ext cx="164924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Quarante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94051" y="4861168"/>
            <a:ext cx="16492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Cinquante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64127" y="4914960"/>
            <a:ext cx="16492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Soixante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91785" y="4891972"/>
            <a:ext cx="18872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Quatre-vignts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67047" y="6332296"/>
            <a:ext cx="13233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25718" y="6332296"/>
            <a:ext cx="132338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Mille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6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29048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20931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" name="TextBox 3"/>
          <p:cNvSpPr txBox="1"/>
          <p:nvPr/>
        </p:nvSpPr>
        <p:spPr>
          <a:xfrm>
            <a:off x="748975" y="571382"/>
            <a:ext cx="1087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Devinez de qui on chante!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videoplayback (4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8434" y="1279267"/>
            <a:ext cx="9463405" cy="532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1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29048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277389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" name="TextBox 3"/>
          <p:cNvSpPr txBox="1"/>
          <p:nvPr/>
        </p:nvSpPr>
        <p:spPr>
          <a:xfrm>
            <a:off x="865090" y="369979"/>
            <a:ext cx="1087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Répondez aux questions: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139" t="26339" r="20885" b="28622"/>
          <a:stretch/>
        </p:blipFill>
        <p:spPr>
          <a:xfrm rot="411136">
            <a:off x="8032173" y="1309353"/>
            <a:ext cx="1970149" cy="22701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6256" y="1225474"/>
            <a:ext cx="5747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 papa est cordonnier</a:t>
            </a:r>
          </a:p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la tresse, jolie tresse.</a:t>
            </a:r>
          </a:p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 papa est cordonnier</a:t>
            </a:r>
          </a:p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 maman fait des souliers.</a:t>
            </a:r>
          </a:p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 grande soeur est demoiselle</a:t>
            </a:r>
          </a:p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Tire la ficelle.</a:t>
            </a:r>
          </a:p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 petit frère est polisson</a:t>
            </a:r>
          </a:p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Tire le cordon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5571" y="4095575"/>
            <a:ext cx="66185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est cordonnier?</a:t>
            </a:r>
          </a:p>
          <a:p>
            <a:pPr marL="342900" indent="-342900">
              <a:buAutoNum type="arabicPeriod"/>
            </a:pPr>
            <a:r>
              <a:rPr lang="fr-FR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 ce que fait sa maman?</a:t>
            </a:r>
          </a:p>
          <a:p>
            <a:pPr marL="342900" indent="-342900">
              <a:buAutoNum type="arabicPeriod"/>
            </a:pPr>
            <a:r>
              <a:rPr lang="fr-FR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est demoiselle?</a:t>
            </a:r>
          </a:p>
          <a:p>
            <a:pPr marL="342900" indent="-342900">
              <a:buAutoNum type="arabicPeriod"/>
            </a:pPr>
            <a:r>
              <a:rPr lang="fr-FR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 ce que fait sa grande soeur?</a:t>
            </a:r>
          </a:p>
          <a:p>
            <a:pPr marL="342900" indent="-342900">
              <a:buAutoNum type="arabicPeriod"/>
            </a:pPr>
            <a:r>
              <a:rPr lang="fr-FR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est son petit frère?</a:t>
            </a:r>
          </a:p>
          <a:p>
            <a:pPr marL="342900" indent="-342900">
              <a:buAutoNum type="arabicPeriod"/>
            </a:pPr>
            <a:r>
              <a:rPr lang="fr-FR" sz="28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 ce que le cordonnier fait?</a:t>
            </a:r>
            <a:endParaRPr lang="ru-RU" sz="28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50576" y="1669143"/>
            <a:ext cx="1614874" cy="0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65450" y="2931885"/>
            <a:ext cx="2832264" cy="0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52174" y="3355264"/>
            <a:ext cx="2104994" cy="0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917587" y="3790543"/>
            <a:ext cx="2104994" cy="0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881582" y="4209141"/>
            <a:ext cx="1416132" cy="2547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917587" y="4654143"/>
            <a:ext cx="2104994" cy="0"/>
          </a:xfrm>
          <a:prstGeom prst="line">
            <a:avLst/>
          </a:prstGeom>
          <a:ln w="38100">
            <a:solidFill>
              <a:srgbClr val="F33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01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29048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307278" y="291070"/>
            <a:ext cx="8884722" cy="2735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" name="TextBox 3"/>
          <p:cNvSpPr txBox="1"/>
          <p:nvPr/>
        </p:nvSpPr>
        <p:spPr>
          <a:xfrm>
            <a:off x="0" y="427824"/>
            <a:ext cx="3410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Professions de nos parents!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77185013"/>
              </p:ext>
            </p:extLst>
          </p:nvPr>
        </p:nvGraphicFramePr>
        <p:xfrm>
          <a:off x="2032000" y="719666"/>
          <a:ext cx="9869714" cy="592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07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85759"/>
            <a:ext cx="9712037" cy="38901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05664"/>
            <a:ext cx="9712036" cy="3734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3735946" y="474769"/>
            <a:ext cx="4352544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Lisez </a:t>
            </a:r>
          </a:p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associez</a:t>
            </a: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55578" t="39825" r="32542" b="35374"/>
          <a:stretch/>
        </p:blipFill>
        <p:spPr>
          <a:xfrm>
            <a:off x="3813163" y="1976387"/>
            <a:ext cx="2176272" cy="25225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55578" t="16815" r="24008" b="60963"/>
          <a:stretch/>
        </p:blipFill>
        <p:spPr>
          <a:xfrm>
            <a:off x="202986" y="2064108"/>
            <a:ext cx="3279630" cy="24322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55578" t="66152" r="24008" b="8979"/>
          <a:stretch/>
        </p:blipFill>
        <p:spPr>
          <a:xfrm>
            <a:off x="8749584" y="1973884"/>
            <a:ext cx="3372177" cy="252752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67174" t="39366" r="24008" b="35040"/>
          <a:stretch/>
        </p:blipFill>
        <p:spPr>
          <a:xfrm>
            <a:off x="6319982" y="1843314"/>
            <a:ext cx="2031999" cy="2757715"/>
          </a:xfrm>
          <a:prstGeom prst="rect">
            <a:avLst/>
          </a:prstGeom>
        </p:spPr>
      </p:pic>
      <p:pic>
        <p:nvPicPr>
          <p:cNvPr id="5" name="U2L5_act1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208557" y="5376672"/>
            <a:ext cx="922743" cy="922743"/>
          </a:xfrm>
          <a:prstGeom prst="rect">
            <a:avLst/>
          </a:prstGeom>
        </p:spPr>
      </p:pic>
      <p:pic>
        <p:nvPicPr>
          <p:cNvPr id="21" name="Picture 4" descr="Green check mark — Stock Photo © cnapsys #983107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t="10415" r="9893" b="28617"/>
          <a:stretch/>
        </p:blipFill>
        <p:spPr bwMode="auto">
          <a:xfrm>
            <a:off x="11189347" y="4171899"/>
            <a:ext cx="794940" cy="649008"/>
          </a:xfrm>
          <a:prstGeom prst="rect">
            <a:avLst/>
          </a:prstGeom>
          <a:noFill/>
          <a:ln>
            <a:solidFill>
              <a:srgbClr val="F3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85759"/>
            <a:ext cx="9712037" cy="38901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05664"/>
            <a:ext cx="9712036" cy="3734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4192216" y="463705"/>
            <a:ext cx="4352544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Lisez </a:t>
            </a:r>
          </a:p>
          <a:p>
            <a:pPr algn="ctr"/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associez</a:t>
            </a: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55578" t="39825" r="32542" b="35374"/>
          <a:stretch/>
        </p:blipFill>
        <p:spPr>
          <a:xfrm>
            <a:off x="4186635" y="2142342"/>
            <a:ext cx="2156638" cy="25312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55578" t="16815" r="24008" b="60963"/>
          <a:stretch/>
        </p:blipFill>
        <p:spPr>
          <a:xfrm>
            <a:off x="76915" y="2247321"/>
            <a:ext cx="3964370" cy="24262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55578" t="66152" r="24008" b="8979"/>
          <a:stretch/>
        </p:blipFill>
        <p:spPr>
          <a:xfrm>
            <a:off x="8520093" y="2142342"/>
            <a:ext cx="3454193" cy="23659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67174" t="39366" r="24008" b="35040"/>
          <a:stretch/>
        </p:blipFill>
        <p:spPr>
          <a:xfrm>
            <a:off x="6488623" y="2041980"/>
            <a:ext cx="1886120" cy="2622591"/>
          </a:xfrm>
          <a:prstGeom prst="rect">
            <a:avLst/>
          </a:prstGeom>
        </p:spPr>
      </p:pic>
      <p:pic>
        <p:nvPicPr>
          <p:cNvPr id="2" name="U2L5_act1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2688" y="5471791"/>
            <a:ext cx="827624" cy="827624"/>
          </a:xfrm>
          <a:prstGeom prst="rect">
            <a:avLst/>
          </a:prstGeom>
        </p:spPr>
      </p:pic>
      <p:pic>
        <p:nvPicPr>
          <p:cNvPr id="11" name="Picture 4" descr="Green check mark — Stock Photo © cnapsys #983107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t="10415" r="9893" b="28617"/>
          <a:stretch/>
        </p:blipFill>
        <p:spPr bwMode="auto">
          <a:xfrm>
            <a:off x="3039917" y="4664571"/>
            <a:ext cx="716029" cy="584583"/>
          </a:xfrm>
          <a:prstGeom prst="rect">
            <a:avLst/>
          </a:prstGeom>
          <a:noFill/>
          <a:ln>
            <a:solidFill>
              <a:srgbClr val="F33D6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0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4866</TotalTime>
  <Words>445</Words>
  <Application>Microsoft Office PowerPoint</Application>
  <PresentationFormat>Широкоэкранный</PresentationFormat>
  <Paragraphs>106</Paragraphs>
  <Slides>16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XTB</dc:creator>
  <cp:lastModifiedBy>Пользователь</cp:lastModifiedBy>
  <cp:revision>273</cp:revision>
  <dcterms:created xsi:type="dcterms:W3CDTF">2020-04-14T20:23:07Z</dcterms:created>
  <dcterms:modified xsi:type="dcterms:W3CDTF">2020-10-09T05:07:02Z</dcterms:modified>
</cp:coreProperties>
</file>