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72" r:id="rId3"/>
    <p:sldId id="269" r:id="rId4"/>
    <p:sldId id="285" r:id="rId5"/>
    <p:sldId id="268" r:id="rId6"/>
    <p:sldId id="289" r:id="rId7"/>
    <p:sldId id="287" r:id="rId8"/>
    <p:sldId id="288" r:id="rId9"/>
    <p:sldId id="290" r:id="rId10"/>
    <p:sldId id="291" r:id="rId11"/>
    <p:sldId id="279" r:id="rId12"/>
    <p:sldId id="277" r:id="rId13"/>
    <p:sldId id="278" r:id="rId1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BE21"/>
    <a:srgbClr val="F33D68"/>
    <a:srgbClr val="EB45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56" autoAdjust="0"/>
    <p:restoredTop sz="94660"/>
  </p:normalViewPr>
  <p:slideViewPr>
    <p:cSldViewPr snapToGrid="0">
      <p:cViewPr varScale="1">
        <p:scale>
          <a:sx n="61" d="100"/>
          <a:sy n="61" d="100"/>
        </p:scale>
        <p:origin x="77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F1EB4A-7CAA-48DF-AE27-60C412795D77}" type="datetimeFigureOut">
              <a:rPr lang="ru-RU" smtClean="0"/>
              <a:t>11.09.2020</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500BBF-5946-4209-978B-0B8435A71D8A}" type="slidenum">
              <a:rPr lang="ru-RU" smtClean="0"/>
              <a:t>‹#›</a:t>
            </a:fld>
            <a:endParaRPr lang="ru-RU"/>
          </a:p>
        </p:txBody>
      </p:sp>
    </p:spTree>
    <p:extLst>
      <p:ext uri="{BB962C8B-B14F-4D97-AF65-F5344CB8AC3E}">
        <p14:creationId xmlns:p14="http://schemas.microsoft.com/office/powerpoint/2010/main" val="23140976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9500BBF-5946-4209-978B-0B8435A71D8A}" type="slidenum">
              <a:rPr lang="ru-RU" smtClean="0"/>
              <a:t>5</a:t>
            </a:fld>
            <a:endParaRPr lang="ru-RU"/>
          </a:p>
        </p:txBody>
      </p:sp>
    </p:spTree>
    <p:extLst>
      <p:ext uri="{BB962C8B-B14F-4D97-AF65-F5344CB8AC3E}">
        <p14:creationId xmlns:p14="http://schemas.microsoft.com/office/powerpoint/2010/main" val="3948497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CF9F6427-7211-444C-B0E9-9D7623CC965E}" type="datetimeFigureOut">
              <a:rPr lang="ru-RU" smtClean="0"/>
              <a:t>11.09.2020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1C43924-36BD-44A4-B824-EB87702FAEEB}" type="slidenum">
              <a:rPr lang="ru-RU" smtClean="0"/>
              <a:t>‹#›</a:t>
            </a:fld>
            <a:endParaRPr lang="ru-RU"/>
          </a:p>
        </p:txBody>
      </p:sp>
    </p:spTree>
    <p:extLst>
      <p:ext uri="{BB962C8B-B14F-4D97-AF65-F5344CB8AC3E}">
        <p14:creationId xmlns:p14="http://schemas.microsoft.com/office/powerpoint/2010/main" val="9626905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CF9F6427-7211-444C-B0E9-9D7623CC965E}" type="datetimeFigureOut">
              <a:rPr lang="ru-RU" smtClean="0"/>
              <a:t>11.09.2020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1C43924-36BD-44A4-B824-EB87702FAEEB}" type="slidenum">
              <a:rPr lang="ru-RU" smtClean="0"/>
              <a:t>‹#›</a:t>
            </a:fld>
            <a:endParaRPr lang="ru-RU"/>
          </a:p>
        </p:txBody>
      </p:sp>
    </p:spTree>
    <p:extLst>
      <p:ext uri="{BB962C8B-B14F-4D97-AF65-F5344CB8AC3E}">
        <p14:creationId xmlns:p14="http://schemas.microsoft.com/office/powerpoint/2010/main" val="35040727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CF9F6427-7211-444C-B0E9-9D7623CC965E}" type="datetimeFigureOut">
              <a:rPr lang="ru-RU" smtClean="0"/>
              <a:t>11.09.2020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1C43924-36BD-44A4-B824-EB87702FAEEB}" type="slidenum">
              <a:rPr lang="ru-RU" smtClean="0"/>
              <a:t>‹#›</a:t>
            </a:fld>
            <a:endParaRPr lang="ru-RU"/>
          </a:p>
        </p:txBody>
      </p:sp>
    </p:spTree>
    <p:extLst>
      <p:ext uri="{BB962C8B-B14F-4D97-AF65-F5344CB8AC3E}">
        <p14:creationId xmlns:p14="http://schemas.microsoft.com/office/powerpoint/2010/main" val="1836481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CF9F6427-7211-444C-B0E9-9D7623CC965E}" type="datetimeFigureOut">
              <a:rPr lang="ru-RU" smtClean="0"/>
              <a:t>11.09.2020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1C43924-36BD-44A4-B824-EB87702FAEEB}" type="slidenum">
              <a:rPr lang="ru-RU" smtClean="0"/>
              <a:t>‹#›</a:t>
            </a:fld>
            <a:endParaRPr lang="ru-RU"/>
          </a:p>
        </p:txBody>
      </p:sp>
    </p:spTree>
    <p:extLst>
      <p:ext uri="{BB962C8B-B14F-4D97-AF65-F5344CB8AC3E}">
        <p14:creationId xmlns:p14="http://schemas.microsoft.com/office/powerpoint/2010/main" val="24047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CF9F6427-7211-444C-B0E9-9D7623CC965E}" type="datetimeFigureOut">
              <a:rPr lang="ru-RU" smtClean="0"/>
              <a:t>11.09.2020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C1C43924-36BD-44A4-B824-EB87702FAEEB}" type="slidenum">
              <a:rPr lang="ru-RU" smtClean="0"/>
              <a:t>‹#›</a:t>
            </a:fld>
            <a:endParaRPr lang="ru-RU"/>
          </a:p>
        </p:txBody>
      </p:sp>
    </p:spTree>
    <p:extLst>
      <p:ext uri="{BB962C8B-B14F-4D97-AF65-F5344CB8AC3E}">
        <p14:creationId xmlns:p14="http://schemas.microsoft.com/office/powerpoint/2010/main" val="3618301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CF9F6427-7211-444C-B0E9-9D7623CC965E}" type="datetimeFigureOut">
              <a:rPr lang="ru-RU" smtClean="0"/>
              <a:t>11.09.2020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C1C43924-36BD-44A4-B824-EB87702FAEEB}" type="slidenum">
              <a:rPr lang="ru-RU" smtClean="0"/>
              <a:t>‹#›</a:t>
            </a:fld>
            <a:endParaRPr lang="ru-RU"/>
          </a:p>
        </p:txBody>
      </p:sp>
    </p:spTree>
    <p:extLst>
      <p:ext uri="{BB962C8B-B14F-4D97-AF65-F5344CB8AC3E}">
        <p14:creationId xmlns:p14="http://schemas.microsoft.com/office/powerpoint/2010/main" val="20983125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F9F6427-7211-444C-B0E9-9D7623CC965E}" type="datetimeFigureOut">
              <a:rPr lang="ru-RU" smtClean="0"/>
              <a:t>11.09.2020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C1C43924-36BD-44A4-B824-EB87702FAEEB}" type="slidenum">
              <a:rPr lang="ru-RU" smtClean="0"/>
              <a:t>‹#›</a:t>
            </a:fld>
            <a:endParaRPr lang="ru-RU"/>
          </a:p>
        </p:txBody>
      </p:sp>
    </p:spTree>
    <p:extLst>
      <p:ext uri="{BB962C8B-B14F-4D97-AF65-F5344CB8AC3E}">
        <p14:creationId xmlns:p14="http://schemas.microsoft.com/office/powerpoint/2010/main" val="1783908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CF9F6427-7211-444C-B0E9-9D7623CC965E}" type="datetimeFigureOut">
              <a:rPr lang="ru-RU" smtClean="0"/>
              <a:t>11.09.2020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1C43924-36BD-44A4-B824-EB87702FAEEB}" type="slidenum">
              <a:rPr lang="ru-RU" smtClean="0"/>
              <a:t>‹#›</a:t>
            </a:fld>
            <a:endParaRPr lang="ru-RU"/>
          </a:p>
        </p:txBody>
      </p:sp>
    </p:spTree>
    <p:extLst>
      <p:ext uri="{BB962C8B-B14F-4D97-AF65-F5344CB8AC3E}">
        <p14:creationId xmlns:p14="http://schemas.microsoft.com/office/powerpoint/2010/main" val="845766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CF9F6427-7211-444C-B0E9-9D7623CC965E}" type="datetimeFigureOut">
              <a:rPr lang="ru-RU" smtClean="0"/>
              <a:t>11.09.2020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1C43924-36BD-44A4-B824-EB87702FAEEB}" type="slidenum">
              <a:rPr lang="ru-RU" smtClean="0"/>
              <a:t>‹#›</a:t>
            </a:fld>
            <a:endParaRPr lang="ru-RU"/>
          </a:p>
        </p:txBody>
      </p:sp>
    </p:spTree>
    <p:extLst>
      <p:ext uri="{BB962C8B-B14F-4D97-AF65-F5344CB8AC3E}">
        <p14:creationId xmlns:p14="http://schemas.microsoft.com/office/powerpoint/2010/main" val="2264941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CF9F6427-7211-444C-B0E9-9D7623CC965E}" type="datetimeFigureOut">
              <a:rPr lang="ru-RU" smtClean="0"/>
              <a:t>11.09.2020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1C43924-36BD-44A4-B824-EB87702FAEEB}" type="slidenum">
              <a:rPr lang="ru-RU" smtClean="0"/>
              <a:t>‹#›</a:t>
            </a:fld>
            <a:endParaRPr lang="ru-RU"/>
          </a:p>
        </p:txBody>
      </p:sp>
    </p:spTree>
    <p:extLst>
      <p:ext uri="{BB962C8B-B14F-4D97-AF65-F5344CB8AC3E}">
        <p14:creationId xmlns:p14="http://schemas.microsoft.com/office/powerpoint/2010/main" val="13192402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CF9F6427-7211-444C-B0E9-9D7623CC965E}" type="datetimeFigureOut">
              <a:rPr lang="ru-RU" smtClean="0"/>
              <a:t>11.09.2020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1C43924-36BD-44A4-B824-EB87702FAEEB}" type="slidenum">
              <a:rPr lang="ru-RU" smtClean="0"/>
              <a:t>‹#›</a:t>
            </a:fld>
            <a:endParaRPr lang="ru-RU"/>
          </a:p>
        </p:txBody>
      </p:sp>
    </p:spTree>
    <p:extLst>
      <p:ext uri="{BB962C8B-B14F-4D97-AF65-F5344CB8AC3E}">
        <p14:creationId xmlns:p14="http://schemas.microsoft.com/office/powerpoint/2010/main" val="24791898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hree Image Text Subtitle">
    <p:spTree>
      <p:nvGrpSpPr>
        <p:cNvPr id="1" name=""/>
        <p:cNvGrpSpPr/>
        <p:nvPr/>
      </p:nvGrpSpPr>
      <p:grpSpPr>
        <a:xfrm>
          <a:off x="0" y="0"/>
          <a:ext cx="0" cy="0"/>
          <a:chOff x="0" y="0"/>
          <a:chExt cx="0" cy="0"/>
        </a:xfrm>
      </p:grpSpPr>
      <p:sp>
        <p:nvSpPr>
          <p:cNvPr id="2" name="Title 1"/>
          <p:cNvSpPr>
            <a:spLocks noGrp="1"/>
          </p:cNvSpPr>
          <p:nvPr>
            <p:ph type="title"/>
          </p:nvPr>
        </p:nvSpPr>
        <p:spPr>
          <a:xfrm>
            <a:off x="914404" y="279962"/>
            <a:ext cx="10363201" cy="817561"/>
          </a:xfrm>
        </p:spPr>
        <p:txBody>
          <a:bodyPr/>
          <a:lstStyle/>
          <a:p>
            <a:r>
              <a:rPr lang="en-US"/>
              <a:t>Click to edit Master title style</a:t>
            </a:r>
          </a:p>
        </p:txBody>
      </p:sp>
      <p:sp>
        <p:nvSpPr>
          <p:cNvPr id="4" name="Picture Placeholder 3"/>
          <p:cNvSpPr>
            <a:spLocks noGrp="1"/>
          </p:cNvSpPr>
          <p:nvPr>
            <p:ph type="pic" sz="quarter" idx="10"/>
          </p:nvPr>
        </p:nvSpPr>
        <p:spPr>
          <a:xfrm>
            <a:off x="914401" y="1397001"/>
            <a:ext cx="3328416" cy="3407438"/>
          </a:xfrm>
          <a:solidFill>
            <a:schemeClr val="bg1">
              <a:lumMod val="95000"/>
            </a:schemeClr>
          </a:solidFill>
          <a:ln w="3175">
            <a:solidFill>
              <a:schemeClr val="bg1">
                <a:lumMod val="50000"/>
                <a:alpha val="40000"/>
              </a:schemeClr>
            </a:solidFill>
          </a:ln>
          <a:effectLst>
            <a:outerShdw dist="50800" dir="5400000" algn="t" rotWithShape="0">
              <a:schemeClr val="accent1"/>
            </a:outerShdw>
          </a:effectLst>
        </p:spPr>
        <p:txBody>
          <a:bodyPr vert="horz" lIns="0" tIns="0" rIns="0" bIns="0" rtlCol="0" anchor="ctr">
            <a:normAutofit/>
          </a:bodyPr>
          <a:lstStyle>
            <a:lvl1pPr marL="0" indent="0" algn="ctr">
              <a:buNone/>
              <a:defRPr lang="en-US" sz="1399"/>
            </a:lvl1pPr>
          </a:lstStyle>
          <a:p>
            <a:pPr lvl="0"/>
            <a:endParaRPr lang="en-US"/>
          </a:p>
        </p:txBody>
      </p:sp>
      <p:sp>
        <p:nvSpPr>
          <p:cNvPr id="5" name="Picture Placeholder 3"/>
          <p:cNvSpPr>
            <a:spLocks noGrp="1"/>
          </p:cNvSpPr>
          <p:nvPr>
            <p:ph type="pic" sz="quarter" idx="11"/>
          </p:nvPr>
        </p:nvSpPr>
        <p:spPr>
          <a:xfrm>
            <a:off x="4431792" y="1397001"/>
            <a:ext cx="3328416" cy="3407438"/>
          </a:xfrm>
          <a:solidFill>
            <a:schemeClr val="bg1">
              <a:lumMod val="95000"/>
            </a:schemeClr>
          </a:solidFill>
          <a:ln w="3175">
            <a:solidFill>
              <a:schemeClr val="bg1">
                <a:lumMod val="50000"/>
                <a:alpha val="40000"/>
              </a:schemeClr>
            </a:solidFill>
          </a:ln>
          <a:effectLst>
            <a:outerShdw dist="50800" dir="5400000" algn="t" rotWithShape="0">
              <a:schemeClr val="accent4"/>
            </a:outerShdw>
          </a:effectLst>
        </p:spPr>
        <p:txBody>
          <a:bodyPr vert="horz" lIns="0" tIns="0" rIns="0" bIns="0" rtlCol="0" anchor="ctr">
            <a:normAutofit/>
          </a:bodyPr>
          <a:lstStyle>
            <a:lvl1pPr marL="0" indent="0" algn="ctr">
              <a:buNone/>
              <a:defRPr lang="en-US" sz="1399"/>
            </a:lvl1pPr>
          </a:lstStyle>
          <a:p>
            <a:pPr lvl="0"/>
            <a:endParaRPr lang="en-US"/>
          </a:p>
        </p:txBody>
      </p:sp>
      <p:sp>
        <p:nvSpPr>
          <p:cNvPr id="6" name="Picture Placeholder 3"/>
          <p:cNvSpPr>
            <a:spLocks noGrp="1"/>
          </p:cNvSpPr>
          <p:nvPr>
            <p:ph type="pic" sz="quarter" idx="12"/>
          </p:nvPr>
        </p:nvSpPr>
        <p:spPr>
          <a:xfrm>
            <a:off x="7949183" y="1397001"/>
            <a:ext cx="3328416" cy="3407438"/>
          </a:xfrm>
          <a:solidFill>
            <a:schemeClr val="bg1">
              <a:lumMod val="95000"/>
            </a:schemeClr>
          </a:solidFill>
          <a:ln w="3175">
            <a:solidFill>
              <a:schemeClr val="bg1">
                <a:lumMod val="50000"/>
                <a:alpha val="40000"/>
              </a:schemeClr>
            </a:solidFill>
          </a:ln>
          <a:effectLst>
            <a:outerShdw dist="50800" dir="5400000" algn="t" rotWithShape="0">
              <a:schemeClr val="bg2"/>
            </a:outerShdw>
          </a:effectLst>
        </p:spPr>
        <p:txBody>
          <a:bodyPr vert="horz" lIns="0" tIns="0" rIns="0" bIns="0" rtlCol="0" anchor="ctr">
            <a:normAutofit/>
          </a:bodyPr>
          <a:lstStyle>
            <a:lvl1pPr marL="0" indent="0" algn="ctr">
              <a:buNone/>
              <a:defRPr lang="en-US" sz="1399"/>
            </a:lvl1pPr>
          </a:lstStyle>
          <a:p>
            <a:pPr lvl="0"/>
            <a:endParaRPr lang="en-US"/>
          </a:p>
        </p:txBody>
      </p:sp>
      <p:sp>
        <p:nvSpPr>
          <p:cNvPr id="8" name="Text Placeholder 9"/>
          <p:cNvSpPr>
            <a:spLocks noGrp="1"/>
          </p:cNvSpPr>
          <p:nvPr>
            <p:ph type="body" sz="quarter" idx="14"/>
          </p:nvPr>
        </p:nvSpPr>
        <p:spPr>
          <a:xfrm>
            <a:off x="914401" y="4980569"/>
            <a:ext cx="3328416" cy="958851"/>
          </a:xfrm>
        </p:spPr>
        <p:txBody>
          <a:bodyPr>
            <a:noAutofit/>
          </a:bodyPr>
          <a:lstStyle>
            <a:lvl1pPr marL="0" indent="0">
              <a:buNone/>
              <a:defRPr sz="1399"/>
            </a:lvl1pPr>
            <a:lvl2pPr marL="152378" indent="-152378">
              <a:buFont typeface="Arial" panose="020B0604020202020204" pitchFamily="34" charset="0"/>
              <a:buChar char="•"/>
              <a:defRPr sz="1399"/>
            </a:lvl2pPr>
            <a:lvl3pPr marL="304757" indent="-152378">
              <a:defRPr sz="1399"/>
            </a:lvl3pPr>
            <a:lvl4pPr marL="533324" indent="-228567">
              <a:defRPr sz="1399"/>
            </a:lvl4pPr>
            <a:lvl5pPr marL="761891" indent="-228567">
              <a:defRPr sz="1399"/>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9"/>
          <p:cNvSpPr>
            <a:spLocks noGrp="1"/>
          </p:cNvSpPr>
          <p:nvPr>
            <p:ph type="body" sz="quarter" idx="15"/>
          </p:nvPr>
        </p:nvSpPr>
        <p:spPr>
          <a:xfrm>
            <a:off x="4431792" y="4980569"/>
            <a:ext cx="3328416" cy="958851"/>
          </a:xfrm>
        </p:spPr>
        <p:txBody>
          <a:bodyPr>
            <a:noAutofit/>
          </a:bodyPr>
          <a:lstStyle>
            <a:lvl1pPr marL="0" indent="0">
              <a:buNone/>
              <a:defRPr sz="1399"/>
            </a:lvl1pPr>
            <a:lvl2pPr marL="152378" indent="-152378">
              <a:buFont typeface="Arial" panose="020B0604020202020204" pitchFamily="34" charset="0"/>
              <a:buChar char="•"/>
              <a:defRPr sz="1399"/>
            </a:lvl2pPr>
            <a:lvl3pPr marL="304757" indent="-152378">
              <a:defRPr sz="1399"/>
            </a:lvl3pPr>
            <a:lvl4pPr marL="533324" indent="-228567">
              <a:defRPr sz="1399"/>
            </a:lvl4pPr>
            <a:lvl5pPr marL="761891" indent="-228567">
              <a:defRPr sz="1399"/>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6"/>
          </p:nvPr>
        </p:nvSpPr>
        <p:spPr>
          <a:xfrm>
            <a:off x="7949183" y="4980569"/>
            <a:ext cx="3328416" cy="958851"/>
          </a:xfrm>
        </p:spPr>
        <p:txBody>
          <a:bodyPr>
            <a:noAutofit/>
          </a:bodyPr>
          <a:lstStyle>
            <a:lvl1pPr marL="0" indent="0">
              <a:buNone/>
              <a:defRPr sz="1399"/>
            </a:lvl1pPr>
            <a:lvl2pPr marL="152378" indent="-152378">
              <a:buFont typeface="Arial" panose="020B0604020202020204" pitchFamily="34" charset="0"/>
              <a:buChar char="•"/>
              <a:defRPr sz="1399"/>
            </a:lvl2pPr>
            <a:lvl3pPr marL="304757" indent="-152378">
              <a:defRPr sz="1399"/>
            </a:lvl3pPr>
            <a:lvl4pPr marL="533324" indent="-228567">
              <a:defRPr sz="1399"/>
            </a:lvl4pPr>
            <a:lvl5pPr marL="761891" indent="-228567">
              <a:defRPr sz="1399"/>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4"/>
          <p:cNvSpPr>
            <a:spLocks noGrp="1"/>
          </p:cNvSpPr>
          <p:nvPr>
            <p:ph type="body" sz="quarter" idx="18" hasCustomPrompt="1"/>
          </p:nvPr>
        </p:nvSpPr>
        <p:spPr>
          <a:xfrm>
            <a:off x="914404" y="933453"/>
            <a:ext cx="10363201" cy="406400"/>
          </a:xfrm>
        </p:spPr>
        <p:txBody>
          <a:bodyPr>
            <a:normAutofit/>
          </a:bodyPr>
          <a:lstStyle>
            <a:lvl1pPr marL="0" indent="0" algn="ctr">
              <a:lnSpc>
                <a:spcPct val="86000"/>
              </a:lnSpc>
              <a:spcBef>
                <a:spcPts val="0"/>
              </a:spcBef>
              <a:buNone/>
              <a:defRPr sz="1799" baseline="0"/>
            </a:lvl1pPr>
          </a:lstStyle>
          <a:p>
            <a:pPr lvl="0"/>
            <a:r>
              <a:rPr lang="en-US" dirty="0"/>
              <a:t>Click here to edit subtitle</a:t>
            </a:r>
          </a:p>
        </p:txBody>
      </p:sp>
    </p:spTree>
    <p:extLst>
      <p:ext uri="{BB962C8B-B14F-4D97-AF65-F5344CB8AC3E}">
        <p14:creationId xmlns:p14="http://schemas.microsoft.com/office/powerpoint/2010/main" val="17054564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9F6427-7211-444C-B0E9-9D7623CC965E}" type="datetimeFigureOut">
              <a:rPr lang="ru-RU" smtClean="0"/>
              <a:t>11.09.2020</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C43924-36BD-44A4-B824-EB87702FAEEB}" type="slidenum">
              <a:rPr lang="ru-RU" smtClean="0"/>
              <a:t>‹#›</a:t>
            </a:fld>
            <a:endParaRPr lang="ru-RU"/>
          </a:p>
        </p:txBody>
      </p:sp>
    </p:spTree>
    <p:extLst>
      <p:ext uri="{BB962C8B-B14F-4D97-AF65-F5344CB8AC3E}">
        <p14:creationId xmlns:p14="http://schemas.microsoft.com/office/powerpoint/2010/main" val="11400479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3" name="object 2">
            <a:extLst>
              <a:ext uri="{FF2B5EF4-FFF2-40B4-BE49-F238E27FC236}">
                <a16:creationId xmlns:a16="http://schemas.microsoft.com/office/drawing/2014/main" id="{EE80F0AA-4DF1-4DBF-9AA2-5439157D8912}"/>
              </a:ext>
            </a:extLst>
          </p:cNvPr>
          <p:cNvSpPr/>
          <p:nvPr/>
        </p:nvSpPr>
        <p:spPr>
          <a:xfrm>
            <a:off x="18043" y="43309"/>
            <a:ext cx="12173957" cy="1663700"/>
          </a:xfrm>
          <a:custGeom>
            <a:avLst/>
            <a:gdLst/>
            <a:ahLst/>
            <a:cxnLst/>
            <a:rect l="l" t="t" r="r" b="b"/>
            <a:pathLst>
              <a:path w="5760085" h="1021080">
                <a:moveTo>
                  <a:pt x="5759640" y="0"/>
                </a:moveTo>
                <a:lnTo>
                  <a:pt x="0" y="0"/>
                </a:lnTo>
                <a:lnTo>
                  <a:pt x="0" y="1020953"/>
                </a:lnTo>
                <a:lnTo>
                  <a:pt x="5759640" y="1020953"/>
                </a:lnTo>
                <a:lnTo>
                  <a:pt x="5759640" y="0"/>
                </a:lnTo>
                <a:close/>
              </a:path>
            </a:pathLst>
          </a:custGeom>
          <a:solidFill>
            <a:srgbClr val="2365C7"/>
          </a:solidFill>
        </p:spPr>
        <p:txBody>
          <a:bodyPr wrap="square" lIns="0" tIns="0" rIns="0" bIns="0" rtlCol="0"/>
          <a:lstStyle/>
          <a:p>
            <a:endParaRPr sz="2396"/>
          </a:p>
        </p:txBody>
      </p:sp>
      <p:sp>
        <p:nvSpPr>
          <p:cNvPr id="15" name="object 4">
            <a:extLst>
              <a:ext uri="{FF2B5EF4-FFF2-40B4-BE49-F238E27FC236}">
                <a16:creationId xmlns:a16="http://schemas.microsoft.com/office/drawing/2014/main" id="{96789AA7-9596-4F83-89FD-AEC28EE179F1}"/>
              </a:ext>
            </a:extLst>
          </p:cNvPr>
          <p:cNvSpPr txBox="1"/>
          <p:nvPr/>
        </p:nvSpPr>
        <p:spPr>
          <a:xfrm>
            <a:off x="959149" y="2229397"/>
            <a:ext cx="9912874" cy="1876473"/>
          </a:xfrm>
          <a:prstGeom prst="rect">
            <a:avLst/>
          </a:prstGeom>
        </p:spPr>
        <p:txBody>
          <a:bodyPr vert="horz" wrap="square" lIns="0" tIns="29525" rIns="0" bIns="0" rtlCol="0">
            <a:spAutoFit/>
          </a:bodyPr>
          <a:lstStyle/>
          <a:p>
            <a:pPr marL="38918">
              <a:spcBef>
                <a:spcPts val="233"/>
              </a:spcBef>
            </a:pPr>
            <a:r>
              <a:rPr lang="en-US" sz="6000" b="1" dirty="0" err="1" smtClean="0">
                <a:solidFill>
                  <a:srgbClr val="2365C7"/>
                </a:solidFill>
                <a:latin typeface="Arial" panose="020B0604020202020204" pitchFamily="34" charset="0"/>
                <a:cs typeface="Arial" panose="020B0604020202020204" pitchFamily="34" charset="0"/>
              </a:rPr>
              <a:t>Thème</a:t>
            </a:r>
            <a:r>
              <a:rPr lang="en-US" sz="6000" b="1" dirty="0" smtClean="0">
                <a:solidFill>
                  <a:srgbClr val="2365C7"/>
                </a:solidFill>
                <a:latin typeface="Arial" panose="020B0604020202020204" pitchFamily="34" charset="0"/>
                <a:cs typeface="Arial" panose="020B0604020202020204" pitchFamily="34" charset="0"/>
              </a:rPr>
              <a:t>: </a:t>
            </a:r>
            <a:r>
              <a:rPr lang="fr-FR" sz="6000" b="1" dirty="0" smtClean="0">
                <a:latin typeface="Arial" panose="020B0604020202020204" pitchFamily="34" charset="0"/>
                <a:cs typeface="Arial" panose="020B0604020202020204" pitchFamily="34" charset="0"/>
              </a:rPr>
              <a:t>Marc est au musée des </a:t>
            </a:r>
            <a:r>
              <a:rPr lang="fr-FR" sz="6000" b="1" dirty="0" smtClean="0">
                <a:latin typeface="Arial" panose="020B0604020202020204" pitchFamily="34" charset="0"/>
                <a:cs typeface="Arial" panose="020B0604020202020204" pitchFamily="34" charset="0"/>
              </a:rPr>
              <a:t>voitures</a:t>
            </a:r>
            <a:endParaRPr lang="en-US" sz="6000" b="1" dirty="0">
              <a:latin typeface="Arial" panose="020B0604020202020204" pitchFamily="34" charset="0"/>
              <a:cs typeface="Arial" panose="020B0604020202020204" pitchFamily="34" charset="0"/>
            </a:endParaRPr>
          </a:p>
        </p:txBody>
      </p:sp>
      <p:sp>
        <p:nvSpPr>
          <p:cNvPr id="16" name="object 5">
            <a:extLst>
              <a:ext uri="{FF2B5EF4-FFF2-40B4-BE49-F238E27FC236}">
                <a16:creationId xmlns:a16="http://schemas.microsoft.com/office/drawing/2014/main" id="{A8BAE388-D6D2-40E9-8208-E39C1E0E7029}"/>
              </a:ext>
            </a:extLst>
          </p:cNvPr>
          <p:cNvSpPr/>
          <p:nvPr/>
        </p:nvSpPr>
        <p:spPr>
          <a:xfrm>
            <a:off x="261495" y="2229398"/>
            <a:ext cx="569777" cy="1876473"/>
          </a:xfrm>
          <a:custGeom>
            <a:avLst/>
            <a:gdLst/>
            <a:ahLst/>
            <a:cxnLst/>
            <a:rect l="l" t="t" r="r" b="b"/>
            <a:pathLst>
              <a:path w="344170" h="680719">
                <a:moveTo>
                  <a:pt x="343828" y="0"/>
                </a:moveTo>
                <a:lnTo>
                  <a:pt x="0" y="0"/>
                </a:lnTo>
                <a:lnTo>
                  <a:pt x="0" y="680466"/>
                </a:lnTo>
                <a:lnTo>
                  <a:pt x="343828" y="680466"/>
                </a:lnTo>
                <a:lnTo>
                  <a:pt x="343828" y="0"/>
                </a:lnTo>
                <a:close/>
              </a:path>
            </a:pathLst>
          </a:custGeom>
          <a:solidFill>
            <a:srgbClr val="2365C7"/>
          </a:solidFill>
        </p:spPr>
        <p:txBody>
          <a:bodyPr wrap="square" lIns="0" tIns="0" rIns="0" bIns="0" rtlCol="0"/>
          <a:lstStyle/>
          <a:p>
            <a:endParaRPr lang="ru-RU" sz="2396" dirty="0" smtClean="0"/>
          </a:p>
          <a:p>
            <a:endParaRPr lang="ru-RU" sz="2396" dirty="0"/>
          </a:p>
          <a:p>
            <a:endParaRPr lang="ru-RU" sz="2396" dirty="0" smtClean="0"/>
          </a:p>
          <a:p>
            <a:endParaRPr sz="2396" dirty="0"/>
          </a:p>
        </p:txBody>
      </p:sp>
      <p:sp>
        <p:nvSpPr>
          <p:cNvPr id="20" name="object 9">
            <a:extLst>
              <a:ext uri="{FF2B5EF4-FFF2-40B4-BE49-F238E27FC236}">
                <a16:creationId xmlns:a16="http://schemas.microsoft.com/office/drawing/2014/main" id="{F294EAD7-CAB8-401C-B12D-6064AA1177E0}"/>
              </a:ext>
            </a:extLst>
          </p:cNvPr>
          <p:cNvSpPr/>
          <p:nvPr/>
        </p:nvSpPr>
        <p:spPr>
          <a:xfrm>
            <a:off x="9949172" y="145675"/>
            <a:ext cx="1405368" cy="1276313"/>
          </a:xfrm>
          <a:custGeom>
            <a:avLst/>
            <a:gdLst/>
            <a:ahLst/>
            <a:cxnLst/>
            <a:rect l="l" t="t" r="r" b="b"/>
            <a:pathLst>
              <a:path w="603885" h="603885">
                <a:moveTo>
                  <a:pt x="603605" y="0"/>
                </a:moveTo>
                <a:lnTo>
                  <a:pt x="0" y="0"/>
                </a:lnTo>
                <a:lnTo>
                  <a:pt x="0" y="603618"/>
                </a:lnTo>
                <a:lnTo>
                  <a:pt x="603605" y="603618"/>
                </a:lnTo>
                <a:lnTo>
                  <a:pt x="603605" y="0"/>
                </a:lnTo>
                <a:close/>
              </a:path>
            </a:pathLst>
          </a:custGeom>
          <a:solidFill>
            <a:srgbClr val="00A859"/>
          </a:solidFill>
        </p:spPr>
        <p:txBody>
          <a:bodyPr wrap="square" lIns="0" tIns="0" rIns="0" bIns="0" rtlCol="0"/>
          <a:lstStyle/>
          <a:p>
            <a:endParaRPr sz="2396" dirty="0"/>
          </a:p>
        </p:txBody>
      </p:sp>
      <p:sp>
        <p:nvSpPr>
          <p:cNvPr id="21" name="object 10">
            <a:extLst>
              <a:ext uri="{FF2B5EF4-FFF2-40B4-BE49-F238E27FC236}">
                <a16:creationId xmlns:a16="http://schemas.microsoft.com/office/drawing/2014/main" id="{27824596-7DE1-4136-95E4-49A51856B6D3}"/>
              </a:ext>
            </a:extLst>
          </p:cNvPr>
          <p:cNvSpPr/>
          <p:nvPr/>
        </p:nvSpPr>
        <p:spPr>
          <a:xfrm>
            <a:off x="9949173" y="163244"/>
            <a:ext cx="1405367" cy="1276313"/>
          </a:xfrm>
          <a:custGeom>
            <a:avLst/>
            <a:gdLst/>
            <a:ahLst/>
            <a:cxnLst/>
            <a:rect l="l" t="t" r="r" b="b"/>
            <a:pathLst>
              <a:path w="603885" h="603885">
                <a:moveTo>
                  <a:pt x="0" y="0"/>
                </a:moveTo>
                <a:lnTo>
                  <a:pt x="603605" y="0"/>
                </a:lnTo>
                <a:lnTo>
                  <a:pt x="603605" y="603618"/>
                </a:lnTo>
                <a:lnTo>
                  <a:pt x="0" y="603618"/>
                </a:lnTo>
                <a:lnTo>
                  <a:pt x="0" y="0"/>
                </a:lnTo>
                <a:close/>
              </a:path>
            </a:pathLst>
          </a:custGeom>
          <a:ln w="30481">
            <a:solidFill>
              <a:srgbClr val="FEFEFE"/>
            </a:solidFill>
          </a:ln>
        </p:spPr>
        <p:txBody>
          <a:bodyPr wrap="square" lIns="0" tIns="0" rIns="0" bIns="0" rtlCol="0"/>
          <a:lstStyle/>
          <a:p>
            <a:endParaRPr sz="2396"/>
          </a:p>
        </p:txBody>
      </p:sp>
      <p:sp>
        <p:nvSpPr>
          <p:cNvPr id="22" name="object 12">
            <a:extLst>
              <a:ext uri="{FF2B5EF4-FFF2-40B4-BE49-F238E27FC236}">
                <a16:creationId xmlns:a16="http://schemas.microsoft.com/office/drawing/2014/main" id="{CAFE6579-511C-4CCB-9A5C-300ACC2F553A}"/>
              </a:ext>
            </a:extLst>
          </p:cNvPr>
          <p:cNvSpPr txBox="1"/>
          <p:nvPr/>
        </p:nvSpPr>
        <p:spPr>
          <a:xfrm>
            <a:off x="10013699" y="449537"/>
            <a:ext cx="1276313" cy="526322"/>
          </a:xfrm>
          <a:prstGeom prst="rect">
            <a:avLst/>
          </a:prstGeom>
        </p:spPr>
        <p:txBody>
          <a:bodyPr vert="horz" wrap="square" lIns="0" tIns="33552" rIns="0" bIns="0" rtlCol="0">
            <a:spAutoFit/>
          </a:bodyPr>
          <a:lstStyle/>
          <a:p>
            <a:pPr algn="ctr">
              <a:spcBef>
                <a:spcPts val="265"/>
              </a:spcBef>
            </a:pPr>
            <a:r>
              <a:rPr lang="en-US" sz="3200" b="1" spc="21" dirty="0" smtClean="0">
                <a:solidFill>
                  <a:srgbClr val="FEFEFE"/>
                </a:solidFill>
                <a:latin typeface="Arial"/>
                <a:cs typeface="Arial"/>
              </a:rPr>
              <a:t>5</a:t>
            </a:r>
            <a:r>
              <a:rPr lang="ru-RU" sz="3200" b="1" spc="21" dirty="0" smtClean="0">
                <a:solidFill>
                  <a:srgbClr val="FEFEFE"/>
                </a:solidFill>
                <a:latin typeface="Arial"/>
                <a:cs typeface="Arial"/>
              </a:rPr>
              <a:t>-</a:t>
            </a:r>
            <a:r>
              <a:rPr lang="en-US" sz="3200" b="1" spc="21" dirty="0" err="1" smtClean="0">
                <a:solidFill>
                  <a:srgbClr val="FEFEFE"/>
                </a:solidFill>
                <a:latin typeface="Arial"/>
                <a:cs typeface="Arial"/>
              </a:rPr>
              <a:t>sinf</a:t>
            </a:r>
            <a:endParaRPr lang="en-US" sz="3200" b="1" spc="21" dirty="0" smtClean="0">
              <a:solidFill>
                <a:srgbClr val="FEFEFE"/>
              </a:solidFill>
              <a:latin typeface="Arial"/>
              <a:cs typeface="Arial"/>
            </a:endParaRPr>
          </a:p>
        </p:txBody>
      </p:sp>
      <p:sp>
        <p:nvSpPr>
          <p:cNvPr id="31" name="object 2">
            <a:extLst>
              <a:ext uri="{FF2B5EF4-FFF2-40B4-BE49-F238E27FC236}">
                <a16:creationId xmlns:a16="http://schemas.microsoft.com/office/drawing/2014/main" id="{E8C26469-BDF9-400E-A3A8-3B2271BBD373}"/>
              </a:ext>
            </a:extLst>
          </p:cNvPr>
          <p:cNvSpPr txBox="1">
            <a:spLocks/>
          </p:cNvSpPr>
          <p:nvPr/>
        </p:nvSpPr>
        <p:spPr>
          <a:xfrm>
            <a:off x="2830473" y="235427"/>
            <a:ext cx="6170227" cy="954543"/>
          </a:xfrm>
          <a:prstGeom prst="rect">
            <a:avLst/>
          </a:prstGeom>
        </p:spPr>
        <p:txBody>
          <a:bodyPr vert="horz" wrap="square" lIns="0" tIns="30911" rIns="0" bIns="0" rtlCol="0">
            <a:spAutoFit/>
          </a:bodyPr>
          <a:lstStyle>
            <a:lvl1pPr>
              <a:defRPr sz="3400" b="1" i="0">
                <a:solidFill>
                  <a:schemeClr val="bg1"/>
                </a:solidFill>
                <a:latin typeface="Arial"/>
                <a:ea typeface="+mj-ea"/>
                <a:cs typeface="Arial"/>
              </a:defRPr>
            </a:lvl1pPr>
          </a:lstStyle>
          <a:p>
            <a:pPr marL="26881" defTabSz="1935419">
              <a:spcBef>
                <a:spcPts val="241"/>
              </a:spcBef>
              <a:defRPr/>
            </a:pPr>
            <a:r>
              <a:rPr lang="en-US" sz="6000" kern="0" spc="-519" dirty="0" smtClean="0">
                <a:solidFill>
                  <a:sysClr val="window" lastClr="FFFFFF"/>
                </a:solidFill>
              </a:rPr>
              <a:t>        </a:t>
            </a:r>
            <a:r>
              <a:rPr lang="en-US" sz="6000" kern="0" spc="-519" dirty="0" err="1" smtClean="0">
                <a:solidFill>
                  <a:sysClr val="window" lastClr="FFFFFF"/>
                </a:solidFill>
              </a:rPr>
              <a:t>Fransuz</a:t>
            </a:r>
            <a:r>
              <a:rPr lang="en-US" sz="6000" kern="0" spc="-519" dirty="0" smtClean="0">
                <a:solidFill>
                  <a:sysClr val="window" lastClr="FFFFFF"/>
                </a:solidFill>
              </a:rPr>
              <a:t> </a:t>
            </a:r>
            <a:r>
              <a:rPr lang="en-US" sz="6000" kern="0" spc="-519" dirty="0" err="1" smtClean="0">
                <a:solidFill>
                  <a:sysClr val="window" lastClr="FFFFFF"/>
                </a:solidFill>
              </a:rPr>
              <a:t>tili</a:t>
            </a:r>
            <a:endParaRPr lang="en-US" sz="6000" kern="0" spc="11" dirty="0">
              <a:solidFill>
                <a:sysClr val="window" lastClr="FFFFFF"/>
              </a:solidFill>
            </a:endParaRPr>
          </a:p>
        </p:txBody>
      </p:sp>
      <p:pic>
        <p:nvPicPr>
          <p:cNvPr id="1030" name="Picture 6" descr="French Clipart Book 691 - Clipart1001 - Free Clipart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8478" y="294539"/>
            <a:ext cx="1534680" cy="116124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L'Aventure Peugeot - Innlegg | Faceboo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4901" y="3136079"/>
            <a:ext cx="3417122" cy="34171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42757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bject 5">
            <a:extLst>
              <a:ext uri="{FF2B5EF4-FFF2-40B4-BE49-F238E27FC236}">
                <a16:creationId xmlns:a16="http://schemas.microsoft.com/office/drawing/2014/main" id="{A8BAE388-D6D2-40E9-8208-E39C1E0E7029}"/>
              </a:ext>
            </a:extLst>
          </p:cNvPr>
          <p:cNvSpPr/>
          <p:nvPr/>
        </p:nvSpPr>
        <p:spPr>
          <a:xfrm>
            <a:off x="0" y="29048"/>
            <a:ext cx="9712037" cy="232994"/>
          </a:xfrm>
          <a:custGeom>
            <a:avLst/>
            <a:gdLst/>
            <a:ahLst/>
            <a:cxnLst/>
            <a:rect l="l" t="t" r="r" b="b"/>
            <a:pathLst>
              <a:path w="344170" h="680719">
                <a:moveTo>
                  <a:pt x="343828" y="0"/>
                </a:moveTo>
                <a:lnTo>
                  <a:pt x="0" y="0"/>
                </a:lnTo>
                <a:lnTo>
                  <a:pt x="0" y="680466"/>
                </a:lnTo>
                <a:lnTo>
                  <a:pt x="343828" y="680466"/>
                </a:lnTo>
                <a:lnTo>
                  <a:pt x="343828" y="0"/>
                </a:lnTo>
                <a:close/>
              </a:path>
            </a:pathLst>
          </a:custGeom>
          <a:solidFill>
            <a:srgbClr val="2365C7"/>
          </a:solidFill>
        </p:spPr>
        <p:txBody>
          <a:bodyPr wrap="square" lIns="0" tIns="0" rIns="0" bIns="0" rtlCol="0"/>
          <a:lstStyle/>
          <a:p>
            <a:endParaRPr sz="2396"/>
          </a:p>
        </p:txBody>
      </p:sp>
      <p:sp>
        <p:nvSpPr>
          <p:cNvPr id="17" name="object 6">
            <a:extLst>
              <a:ext uri="{FF2B5EF4-FFF2-40B4-BE49-F238E27FC236}">
                <a16:creationId xmlns:a16="http://schemas.microsoft.com/office/drawing/2014/main" id="{ACB4B4C4-B96E-4D3D-A3B1-019ECDA735A1}"/>
              </a:ext>
            </a:extLst>
          </p:cNvPr>
          <p:cNvSpPr/>
          <p:nvPr/>
        </p:nvSpPr>
        <p:spPr>
          <a:xfrm>
            <a:off x="2479964" y="320931"/>
            <a:ext cx="9712036" cy="250451"/>
          </a:xfrm>
          <a:custGeom>
            <a:avLst/>
            <a:gdLst/>
            <a:ahLst/>
            <a:cxnLst/>
            <a:rect l="l" t="t" r="r" b="b"/>
            <a:pathLst>
              <a:path w="344170" h="680719">
                <a:moveTo>
                  <a:pt x="343828" y="0"/>
                </a:moveTo>
                <a:lnTo>
                  <a:pt x="0" y="0"/>
                </a:lnTo>
                <a:lnTo>
                  <a:pt x="0" y="680457"/>
                </a:lnTo>
                <a:lnTo>
                  <a:pt x="343828" y="680457"/>
                </a:lnTo>
                <a:lnTo>
                  <a:pt x="343828" y="0"/>
                </a:lnTo>
                <a:close/>
              </a:path>
            </a:pathLst>
          </a:custGeom>
          <a:solidFill>
            <a:srgbClr val="96989A"/>
          </a:solidFill>
        </p:spPr>
        <p:txBody>
          <a:bodyPr wrap="square" lIns="0" tIns="0" rIns="0" bIns="0" rtlCol="0"/>
          <a:lstStyle/>
          <a:p>
            <a:endParaRPr sz="2396"/>
          </a:p>
        </p:txBody>
      </p:sp>
      <p:sp>
        <p:nvSpPr>
          <p:cNvPr id="4" name="TextBox 3"/>
          <p:cNvSpPr txBox="1"/>
          <p:nvPr/>
        </p:nvSpPr>
        <p:spPr>
          <a:xfrm>
            <a:off x="679702" y="641803"/>
            <a:ext cx="10875818" cy="707886"/>
          </a:xfrm>
          <a:prstGeom prst="rect">
            <a:avLst/>
          </a:prstGeom>
          <a:noFill/>
        </p:spPr>
        <p:txBody>
          <a:bodyPr wrap="square" rtlCol="0">
            <a:spAutoFit/>
          </a:bodyPr>
          <a:lstStyle/>
          <a:p>
            <a:pPr algn="ctr"/>
            <a:r>
              <a:rPr lang="fr-FR" sz="4000" b="1" dirty="0" smtClean="0">
                <a:solidFill>
                  <a:srgbClr val="002060"/>
                </a:solidFill>
                <a:latin typeface="Arial" panose="020B0604020202020204" pitchFamily="34" charset="0"/>
                <a:cs typeface="Arial" panose="020B0604020202020204" pitchFamily="34" charset="0"/>
              </a:rPr>
              <a:t>Aujourd’hui ...</a:t>
            </a:r>
            <a:endParaRPr lang="ru-RU" sz="4000" b="1" dirty="0">
              <a:solidFill>
                <a:srgbClr val="002060"/>
              </a:solidFill>
              <a:latin typeface="Arial" panose="020B0604020202020204" pitchFamily="34" charset="0"/>
              <a:cs typeface="Arial" panose="020B0604020202020204" pitchFamily="34" charset="0"/>
            </a:endParaRPr>
          </a:p>
        </p:txBody>
      </p:sp>
      <p:sp>
        <p:nvSpPr>
          <p:cNvPr id="5" name="Прямоугольник 4"/>
          <p:cNvSpPr/>
          <p:nvPr/>
        </p:nvSpPr>
        <p:spPr>
          <a:xfrm>
            <a:off x="472713" y="1455722"/>
            <a:ext cx="11289796" cy="4493538"/>
          </a:xfrm>
          <a:prstGeom prst="rect">
            <a:avLst/>
          </a:prstGeom>
          <a:ln w="19050">
            <a:solidFill>
              <a:srgbClr val="C00000"/>
            </a:solidFill>
          </a:ln>
        </p:spPr>
        <p:txBody>
          <a:bodyPr wrap="square">
            <a:spAutoFit/>
          </a:bodyPr>
          <a:lstStyle/>
          <a:p>
            <a:pPr algn="ctr"/>
            <a:r>
              <a:rPr lang="fr-FR" sz="4000" b="1" dirty="0" smtClean="0">
                <a:solidFill>
                  <a:srgbClr val="000000"/>
                </a:solidFill>
                <a:latin typeface="Arial" panose="020B0604020202020204" pitchFamily="34" charset="0"/>
                <a:cs typeface="Arial" panose="020B0604020202020204" pitchFamily="34" charset="0"/>
              </a:rPr>
              <a:t>   </a:t>
            </a:r>
            <a:r>
              <a:rPr lang="fr-FR" sz="4600" b="1" dirty="0">
                <a:solidFill>
                  <a:srgbClr val="0070C0"/>
                </a:solidFill>
                <a:latin typeface="Book Antiqua" panose="02040602050305030304" pitchFamily="18" charset="0"/>
                <a:cs typeface="Arial" panose="020B0604020202020204" pitchFamily="34" charset="0"/>
              </a:rPr>
              <a:t>o</a:t>
            </a:r>
            <a:r>
              <a:rPr lang="fr-FR" sz="4600" b="1" dirty="0" smtClean="0">
                <a:solidFill>
                  <a:srgbClr val="0070C0"/>
                </a:solidFill>
                <a:latin typeface="Book Antiqua" panose="02040602050305030304" pitchFamily="18" charset="0"/>
                <a:cs typeface="Arial" panose="020B0604020202020204" pitchFamily="34" charset="0"/>
              </a:rPr>
              <a:t>n </a:t>
            </a:r>
            <a:r>
              <a:rPr lang="fr-FR" sz="4600" b="1" dirty="0">
                <a:solidFill>
                  <a:srgbClr val="0070C0"/>
                </a:solidFill>
                <a:latin typeface="Book Antiqua" panose="02040602050305030304" pitchFamily="18" charset="0"/>
                <a:cs typeface="Arial" panose="020B0604020202020204" pitchFamily="34" charset="0"/>
              </a:rPr>
              <a:t>va</a:t>
            </a:r>
            <a:r>
              <a:rPr lang="fr-FR" sz="4600" b="1" dirty="0" smtClean="0">
                <a:solidFill>
                  <a:srgbClr val="0070C0"/>
                </a:solidFill>
                <a:latin typeface="Book Antiqua" panose="02040602050305030304" pitchFamily="18" charset="0"/>
                <a:cs typeface="Arial" panose="020B0604020202020204" pitchFamily="34" charset="0"/>
              </a:rPr>
              <a:t>...</a:t>
            </a:r>
          </a:p>
          <a:p>
            <a:pPr marL="571500" indent="-571500">
              <a:buFont typeface="Wingdings" panose="05000000000000000000" pitchFamily="2" charset="2"/>
              <a:buChar char="ü"/>
            </a:pPr>
            <a:r>
              <a:rPr lang="fr-FR" sz="4000" b="1" dirty="0" smtClean="0">
                <a:solidFill>
                  <a:srgbClr val="0070C0"/>
                </a:solidFill>
                <a:latin typeface="Book Antiqua" panose="02040602050305030304" pitchFamily="18" charset="0"/>
                <a:cs typeface="Arial" panose="020B0604020202020204" pitchFamily="34" charset="0"/>
              </a:rPr>
              <a:t>vérifier votre devoir à la maison</a:t>
            </a:r>
          </a:p>
          <a:p>
            <a:pPr marL="571500" indent="-571500">
              <a:buFont typeface="Wingdings" panose="05000000000000000000" pitchFamily="2" charset="2"/>
              <a:buChar char="ü"/>
            </a:pPr>
            <a:r>
              <a:rPr lang="fr-FR" sz="4000" b="1" dirty="0" smtClean="0">
                <a:solidFill>
                  <a:srgbClr val="0070C0"/>
                </a:solidFill>
                <a:latin typeface="Book Antiqua" panose="02040602050305030304" pitchFamily="18" charset="0"/>
                <a:cs typeface="Arial" panose="020B0604020202020204" pitchFamily="34" charset="0"/>
              </a:rPr>
              <a:t>regarder </a:t>
            </a:r>
            <a:r>
              <a:rPr lang="fr-FR" sz="4000" b="1" dirty="0">
                <a:solidFill>
                  <a:srgbClr val="0070C0"/>
                </a:solidFill>
                <a:latin typeface="Book Antiqua" panose="02040602050305030304" pitchFamily="18" charset="0"/>
                <a:cs typeface="Arial" panose="020B0604020202020204" pitchFamily="34" charset="0"/>
              </a:rPr>
              <a:t>un fragment d’une vidéo </a:t>
            </a:r>
            <a:endParaRPr lang="fr-FR" sz="4000" b="1" dirty="0" smtClean="0">
              <a:solidFill>
                <a:srgbClr val="0070C0"/>
              </a:solidFill>
              <a:latin typeface="Book Antiqua" panose="02040602050305030304" pitchFamily="18" charset="0"/>
              <a:cs typeface="Arial" panose="020B0604020202020204" pitchFamily="34" charset="0"/>
            </a:endParaRPr>
          </a:p>
          <a:p>
            <a:pPr marL="571500" indent="-571500">
              <a:buFont typeface="Wingdings" panose="05000000000000000000" pitchFamily="2" charset="2"/>
              <a:buChar char="ü"/>
            </a:pPr>
            <a:r>
              <a:rPr lang="fr-FR" sz="4000" b="1" dirty="0" smtClean="0">
                <a:solidFill>
                  <a:srgbClr val="0070C0"/>
                </a:solidFill>
                <a:latin typeface="Book Antiqua" panose="02040602050305030304" pitchFamily="18" charset="0"/>
                <a:cs typeface="Arial" panose="020B0604020202020204" pitchFamily="34" charset="0"/>
              </a:rPr>
              <a:t>apprendre à parler des faits au passé</a:t>
            </a:r>
            <a:endParaRPr lang="fr-FR" sz="4000" b="1" dirty="0">
              <a:solidFill>
                <a:srgbClr val="0070C0"/>
              </a:solidFill>
              <a:latin typeface="Book Antiqua" panose="02040602050305030304" pitchFamily="18" charset="0"/>
              <a:cs typeface="Arial" panose="020B0604020202020204" pitchFamily="34" charset="0"/>
            </a:endParaRPr>
          </a:p>
          <a:p>
            <a:pPr marL="571500" indent="-571500">
              <a:buFont typeface="Wingdings" panose="05000000000000000000" pitchFamily="2" charset="2"/>
              <a:buChar char="ü"/>
            </a:pPr>
            <a:r>
              <a:rPr lang="fr-FR" sz="4000" b="1" dirty="0" smtClean="0">
                <a:solidFill>
                  <a:srgbClr val="0070C0"/>
                </a:solidFill>
                <a:latin typeface="Book Antiqua" panose="02040602050305030304" pitchFamily="18" charset="0"/>
                <a:cs typeface="Arial" panose="020B0604020202020204" pitchFamily="34" charset="0"/>
              </a:rPr>
              <a:t>conjuguer les verbes avec l’auxiliaire « être » au Passé composé</a:t>
            </a:r>
          </a:p>
          <a:p>
            <a:pPr marL="571500" indent="-571500">
              <a:buFont typeface="Wingdings" panose="05000000000000000000" pitchFamily="2" charset="2"/>
              <a:buChar char="ü"/>
            </a:pPr>
            <a:r>
              <a:rPr lang="fr-FR" sz="4000" b="1" dirty="0" smtClean="0">
                <a:solidFill>
                  <a:srgbClr val="0070C0"/>
                </a:solidFill>
                <a:latin typeface="Book Antiqua" panose="02040602050305030304" pitchFamily="18" charset="0"/>
                <a:cs typeface="Arial" panose="020B0604020202020204" pitchFamily="34" charset="0"/>
              </a:rPr>
              <a:t>faire des activités </a:t>
            </a:r>
            <a:r>
              <a:rPr lang="fr-FR" sz="4000" b="1" dirty="0">
                <a:solidFill>
                  <a:srgbClr val="0070C0"/>
                </a:solidFill>
                <a:latin typeface="Book Antiqua" panose="02040602050305030304" pitchFamily="18" charset="0"/>
                <a:cs typeface="Arial" panose="020B0604020202020204" pitchFamily="34" charset="0"/>
              </a:rPr>
              <a:t>pour mémoriser tout...</a:t>
            </a:r>
            <a:endParaRPr lang="ru-RU" sz="4000" b="1" dirty="0">
              <a:solidFill>
                <a:srgbClr val="0070C0"/>
              </a:solidFill>
              <a:latin typeface="Book Antiqua" panose="02040602050305030304" pitchFamily="18" charset="0"/>
              <a:cs typeface="Arial" panose="020B0604020202020204" pitchFamily="34" charset="0"/>
            </a:endParaRPr>
          </a:p>
        </p:txBody>
      </p:sp>
      <p:sp>
        <p:nvSpPr>
          <p:cNvPr id="9" name="Google Shape;956;p38"/>
          <p:cNvSpPr/>
          <p:nvPr/>
        </p:nvSpPr>
        <p:spPr>
          <a:xfrm rot="17064425">
            <a:off x="414552" y="1219216"/>
            <a:ext cx="609373" cy="869422"/>
          </a:xfrm>
          <a:custGeom>
            <a:avLst/>
            <a:gdLst/>
            <a:ahLst/>
            <a:cxnLst/>
            <a:rect l="l" t="t" r="r" b="b"/>
            <a:pathLst>
              <a:path w="17958" h="17909" extrusionOk="0">
                <a:moveTo>
                  <a:pt x="11972" y="390"/>
                </a:moveTo>
                <a:lnTo>
                  <a:pt x="12069" y="414"/>
                </a:lnTo>
                <a:lnTo>
                  <a:pt x="12166" y="463"/>
                </a:lnTo>
                <a:lnTo>
                  <a:pt x="12288" y="511"/>
                </a:lnTo>
                <a:lnTo>
                  <a:pt x="12483" y="682"/>
                </a:lnTo>
                <a:lnTo>
                  <a:pt x="12653" y="852"/>
                </a:lnTo>
                <a:lnTo>
                  <a:pt x="12823" y="1047"/>
                </a:lnTo>
                <a:lnTo>
                  <a:pt x="13091" y="1387"/>
                </a:lnTo>
                <a:lnTo>
                  <a:pt x="13456" y="1801"/>
                </a:lnTo>
                <a:lnTo>
                  <a:pt x="13821" y="2166"/>
                </a:lnTo>
                <a:lnTo>
                  <a:pt x="14235" y="2507"/>
                </a:lnTo>
                <a:lnTo>
                  <a:pt x="14648" y="2847"/>
                </a:lnTo>
                <a:lnTo>
                  <a:pt x="14843" y="3042"/>
                </a:lnTo>
                <a:lnTo>
                  <a:pt x="15038" y="3237"/>
                </a:lnTo>
                <a:lnTo>
                  <a:pt x="15403" y="3626"/>
                </a:lnTo>
                <a:lnTo>
                  <a:pt x="15743" y="4040"/>
                </a:lnTo>
                <a:lnTo>
                  <a:pt x="16108" y="4453"/>
                </a:lnTo>
                <a:lnTo>
                  <a:pt x="16449" y="4818"/>
                </a:lnTo>
                <a:lnTo>
                  <a:pt x="16619" y="4988"/>
                </a:lnTo>
                <a:lnTo>
                  <a:pt x="16814" y="5159"/>
                </a:lnTo>
                <a:lnTo>
                  <a:pt x="17130" y="5426"/>
                </a:lnTo>
                <a:lnTo>
                  <a:pt x="17276" y="5572"/>
                </a:lnTo>
                <a:lnTo>
                  <a:pt x="17398" y="5743"/>
                </a:lnTo>
                <a:lnTo>
                  <a:pt x="17422" y="5791"/>
                </a:lnTo>
                <a:lnTo>
                  <a:pt x="17422" y="5791"/>
                </a:lnTo>
                <a:lnTo>
                  <a:pt x="16887" y="5499"/>
                </a:lnTo>
                <a:lnTo>
                  <a:pt x="16449" y="5280"/>
                </a:lnTo>
                <a:lnTo>
                  <a:pt x="16230" y="5159"/>
                </a:lnTo>
                <a:lnTo>
                  <a:pt x="15987" y="5061"/>
                </a:lnTo>
                <a:lnTo>
                  <a:pt x="15962" y="5086"/>
                </a:lnTo>
                <a:lnTo>
                  <a:pt x="15962" y="5110"/>
                </a:lnTo>
                <a:lnTo>
                  <a:pt x="15987" y="5232"/>
                </a:lnTo>
                <a:lnTo>
                  <a:pt x="16035" y="5329"/>
                </a:lnTo>
                <a:lnTo>
                  <a:pt x="16181" y="5499"/>
                </a:lnTo>
                <a:lnTo>
                  <a:pt x="16352" y="5645"/>
                </a:lnTo>
                <a:lnTo>
                  <a:pt x="16571" y="5791"/>
                </a:lnTo>
                <a:lnTo>
                  <a:pt x="17033" y="6010"/>
                </a:lnTo>
                <a:lnTo>
                  <a:pt x="17252" y="6132"/>
                </a:lnTo>
                <a:lnTo>
                  <a:pt x="17446" y="6229"/>
                </a:lnTo>
                <a:lnTo>
                  <a:pt x="17349" y="6351"/>
                </a:lnTo>
                <a:lnTo>
                  <a:pt x="17227" y="6448"/>
                </a:lnTo>
                <a:lnTo>
                  <a:pt x="17154" y="6375"/>
                </a:lnTo>
                <a:lnTo>
                  <a:pt x="17082" y="6302"/>
                </a:lnTo>
                <a:lnTo>
                  <a:pt x="16887" y="6205"/>
                </a:lnTo>
                <a:lnTo>
                  <a:pt x="16498" y="6010"/>
                </a:lnTo>
                <a:lnTo>
                  <a:pt x="16400" y="5937"/>
                </a:lnTo>
                <a:lnTo>
                  <a:pt x="16303" y="5840"/>
                </a:lnTo>
                <a:lnTo>
                  <a:pt x="16108" y="5645"/>
                </a:lnTo>
                <a:lnTo>
                  <a:pt x="16011" y="5548"/>
                </a:lnTo>
                <a:lnTo>
                  <a:pt x="15914" y="5451"/>
                </a:lnTo>
                <a:lnTo>
                  <a:pt x="15816" y="5402"/>
                </a:lnTo>
                <a:lnTo>
                  <a:pt x="15695" y="5353"/>
                </a:lnTo>
                <a:lnTo>
                  <a:pt x="15670" y="5353"/>
                </a:lnTo>
                <a:lnTo>
                  <a:pt x="15646" y="5378"/>
                </a:lnTo>
                <a:lnTo>
                  <a:pt x="15622" y="5426"/>
                </a:lnTo>
                <a:lnTo>
                  <a:pt x="15622" y="5548"/>
                </a:lnTo>
                <a:lnTo>
                  <a:pt x="15670" y="5645"/>
                </a:lnTo>
                <a:lnTo>
                  <a:pt x="15792" y="5864"/>
                </a:lnTo>
                <a:lnTo>
                  <a:pt x="15962" y="6083"/>
                </a:lnTo>
                <a:lnTo>
                  <a:pt x="16133" y="6229"/>
                </a:lnTo>
                <a:lnTo>
                  <a:pt x="16303" y="6351"/>
                </a:lnTo>
                <a:lnTo>
                  <a:pt x="16473" y="6448"/>
                </a:lnTo>
                <a:lnTo>
                  <a:pt x="16668" y="6521"/>
                </a:lnTo>
                <a:lnTo>
                  <a:pt x="16838" y="6643"/>
                </a:lnTo>
                <a:lnTo>
                  <a:pt x="16619" y="6692"/>
                </a:lnTo>
                <a:lnTo>
                  <a:pt x="16400" y="6716"/>
                </a:lnTo>
                <a:lnTo>
                  <a:pt x="16376" y="6692"/>
                </a:lnTo>
                <a:lnTo>
                  <a:pt x="16327" y="6643"/>
                </a:lnTo>
                <a:lnTo>
                  <a:pt x="16181" y="6570"/>
                </a:lnTo>
                <a:lnTo>
                  <a:pt x="16108" y="6546"/>
                </a:lnTo>
                <a:lnTo>
                  <a:pt x="16035" y="6497"/>
                </a:lnTo>
                <a:lnTo>
                  <a:pt x="15889" y="6375"/>
                </a:lnTo>
                <a:lnTo>
                  <a:pt x="15768" y="6229"/>
                </a:lnTo>
                <a:lnTo>
                  <a:pt x="15670" y="6108"/>
                </a:lnTo>
                <a:lnTo>
                  <a:pt x="15549" y="6010"/>
                </a:lnTo>
                <a:lnTo>
                  <a:pt x="15403" y="5962"/>
                </a:lnTo>
                <a:lnTo>
                  <a:pt x="15330" y="5937"/>
                </a:lnTo>
                <a:lnTo>
                  <a:pt x="15257" y="5962"/>
                </a:lnTo>
                <a:lnTo>
                  <a:pt x="15232" y="5962"/>
                </a:lnTo>
                <a:lnTo>
                  <a:pt x="15232" y="6010"/>
                </a:lnTo>
                <a:lnTo>
                  <a:pt x="15281" y="6181"/>
                </a:lnTo>
                <a:lnTo>
                  <a:pt x="15354" y="6327"/>
                </a:lnTo>
                <a:lnTo>
                  <a:pt x="15573" y="6619"/>
                </a:lnTo>
                <a:lnTo>
                  <a:pt x="15622" y="6692"/>
                </a:lnTo>
                <a:lnTo>
                  <a:pt x="15354" y="6643"/>
                </a:lnTo>
                <a:lnTo>
                  <a:pt x="15086" y="6570"/>
                </a:lnTo>
                <a:lnTo>
                  <a:pt x="15086" y="6546"/>
                </a:lnTo>
                <a:lnTo>
                  <a:pt x="14843" y="6205"/>
                </a:lnTo>
                <a:lnTo>
                  <a:pt x="14575" y="5889"/>
                </a:lnTo>
                <a:lnTo>
                  <a:pt x="14283" y="5572"/>
                </a:lnTo>
                <a:lnTo>
                  <a:pt x="13991" y="5256"/>
                </a:lnTo>
                <a:lnTo>
                  <a:pt x="13359" y="4672"/>
                </a:lnTo>
                <a:lnTo>
                  <a:pt x="12726" y="4137"/>
                </a:lnTo>
                <a:lnTo>
                  <a:pt x="11996" y="3456"/>
                </a:lnTo>
                <a:lnTo>
                  <a:pt x="11607" y="3139"/>
                </a:lnTo>
                <a:lnTo>
                  <a:pt x="11217" y="2823"/>
                </a:lnTo>
                <a:lnTo>
                  <a:pt x="11169" y="2823"/>
                </a:lnTo>
                <a:lnTo>
                  <a:pt x="11144" y="2750"/>
                </a:lnTo>
                <a:lnTo>
                  <a:pt x="11071" y="2628"/>
                </a:lnTo>
                <a:lnTo>
                  <a:pt x="11023" y="2482"/>
                </a:lnTo>
                <a:lnTo>
                  <a:pt x="10974" y="2336"/>
                </a:lnTo>
                <a:lnTo>
                  <a:pt x="10950" y="2166"/>
                </a:lnTo>
                <a:lnTo>
                  <a:pt x="10925" y="1850"/>
                </a:lnTo>
                <a:lnTo>
                  <a:pt x="10974" y="1509"/>
                </a:lnTo>
                <a:lnTo>
                  <a:pt x="11071" y="1193"/>
                </a:lnTo>
                <a:lnTo>
                  <a:pt x="11144" y="1022"/>
                </a:lnTo>
                <a:lnTo>
                  <a:pt x="11217" y="901"/>
                </a:lnTo>
                <a:lnTo>
                  <a:pt x="11315" y="755"/>
                </a:lnTo>
                <a:lnTo>
                  <a:pt x="11412" y="633"/>
                </a:lnTo>
                <a:lnTo>
                  <a:pt x="11534" y="536"/>
                </a:lnTo>
                <a:lnTo>
                  <a:pt x="11655" y="463"/>
                </a:lnTo>
                <a:lnTo>
                  <a:pt x="11753" y="414"/>
                </a:lnTo>
                <a:lnTo>
                  <a:pt x="11850" y="390"/>
                </a:lnTo>
                <a:close/>
                <a:moveTo>
                  <a:pt x="10098" y="4745"/>
                </a:moveTo>
                <a:lnTo>
                  <a:pt x="9976" y="4794"/>
                </a:lnTo>
                <a:lnTo>
                  <a:pt x="9879" y="4867"/>
                </a:lnTo>
                <a:lnTo>
                  <a:pt x="9684" y="5037"/>
                </a:lnTo>
                <a:lnTo>
                  <a:pt x="9149" y="5572"/>
                </a:lnTo>
                <a:lnTo>
                  <a:pt x="8687" y="6035"/>
                </a:lnTo>
                <a:lnTo>
                  <a:pt x="8468" y="6302"/>
                </a:lnTo>
                <a:lnTo>
                  <a:pt x="8273" y="6570"/>
                </a:lnTo>
                <a:lnTo>
                  <a:pt x="8249" y="6643"/>
                </a:lnTo>
                <a:lnTo>
                  <a:pt x="8273" y="6716"/>
                </a:lnTo>
                <a:lnTo>
                  <a:pt x="8346" y="6789"/>
                </a:lnTo>
                <a:lnTo>
                  <a:pt x="8419" y="6789"/>
                </a:lnTo>
                <a:lnTo>
                  <a:pt x="8565" y="6765"/>
                </a:lnTo>
                <a:lnTo>
                  <a:pt x="8687" y="6716"/>
                </a:lnTo>
                <a:lnTo>
                  <a:pt x="8833" y="6619"/>
                </a:lnTo>
                <a:lnTo>
                  <a:pt x="8979" y="6521"/>
                </a:lnTo>
                <a:lnTo>
                  <a:pt x="9222" y="6278"/>
                </a:lnTo>
                <a:lnTo>
                  <a:pt x="9417" y="6059"/>
                </a:lnTo>
                <a:lnTo>
                  <a:pt x="9976" y="5524"/>
                </a:lnTo>
                <a:lnTo>
                  <a:pt x="10171" y="5353"/>
                </a:lnTo>
                <a:lnTo>
                  <a:pt x="10268" y="5280"/>
                </a:lnTo>
                <a:lnTo>
                  <a:pt x="10341" y="5207"/>
                </a:lnTo>
                <a:lnTo>
                  <a:pt x="10414" y="5110"/>
                </a:lnTo>
                <a:lnTo>
                  <a:pt x="10414" y="5037"/>
                </a:lnTo>
                <a:lnTo>
                  <a:pt x="10414" y="4964"/>
                </a:lnTo>
                <a:lnTo>
                  <a:pt x="10390" y="4891"/>
                </a:lnTo>
                <a:lnTo>
                  <a:pt x="10341" y="4818"/>
                </a:lnTo>
                <a:lnTo>
                  <a:pt x="10268" y="4770"/>
                </a:lnTo>
                <a:lnTo>
                  <a:pt x="10195" y="4745"/>
                </a:lnTo>
                <a:close/>
                <a:moveTo>
                  <a:pt x="11047" y="3018"/>
                </a:moveTo>
                <a:lnTo>
                  <a:pt x="11193" y="3188"/>
                </a:lnTo>
                <a:lnTo>
                  <a:pt x="11339" y="3358"/>
                </a:lnTo>
                <a:lnTo>
                  <a:pt x="11680" y="3699"/>
                </a:lnTo>
                <a:lnTo>
                  <a:pt x="12385" y="4307"/>
                </a:lnTo>
                <a:lnTo>
                  <a:pt x="12994" y="4867"/>
                </a:lnTo>
                <a:lnTo>
                  <a:pt x="13602" y="5451"/>
                </a:lnTo>
                <a:lnTo>
                  <a:pt x="14162" y="6059"/>
                </a:lnTo>
                <a:lnTo>
                  <a:pt x="14429" y="6375"/>
                </a:lnTo>
                <a:lnTo>
                  <a:pt x="14697" y="6716"/>
                </a:lnTo>
                <a:lnTo>
                  <a:pt x="14624" y="6789"/>
                </a:lnTo>
                <a:lnTo>
                  <a:pt x="14308" y="6619"/>
                </a:lnTo>
                <a:lnTo>
                  <a:pt x="14137" y="6521"/>
                </a:lnTo>
                <a:lnTo>
                  <a:pt x="13943" y="6424"/>
                </a:lnTo>
                <a:lnTo>
                  <a:pt x="13821" y="6400"/>
                </a:lnTo>
                <a:lnTo>
                  <a:pt x="13748" y="6375"/>
                </a:lnTo>
                <a:lnTo>
                  <a:pt x="13699" y="6327"/>
                </a:lnTo>
                <a:lnTo>
                  <a:pt x="13675" y="6327"/>
                </a:lnTo>
                <a:lnTo>
                  <a:pt x="13651" y="6351"/>
                </a:lnTo>
                <a:lnTo>
                  <a:pt x="13651" y="6375"/>
                </a:lnTo>
                <a:lnTo>
                  <a:pt x="13724" y="6497"/>
                </a:lnTo>
                <a:lnTo>
                  <a:pt x="13772" y="6594"/>
                </a:lnTo>
                <a:lnTo>
                  <a:pt x="13918" y="6765"/>
                </a:lnTo>
                <a:lnTo>
                  <a:pt x="14089" y="6911"/>
                </a:lnTo>
                <a:lnTo>
                  <a:pt x="14405" y="7105"/>
                </a:lnTo>
                <a:lnTo>
                  <a:pt x="14332" y="7203"/>
                </a:lnTo>
                <a:lnTo>
                  <a:pt x="14283" y="7251"/>
                </a:lnTo>
                <a:lnTo>
                  <a:pt x="14235" y="7227"/>
                </a:lnTo>
                <a:lnTo>
                  <a:pt x="13967" y="7105"/>
                </a:lnTo>
                <a:lnTo>
                  <a:pt x="13699" y="6984"/>
                </a:lnTo>
                <a:lnTo>
                  <a:pt x="13602" y="6911"/>
                </a:lnTo>
                <a:lnTo>
                  <a:pt x="13480" y="6862"/>
                </a:lnTo>
                <a:lnTo>
                  <a:pt x="13359" y="6838"/>
                </a:lnTo>
                <a:lnTo>
                  <a:pt x="13237" y="6862"/>
                </a:lnTo>
                <a:lnTo>
                  <a:pt x="13188" y="6886"/>
                </a:lnTo>
                <a:lnTo>
                  <a:pt x="13188" y="6911"/>
                </a:lnTo>
                <a:lnTo>
                  <a:pt x="13164" y="6959"/>
                </a:lnTo>
                <a:lnTo>
                  <a:pt x="13188" y="6984"/>
                </a:lnTo>
                <a:lnTo>
                  <a:pt x="13261" y="7105"/>
                </a:lnTo>
                <a:lnTo>
                  <a:pt x="13383" y="7178"/>
                </a:lnTo>
                <a:lnTo>
                  <a:pt x="13626" y="7349"/>
                </a:lnTo>
                <a:lnTo>
                  <a:pt x="13821" y="7446"/>
                </a:lnTo>
                <a:lnTo>
                  <a:pt x="14016" y="7543"/>
                </a:lnTo>
                <a:lnTo>
                  <a:pt x="13699" y="7835"/>
                </a:lnTo>
                <a:lnTo>
                  <a:pt x="13480" y="7738"/>
                </a:lnTo>
                <a:lnTo>
                  <a:pt x="13237" y="7616"/>
                </a:lnTo>
                <a:lnTo>
                  <a:pt x="13018" y="7568"/>
                </a:lnTo>
                <a:lnTo>
                  <a:pt x="12896" y="7543"/>
                </a:lnTo>
                <a:lnTo>
                  <a:pt x="12775" y="7543"/>
                </a:lnTo>
                <a:lnTo>
                  <a:pt x="12702" y="7568"/>
                </a:lnTo>
                <a:lnTo>
                  <a:pt x="12653" y="7641"/>
                </a:lnTo>
                <a:lnTo>
                  <a:pt x="12653" y="7714"/>
                </a:lnTo>
                <a:lnTo>
                  <a:pt x="12653" y="7762"/>
                </a:lnTo>
                <a:lnTo>
                  <a:pt x="12702" y="7787"/>
                </a:lnTo>
                <a:lnTo>
                  <a:pt x="13042" y="7981"/>
                </a:lnTo>
                <a:lnTo>
                  <a:pt x="13383" y="8176"/>
                </a:lnTo>
                <a:lnTo>
                  <a:pt x="13164" y="8419"/>
                </a:lnTo>
                <a:lnTo>
                  <a:pt x="12969" y="8346"/>
                </a:lnTo>
                <a:lnTo>
                  <a:pt x="12775" y="8273"/>
                </a:lnTo>
                <a:lnTo>
                  <a:pt x="12580" y="8152"/>
                </a:lnTo>
                <a:lnTo>
                  <a:pt x="12483" y="8103"/>
                </a:lnTo>
                <a:lnTo>
                  <a:pt x="12385" y="8054"/>
                </a:lnTo>
                <a:lnTo>
                  <a:pt x="12337" y="8054"/>
                </a:lnTo>
                <a:lnTo>
                  <a:pt x="12288" y="8079"/>
                </a:lnTo>
                <a:lnTo>
                  <a:pt x="12264" y="8127"/>
                </a:lnTo>
                <a:lnTo>
                  <a:pt x="12264" y="8176"/>
                </a:lnTo>
                <a:lnTo>
                  <a:pt x="12312" y="8273"/>
                </a:lnTo>
                <a:lnTo>
                  <a:pt x="12410" y="8371"/>
                </a:lnTo>
                <a:lnTo>
                  <a:pt x="12507" y="8468"/>
                </a:lnTo>
                <a:lnTo>
                  <a:pt x="12604" y="8541"/>
                </a:lnTo>
                <a:lnTo>
                  <a:pt x="12750" y="8614"/>
                </a:lnTo>
                <a:lnTo>
                  <a:pt x="12921" y="8687"/>
                </a:lnTo>
                <a:lnTo>
                  <a:pt x="12726" y="8930"/>
                </a:lnTo>
                <a:lnTo>
                  <a:pt x="12531" y="8833"/>
                </a:lnTo>
                <a:lnTo>
                  <a:pt x="12361" y="8784"/>
                </a:lnTo>
                <a:lnTo>
                  <a:pt x="12142" y="8638"/>
                </a:lnTo>
                <a:lnTo>
                  <a:pt x="11923" y="8517"/>
                </a:lnTo>
                <a:lnTo>
                  <a:pt x="11899" y="8517"/>
                </a:lnTo>
                <a:lnTo>
                  <a:pt x="11850" y="8565"/>
                </a:lnTo>
                <a:lnTo>
                  <a:pt x="11826" y="8590"/>
                </a:lnTo>
                <a:lnTo>
                  <a:pt x="11826" y="8687"/>
                </a:lnTo>
                <a:lnTo>
                  <a:pt x="11850" y="8809"/>
                </a:lnTo>
                <a:lnTo>
                  <a:pt x="11947" y="8906"/>
                </a:lnTo>
                <a:lnTo>
                  <a:pt x="12045" y="9003"/>
                </a:lnTo>
                <a:lnTo>
                  <a:pt x="12166" y="9101"/>
                </a:lnTo>
                <a:lnTo>
                  <a:pt x="12458" y="9247"/>
                </a:lnTo>
                <a:lnTo>
                  <a:pt x="12166" y="9539"/>
                </a:lnTo>
                <a:lnTo>
                  <a:pt x="11947" y="9441"/>
                </a:lnTo>
                <a:lnTo>
                  <a:pt x="11753" y="9320"/>
                </a:lnTo>
                <a:lnTo>
                  <a:pt x="11582" y="9198"/>
                </a:lnTo>
                <a:lnTo>
                  <a:pt x="11461" y="9174"/>
                </a:lnTo>
                <a:lnTo>
                  <a:pt x="11339" y="9174"/>
                </a:lnTo>
                <a:lnTo>
                  <a:pt x="11315" y="9198"/>
                </a:lnTo>
                <a:lnTo>
                  <a:pt x="11315" y="9271"/>
                </a:lnTo>
                <a:lnTo>
                  <a:pt x="11363" y="9368"/>
                </a:lnTo>
                <a:lnTo>
                  <a:pt x="11436" y="9466"/>
                </a:lnTo>
                <a:lnTo>
                  <a:pt x="11582" y="9612"/>
                </a:lnTo>
                <a:lnTo>
                  <a:pt x="11728" y="9709"/>
                </a:lnTo>
                <a:lnTo>
                  <a:pt x="11850" y="9806"/>
                </a:lnTo>
                <a:lnTo>
                  <a:pt x="11777" y="9879"/>
                </a:lnTo>
                <a:lnTo>
                  <a:pt x="11728" y="9928"/>
                </a:lnTo>
                <a:lnTo>
                  <a:pt x="11704" y="9977"/>
                </a:lnTo>
                <a:lnTo>
                  <a:pt x="11680" y="10050"/>
                </a:lnTo>
                <a:lnTo>
                  <a:pt x="11680" y="10098"/>
                </a:lnTo>
                <a:lnTo>
                  <a:pt x="11655" y="10196"/>
                </a:lnTo>
                <a:lnTo>
                  <a:pt x="11680" y="10244"/>
                </a:lnTo>
                <a:lnTo>
                  <a:pt x="11704" y="10317"/>
                </a:lnTo>
                <a:lnTo>
                  <a:pt x="11777" y="10488"/>
                </a:lnTo>
                <a:lnTo>
                  <a:pt x="11874" y="10682"/>
                </a:lnTo>
                <a:lnTo>
                  <a:pt x="11680" y="10561"/>
                </a:lnTo>
                <a:lnTo>
                  <a:pt x="11509" y="10463"/>
                </a:lnTo>
                <a:lnTo>
                  <a:pt x="11412" y="10439"/>
                </a:lnTo>
                <a:lnTo>
                  <a:pt x="11217" y="10439"/>
                </a:lnTo>
                <a:lnTo>
                  <a:pt x="11144" y="10463"/>
                </a:lnTo>
                <a:lnTo>
                  <a:pt x="11096" y="10488"/>
                </a:lnTo>
                <a:lnTo>
                  <a:pt x="11096" y="10512"/>
                </a:lnTo>
                <a:lnTo>
                  <a:pt x="11096" y="10561"/>
                </a:lnTo>
                <a:lnTo>
                  <a:pt x="11096" y="10585"/>
                </a:lnTo>
                <a:lnTo>
                  <a:pt x="11193" y="10658"/>
                </a:lnTo>
                <a:lnTo>
                  <a:pt x="11315" y="10731"/>
                </a:lnTo>
                <a:lnTo>
                  <a:pt x="11509" y="10877"/>
                </a:lnTo>
                <a:lnTo>
                  <a:pt x="11753" y="11072"/>
                </a:lnTo>
                <a:lnTo>
                  <a:pt x="11996" y="11266"/>
                </a:lnTo>
                <a:lnTo>
                  <a:pt x="12020" y="11266"/>
                </a:lnTo>
                <a:lnTo>
                  <a:pt x="12093" y="11631"/>
                </a:lnTo>
                <a:lnTo>
                  <a:pt x="12118" y="11972"/>
                </a:lnTo>
                <a:lnTo>
                  <a:pt x="11777" y="11704"/>
                </a:lnTo>
                <a:lnTo>
                  <a:pt x="11461" y="11437"/>
                </a:lnTo>
                <a:lnTo>
                  <a:pt x="11315" y="11339"/>
                </a:lnTo>
                <a:lnTo>
                  <a:pt x="11144" y="11242"/>
                </a:lnTo>
                <a:lnTo>
                  <a:pt x="10974" y="11193"/>
                </a:lnTo>
                <a:lnTo>
                  <a:pt x="10877" y="11169"/>
                </a:lnTo>
                <a:lnTo>
                  <a:pt x="10779" y="11193"/>
                </a:lnTo>
                <a:lnTo>
                  <a:pt x="10755" y="11218"/>
                </a:lnTo>
                <a:lnTo>
                  <a:pt x="10779" y="11242"/>
                </a:lnTo>
                <a:lnTo>
                  <a:pt x="11363" y="11826"/>
                </a:lnTo>
                <a:lnTo>
                  <a:pt x="11509" y="11972"/>
                </a:lnTo>
                <a:lnTo>
                  <a:pt x="11680" y="12142"/>
                </a:lnTo>
                <a:lnTo>
                  <a:pt x="11850" y="12264"/>
                </a:lnTo>
                <a:lnTo>
                  <a:pt x="12069" y="12361"/>
                </a:lnTo>
                <a:lnTo>
                  <a:pt x="12118" y="12361"/>
                </a:lnTo>
                <a:lnTo>
                  <a:pt x="12118" y="12921"/>
                </a:lnTo>
                <a:lnTo>
                  <a:pt x="12093" y="13091"/>
                </a:lnTo>
                <a:lnTo>
                  <a:pt x="11972" y="12969"/>
                </a:lnTo>
                <a:lnTo>
                  <a:pt x="11850" y="12824"/>
                </a:lnTo>
                <a:lnTo>
                  <a:pt x="11655" y="12653"/>
                </a:lnTo>
                <a:lnTo>
                  <a:pt x="11120" y="12167"/>
                </a:lnTo>
                <a:lnTo>
                  <a:pt x="10877" y="11948"/>
                </a:lnTo>
                <a:lnTo>
                  <a:pt x="10731" y="11875"/>
                </a:lnTo>
                <a:lnTo>
                  <a:pt x="10585" y="11826"/>
                </a:lnTo>
                <a:lnTo>
                  <a:pt x="10536" y="11850"/>
                </a:lnTo>
                <a:lnTo>
                  <a:pt x="10512" y="11875"/>
                </a:lnTo>
                <a:lnTo>
                  <a:pt x="10536" y="12021"/>
                </a:lnTo>
                <a:lnTo>
                  <a:pt x="10609" y="12142"/>
                </a:lnTo>
                <a:lnTo>
                  <a:pt x="10682" y="12264"/>
                </a:lnTo>
                <a:lnTo>
                  <a:pt x="10779" y="12386"/>
                </a:lnTo>
                <a:lnTo>
                  <a:pt x="11023" y="12605"/>
                </a:lnTo>
                <a:lnTo>
                  <a:pt x="11217" y="12799"/>
                </a:lnTo>
                <a:lnTo>
                  <a:pt x="11728" y="13286"/>
                </a:lnTo>
                <a:lnTo>
                  <a:pt x="11801" y="13359"/>
                </a:lnTo>
                <a:lnTo>
                  <a:pt x="11874" y="13407"/>
                </a:lnTo>
                <a:lnTo>
                  <a:pt x="12045" y="13407"/>
                </a:lnTo>
                <a:lnTo>
                  <a:pt x="11947" y="13699"/>
                </a:lnTo>
                <a:lnTo>
                  <a:pt x="11899" y="13845"/>
                </a:lnTo>
                <a:lnTo>
                  <a:pt x="11826" y="13991"/>
                </a:lnTo>
                <a:lnTo>
                  <a:pt x="11631" y="13748"/>
                </a:lnTo>
                <a:lnTo>
                  <a:pt x="11412" y="13529"/>
                </a:lnTo>
                <a:lnTo>
                  <a:pt x="11169" y="13334"/>
                </a:lnTo>
                <a:lnTo>
                  <a:pt x="10950" y="13115"/>
                </a:lnTo>
                <a:lnTo>
                  <a:pt x="10536" y="12702"/>
                </a:lnTo>
                <a:lnTo>
                  <a:pt x="10439" y="12629"/>
                </a:lnTo>
                <a:lnTo>
                  <a:pt x="10293" y="12532"/>
                </a:lnTo>
                <a:lnTo>
                  <a:pt x="10171" y="12459"/>
                </a:lnTo>
                <a:lnTo>
                  <a:pt x="10098" y="12361"/>
                </a:lnTo>
                <a:lnTo>
                  <a:pt x="10074" y="12361"/>
                </a:lnTo>
                <a:lnTo>
                  <a:pt x="10049" y="12386"/>
                </a:lnTo>
                <a:lnTo>
                  <a:pt x="10098" y="12532"/>
                </a:lnTo>
                <a:lnTo>
                  <a:pt x="10147" y="12653"/>
                </a:lnTo>
                <a:lnTo>
                  <a:pt x="10293" y="12921"/>
                </a:lnTo>
                <a:lnTo>
                  <a:pt x="10487" y="13140"/>
                </a:lnTo>
                <a:lnTo>
                  <a:pt x="10706" y="13359"/>
                </a:lnTo>
                <a:lnTo>
                  <a:pt x="11169" y="13797"/>
                </a:lnTo>
                <a:lnTo>
                  <a:pt x="11388" y="14016"/>
                </a:lnTo>
                <a:lnTo>
                  <a:pt x="11558" y="14235"/>
                </a:lnTo>
                <a:lnTo>
                  <a:pt x="11412" y="14283"/>
                </a:lnTo>
                <a:lnTo>
                  <a:pt x="11266" y="14283"/>
                </a:lnTo>
                <a:lnTo>
                  <a:pt x="11096" y="14259"/>
                </a:lnTo>
                <a:lnTo>
                  <a:pt x="10925" y="14210"/>
                </a:lnTo>
                <a:lnTo>
                  <a:pt x="10877" y="14162"/>
                </a:lnTo>
                <a:lnTo>
                  <a:pt x="10414" y="13651"/>
                </a:lnTo>
                <a:lnTo>
                  <a:pt x="9903" y="13164"/>
                </a:lnTo>
                <a:lnTo>
                  <a:pt x="9392" y="12678"/>
                </a:lnTo>
                <a:lnTo>
                  <a:pt x="8857" y="12240"/>
                </a:lnTo>
                <a:lnTo>
                  <a:pt x="7811" y="11315"/>
                </a:lnTo>
                <a:lnTo>
                  <a:pt x="7300" y="10828"/>
                </a:lnTo>
                <a:lnTo>
                  <a:pt x="6813" y="10342"/>
                </a:lnTo>
                <a:lnTo>
                  <a:pt x="5913" y="9344"/>
                </a:lnTo>
                <a:lnTo>
                  <a:pt x="5426" y="8857"/>
                </a:lnTo>
                <a:lnTo>
                  <a:pt x="4940" y="8419"/>
                </a:lnTo>
                <a:lnTo>
                  <a:pt x="4429" y="7981"/>
                </a:lnTo>
                <a:lnTo>
                  <a:pt x="3918" y="7568"/>
                </a:lnTo>
                <a:lnTo>
                  <a:pt x="3747" y="7397"/>
                </a:lnTo>
                <a:lnTo>
                  <a:pt x="3577" y="7203"/>
                </a:lnTo>
                <a:lnTo>
                  <a:pt x="3504" y="7130"/>
                </a:lnTo>
                <a:lnTo>
                  <a:pt x="3407" y="7057"/>
                </a:lnTo>
                <a:lnTo>
                  <a:pt x="3309" y="7008"/>
                </a:lnTo>
                <a:lnTo>
                  <a:pt x="3212" y="6984"/>
                </a:lnTo>
                <a:lnTo>
                  <a:pt x="3163" y="6911"/>
                </a:lnTo>
                <a:lnTo>
                  <a:pt x="3139" y="6838"/>
                </a:lnTo>
                <a:lnTo>
                  <a:pt x="3163" y="6740"/>
                </a:lnTo>
                <a:lnTo>
                  <a:pt x="3163" y="6667"/>
                </a:lnTo>
                <a:lnTo>
                  <a:pt x="3236" y="6521"/>
                </a:lnTo>
                <a:lnTo>
                  <a:pt x="3358" y="6375"/>
                </a:lnTo>
                <a:lnTo>
                  <a:pt x="3504" y="6254"/>
                </a:lnTo>
                <a:lnTo>
                  <a:pt x="3650" y="6156"/>
                </a:lnTo>
                <a:lnTo>
                  <a:pt x="3942" y="6010"/>
                </a:lnTo>
                <a:lnTo>
                  <a:pt x="4234" y="5913"/>
                </a:lnTo>
                <a:lnTo>
                  <a:pt x="4526" y="5840"/>
                </a:lnTo>
                <a:lnTo>
                  <a:pt x="4842" y="5767"/>
                </a:lnTo>
                <a:lnTo>
                  <a:pt x="5134" y="5743"/>
                </a:lnTo>
                <a:lnTo>
                  <a:pt x="5499" y="5743"/>
                </a:lnTo>
                <a:lnTo>
                  <a:pt x="5864" y="5767"/>
                </a:lnTo>
                <a:lnTo>
                  <a:pt x="6229" y="5816"/>
                </a:lnTo>
                <a:lnTo>
                  <a:pt x="6594" y="5913"/>
                </a:lnTo>
                <a:lnTo>
                  <a:pt x="6862" y="6010"/>
                </a:lnTo>
                <a:lnTo>
                  <a:pt x="7154" y="6108"/>
                </a:lnTo>
                <a:lnTo>
                  <a:pt x="7446" y="6205"/>
                </a:lnTo>
                <a:lnTo>
                  <a:pt x="7592" y="6254"/>
                </a:lnTo>
                <a:lnTo>
                  <a:pt x="7738" y="6254"/>
                </a:lnTo>
                <a:lnTo>
                  <a:pt x="7787" y="6229"/>
                </a:lnTo>
                <a:lnTo>
                  <a:pt x="7860" y="6181"/>
                </a:lnTo>
                <a:lnTo>
                  <a:pt x="7884" y="6132"/>
                </a:lnTo>
                <a:lnTo>
                  <a:pt x="7884" y="6083"/>
                </a:lnTo>
                <a:lnTo>
                  <a:pt x="8006" y="5962"/>
                </a:lnTo>
                <a:lnTo>
                  <a:pt x="8079" y="5864"/>
                </a:lnTo>
                <a:lnTo>
                  <a:pt x="8346" y="5621"/>
                </a:lnTo>
                <a:lnTo>
                  <a:pt x="8614" y="5402"/>
                </a:lnTo>
                <a:lnTo>
                  <a:pt x="9198" y="4964"/>
                </a:lnTo>
                <a:lnTo>
                  <a:pt x="9490" y="4721"/>
                </a:lnTo>
                <a:lnTo>
                  <a:pt x="9757" y="4453"/>
                </a:lnTo>
                <a:lnTo>
                  <a:pt x="10293" y="3894"/>
                </a:lnTo>
                <a:lnTo>
                  <a:pt x="10706" y="3480"/>
                </a:lnTo>
                <a:lnTo>
                  <a:pt x="10901" y="3261"/>
                </a:lnTo>
                <a:lnTo>
                  <a:pt x="10974" y="3139"/>
                </a:lnTo>
                <a:lnTo>
                  <a:pt x="11047" y="3018"/>
                </a:lnTo>
                <a:close/>
                <a:moveTo>
                  <a:pt x="6327" y="10463"/>
                </a:moveTo>
                <a:lnTo>
                  <a:pt x="6594" y="10780"/>
                </a:lnTo>
                <a:lnTo>
                  <a:pt x="7057" y="11266"/>
                </a:lnTo>
                <a:lnTo>
                  <a:pt x="7543" y="11729"/>
                </a:lnTo>
                <a:lnTo>
                  <a:pt x="6643" y="12580"/>
                </a:lnTo>
                <a:lnTo>
                  <a:pt x="5718" y="13407"/>
                </a:lnTo>
                <a:lnTo>
                  <a:pt x="4794" y="14210"/>
                </a:lnTo>
                <a:lnTo>
                  <a:pt x="3820" y="14989"/>
                </a:lnTo>
                <a:lnTo>
                  <a:pt x="3042" y="15597"/>
                </a:lnTo>
                <a:lnTo>
                  <a:pt x="2263" y="16157"/>
                </a:lnTo>
                <a:lnTo>
                  <a:pt x="1460" y="16717"/>
                </a:lnTo>
                <a:lnTo>
                  <a:pt x="682" y="17301"/>
                </a:lnTo>
                <a:lnTo>
                  <a:pt x="1120" y="16765"/>
                </a:lnTo>
                <a:lnTo>
                  <a:pt x="1533" y="16230"/>
                </a:lnTo>
                <a:lnTo>
                  <a:pt x="1971" y="15646"/>
                </a:lnTo>
                <a:lnTo>
                  <a:pt x="2458" y="15111"/>
                </a:lnTo>
                <a:lnTo>
                  <a:pt x="3431" y="14064"/>
                </a:lnTo>
                <a:lnTo>
                  <a:pt x="4307" y="13018"/>
                </a:lnTo>
                <a:lnTo>
                  <a:pt x="5159" y="11972"/>
                </a:lnTo>
                <a:lnTo>
                  <a:pt x="5524" y="11485"/>
                </a:lnTo>
                <a:lnTo>
                  <a:pt x="5913" y="11023"/>
                </a:lnTo>
                <a:lnTo>
                  <a:pt x="6132" y="10755"/>
                </a:lnTo>
                <a:lnTo>
                  <a:pt x="6229" y="10609"/>
                </a:lnTo>
                <a:lnTo>
                  <a:pt x="6327" y="10463"/>
                </a:lnTo>
                <a:close/>
                <a:moveTo>
                  <a:pt x="11753" y="0"/>
                </a:moveTo>
                <a:lnTo>
                  <a:pt x="11558" y="49"/>
                </a:lnTo>
                <a:lnTo>
                  <a:pt x="11363" y="122"/>
                </a:lnTo>
                <a:lnTo>
                  <a:pt x="11217" y="219"/>
                </a:lnTo>
                <a:lnTo>
                  <a:pt x="11096" y="341"/>
                </a:lnTo>
                <a:lnTo>
                  <a:pt x="10974" y="463"/>
                </a:lnTo>
                <a:lnTo>
                  <a:pt x="10877" y="609"/>
                </a:lnTo>
                <a:lnTo>
                  <a:pt x="10779" y="779"/>
                </a:lnTo>
                <a:lnTo>
                  <a:pt x="10706" y="949"/>
                </a:lnTo>
                <a:lnTo>
                  <a:pt x="10633" y="1120"/>
                </a:lnTo>
                <a:lnTo>
                  <a:pt x="10585" y="1314"/>
                </a:lnTo>
                <a:lnTo>
                  <a:pt x="10536" y="1509"/>
                </a:lnTo>
                <a:lnTo>
                  <a:pt x="10512" y="1704"/>
                </a:lnTo>
                <a:lnTo>
                  <a:pt x="10512" y="1898"/>
                </a:lnTo>
                <a:lnTo>
                  <a:pt x="10512" y="2093"/>
                </a:lnTo>
                <a:lnTo>
                  <a:pt x="10536" y="2263"/>
                </a:lnTo>
                <a:lnTo>
                  <a:pt x="10585" y="2458"/>
                </a:lnTo>
                <a:lnTo>
                  <a:pt x="10633" y="2604"/>
                </a:lnTo>
                <a:lnTo>
                  <a:pt x="10731" y="2774"/>
                </a:lnTo>
                <a:lnTo>
                  <a:pt x="10609" y="2823"/>
                </a:lnTo>
                <a:lnTo>
                  <a:pt x="10487" y="2920"/>
                </a:lnTo>
                <a:lnTo>
                  <a:pt x="10293" y="3115"/>
                </a:lnTo>
                <a:lnTo>
                  <a:pt x="9928" y="3553"/>
                </a:lnTo>
                <a:lnTo>
                  <a:pt x="9417" y="4113"/>
                </a:lnTo>
                <a:lnTo>
                  <a:pt x="9149" y="4356"/>
                </a:lnTo>
                <a:lnTo>
                  <a:pt x="8857" y="4624"/>
                </a:lnTo>
                <a:lnTo>
                  <a:pt x="8298" y="5061"/>
                </a:lnTo>
                <a:lnTo>
                  <a:pt x="8030" y="5305"/>
                </a:lnTo>
                <a:lnTo>
                  <a:pt x="7787" y="5572"/>
                </a:lnTo>
                <a:lnTo>
                  <a:pt x="7714" y="5670"/>
                </a:lnTo>
                <a:lnTo>
                  <a:pt x="7616" y="5791"/>
                </a:lnTo>
                <a:lnTo>
                  <a:pt x="7470" y="5718"/>
                </a:lnTo>
                <a:lnTo>
                  <a:pt x="7300" y="5645"/>
                </a:lnTo>
                <a:lnTo>
                  <a:pt x="6935" y="5524"/>
                </a:lnTo>
                <a:lnTo>
                  <a:pt x="6570" y="5451"/>
                </a:lnTo>
                <a:lnTo>
                  <a:pt x="6254" y="5402"/>
                </a:lnTo>
                <a:lnTo>
                  <a:pt x="5767" y="5329"/>
                </a:lnTo>
                <a:lnTo>
                  <a:pt x="5280" y="5305"/>
                </a:lnTo>
                <a:lnTo>
                  <a:pt x="4794" y="5353"/>
                </a:lnTo>
                <a:lnTo>
                  <a:pt x="4307" y="5451"/>
                </a:lnTo>
                <a:lnTo>
                  <a:pt x="3942" y="5548"/>
                </a:lnTo>
                <a:lnTo>
                  <a:pt x="3601" y="5718"/>
                </a:lnTo>
                <a:lnTo>
                  <a:pt x="3431" y="5791"/>
                </a:lnTo>
                <a:lnTo>
                  <a:pt x="3261" y="5913"/>
                </a:lnTo>
                <a:lnTo>
                  <a:pt x="3139" y="6035"/>
                </a:lnTo>
                <a:lnTo>
                  <a:pt x="3017" y="6181"/>
                </a:lnTo>
                <a:lnTo>
                  <a:pt x="2871" y="6448"/>
                </a:lnTo>
                <a:lnTo>
                  <a:pt x="2823" y="6570"/>
                </a:lnTo>
                <a:lnTo>
                  <a:pt x="2798" y="6716"/>
                </a:lnTo>
                <a:lnTo>
                  <a:pt x="2798" y="6862"/>
                </a:lnTo>
                <a:lnTo>
                  <a:pt x="2823" y="7008"/>
                </a:lnTo>
                <a:lnTo>
                  <a:pt x="2871" y="7130"/>
                </a:lnTo>
                <a:lnTo>
                  <a:pt x="2969" y="7227"/>
                </a:lnTo>
                <a:lnTo>
                  <a:pt x="3042" y="7251"/>
                </a:lnTo>
                <a:lnTo>
                  <a:pt x="3115" y="7251"/>
                </a:lnTo>
                <a:lnTo>
                  <a:pt x="3285" y="7470"/>
                </a:lnTo>
                <a:lnTo>
                  <a:pt x="3455" y="7689"/>
                </a:lnTo>
                <a:lnTo>
                  <a:pt x="3650" y="7908"/>
                </a:lnTo>
                <a:lnTo>
                  <a:pt x="3869" y="8103"/>
                </a:lnTo>
                <a:lnTo>
                  <a:pt x="4307" y="8468"/>
                </a:lnTo>
                <a:lnTo>
                  <a:pt x="4769" y="8833"/>
                </a:lnTo>
                <a:lnTo>
                  <a:pt x="5086" y="9125"/>
                </a:lnTo>
                <a:lnTo>
                  <a:pt x="5402" y="9466"/>
                </a:lnTo>
                <a:lnTo>
                  <a:pt x="6010" y="10123"/>
                </a:lnTo>
                <a:lnTo>
                  <a:pt x="5962" y="10196"/>
                </a:lnTo>
                <a:lnTo>
                  <a:pt x="5864" y="10342"/>
                </a:lnTo>
                <a:lnTo>
                  <a:pt x="5767" y="10488"/>
                </a:lnTo>
                <a:lnTo>
                  <a:pt x="5499" y="10780"/>
                </a:lnTo>
                <a:lnTo>
                  <a:pt x="5110" y="11291"/>
                </a:lnTo>
                <a:lnTo>
                  <a:pt x="4721" y="11777"/>
                </a:lnTo>
                <a:lnTo>
                  <a:pt x="3820" y="12921"/>
                </a:lnTo>
                <a:lnTo>
                  <a:pt x="2871" y="14016"/>
                </a:lnTo>
                <a:lnTo>
                  <a:pt x="1995" y="14989"/>
                </a:lnTo>
                <a:lnTo>
                  <a:pt x="1582" y="15500"/>
                </a:lnTo>
                <a:lnTo>
                  <a:pt x="1168" y="16011"/>
                </a:lnTo>
                <a:lnTo>
                  <a:pt x="779" y="16571"/>
                </a:lnTo>
                <a:lnTo>
                  <a:pt x="584" y="16838"/>
                </a:lnTo>
                <a:lnTo>
                  <a:pt x="365" y="17106"/>
                </a:lnTo>
                <a:lnTo>
                  <a:pt x="244" y="17276"/>
                </a:lnTo>
                <a:lnTo>
                  <a:pt x="122" y="17422"/>
                </a:lnTo>
                <a:lnTo>
                  <a:pt x="49" y="17593"/>
                </a:lnTo>
                <a:lnTo>
                  <a:pt x="0" y="17787"/>
                </a:lnTo>
                <a:lnTo>
                  <a:pt x="0" y="17860"/>
                </a:lnTo>
                <a:lnTo>
                  <a:pt x="73" y="17909"/>
                </a:lnTo>
                <a:lnTo>
                  <a:pt x="122" y="17909"/>
                </a:lnTo>
                <a:lnTo>
                  <a:pt x="195" y="17885"/>
                </a:lnTo>
                <a:lnTo>
                  <a:pt x="219" y="17836"/>
                </a:lnTo>
                <a:lnTo>
                  <a:pt x="463" y="17763"/>
                </a:lnTo>
                <a:lnTo>
                  <a:pt x="682" y="17666"/>
                </a:lnTo>
                <a:lnTo>
                  <a:pt x="901" y="17544"/>
                </a:lnTo>
                <a:lnTo>
                  <a:pt x="1120" y="17398"/>
                </a:lnTo>
                <a:lnTo>
                  <a:pt x="1533" y="17106"/>
                </a:lnTo>
                <a:lnTo>
                  <a:pt x="1947" y="16838"/>
                </a:lnTo>
                <a:lnTo>
                  <a:pt x="2433" y="16522"/>
                </a:lnTo>
                <a:lnTo>
                  <a:pt x="2896" y="16206"/>
                </a:lnTo>
                <a:lnTo>
                  <a:pt x="3358" y="15865"/>
                </a:lnTo>
                <a:lnTo>
                  <a:pt x="3820" y="15524"/>
                </a:lnTo>
                <a:lnTo>
                  <a:pt x="4867" y="14697"/>
                </a:lnTo>
                <a:lnTo>
                  <a:pt x="5889" y="13845"/>
                </a:lnTo>
                <a:lnTo>
                  <a:pt x="6886" y="12945"/>
                </a:lnTo>
                <a:lnTo>
                  <a:pt x="7860" y="12045"/>
                </a:lnTo>
                <a:lnTo>
                  <a:pt x="7860" y="12021"/>
                </a:lnTo>
                <a:lnTo>
                  <a:pt x="9222" y="13261"/>
                </a:lnTo>
                <a:lnTo>
                  <a:pt x="9879" y="13870"/>
                </a:lnTo>
                <a:lnTo>
                  <a:pt x="10195" y="14210"/>
                </a:lnTo>
                <a:lnTo>
                  <a:pt x="10512" y="14527"/>
                </a:lnTo>
                <a:lnTo>
                  <a:pt x="10585" y="14600"/>
                </a:lnTo>
                <a:lnTo>
                  <a:pt x="10658" y="14624"/>
                </a:lnTo>
                <a:lnTo>
                  <a:pt x="10731" y="14624"/>
                </a:lnTo>
                <a:lnTo>
                  <a:pt x="10804" y="14600"/>
                </a:lnTo>
                <a:lnTo>
                  <a:pt x="10925" y="14648"/>
                </a:lnTo>
                <a:lnTo>
                  <a:pt x="11047" y="14673"/>
                </a:lnTo>
                <a:lnTo>
                  <a:pt x="11290" y="14721"/>
                </a:lnTo>
                <a:lnTo>
                  <a:pt x="11534" y="14697"/>
                </a:lnTo>
                <a:lnTo>
                  <a:pt x="11655" y="14673"/>
                </a:lnTo>
                <a:lnTo>
                  <a:pt x="11777" y="14624"/>
                </a:lnTo>
                <a:lnTo>
                  <a:pt x="11923" y="14527"/>
                </a:lnTo>
                <a:lnTo>
                  <a:pt x="12045" y="14429"/>
                </a:lnTo>
                <a:lnTo>
                  <a:pt x="12142" y="14283"/>
                </a:lnTo>
                <a:lnTo>
                  <a:pt x="12239" y="14137"/>
                </a:lnTo>
                <a:lnTo>
                  <a:pt x="12312" y="13967"/>
                </a:lnTo>
                <a:lnTo>
                  <a:pt x="12385" y="13797"/>
                </a:lnTo>
                <a:lnTo>
                  <a:pt x="12458" y="13480"/>
                </a:lnTo>
                <a:lnTo>
                  <a:pt x="12531" y="13091"/>
                </a:lnTo>
                <a:lnTo>
                  <a:pt x="12580" y="12653"/>
                </a:lnTo>
                <a:lnTo>
                  <a:pt x="12580" y="12240"/>
                </a:lnTo>
                <a:lnTo>
                  <a:pt x="12556" y="11802"/>
                </a:lnTo>
                <a:lnTo>
                  <a:pt x="12483" y="11364"/>
                </a:lnTo>
                <a:lnTo>
                  <a:pt x="12385" y="10950"/>
                </a:lnTo>
                <a:lnTo>
                  <a:pt x="12264" y="10536"/>
                </a:lnTo>
                <a:lnTo>
                  <a:pt x="12093" y="10171"/>
                </a:lnTo>
                <a:lnTo>
                  <a:pt x="12337" y="9977"/>
                </a:lnTo>
                <a:lnTo>
                  <a:pt x="12580" y="9758"/>
                </a:lnTo>
                <a:lnTo>
                  <a:pt x="12994" y="9295"/>
                </a:lnTo>
                <a:lnTo>
                  <a:pt x="13407" y="8833"/>
                </a:lnTo>
                <a:lnTo>
                  <a:pt x="13845" y="8371"/>
                </a:lnTo>
                <a:lnTo>
                  <a:pt x="13918" y="8322"/>
                </a:lnTo>
                <a:lnTo>
                  <a:pt x="13967" y="8273"/>
                </a:lnTo>
                <a:lnTo>
                  <a:pt x="14259" y="8006"/>
                </a:lnTo>
                <a:lnTo>
                  <a:pt x="14575" y="7714"/>
                </a:lnTo>
                <a:lnTo>
                  <a:pt x="14721" y="7543"/>
                </a:lnTo>
                <a:lnTo>
                  <a:pt x="14867" y="7373"/>
                </a:lnTo>
                <a:lnTo>
                  <a:pt x="14965" y="7203"/>
                </a:lnTo>
                <a:lnTo>
                  <a:pt x="15062" y="7057"/>
                </a:lnTo>
                <a:lnTo>
                  <a:pt x="15427" y="7154"/>
                </a:lnTo>
                <a:lnTo>
                  <a:pt x="15865" y="7203"/>
                </a:lnTo>
                <a:lnTo>
                  <a:pt x="16279" y="7227"/>
                </a:lnTo>
                <a:lnTo>
                  <a:pt x="16498" y="7203"/>
                </a:lnTo>
                <a:lnTo>
                  <a:pt x="16717" y="7178"/>
                </a:lnTo>
                <a:lnTo>
                  <a:pt x="16911" y="7130"/>
                </a:lnTo>
                <a:lnTo>
                  <a:pt x="17106" y="7057"/>
                </a:lnTo>
                <a:lnTo>
                  <a:pt x="17300" y="6959"/>
                </a:lnTo>
                <a:lnTo>
                  <a:pt x="17446" y="6862"/>
                </a:lnTo>
                <a:lnTo>
                  <a:pt x="17617" y="6740"/>
                </a:lnTo>
                <a:lnTo>
                  <a:pt x="17738" y="6594"/>
                </a:lnTo>
                <a:lnTo>
                  <a:pt x="17836" y="6424"/>
                </a:lnTo>
                <a:lnTo>
                  <a:pt x="17909" y="6229"/>
                </a:lnTo>
                <a:lnTo>
                  <a:pt x="17957" y="6108"/>
                </a:lnTo>
                <a:lnTo>
                  <a:pt x="17957" y="5986"/>
                </a:lnTo>
                <a:lnTo>
                  <a:pt x="17933" y="5864"/>
                </a:lnTo>
                <a:lnTo>
                  <a:pt x="17909" y="5743"/>
                </a:lnTo>
                <a:lnTo>
                  <a:pt x="17811" y="5548"/>
                </a:lnTo>
                <a:lnTo>
                  <a:pt x="17690" y="5353"/>
                </a:lnTo>
                <a:lnTo>
                  <a:pt x="17495" y="5183"/>
                </a:lnTo>
                <a:lnTo>
                  <a:pt x="17325" y="5013"/>
                </a:lnTo>
                <a:lnTo>
                  <a:pt x="16960" y="4721"/>
                </a:lnTo>
                <a:lnTo>
                  <a:pt x="16692" y="4453"/>
                </a:lnTo>
                <a:lnTo>
                  <a:pt x="16425" y="4161"/>
                </a:lnTo>
                <a:lnTo>
                  <a:pt x="15914" y="3577"/>
                </a:lnTo>
                <a:lnTo>
                  <a:pt x="15403" y="2993"/>
                </a:lnTo>
                <a:lnTo>
                  <a:pt x="15135" y="2701"/>
                </a:lnTo>
                <a:lnTo>
                  <a:pt x="14843" y="2434"/>
                </a:lnTo>
                <a:lnTo>
                  <a:pt x="14283" y="1996"/>
                </a:lnTo>
                <a:lnTo>
                  <a:pt x="14016" y="1777"/>
                </a:lnTo>
                <a:lnTo>
                  <a:pt x="13772" y="1533"/>
                </a:lnTo>
                <a:lnTo>
                  <a:pt x="13529" y="1266"/>
                </a:lnTo>
                <a:lnTo>
                  <a:pt x="13310" y="998"/>
                </a:lnTo>
                <a:lnTo>
                  <a:pt x="13091" y="706"/>
                </a:lnTo>
                <a:lnTo>
                  <a:pt x="12848" y="438"/>
                </a:lnTo>
                <a:lnTo>
                  <a:pt x="12677" y="292"/>
                </a:lnTo>
                <a:lnTo>
                  <a:pt x="12507" y="171"/>
                </a:lnTo>
                <a:lnTo>
                  <a:pt x="12337" y="98"/>
                </a:lnTo>
                <a:lnTo>
                  <a:pt x="12142" y="25"/>
                </a:lnTo>
                <a:lnTo>
                  <a:pt x="11947" y="0"/>
                </a:lnTo>
                <a:close/>
              </a:path>
            </a:pathLst>
          </a:custGeom>
          <a:solidFill>
            <a:srgbClr val="C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71721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bject 4">
            <a:extLst>
              <a:ext uri="{FF2B5EF4-FFF2-40B4-BE49-F238E27FC236}">
                <a16:creationId xmlns:a16="http://schemas.microsoft.com/office/drawing/2014/main" id="{96789AA7-9596-4F83-89FD-AEC28EE179F1}"/>
              </a:ext>
            </a:extLst>
          </p:cNvPr>
          <p:cNvSpPr txBox="1"/>
          <p:nvPr/>
        </p:nvSpPr>
        <p:spPr>
          <a:xfrm>
            <a:off x="110837" y="478247"/>
            <a:ext cx="4128655" cy="645366"/>
          </a:xfrm>
          <a:prstGeom prst="rect">
            <a:avLst/>
          </a:prstGeom>
        </p:spPr>
        <p:txBody>
          <a:bodyPr vert="horz" wrap="square" lIns="0" tIns="29525" rIns="0" bIns="0" rtlCol="0">
            <a:spAutoFit/>
          </a:bodyPr>
          <a:lstStyle/>
          <a:p>
            <a:pPr algn="ctr"/>
            <a:r>
              <a:rPr lang="fr-FR" sz="4000" b="1" dirty="0" smtClean="0">
                <a:solidFill>
                  <a:srgbClr val="002060"/>
                </a:solidFill>
                <a:latin typeface="Arial" panose="020B0604020202020204" pitchFamily="34" charset="0"/>
                <a:cs typeface="Arial" panose="020B0604020202020204" pitchFamily="34" charset="0"/>
              </a:rPr>
              <a:t>Devoir à vérifier:</a:t>
            </a:r>
            <a:endParaRPr lang="ru-RU" sz="4000" dirty="0">
              <a:solidFill>
                <a:srgbClr val="002060"/>
              </a:solidFill>
              <a:latin typeface="Arial" panose="020B0604020202020204" pitchFamily="34" charset="0"/>
              <a:cs typeface="Arial" panose="020B0604020202020204" pitchFamily="34" charset="0"/>
            </a:endParaRPr>
          </a:p>
        </p:txBody>
      </p:sp>
      <p:sp>
        <p:nvSpPr>
          <p:cNvPr id="16" name="object 5">
            <a:extLst>
              <a:ext uri="{FF2B5EF4-FFF2-40B4-BE49-F238E27FC236}">
                <a16:creationId xmlns:a16="http://schemas.microsoft.com/office/drawing/2014/main" id="{A8BAE388-D6D2-40E9-8208-E39C1E0E7029}"/>
              </a:ext>
            </a:extLst>
          </p:cNvPr>
          <p:cNvSpPr/>
          <p:nvPr/>
        </p:nvSpPr>
        <p:spPr>
          <a:xfrm>
            <a:off x="0" y="75164"/>
            <a:ext cx="9712037" cy="216218"/>
          </a:xfrm>
          <a:custGeom>
            <a:avLst/>
            <a:gdLst/>
            <a:ahLst/>
            <a:cxnLst/>
            <a:rect l="l" t="t" r="r" b="b"/>
            <a:pathLst>
              <a:path w="344170" h="680719">
                <a:moveTo>
                  <a:pt x="343828" y="0"/>
                </a:moveTo>
                <a:lnTo>
                  <a:pt x="0" y="0"/>
                </a:lnTo>
                <a:lnTo>
                  <a:pt x="0" y="680466"/>
                </a:lnTo>
                <a:lnTo>
                  <a:pt x="343828" y="680466"/>
                </a:lnTo>
                <a:lnTo>
                  <a:pt x="343828" y="0"/>
                </a:lnTo>
                <a:close/>
              </a:path>
            </a:pathLst>
          </a:custGeom>
          <a:solidFill>
            <a:srgbClr val="2365C7"/>
          </a:solidFill>
        </p:spPr>
        <p:txBody>
          <a:bodyPr wrap="square" lIns="0" tIns="0" rIns="0" bIns="0" rtlCol="0"/>
          <a:lstStyle/>
          <a:p>
            <a:endParaRPr sz="2396"/>
          </a:p>
        </p:txBody>
      </p:sp>
      <p:sp>
        <p:nvSpPr>
          <p:cNvPr id="17" name="object 6">
            <a:extLst>
              <a:ext uri="{FF2B5EF4-FFF2-40B4-BE49-F238E27FC236}">
                <a16:creationId xmlns:a16="http://schemas.microsoft.com/office/drawing/2014/main" id="{ACB4B4C4-B96E-4D3D-A3B1-019ECDA735A1}"/>
              </a:ext>
            </a:extLst>
          </p:cNvPr>
          <p:cNvSpPr/>
          <p:nvPr/>
        </p:nvSpPr>
        <p:spPr>
          <a:xfrm>
            <a:off x="2479964" y="304907"/>
            <a:ext cx="9712036" cy="224702"/>
          </a:xfrm>
          <a:custGeom>
            <a:avLst/>
            <a:gdLst/>
            <a:ahLst/>
            <a:cxnLst/>
            <a:rect l="l" t="t" r="r" b="b"/>
            <a:pathLst>
              <a:path w="344170" h="680719">
                <a:moveTo>
                  <a:pt x="343828" y="0"/>
                </a:moveTo>
                <a:lnTo>
                  <a:pt x="0" y="0"/>
                </a:lnTo>
                <a:lnTo>
                  <a:pt x="0" y="680457"/>
                </a:lnTo>
                <a:lnTo>
                  <a:pt x="343828" y="680457"/>
                </a:lnTo>
                <a:lnTo>
                  <a:pt x="343828" y="0"/>
                </a:lnTo>
                <a:close/>
              </a:path>
            </a:pathLst>
          </a:custGeom>
          <a:solidFill>
            <a:srgbClr val="96989A"/>
          </a:solidFill>
        </p:spPr>
        <p:txBody>
          <a:bodyPr wrap="square" lIns="0" tIns="0" rIns="0" bIns="0" rtlCol="0"/>
          <a:lstStyle/>
          <a:p>
            <a:endParaRPr sz="2396"/>
          </a:p>
        </p:txBody>
      </p:sp>
      <p:sp>
        <p:nvSpPr>
          <p:cNvPr id="18" name="object 4">
            <a:extLst>
              <a:ext uri="{FF2B5EF4-FFF2-40B4-BE49-F238E27FC236}">
                <a16:creationId xmlns:a16="http://schemas.microsoft.com/office/drawing/2014/main" id="{96789AA7-9596-4F83-89FD-AEC28EE179F1}"/>
              </a:ext>
            </a:extLst>
          </p:cNvPr>
          <p:cNvSpPr txBox="1"/>
          <p:nvPr/>
        </p:nvSpPr>
        <p:spPr>
          <a:xfrm>
            <a:off x="110837" y="918958"/>
            <a:ext cx="11388436" cy="1691807"/>
          </a:xfrm>
          <a:prstGeom prst="rect">
            <a:avLst/>
          </a:prstGeom>
        </p:spPr>
        <p:txBody>
          <a:bodyPr vert="horz" wrap="square" lIns="0" tIns="29525" rIns="0" bIns="0" rtlCol="0">
            <a:spAutoFit/>
          </a:bodyPr>
          <a:lstStyle/>
          <a:p>
            <a:pPr algn="just"/>
            <a:endParaRPr lang="fr-FR" sz="3600" b="1" dirty="0" smtClean="0">
              <a:latin typeface="Arial" panose="020B0604020202020204" pitchFamily="34" charset="0"/>
              <a:cs typeface="Arial" panose="020B0604020202020204" pitchFamily="34" charset="0"/>
            </a:endParaRPr>
          </a:p>
          <a:p>
            <a:pPr algn="just"/>
            <a:r>
              <a:rPr lang="fr-FR" sz="3600" b="1" dirty="0" smtClean="0">
                <a:solidFill>
                  <a:srgbClr val="002060"/>
                </a:solidFill>
                <a:latin typeface="Arial" panose="020B0604020202020204" pitchFamily="34" charset="0"/>
                <a:cs typeface="Arial" panose="020B0604020202020204" pitchFamily="34" charset="0"/>
              </a:rPr>
              <a:t>1.Ma </a:t>
            </a:r>
            <a:r>
              <a:rPr lang="fr-FR" sz="3600" b="1" dirty="0">
                <a:solidFill>
                  <a:srgbClr val="002060"/>
                </a:solidFill>
                <a:latin typeface="Arial" panose="020B0604020202020204" pitchFamily="34" charset="0"/>
                <a:cs typeface="Arial" panose="020B0604020202020204" pitchFamily="34" charset="0"/>
              </a:rPr>
              <a:t>passion est</a:t>
            </a:r>
            <a:r>
              <a:rPr lang="fr-FR" sz="3600" b="1" dirty="0" smtClean="0">
                <a:solidFill>
                  <a:srgbClr val="002060"/>
                </a:solidFill>
                <a:latin typeface="Arial" panose="020B0604020202020204" pitchFamily="34" charset="0"/>
                <a:cs typeface="Arial" panose="020B0604020202020204" pitchFamily="34" charset="0"/>
              </a:rPr>
              <a:t>...</a:t>
            </a:r>
          </a:p>
          <a:p>
            <a:pPr algn="just"/>
            <a:endParaRPr lang="ru-RU" sz="3600" b="1" dirty="0">
              <a:latin typeface="Arial" panose="020B0604020202020204" pitchFamily="34" charset="0"/>
              <a:cs typeface="Arial" panose="020B0604020202020204" pitchFamily="34" charset="0"/>
            </a:endParaRPr>
          </a:p>
        </p:txBody>
      </p:sp>
      <p:sp>
        <p:nvSpPr>
          <p:cNvPr id="6" name="Овальная выноска 5"/>
          <p:cNvSpPr/>
          <p:nvPr/>
        </p:nvSpPr>
        <p:spPr>
          <a:xfrm flipH="1">
            <a:off x="4856018" y="616168"/>
            <a:ext cx="6774872" cy="2548846"/>
          </a:xfrm>
          <a:prstGeom prst="wedgeEllipseCallout">
            <a:avLst>
              <a:gd name="adj1" fmla="val 62213"/>
              <a:gd name="adj2" fmla="val -6359"/>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endParaRPr lang="ru-RU"/>
          </a:p>
        </p:txBody>
      </p:sp>
      <p:sp>
        <p:nvSpPr>
          <p:cNvPr id="10" name="object 4">
            <a:extLst>
              <a:ext uri="{FF2B5EF4-FFF2-40B4-BE49-F238E27FC236}">
                <a16:creationId xmlns:a16="http://schemas.microsoft.com/office/drawing/2014/main" id="{96789AA7-9596-4F83-89FD-AEC28EE179F1}"/>
              </a:ext>
            </a:extLst>
          </p:cNvPr>
          <p:cNvSpPr txBox="1"/>
          <p:nvPr/>
        </p:nvSpPr>
        <p:spPr>
          <a:xfrm>
            <a:off x="110837" y="3164762"/>
            <a:ext cx="11914908" cy="3046024"/>
          </a:xfrm>
          <a:prstGeom prst="rect">
            <a:avLst/>
          </a:prstGeom>
        </p:spPr>
        <p:txBody>
          <a:bodyPr vert="horz" wrap="square" lIns="0" tIns="29525" rIns="0" bIns="0" rtlCol="0">
            <a:spAutoFit/>
          </a:bodyPr>
          <a:lstStyle/>
          <a:p>
            <a:pPr algn="just"/>
            <a:r>
              <a:rPr lang="fr-FR" sz="3200" b="1" dirty="0">
                <a:solidFill>
                  <a:srgbClr val="002060"/>
                </a:solidFill>
                <a:latin typeface="Arial" panose="020B0604020202020204" pitchFamily="34" charset="0"/>
                <a:cs typeface="Arial" panose="020B0604020202020204" pitchFamily="34" charset="0"/>
              </a:rPr>
              <a:t>2.Faire l’activité 5 à la page </a:t>
            </a:r>
            <a:r>
              <a:rPr lang="fr-FR" sz="3200" b="1" dirty="0" smtClean="0">
                <a:solidFill>
                  <a:srgbClr val="002060"/>
                </a:solidFill>
                <a:latin typeface="Arial" panose="020B0604020202020204" pitchFamily="34" charset="0"/>
                <a:cs typeface="Arial" panose="020B0604020202020204" pitchFamily="34" charset="0"/>
              </a:rPr>
              <a:t>13. Mettez ce texte au passé composé.</a:t>
            </a:r>
          </a:p>
          <a:p>
            <a:pPr algn="just"/>
            <a:r>
              <a:rPr lang="fr-FR" sz="3600" b="1" dirty="0">
                <a:latin typeface="Arial" panose="020B0604020202020204" pitchFamily="34" charset="0"/>
                <a:cs typeface="Arial" panose="020B0604020202020204" pitchFamily="34" charset="0"/>
              </a:rPr>
              <a:t>	</a:t>
            </a:r>
            <a:r>
              <a:rPr lang="fr-FR" sz="3200" b="1" dirty="0" smtClean="0">
                <a:latin typeface="Arial" panose="020B0604020202020204" pitchFamily="34" charset="0"/>
                <a:cs typeface="Arial" panose="020B0604020202020204" pitchFamily="34" charset="0"/>
              </a:rPr>
              <a:t>Aujourd’hui, après les classes, Anvar            au football. </a:t>
            </a:r>
          </a:p>
          <a:p>
            <a:pPr algn="just"/>
            <a:r>
              <a:rPr lang="fr-FR" sz="3200" b="1" dirty="0" smtClean="0">
                <a:latin typeface="Arial" panose="020B0604020202020204" pitchFamily="34" charset="0"/>
                <a:cs typeface="Arial" panose="020B0604020202020204" pitchFamily="34" charset="0"/>
              </a:rPr>
              <a:t>Il </a:t>
            </a:r>
            <a:r>
              <a:rPr lang="fr-FR" sz="3200" b="1" dirty="0" smtClean="0">
                <a:solidFill>
                  <a:srgbClr val="0070C0"/>
                </a:solidFill>
                <a:latin typeface="Arial" panose="020B0604020202020204" pitchFamily="34" charset="0"/>
                <a:cs typeface="Arial" panose="020B0604020202020204" pitchFamily="34" charset="0"/>
              </a:rPr>
              <a:t>         </a:t>
            </a:r>
            <a:r>
              <a:rPr lang="fr-FR" sz="3200" b="1" dirty="0" smtClean="0">
                <a:latin typeface="Arial" panose="020B0604020202020204" pitchFamily="34" charset="0"/>
                <a:cs typeface="Arial" panose="020B0604020202020204" pitchFamily="34" charset="0"/>
              </a:rPr>
              <a:t>  ses parents. Il         </a:t>
            </a:r>
            <a:r>
              <a:rPr lang="fr-FR" sz="3200" b="1" dirty="0" smtClean="0">
                <a:solidFill>
                  <a:srgbClr val="0070C0"/>
                </a:solidFill>
                <a:latin typeface="Arial" panose="020B0604020202020204" pitchFamily="34" charset="0"/>
                <a:cs typeface="Arial" panose="020B0604020202020204" pitchFamily="34" charset="0"/>
              </a:rPr>
              <a:t>   </a:t>
            </a:r>
            <a:r>
              <a:rPr lang="fr-FR" sz="3200" b="1" dirty="0" smtClean="0">
                <a:latin typeface="Arial" panose="020B0604020202020204" pitchFamily="34" charset="0"/>
                <a:cs typeface="Arial" panose="020B0604020202020204" pitchFamily="34" charset="0"/>
              </a:rPr>
              <a:t>ses devoirs. Il </a:t>
            </a:r>
            <a:endParaRPr lang="fr-FR" sz="3200" b="1" dirty="0">
              <a:solidFill>
                <a:srgbClr val="0070C0"/>
              </a:solidFill>
              <a:latin typeface="Arial" panose="020B0604020202020204" pitchFamily="34" charset="0"/>
              <a:cs typeface="Arial" panose="020B0604020202020204" pitchFamily="34" charset="0"/>
            </a:endParaRPr>
          </a:p>
          <a:p>
            <a:pPr algn="just"/>
            <a:r>
              <a:rPr lang="fr-FR" sz="3200" b="1" dirty="0" smtClean="0">
                <a:solidFill>
                  <a:srgbClr val="0070C0"/>
                </a:solidFill>
                <a:latin typeface="Arial" panose="020B0604020202020204" pitchFamily="34" charset="0"/>
                <a:cs typeface="Arial" panose="020B0604020202020204" pitchFamily="34" charset="0"/>
              </a:rPr>
              <a:t> </a:t>
            </a:r>
            <a:r>
              <a:rPr lang="fr-FR" sz="3200" b="1" dirty="0" smtClean="0">
                <a:latin typeface="Arial" panose="020B0604020202020204" pitchFamily="34" charset="0"/>
                <a:cs typeface="Arial" panose="020B0604020202020204" pitchFamily="34" charset="0"/>
              </a:rPr>
              <a:t>sur l’ordinateur. Il                 de la musique sur la tablette. Il </a:t>
            </a:r>
            <a:endParaRPr lang="fr-FR" sz="3200" b="1" dirty="0">
              <a:solidFill>
                <a:srgbClr val="0070C0"/>
              </a:solidFill>
              <a:latin typeface="Arial" panose="020B0604020202020204" pitchFamily="34" charset="0"/>
              <a:cs typeface="Arial" panose="020B0604020202020204" pitchFamily="34" charset="0"/>
            </a:endParaRPr>
          </a:p>
          <a:p>
            <a:pPr algn="just"/>
            <a:r>
              <a:rPr lang="fr-FR" sz="3200" b="1" dirty="0" smtClean="0">
                <a:solidFill>
                  <a:srgbClr val="0070C0"/>
                </a:solidFill>
                <a:latin typeface="Arial" panose="020B0604020202020204" pitchFamily="34" charset="0"/>
                <a:cs typeface="Arial" panose="020B0604020202020204" pitchFamily="34" charset="0"/>
              </a:rPr>
              <a:t>                               </a:t>
            </a:r>
            <a:r>
              <a:rPr lang="fr-FR" sz="3200" b="1" dirty="0" smtClean="0">
                <a:latin typeface="Arial" panose="020B0604020202020204" pitchFamily="34" charset="0"/>
                <a:cs typeface="Arial" panose="020B0604020202020204" pitchFamily="34" charset="0"/>
              </a:rPr>
              <a:t>la télé. Il lit un livre</a:t>
            </a:r>
            <a:endParaRPr lang="ru-RU" sz="3200" b="1" dirty="0">
              <a:latin typeface="Arial" panose="020B0604020202020204" pitchFamily="34" charset="0"/>
              <a:cs typeface="Arial" panose="020B0604020202020204" pitchFamily="34" charset="0"/>
            </a:endParaRPr>
          </a:p>
        </p:txBody>
      </p:sp>
      <p:sp>
        <p:nvSpPr>
          <p:cNvPr id="3" name="TextBox 2"/>
          <p:cNvSpPr txBox="1"/>
          <p:nvPr/>
        </p:nvSpPr>
        <p:spPr>
          <a:xfrm>
            <a:off x="5527963" y="948772"/>
            <a:ext cx="5874328" cy="1938992"/>
          </a:xfrm>
          <a:prstGeom prst="rect">
            <a:avLst/>
          </a:prstGeom>
          <a:noFill/>
        </p:spPr>
        <p:txBody>
          <a:bodyPr wrap="square" rtlCol="0">
            <a:spAutoFit/>
          </a:bodyPr>
          <a:lstStyle/>
          <a:p>
            <a:r>
              <a:rPr lang="fr-FR" sz="4000" b="1" dirty="0" smtClean="0">
                <a:solidFill>
                  <a:srgbClr val="0070C0"/>
                </a:solidFill>
                <a:latin typeface="Brush Script MT" panose="03060802040406070304" pitchFamily="66" charset="0"/>
              </a:rPr>
              <a:t>Ma passion est les voitures. J’aime bien collectioner les petites modèles des voitures de Peugeot.</a:t>
            </a:r>
            <a:endParaRPr lang="ru-RU" sz="4000" b="1" dirty="0">
              <a:solidFill>
                <a:srgbClr val="0070C0"/>
              </a:solidFill>
              <a:latin typeface="Book Antiqua" panose="02040602050305030304" pitchFamily="18" charset="0"/>
            </a:endParaRPr>
          </a:p>
        </p:txBody>
      </p:sp>
      <p:sp>
        <p:nvSpPr>
          <p:cNvPr id="4" name="TextBox 3"/>
          <p:cNvSpPr txBox="1"/>
          <p:nvPr/>
        </p:nvSpPr>
        <p:spPr>
          <a:xfrm>
            <a:off x="8184571" y="4143446"/>
            <a:ext cx="1496291" cy="584775"/>
          </a:xfrm>
          <a:prstGeom prst="rect">
            <a:avLst/>
          </a:prstGeom>
          <a:noFill/>
        </p:spPr>
        <p:txBody>
          <a:bodyPr wrap="square" rtlCol="0">
            <a:spAutoFit/>
          </a:bodyPr>
          <a:lstStyle/>
          <a:p>
            <a:r>
              <a:rPr lang="fr-FR" sz="3200" b="1" dirty="0" smtClean="0">
                <a:solidFill>
                  <a:srgbClr val="F33D68"/>
                </a:solidFill>
                <a:latin typeface="Arial" panose="020B0604020202020204" pitchFamily="34" charset="0"/>
                <a:cs typeface="Arial" panose="020B0604020202020204" pitchFamily="34" charset="0"/>
              </a:rPr>
              <a:t>a joué</a:t>
            </a:r>
            <a:endParaRPr lang="ru-RU" sz="3200" b="1" dirty="0">
              <a:solidFill>
                <a:srgbClr val="F33D68"/>
              </a:solidFill>
              <a:latin typeface="Arial" panose="020B0604020202020204" pitchFamily="34" charset="0"/>
              <a:cs typeface="Arial" panose="020B0604020202020204" pitchFamily="34" charset="0"/>
            </a:endParaRPr>
          </a:p>
        </p:txBody>
      </p:sp>
      <p:sp>
        <p:nvSpPr>
          <p:cNvPr id="13" name="TextBox 12"/>
          <p:cNvSpPr txBox="1"/>
          <p:nvPr/>
        </p:nvSpPr>
        <p:spPr>
          <a:xfrm>
            <a:off x="335972" y="4662617"/>
            <a:ext cx="1496291" cy="584775"/>
          </a:xfrm>
          <a:prstGeom prst="rect">
            <a:avLst/>
          </a:prstGeom>
          <a:noFill/>
        </p:spPr>
        <p:txBody>
          <a:bodyPr wrap="square" rtlCol="0">
            <a:spAutoFit/>
          </a:bodyPr>
          <a:lstStyle/>
          <a:p>
            <a:r>
              <a:rPr lang="fr-FR" sz="3200" b="1" dirty="0" smtClean="0">
                <a:solidFill>
                  <a:srgbClr val="F33D68"/>
                </a:solidFill>
                <a:latin typeface="Arial" panose="020B0604020202020204" pitchFamily="34" charset="0"/>
                <a:cs typeface="Arial" panose="020B0604020202020204" pitchFamily="34" charset="0"/>
              </a:rPr>
              <a:t>a aidé</a:t>
            </a:r>
            <a:endParaRPr lang="ru-RU" sz="3200" b="1" dirty="0">
              <a:solidFill>
                <a:srgbClr val="F33D68"/>
              </a:solidFill>
              <a:latin typeface="Arial" panose="020B0604020202020204" pitchFamily="34" charset="0"/>
              <a:cs typeface="Arial" panose="020B0604020202020204" pitchFamily="34" charset="0"/>
            </a:endParaRPr>
          </a:p>
        </p:txBody>
      </p:sp>
      <p:sp>
        <p:nvSpPr>
          <p:cNvPr id="14" name="TextBox 13"/>
          <p:cNvSpPr txBox="1"/>
          <p:nvPr/>
        </p:nvSpPr>
        <p:spPr>
          <a:xfrm>
            <a:off x="8498031" y="4661143"/>
            <a:ext cx="3629891" cy="584775"/>
          </a:xfrm>
          <a:prstGeom prst="rect">
            <a:avLst/>
          </a:prstGeom>
          <a:noFill/>
        </p:spPr>
        <p:txBody>
          <a:bodyPr wrap="square" rtlCol="0">
            <a:spAutoFit/>
          </a:bodyPr>
          <a:lstStyle/>
          <a:p>
            <a:r>
              <a:rPr lang="fr-FR" sz="3200" b="1" dirty="0" smtClean="0">
                <a:solidFill>
                  <a:srgbClr val="F33D68"/>
                </a:solidFill>
                <a:latin typeface="Arial" panose="020B0604020202020204" pitchFamily="34" charset="0"/>
                <a:cs typeface="Arial" panose="020B0604020202020204" pitchFamily="34" charset="0"/>
              </a:rPr>
              <a:t>n’a pas travaillé</a:t>
            </a:r>
            <a:endParaRPr lang="ru-RU" sz="3200" b="1" dirty="0">
              <a:solidFill>
                <a:srgbClr val="F33D68"/>
              </a:solidFill>
              <a:latin typeface="Arial" panose="020B0604020202020204" pitchFamily="34" charset="0"/>
              <a:cs typeface="Arial" panose="020B0604020202020204" pitchFamily="34" charset="0"/>
            </a:endParaRPr>
          </a:p>
        </p:txBody>
      </p:sp>
      <p:sp>
        <p:nvSpPr>
          <p:cNvPr id="20" name="TextBox 19"/>
          <p:cNvSpPr txBox="1"/>
          <p:nvPr/>
        </p:nvSpPr>
        <p:spPr>
          <a:xfrm>
            <a:off x="3680112" y="5156892"/>
            <a:ext cx="1981200" cy="584775"/>
          </a:xfrm>
          <a:prstGeom prst="rect">
            <a:avLst/>
          </a:prstGeom>
          <a:noFill/>
        </p:spPr>
        <p:txBody>
          <a:bodyPr wrap="square" rtlCol="0">
            <a:spAutoFit/>
          </a:bodyPr>
          <a:lstStyle/>
          <a:p>
            <a:r>
              <a:rPr lang="fr-FR" sz="3200" b="1" dirty="0">
                <a:solidFill>
                  <a:srgbClr val="F33D68"/>
                </a:solidFill>
                <a:latin typeface="Arial" panose="020B0604020202020204" pitchFamily="34" charset="0"/>
                <a:cs typeface="Arial" panose="020B0604020202020204" pitchFamily="34" charset="0"/>
              </a:rPr>
              <a:t>a</a:t>
            </a:r>
            <a:r>
              <a:rPr lang="fr-FR" sz="3200" b="1" dirty="0" smtClean="0">
                <a:solidFill>
                  <a:srgbClr val="F33D68"/>
                </a:solidFill>
                <a:latin typeface="Arial" panose="020B0604020202020204" pitchFamily="34" charset="0"/>
                <a:cs typeface="Arial" panose="020B0604020202020204" pitchFamily="34" charset="0"/>
              </a:rPr>
              <a:t> écouté</a:t>
            </a:r>
            <a:endParaRPr lang="ru-RU" sz="3200" b="1" dirty="0">
              <a:solidFill>
                <a:srgbClr val="F33D68"/>
              </a:solidFill>
              <a:latin typeface="Arial" panose="020B0604020202020204" pitchFamily="34" charset="0"/>
              <a:cs typeface="Arial" panose="020B0604020202020204" pitchFamily="34" charset="0"/>
            </a:endParaRPr>
          </a:p>
        </p:txBody>
      </p:sp>
      <p:sp>
        <p:nvSpPr>
          <p:cNvPr id="21" name="TextBox 20"/>
          <p:cNvSpPr txBox="1"/>
          <p:nvPr/>
        </p:nvSpPr>
        <p:spPr>
          <a:xfrm>
            <a:off x="267564" y="5618982"/>
            <a:ext cx="3629891" cy="584775"/>
          </a:xfrm>
          <a:prstGeom prst="rect">
            <a:avLst/>
          </a:prstGeom>
          <a:noFill/>
        </p:spPr>
        <p:txBody>
          <a:bodyPr wrap="square" rtlCol="0">
            <a:spAutoFit/>
          </a:bodyPr>
          <a:lstStyle/>
          <a:p>
            <a:r>
              <a:rPr lang="fr-FR" sz="3200" b="1" dirty="0" smtClean="0">
                <a:solidFill>
                  <a:srgbClr val="F33D68"/>
                </a:solidFill>
                <a:latin typeface="Arial" panose="020B0604020202020204" pitchFamily="34" charset="0"/>
                <a:cs typeface="Arial" panose="020B0604020202020204" pitchFamily="34" charset="0"/>
              </a:rPr>
              <a:t>n’a pas ragardé</a:t>
            </a:r>
            <a:endParaRPr lang="ru-RU" sz="3200" b="1" dirty="0">
              <a:solidFill>
                <a:srgbClr val="F33D68"/>
              </a:solidFill>
              <a:latin typeface="Arial" panose="020B0604020202020204" pitchFamily="34" charset="0"/>
              <a:cs typeface="Arial" panose="020B0604020202020204" pitchFamily="34" charset="0"/>
            </a:endParaRPr>
          </a:p>
        </p:txBody>
      </p:sp>
      <p:sp>
        <p:nvSpPr>
          <p:cNvPr id="22" name="TextBox 21"/>
          <p:cNvSpPr txBox="1"/>
          <p:nvPr/>
        </p:nvSpPr>
        <p:spPr>
          <a:xfrm>
            <a:off x="8305799" y="4143446"/>
            <a:ext cx="1496291" cy="584775"/>
          </a:xfrm>
          <a:prstGeom prst="rect">
            <a:avLst/>
          </a:prstGeom>
          <a:noFill/>
        </p:spPr>
        <p:txBody>
          <a:bodyPr wrap="square" rtlCol="0">
            <a:spAutoFit/>
          </a:bodyPr>
          <a:lstStyle/>
          <a:p>
            <a:r>
              <a:rPr lang="fr-FR" sz="3200" b="1" dirty="0" smtClean="0">
                <a:solidFill>
                  <a:srgbClr val="F33D68"/>
                </a:solidFill>
                <a:latin typeface="Arial" panose="020B0604020202020204" pitchFamily="34" charset="0"/>
                <a:cs typeface="Arial" panose="020B0604020202020204" pitchFamily="34" charset="0"/>
              </a:rPr>
              <a:t> joue</a:t>
            </a:r>
            <a:endParaRPr lang="ru-RU" sz="3200" b="1" dirty="0">
              <a:solidFill>
                <a:srgbClr val="F33D68"/>
              </a:solidFill>
              <a:latin typeface="Arial" panose="020B0604020202020204" pitchFamily="34" charset="0"/>
              <a:cs typeface="Arial" panose="020B0604020202020204" pitchFamily="34" charset="0"/>
            </a:endParaRPr>
          </a:p>
        </p:txBody>
      </p:sp>
      <p:sp>
        <p:nvSpPr>
          <p:cNvPr id="23" name="TextBox 22"/>
          <p:cNvSpPr txBox="1"/>
          <p:nvPr/>
        </p:nvSpPr>
        <p:spPr>
          <a:xfrm>
            <a:off x="335972" y="4661143"/>
            <a:ext cx="1160751" cy="584775"/>
          </a:xfrm>
          <a:prstGeom prst="rect">
            <a:avLst/>
          </a:prstGeom>
          <a:noFill/>
        </p:spPr>
        <p:txBody>
          <a:bodyPr wrap="square" rtlCol="0">
            <a:spAutoFit/>
          </a:bodyPr>
          <a:lstStyle/>
          <a:p>
            <a:r>
              <a:rPr lang="fr-FR" sz="3200" b="1" dirty="0" smtClean="0">
                <a:solidFill>
                  <a:srgbClr val="F33D68"/>
                </a:solidFill>
                <a:latin typeface="Arial" panose="020B0604020202020204" pitchFamily="34" charset="0"/>
                <a:cs typeface="Arial" panose="020B0604020202020204" pitchFamily="34" charset="0"/>
              </a:rPr>
              <a:t> aide</a:t>
            </a:r>
            <a:endParaRPr lang="ru-RU" sz="3200" b="1" dirty="0">
              <a:solidFill>
                <a:srgbClr val="F33D68"/>
              </a:solidFill>
              <a:latin typeface="Arial" panose="020B0604020202020204" pitchFamily="34" charset="0"/>
              <a:cs typeface="Arial" panose="020B0604020202020204" pitchFamily="34" charset="0"/>
            </a:endParaRPr>
          </a:p>
        </p:txBody>
      </p:sp>
      <p:sp>
        <p:nvSpPr>
          <p:cNvPr id="24" name="TextBox 23"/>
          <p:cNvSpPr txBox="1"/>
          <p:nvPr/>
        </p:nvSpPr>
        <p:spPr>
          <a:xfrm>
            <a:off x="4513118" y="4687774"/>
            <a:ext cx="1111827" cy="584775"/>
          </a:xfrm>
          <a:prstGeom prst="rect">
            <a:avLst/>
          </a:prstGeom>
          <a:noFill/>
        </p:spPr>
        <p:txBody>
          <a:bodyPr wrap="square" rtlCol="0">
            <a:spAutoFit/>
          </a:bodyPr>
          <a:lstStyle/>
          <a:p>
            <a:r>
              <a:rPr lang="fr-FR" sz="3200" b="1" dirty="0" smtClean="0">
                <a:solidFill>
                  <a:srgbClr val="F33D68"/>
                </a:solidFill>
                <a:latin typeface="Arial" panose="020B0604020202020204" pitchFamily="34" charset="0"/>
                <a:cs typeface="Arial" panose="020B0604020202020204" pitchFamily="34" charset="0"/>
              </a:rPr>
              <a:t> fait</a:t>
            </a:r>
            <a:endParaRPr lang="ru-RU" sz="3200" b="1" dirty="0">
              <a:solidFill>
                <a:srgbClr val="F33D68"/>
              </a:solidFill>
              <a:latin typeface="Arial" panose="020B0604020202020204" pitchFamily="34" charset="0"/>
              <a:cs typeface="Arial" panose="020B0604020202020204" pitchFamily="34" charset="0"/>
            </a:endParaRPr>
          </a:p>
        </p:txBody>
      </p:sp>
      <p:sp>
        <p:nvSpPr>
          <p:cNvPr id="25" name="TextBox 24"/>
          <p:cNvSpPr txBox="1"/>
          <p:nvPr/>
        </p:nvSpPr>
        <p:spPr>
          <a:xfrm>
            <a:off x="8350826" y="4672510"/>
            <a:ext cx="3373582" cy="584775"/>
          </a:xfrm>
          <a:prstGeom prst="rect">
            <a:avLst/>
          </a:prstGeom>
          <a:noFill/>
        </p:spPr>
        <p:txBody>
          <a:bodyPr wrap="square" rtlCol="0">
            <a:spAutoFit/>
          </a:bodyPr>
          <a:lstStyle/>
          <a:p>
            <a:r>
              <a:rPr lang="fr-FR" sz="3200" b="1" dirty="0" smtClean="0">
                <a:solidFill>
                  <a:srgbClr val="F33D68"/>
                </a:solidFill>
                <a:latin typeface="Arial" panose="020B0604020202020204" pitchFamily="34" charset="0"/>
                <a:cs typeface="Arial" panose="020B0604020202020204" pitchFamily="34" charset="0"/>
              </a:rPr>
              <a:t> ne travaille pas</a:t>
            </a:r>
            <a:endParaRPr lang="ru-RU" sz="3200" b="1" dirty="0">
              <a:solidFill>
                <a:srgbClr val="F33D68"/>
              </a:solidFill>
              <a:latin typeface="Arial" panose="020B0604020202020204" pitchFamily="34" charset="0"/>
              <a:cs typeface="Arial" panose="020B0604020202020204" pitchFamily="34" charset="0"/>
            </a:endParaRPr>
          </a:p>
        </p:txBody>
      </p:sp>
      <p:sp>
        <p:nvSpPr>
          <p:cNvPr id="26" name="TextBox 25"/>
          <p:cNvSpPr txBox="1"/>
          <p:nvPr/>
        </p:nvSpPr>
        <p:spPr>
          <a:xfrm>
            <a:off x="3813462" y="5189072"/>
            <a:ext cx="1714501" cy="584775"/>
          </a:xfrm>
          <a:prstGeom prst="rect">
            <a:avLst/>
          </a:prstGeom>
          <a:noFill/>
        </p:spPr>
        <p:txBody>
          <a:bodyPr wrap="square" rtlCol="0">
            <a:spAutoFit/>
          </a:bodyPr>
          <a:lstStyle/>
          <a:p>
            <a:r>
              <a:rPr lang="fr-FR" sz="3200" b="1" dirty="0" smtClean="0">
                <a:solidFill>
                  <a:srgbClr val="F33D68"/>
                </a:solidFill>
                <a:latin typeface="Arial" panose="020B0604020202020204" pitchFamily="34" charset="0"/>
                <a:cs typeface="Arial" panose="020B0604020202020204" pitchFamily="34" charset="0"/>
              </a:rPr>
              <a:t>écoute</a:t>
            </a:r>
            <a:endParaRPr lang="ru-RU" sz="3200" b="1" dirty="0">
              <a:solidFill>
                <a:srgbClr val="F33D68"/>
              </a:solidFill>
              <a:latin typeface="Arial" panose="020B0604020202020204" pitchFamily="34" charset="0"/>
              <a:cs typeface="Arial" panose="020B0604020202020204" pitchFamily="34" charset="0"/>
            </a:endParaRPr>
          </a:p>
        </p:txBody>
      </p:sp>
      <p:sp>
        <p:nvSpPr>
          <p:cNvPr id="27" name="TextBox 26"/>
          <p:cNvSpPr txBox="1"/>
          <p:nvPr/>
        </p:nvSpPr>
        <p:spPr>
          <a:xfrm>
            <a:off x="110837" y="5611954"/>
            <a:ext cx="3477490" cy="584775"/>
          </a:xfrm>
          <a:prstGeom prst="rect">
            <a:avLst/>
          </a:prstGeom>
          <a:noFill/>
        </p:spPr>
        <p:txBody>
          <a:bodyPr wrap="square" rtlCol="0">
            <a:spAutoFit/>
          </a:bodyPr>
          <a:lstStyle/>
          <a:p>
            <a:r>
              <a:rPr lang="fr-FR" sz="3200" b="1" dirty="0" smtClean="0">
                <a:solidFill>
                  <a:srgbClr val="F33D68"/>
                </a:solidFill>
                <a:latin typeface="Arial" panose="020B0604020202020204" pitchFamily="34" charset="0"/>
                <a:cs typeface="Arial" panose="020B0604020202020204" pitchFamily="34" charset="0"/>
              </a:rPr>
              <a:t>   ne regarde pas</a:t>
            </a:r>
            <a:endParaRPr lang="ru-RU" sz="3200" b="1" dirty="0">
              <a:solidFill>
                <a:srgbClr val="F33D68"/>
              </a:solidFill>
              <a:latin typeface="Arial" panose="020B0604020202020204" pitchFamily="34" charset="0"/>
              <a:cs typeface="Arial" panose="020B0604020202020204" pitchFamily="34" charset="0"/>
            </a:endParaRPr>
          </a:p>
        </p:txBody>
      </p:sp>
      <p:sp>
        <p:nvSpPr>
          <p:cNvPr id="28" name="TextBox 27"/>
          <p:cNvSpPr txBox="1"/>
          <p:nvPr/>
        </p:nvSpPr>
        <p:spPr>
          <a:xfrm>
            <a:off x="4371107" y="4672510"/>
            <a:ext cx="1496291" cy="584775"/>
          </a:xfrm>
          <a:prstGeom prst="rect">
            <a:avLst/>
          </a:prstGeom>
          <a:noFill/>
        </p:spPr>
        <p:txBody>
          <a:bodyPr wrap="square" rtlCol="0">
            <a:spAutoFit/>
          </a:bodyPr>
          <a:lstStyle/>
          <a:p>
            <a:r>
              <a:rPr lang="fr-FR" sz="3200" b="1" dirty="0" smtClean="0">
                <a:solidFill>
                  <a:srgbClr val="F33D68"/>
                </a:solidFill>
                <a:latin typeface="Arial" panose="020B0604020202020204" pitchFamily="34" charset="0"/>
                <a:cs typeface="Arial" panose="020B0604020202020204" pitchFamily="34" charset="0"/>
              </a:rPr>
              <a:t> a fait</a:t>
            </a:r>
            <a:endParaRPr lang="ru-RU" sz="3200" b="1" dirty="0">
              <a:solidFill>
                <a:srgbClr val="F33D6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66977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24"/>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25"/>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0" nodeType="clickEffect">
                                  <p:stCondLst>
                                    <p:cond delay="0"/>
                                  </p:stCondLst>
                                  <p:childTnLst>
                                    <p:set>
                                      <p:cBhvr>
                                        <p:cTn id="42" dur="1" fill="hold">
                                          <p:stCondLst>
                                            <p:cond delay="0"/>
                                          </p:stCondLst>
                                        </p:cTn>
                                        <p:tgtEl>
                                          <p:spTgt spid="26"/>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0" nodeType="clickEffect">
                                  <p:stCondLst>
                                    <p:cond delay="0"/>
                                  </p:stCondLst>
                                  <p:childTnLst>
                                    <p:set>
                                      <p:cBhvr>
                                        <p:cTn id="50" dur="1" fill="hold">
                                          <p:stCondLst>
                                            <p:cond delay="0"/>
                                          </p:stCondLst>
                                        </p:cTn>
                                        <p:tgtEl>
                                          <p:spTgt spid="27"/>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3" grpId="0"/>
      <p:bldP spid="14" grpId="0"/>
      <p:bldP spid="20" grpId="0"/>
      <p:bldP spid="21" grpId="0"/>
      <p:bldP spid="22" grpId="0"/>
      <p:bldP spid="23" grpId="0"/>
      <p:bldP spid="24" grpId="0"/>
      <p:bldP spid="25" grpId="0"/>
      <p:bldP spid="26" grpId="0"/>
      <p:bldP spid="27" grpId="0"/>
      <p:bldP spid="2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bject 5">
            <a:extLst>
              <a:ext uri="{FF2B5EF4-FFF2-40B4-BE49-F238E27FC236}">
                <a16:creationId xmlns:a16="http://schemas.microsoft.com/office/drawing/2014/main" id="{A8BAE388-D6D2-40E9-8208-E39C1E0E7029}"/>
              </a:ext>
            </a:extLst>
          </p:cNvPr>
          <p:cNvSpPr/>
          <p:nvPr/>
        </p:nvSpPr>
        <p:spPr>
          <a:xfrm>
            <a:off x="0" y="85759"/>
            <a:ext cx="9712037" cy="389010"/>
          </a:xfrm>
          <a:custGeom>
            <a:avLst/>
            <a:gdLst/>
            <a:ahLst/>
            <a:cxnLst/>
            <a:rect l="l" t="t" r="r" b="b"/>
            <a:pathLst>
              <a:path w="344170" h="680719">
                <a:moveTo>
                  <a:pt x="343828" y="0"/>
                </a:moveTo>
                <a:lnTo>
                  <a:pt x="0" y="0"/>
                </a:lnTo>
                <a:lnTo>
                  <a:pt x="0" y="680466"/>
                </a:lnTo>
                <a:lnTo>
                  <a:pt x="343828" y="680466"/>
                </a:lnTo>
                <a:lnTo>
                  <a:pt x="343828" y="0"/>
                </a:lnTo>
                <a:close/>
              </a:path>
            </a:pathLst>
          </a:custGeom>
          <a:solidFill>
            <a:srgbClr val="2365C7"/>
          </a:solidFill>
        </p:spPr>
        <p:txBody>
          <a:bodyPr wrap="square" lIns="0" tIns="0" rIns="0" bIns="0" rtlCol="0"/>
          <a:lstStyle/>
          <a:p>
            <a:endParaRPr sz="2396"/>
          </a:p>
        </p:txBody>
      </p:sp>
      <p:sp>
        <p:nvSpPr>
          <p:cNvPr id="17" name="object 6">
            <a:extLst>
              <a:ext uri="{FF2B5EF4-FFF2-40B4-BE49-F238E27FC236}">
                <a16:creationId xmlns:a16="http://schemas.microsoft.com/office/drawing/2014/main" id="{ACB4B4C4-B96E-4D3D-A3B1-019ECDA735A1}"/>
              </a:ext>
            </a:extLst>
          </p:cNvPr>
          <p:cNvSpPr/>
          <p:nvPr/>
        </p:nvSpPr>
        <p:spPr>
          <a:xfrm>
            <a:off x="2479964" y="534687"/>
            <a:ext cx="9712036" cy="373443"/>
          </a:xfrm>
          <a:custGeom>
            <a:avLst/>
            <a:gdLst/>
            <a:ahLst/>
            <a:cxnLst/>
            <a:rect l="l" t="t" r="r" b="b"/>
            <a:pathLst>
              <a:path w="344170" h="680719">
                <a:moveTo>
                  <a:pt x="343828" y="0"/>
                </a:moveTo>
                <a:lnTo>
                  <a:pt x="0" y="0"/>
                </a:lnTo>
                <a:lnTo>
                  <a:pt x="0" y="680457"/>
                </a:lnTo>
                <a:lnTo>
                  <a:pt x="343828" y="680457"/>
                </a:lnTo>
                <a:lnTo>
                  <a:pt x="343828" y="0"/>
                </a:lnTo>
                <a:close/>
              </a:path>
            </a:pathLst>
          </a:custGeom>
          <a:solidFill>
            <a:srgbClr val="96989A"/>
          </a:solidFill>
        </p:spPr>
        <p:txBody>
          <a:bodyPr wrap="square" lIns="0" tIns="0" rIns="0" bIns="0" rtlCol="0"/>
          <a:lstStyle/>
          <a:p>
            <a:endParaRPr sz="2396"/>
          </a:p>
        </p:txBody>
      </p:sp>
      <p:sp>
        <p:nvSpPr>
          <p:cNvPr id="3" name="TextBox 2"/>
          <p:cNvSpPr txBox="1"/>
          <p:nvPr/>
        </p:nvSpPr>
        <p:spPr>
          <a:xfrm>
            <a:off x="2479964" y="875746"/>
            <a:ext cx="8084264" cy="707886"/>
          </a:xfrm>
          <a:prstGeom prst="rect">
            <a:avLst/>
          </a:prstGeom>
          <a:noFill/>
        </p:spPr>
        <p:txBody>
          <a:bodyPr wrap="none" rtlCol="0">
            <a:spAutoFit/>
          </a:bodyPr>
          <a:lstStyle/>
          <a:p>
            <a:pPr algn="just"/>
            <a:r>
              <a:rPr lang="fr-FR" sz="4000" b="1" dirty="0" smtClean="0">
                <a:solidFill>
                  <a:srgbClr val="002060"/>
                </a:solidFill>
                <a:latin typeface="Arial" panose="020B0604020202020204" pitchFamily="34" charset="0"/>
                <a:cs typeface="Arial" panose="020B0604020202020204" pitchFamily="34" charset="0"/>
              </a:rPr>
              <a:t>Marc est au musée des voitures.</a:t>
            </a:r>
            <a:endParaRPr lang="ru-RU" sz="4000" b="1" dirty="0">
              <a:solidFill>
                <a:srgbClr val="002060"/>
              </a:solidFill>
              <a:latin typeface="Arial" panose="020B0604020202020204" pitchFamily="34" charset="0"/>
              <a:cs typeface="Arial" panose="020B0604020202020204" pitchFamily="34" charset="0"/>
            </a:endParaRPr>
          </a:p>
        </p:txBody>
      </p:sp>
      <p:pic>
        <p:nvPicPr>
          <p:cNvPr id="5" name="Рисунок 4"/>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Lst>
          </a:blip>
          <a:srcRect l="14116" t="46685" r="76833" b="31724"/>
          <a:stretch/>
        </p:blipFill>
        <p:spPr>
          <a:xfrm>
            <a:off x="240085" y="4509415"/>
            <a:ext cx="1547941" cy="2076062"/>
          </a:xfrm>
          <a:prstGeom prst="rect">
            <a:avLst/>
          </a:prstGeom>
        </p:spPr>
      </p:pic>
      <p:sp>
        <p:nvSpPr>
          <p:cNvPr id="9" name="Овальная выноска 8"/>
          <p:cNvSpPr/>
          <p:nvPr/>
        </p:nvSpPr>
        <p:spPr>
          <a:xfrm>
            <a:off x="1690255" y="1468582"/>
            <a:ext cx="10377054" cy="5269586"/>
          </a:xfrm>
          <a:prstGeom prst="wedgeEllipseCallout">
            <a:avLst>
              <a:gd name="adj1" fmla="val -49903"/>
              <a:gd name="adj2" fmla="val 36541"/>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lang="ru-RU"/>
          </a:p>
        </p:txBody>
      </p:sp>
      <p:sp>
        <p:nvSpPr>
          <p:cNvPr id="10" name="TextBox 9"/>
          <p:cNvSpPr txBox="1"/>
          <p:nvPr/>
        </p:nvSpPr>
        <p:spPr>
          <a:xfrm>
            <a:off x="2632363" y="2391185"/>
            <a:ext cx="9074728" cy="3539430"/>
          </a:xfrm>
          <a:prstGeom prst="rect">
            <a:avLst/>
          </a:prstGeom>
          <a:noFill/>
        </p:spPr>
        <p:txBody>
          <a:bodyPr wrap="square" rtlCol="0">
            <a:spAutoFit/>
          </a:bodyPr>
          <a:lstStyle/>
          <a:p>
            <a:r>
              <a:rPr lang="fr-FR" sz="2800" b="1" dirty="0" smtClean="0">
                <a:solidFill>
                  <a:srgbClr val="0070C0"/>
                </a:solidFill>
                <a:latin typeface="Arial" panose="020B0604020202020204" pitchFamily="34" charset="0"/>
                <a:cs typeface="Arial" panose="020B0604020202020204" pitchFamily="34" charset="0"/>
              </a:rPr>
              <a:t>Le 15 septembre, Marc </a:t>
            </a:r>
            <a:r>
              <a:rPr lang="fr-FR" sz="2800" b="1" dirty="0" smtClean="0">
                <a:solidFill>
                  <a:srgbClr val="002060"/>
                </a:solidFill>
                <a:latin typeface="Arial" panose="020B0604020202020204" pitchFamily="34" charset="0"/>
                <a:cs typeface="Arial" panose="020B0604020202020204" pitchFamily="34" charset="0"/>
              </a:rPr>
              <a:t>est arrivé </a:t>
            </a:r>
            <a:r>
              <a:rPr lang="fr-FR" sz="2800" b="1" dirty="0" smtClean="0">
                <a:solidFill>
                  <a:srgbClr val="0070C0"/>
                </a:solidFill>
                <a:latin typeface="Arial" panose="020B0604020202020204" pitchFamily="34" charset="0"/>
                <a:cs typeface="Arial" panose="020B0604020202020204" pitchFamily="34" charset="0"/>
              </a:rPr>
              <a:t>à Sochaux avec son père. Ils </a:t>
            </a:r>
            <a:r>
              <a:rPr lang="fr-FR" sz="2800" b="1" dirty="0" smtClean="0">
                <a:solidFill>
                  <a:srgbClr val="002060"/>
                </a:solidFill>
                <a:latin typeface="Arial" panose="020B0604020202020204" pitchFamily="34" charset="0"/>
                <a:cs typeface="Arial" panose="020B0604020202020204" pitchFamily="34" charset="0"/>
              </a:rPr>
              <a:t>sont descendus </a:t>
            </a:r>
            <a:r>
              <a:rPr lang="fr-FR" sz="2800" b="1" dirty="0" smtClean="0">
                <a:solidFill>
                  <a:srgbClr val="0070C0"/>
                </a:solidFill>
                <a:latin typeface="Arial" panose="020B0604020202020204" pitchFamily="34" charset="0"/>
                <a:cs typeface="Arial" panose="020B0604020202020204" pitchFamily="34" charset="0"/>
              </a:rPr>
              <a:t>dans un hôtel de la ville. Le lendemain, il </a:t>
            </a:r>
            <a:r>
              <a:rPr lang="fr-FR" sz="2800" b="1" dirty="0" smtClean="0">
                <a:solidFill>
                  <a:srgbClr val="002060"/>
                </a:solidFill>
                <a:latin typeface="Arial" panose="020B0604020202020204" pitchFamily="34" charset="0"/>
                <a:cs typeface="Arial" panose="020B0604020202020204" pitchFamily="34" charset="0"/>
              </a:rPr>
              <a:t>a visité </a:t>
            </a:r>
            <a:r>
              <a:rPr lang="fr-FR" sz="2800" b="1" dirty="0" smtClean="0">
                <a:solidFill>
                  <a:srgbClr val="0070C0"/>
                </a:solidFill>
                <a:latin typeface="Arial" panose="020B0604020202020204" pitchFamily="34" charset="0"/>
                <a:cs typeface="Arial" panose="020B0604020202020204" pitchFamily="34" charset="0"/>
              </a:rPr>
              <a:t>la ville. D’abord, Marc </a:t>
            </a:r>
            <a:r>
              <a:rPr lang="fr-FR" sz="2800" b="1" dirty="0" smtClean="0">
                <a:solidFill>
                  <a:srgbClr val="002060"/>
                </a:solidFill>
                <a:latin typeface="Arial" panose="020B0604020202020204" pitchFamily="34" charset="0"/>
                <a:cs typeface="Arial" panose="020B0604020202020204" pitchFamily="34" charset="0"/>
              </a:rPr>
              <a:t>est allé </a:t>
            </a:r>
            <a:r>
              <a:rPr lang="fr-FR" sz="2800" b="1" dirty="0" smtClean="0">
                <a:solidFill>
                  <a:srgbClr val="0070C0"/>
                </a:solidFill>
                <a:latin typeface="Arial" panose="020B0604020202020204" pitchFamily="34" charset="0"/>
                <a:cs typeface="Arial" panose="020B0604020202020204" pitchFamily="34" charset="0"/>
              </a:rPr>
              <a:t>au centre-ville. Après, il </a:t>
            </a:r>
            <a:r>
              <a:rPr lang="fr-FR" sz="2800" b="1" dirty="0" smtClean="0">
                <a:solidFill>
                  <a:srgbClr val="002060"/>
                </a:solidFill>
                <a:latin typeface="Arial" panose="020B0604020202020204" pitchFamily="34" charset="0"/>
                <a:cs typeface="Arial" panose="020B0604020202020204" pitchFamily="34" charset="0"/>
              </a:rPr>
              <a:t>est allé </a:t>
            </a:r>
            <a:r>
              <a:rPr lang="fr-FR" sz="2800" b="1" dirty="0" smtClean="0">
                <a:solidFill>
                  <a:srgbClr val="0070C0"/>
                </a:solidFill>
                <a:latin typeface="Arial" panose="020B0604020202020204" pitchFamily="34" charset="0"/>
                <a:cs typeface="Arial" panose="020B0604020202020204" pitchFamily="34" charset="0"/>
              </a:rPr>
              <a:t>au musée de l’aventure Peugeot. Enfin, Marc </a:t>
            </a:r>
            <a:r>
              <a:rPr lang="fr-FR" sz="2800" b="1" dirty="0" smtClean="0">
                <a:solidFill>
                  <a:srgbClr val="002060"/>
                </a:solidFill>
                <a:latin typeface="Arial" panose="020B0604020202020204" pitchFamily="34" charset="0"/>
                <a:cs typeface="Arial" panose="020B0604020202020204" pitchFamily="34" charset="0"/>
              </a:rPr>
              <a:t>est arrivé </a:t>
            </a:r>
            <a:r>
              <a:rPr lang="fr-FR" sz="2800" b="1" dirty="0" smtClean="0">
                <a:solidFill>
                  <a:srgbClr val="0070C0"/>
                </a:solidFill>
                <a:latin typeface="Arial" panose="020B0604020202020204" pitchFamily="34" charset="0"/>
                <a:cs typeface="Arial" panose="020B0604020202020204" pitchFamily="34" charset="0"/>
              </a:rPr>
              <a:t>au musée. Il </a:t>
            </a:r>
            <a:r>
              <a:rPr lang="fr-FR" sz="2800" b="1" dirty="0" smtClean="0">
                <a:solidFill>
                  <a:srgbClr val="002060"/>
                </a:solidFill>
                <a:latin typeface="Arial" panose="020B0604020202020204" pitchFamily="34" charset="0"/>
                <a:cs typeface="Arial" panose="020B0604020202020204" pitchFamily="34" charset="0"/>
              </a:rPr>
              <a:t>est entré </a:t>
            </a:r>
            <a:r>
              <a:rPr lang="fr-FR" sz="2800" b="1" dirty="0" smtClean="0">
                <a:solidFill>
                  <a:srgbClr val="0070C0"/>
                </a:solidFill>
                <a:latin typeface="Arial" panose="020B0604020202020204" pitchFamily="34" charset="0"/>
                <a:cs typeface="Arial" panose="020B0604020202020204" pitchFamily="34" charset="0"/>
              </a:rPr>
              <a:t>dans le musée. Il </a:t>
            </a:r>
            <a:r>
              <a:rPr lang="fr-FR" sz="2800" b="1" dirty="0" smtClean="0">
                <a:solidFill>
                  <a:srgbClr val="002060"/>
                </a:solidFill>
                <a:latin typeface="Arial" panose="020B0604020202020204" pitchFamily="34" charset="0"/>
                <a:cs typeface="Arial" panose="020B0604020202020204" pitchFamily="34" charset="0"/>
              </a:rPr>
              <a:t>est monté </a:t>
            </a:r>
            <a:r>
              <a:rPr lang="fr-FR" sz="2800" b="1" dirty="0" smtClean="0">
                <a:solidFill>
                  <a:srgbClr val="0070C0"/>
                </a:solidFill>
                <a:latin typeface="Arial" panose="020B0604020202020204" pitchFamily="34" charset="0"/>
                <a:cs typeface="Arial" panose="020B0604020202020204" pitchFamily="34" charset="0"/>
              </a:rPr>
              <a:t>au deuxième étage. Il </a:t>
            </a:r>
            <a:r>
              <a:rPr lang="fr-FR" sz="2800" b="1" dirty="0" smtClean="0">
                <a:solidFill>
                  <a:srgbClr val="002060"/>
                </a:solidFill>
                <a:latin typeface="Arial" panose="020B0604020202020204" pitchFamily="34" charset="0"/>
                <a:cs typeface="Arial" panose="020B0604020202020204" pitchFamily="34" charset="0"/>
              </a:rPr>
              <a:t>a vu</a:t>
            </a:r>
            <a:r>
              <a:rPr lang="fr-FR" sz="2800" b="1" dirty="0" smtClean="0">
                <a:solidFill>
                  <a:srgbClr val="0070C0"/>
                </a:solidFill>
                <a:latin typeface="Arial" panose="020B0604020202020204" pitchFamily="34" charset="0"/>
                <a:cs typeface="Arial" panose="020B0604020202020204" pitchFamily="34" charset="0"/>
              </a:rPr>
              <a:t> beaucoup de modèles des voitures Peugeot. Marc </a:t>
            </a:r>
            <a:r>
              <a:rPr lang="fr-FR" sz="2800" b="1" dirty="0" smtClean="0">
                <a:solidFill>
                  <a:srgbClr val="002060"/>
                </a:solidFill>
                <a:latin typeface="Arial" panose="020B0604020202020204" pitchFamily="34" charset="0"/>
                <a:cs typeface="Arial" panose="020B0604020202020204" pitchFamily="34" charset="0"/>
              </a:rPr>
              <a:t>est sorti </a:t>
            </a:r>
            <a:r>
              <a:rPr lang="fr-FR" sz="2800" b="1" dirty="0" smtClean="0">
                <a:solidFill>
                  <a:srgbClr val="0070C0"/>
                </a:solidFill>
                <a:latin typeface="Arial" panose="020B0604020202020204" pitchFamily="34" charset="0"/>
                <a:cs typeface="Arial" panose="020B0604020202020204" pitchFamily="34" charset="0"/>
              </a:rPr>
              <a:t>du musée, très content.</a:t>
            </a:r>
            <a:endParaRPr lang="ru-RU" sz="2800" b="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17633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bject 5">
            <a:extLst>
              <a:ext uri="{FF2B5EF4-FFF2-40B4-BE49-F238E27FC236}">
                <a16:creationId xmlns:a16="http://schemas.microsoft.com/office/drawing/2014/main" id="{A8BAE388-D6D2-40E9-8208-E39C1E0E7029}"/>
              </a:ext>
            </a:extLst>
          </p:cNvPr>
          <p:cNvSpPr/>
          <p:nvPr/>
        </p:nvSpPr>
        <p:spPr>
          <a:xfrm>
            <a:off x="2479964" y="42427"/>
            <a:ext cx="9712037" cy="337425"/>
          </a:xfrm>
          <a:custGeom>
            <a:avLst/>
            <a:gdLst/>
            <a:ahLst/>
            <a:cxnLst/>
            <a:rect l="l" t="t" r="r" b="b"/>
            <a:pathLst>
              <a:path w="344170" h="680719">
                <a:moveTo>
                  <a:pt x="343828" y="0"/>
                </a:moveTo>
                <a:lnTo>
                  <a:pt x="0" y="0"/>
                </a:lnTo>
                <a:lnTo>
                  <a:pt x="0" y="680466"/>
                </a:lnTo>
                <a:lnTo>
                  <a:pt x="343828" y="680466"/>
                </a:lnTo>
                <a:lnTo>
                  <a:pt x="343828" y="0"/>
                </a:lnTo>
                <a:close/>
              </a:path>
            </a:pathLst>
          </a:custGeom>
          <a:solidFill>
            <a:srgbClr val="2365C7"/>
          </a:solidFill>
        </p:spPr>
        <p:txBody>
          <a:bodyPr wrap="square" lIns="0" tIns="0" rIns="0" bIns="0" rtlCol="0"/>
          <a:lstStyle/>
          <a:p>
            <a:endParaRPr sz="2396"/>
          </a:p>
        </p:txBody>
      </p:sp>
      <p:sp>
        <p:nvSpPr>
          <p:cNvPr id="17" name="object 6">
            <a:extLst>
              <a:ext uri="{FF2B5EF4-FFF2-40B4-BE49-F238E27FC236}">
                <a16:creationId xmlns:a16="http://schemas.microsoft.com/office/drawing/2014/main" id="{ACB4B4C4-B96E-4D3D-A3B1-019ECDA735A1}"/>
              </a:ext>
            </a:extLst>
          </p:cNvPr>
          <p:cNvSpPr/>
          <p:nvPr/>
        </p:nvSpPr>
        <p:spPr>
          <a:xfrm>
            <a:off x="2479964" y="400341"/>
            <a:ext cx="9712036" cy="301986"/>
          </a:xfrm>
          <a:custGeom>
            <a:avLst/>
            <a:gdLst/>
            <a:ahLst/>
            <a:cxnLst/>
            <a:rect l="l" t="t" r="r" b="b"/>
            <a:pathLst>
              <a:path w="344170" h="680719">
                <a:moveTo>
                  <a:pt x="343828" y="0"/>
                </a:moveTo>
                <a:lnTo>
                  <a:pt x="0" y="0"/>
                </a:lnTo>
                <a:lnTo>
                  <a:pt x="0" y="680457"/>
                </a:lnTo>
                <a:lnTo>
                  <a:pt x="343828" y="680457"/>
                </a:lnTo>
                <a:lnTo>
                  <a:pt x="343828" y="0"/>
                </a:lnTo>
                <a:close/>
              </a:path>
            </a:pathLst>
          </a:custGeom>
          <a:solidFill>
            <a:srgbClr val="96989A"/>
          </a:solidFill>
        </p:spPr>
        <p:txBody>
          <a:bodyPr wrap="square" lIns="0" tIns="0" rIns="0" bIns="0" rtlCol="0"/>
          <a:lstStyle/>
          <a:p>
            <a:endParaRPr sz="2396"/>
          </a:p>
        </p:txBody>
      </p:sp>
      <p:sp>
        <p:nvSpPr>
          <p:cNvPr id="2" name="TextBox 1"/>
          <p:cNvSpPr txBox="1"/>
          <p:nvPr/>
        </p:nvSpPr>
        <p:spPr>
          <a:xfrm>
            <a:off x="-26066" y="42427"/>
            <a:ext cx="2637047" cy="707886"/>
          </a:xfrm>
          <a:prstGeom prst="rect">
            <a:avLst/>
          </a:prstGeom>
          <a:noFill/>
        </p:spPr>
        <p:txBody>
          <a:bodyPr wrap="square" rtlCol="0">
            <a:spAutoFit/>
          </a:bodyPr>
          <a:lstStyle/>
          <a:p>
            <a:pPr algn="ctr"/>
            <a:r>
              <a:rPr lang="fr-FR" sz="4000" b="1" dirty="0" smtClean="0">
                <a:solidFill>
                  <a:srgbClr val="002060"/>
                </a:solidFill>
                <a:latin typeface="Arial" panose="020B0604020202020204" pitchFamily="34" charset="0"/>
                <a:cs typeface="Arial" panose="020B0604020202020204" pitchFamily="34" charset="0"/>
              </a:rPr>
              <a:t>Associez!</a:t>
            </a:r>
            <a:endParaRPr lang="ru-RU" sz="4000" b="1" dirty="0">
              <a:solidFill>
                <a:srgbClr val="002060"/>
              </a:solidFill>
              <a:latin typeface="Arial" panose="020B0604020202020204" pitchFamily="34" charset="0"/>
              <a:cs typeface="Arial" panose="020B0604020202020204" pitchFamily="34" charset="0"/>
            </a:endParaRPr>
          </a:p>
        </p:txBody>
      </p:sp>
      <p:sp>
        <p:nvSpPr>
          <p:cNvPr id="24" name="TextBox 23"/>
          <p:cNvSpPr txBox="1"/>
          <p:nvPr/>
        </p:nvSpPr>
        <p:spPr>
          <a:xfrm>
            <a:off x="3559584" y="1759073"/>
            <a:ext cx="5430983" cy="892552"/>
          </a:xfrm>
          <a:prstGeom prst="rect">
            <a:avLst/>
          </a:prstGeom>
          <a:noFill/>
        </p:spPr>
        <p:txBody>
          <a:bodyPr wrap="square" rtlCol="0">
            <a:spAutoFit/>
          </a:bodyPr>
          <a:lstStyle/>
          <a:p>
            <a:r>
              <a:rPr lang="fr-FR" sz="2600" b="1" dirty="0">
                <a:solidFill>
                  <a:srgbClr val="0070C0"/>
                </a:solidFill>
                <a:latin typeface="Arial" panose="020B0604020202020204" pitchFamily="34" charset="0"/>
                <a:cs typeface="Arial" panose="020B0604020202020204" pitchFamily="34" charset="0"/>
              </a:rPr>
              <a:t>Le 15 septembre, Marc </a:t>
            </a:r>
            <a:r>
              <a:rPr lang="fr-FR" sz="2600" b="1" dirty="0">
                <a:solidFill>
                  <a:srgbClr val="002060"/>
                </a:solidFill>
                <a:latin typeface="Arial" panose="020B0604020202020204" pitchFamily="34" charset="0"/>
                <a:cs typeface="Arial" panose="020B0604020202020204" pitchFamily="34" charset="0"/>
              </a:rPr>
              <a:t>est arrivé </a:t>
            </a:r>
            <a:r>
              <a:rPr lang="fr-FR" sz="2600" b="1" dirty="0">
                <a:solidFill>
                  <a:srgbClr val="0070C0"/>
                </a:solidFill>
                <a:latin typeface="Arial" panose="020B0604020202020204" pitchFamily="34" charset="0"/>
                <a:cs typeface="Arial" panose="020B0604020202020204" pitchFamily="34" charset="0"/>
              </a:rPr>
              <a:t>à Sochaux</a:t>
            </a:r>
            <a:endParaRPr lang="ru-RU" sz="2600" b="1" dirty="0">
              <a:solidFill>
                <a:srgbClr val="0070C0"/>
              </a:solidFill>
              <a:latin typeface="Arial" panose="020B0604020202020204" pitchFamily="34" charset="0"/>
              <a:cs typeface="Arial" panose="020B0604020202020204" pitchFamily="34" charset="0"/>
            </a:endParaRPr>
          </a:p>
        </p:txBody>
      </p:sp>
      <p:sp>
        <p:nvSpPr>
          <p:cNvPr id="25" name="TextBox 24"/>
          <p:cNvSpPr txBox="1"/>
          <p:nvPr/>
        </p:nvSpPr>
        <p:spPr>
          <a:xfrm>
            <a:off x="2998782" y="4328726"/>
            <a:ext cx="6234114" cy="830997"/>
          </a:xfrm>
          <a:prstGeom prst="rect">
            <a:avLst/>
          </a:prstGeom>
          <a:noFill/>
        </p:spPr>
        <p:txBody>
          <a:bodyPr wrap="square" rtlCol="0">
            <a:spAutoFit/>
          </a:bodyPr>
          <a:lstStyle/>
          <a:p>
            <a:r>
              <a:rPr lang="fr-FR" sz="2400" b="1" dirty="0">
                <a:solidFill>
                  <a:srgbClr val="0070C0"/>
                </a:solidFill>
                <a:latin typeface="Arial" panose="020B0604020202020204" pitchFamily="34" charset="0"/>
                <a:cs typeface="Arial" panose="020B0604020202020204" pitchFamily="34" charset="0"/>
              </a:rPr>
              <a:t>Après, il </a:t>
            </a:r>
            <a:r>
              <a:rPr lang="fr-FR" sz="2400" b="1" dirty="0">
                <a:solidFill>
                  <a:srgbClr val="002060"/>
                </a:solidFill>
                <a:latin typeface="Arial" panose="020B0604020202020204" pitchFamily="34" charset="0"/>
                <a:cs typeface="Arial" panose="020B0604020202020204" pitchFamily="34" charset="0"/>
              </a:rPr>
              <a:t>est allé </a:t>
            </a:r>
            <a:r>
              <a:rPr lang="fr-FR" sz="2400" b="1" dirty="0">
                <a:solidFill>
                  <a:srgbClr val="0070C0"/>
                </a:solidFill>
                <a:latin typeface="Arial" panose="020B0604020202020204" pitchFamily="34" charset="0"/>
                <a:cs typeface="Arial" panose="020B0604020202020204" pitchFamily="34" charset="0"/>
              </a:rPr>
              <a:t>au musée de l’aventure Peugeot.</a:t>
            </a:r>
            <a:endParaRPr lang="ru-RU" sz="2600" b="1" dirty="0">
              <a:solidFill>
                <a:srgbClr val="0070C0"/>
              </a:solidFill>
              <a:latin typeface="Arial" panose="020B0604020202020204" pitchFamily="34" charset="0"/>
              <a:cs typeface="Arial" panose="020B0604020202020204" pitchFamily="34" charset="0"/>
            </a:endParaRPr>
          </a:p>
        </p:txBody>
      </p:sp>
      <p:pic>
        <p:nvPicPr>
          <p:cNvPr id="2050" name="Picture 2" descr="Au 15 septembre, date à un seul jour calendrier Photo Stock - Alamy"/>
          <p:cNvPicPr>
            <a:picLocks noChangeAspect="1" noChangeArrowheads="1"/>
          </p:cNvPicPr>
          <p:nvPr/>
        </p:nvPicPr>
        <p:blipFill rotWithShape="1">
          <a:blip r:embed="rId3">
            <a:extLst>
              <a:ext uri="{28A0092B-C50C-407E-A947-70E740481C1C}">
                <a14:useLocalDpi xmlns:a14="http://schemas.microsoft.com/office/drawing/2010/main" val="0"/>
              </a:ext>
            </a:extLst>
          </a:blip>
          <a:srcRect b="7077"/>
          <a:stretch/>
        </p:blipFill>
        <p:spPr bwMode="auto">
          <a:xfrm>
            <a:off x="9731785" y="4956310"/>
            <a:ext cx="1482435" cy="147274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Photo libre de droit de Regarde Làbas Jeune Père Heureux Pointant Loin Et  Souriant Tout En Marchant Avec Son Fils Près De La Rivière banque d'images  et plus d'images libres de droit"/>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0479" t="7438" r="15373"/>
          <a:stretch/>
        </p:blipFill>
        <p:spPr bwMode="auto">
          <a:xfrm>
            <a:off x="9156821" y="2578161"/>
            <a:ext cx="2307156" cy="1921019"/>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The Originals Boutique, Hotel Arianis, Sochaux, France - 2020 Reviews,  Pictures &amp; Deals"/>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5909" r="1311"/>
          <a:stretch/>
        </p:blipFill>
        <p:spPr bwMode="auto">
          <a:xfrm>
            <a:off x="136655" y="4978539"/>
            <a:ext cx="2759376" cy="1795651"/>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Ville de Sochaux - site Officie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6655" y="2800298"/>
            <a:ext cx="2895600" cy="1890642"/>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Le musée de l'Aventure Peugeo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56821" y="731400"/>
            <a:ext cx="2882142" cy="1817688"/>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p:cNvSpPr txBox="1"/>
          <p:nvPr/>
        </p:nvSpPr>
        <p:spPr>
          <a:xfrm>
            <a:off x="3532907" y="840931"/>
            <a:ext cx="5430983" cy="892552"/>
          </a:xfrm>
          <a:prstGeom prst="rect">
            <a:avLst/>
          </a:prstGeom>
          <a:noFill/>
        </p:spPr>
        <p:txBody>
          <a:bodyPr wrap="square" rtlCol="0">
            <a:spAutoFit/>
          </a:bodyPr>
          <a:lstStyle/>
          <a:p>
            <a:r>
              <a:rPr lang="fr-FR" sz="2600" b="1" dirty="0" smtClean="0">
                <a:solidFill>
                  <a:srgbClr val="0070C0"/>
                </a:solidFill>
                <a:latin typeface="Arial" panose="020B0604020202020204" pitchFamily="34" charset="0"/>
                <a:cs typeface="Arial" panose="020B0604020202020204" pitchFamily="34" charset="0"/>
              </a:rPr>
              <a:t>Marc </a:t>
            </a:r>
            <a:r>
              <a:rPr lang="fr-FR" sz="2600" b="1" dirty="0">
                <a:solidFill>
                  <a:srgbClr val="002060"/>
                </a:solidFill>
                <a:latin typeface="Arial" panose="020B0604020202020204" pitchFamily="34" charset="0"/>
                <a:cs typeface="Arial" panose="020B0604020202020204" pitchFamily="34" charset="0"/>
              </a:rPr>
              <a:t>est arrivé </a:t>
            </a:r>
            <a:r>
              <a:rPr lang="fr-FR" sz="2600" b="1" dirty="0">
                <a:solidFill>
                  <a:srgbClr val="0070C0"/>
                </a:solidFill>
                <a:latin typeface="Arial" panose="020B0604020202020204" pitchFamily="34" charset="0"/>
                <a:cs typeface="Arial" panose="020B0604020202020204" pitchFamily="34" charset="0"/>
              </a:rPr>
              <a:t>à </a:t>
            </a:r>
            <a:r>
              <a:rPr lang="fr-FR" sz="2600" b="1" dirty="0" smtClean="0">
                <a:solidFill>
                  <a:srgbClr val="0070C0"/>
                </a:solidFill>
                <a:latin typeface="Arial" panose="020B0604020202020204" pitchFamily="34" charset="0"/>
                <a:cs typeface="Arial" panose="020B0604020202020204" pitchFamily="34" charset="0"/>
              </a:rPr>
              <a:t>Sochaux </a:t>
            </a:r>
            <a:r>
              <a:rPr lang="fr-FR" sz="2600" b="1" dirty="0">
                <a:solidFill>
                  <a:srgbClr val="0070C0"/>
                </a:solidFill>
                <a:latin typeface="Arial" panose="020B0604020202020204" pitchFamily="34" charset="0"/>
                <a:cs typeface="Arial" panose="020B0604020202020204" pitchFamily="34" charset="0"/>
              </a:rPr>
              <a:t>avec son père.</a:t>
            </a:r>
            <a:endParaRPr lang="ru-RU" sz="2600" b="1" dirty="0">
              <a:solidFill>
                <a:srgbClr val="0070C0"/>
              </a:solidFill>
              <a:latin typeface="Arial" panose="020B0604020202020204" pitchFamily="34" charset="0"/>
              <a:cs typeface="Arial" panose="020B0604020202020204" pitchFamily="34" charset="0"/>
            </a:endParaRPr>
          </a:p>
        </p:txBody>
      </p:sp>
      <p:sp>
        <p:nvSpPr>
          <p:cNvPr id="27" name="TextBox 26"/>
          <p:cNvSpPr txBox="1"/>
          <p:nvPr/>
        </p:nvSpPr>
        <p:spPr>
          <a:xfrm>
            <a:off x="3368310" y="2942683"/>
            <a:ext cx="5430983" cy="1292662"/>
          </a:xfrm>
          <a:prstGeom prst="rect">
            <a:avLst/>
          </a:prstGeom>
          <a:noFill/>
        </p:spPr>
        <p:txBody>
          <a:bodyPr wrap="square" rtlCol="0">
            <a:spAutoFit/>
          </a:bodyPr>
          <a:lstStyle/>
          <a:p>
            <a:r>
              <a:rPr lang="fr-FR" sz="2600" b="1" dirty="0">
                <a:solidFill>
                  <a:srgbClr val="0070C0"/>
                </a:solidFill>
                <a:latin typeface="Arial" panose="020B0604020202020204" pitchFamily="34" charset="0"/>
                <a:cs typeface="Arial" panose="020B0604020202020204" pitchFamily="34" charset="0"/>
              </a:rPr>
              <a:t>Le lendemain, il </a:t>
            </a:r>
            <a:r>
              <a:rPr lang="fr-FR" sz="2600" b="1" dirty="0">
                <a:solidFill>
                  <a:srgbClr val="002060"/>
                </a:solidFill>
                <a:latin typeface="Arial" panose="020B0604020202020204" pitchFamily="34" charset="0"/>
                <a:cs typeface="Arial" panose="020B0604020202020204" pitchFamily="34" charset="0"/>
              </a:rPr>
              <a:t>a visité </a:t>
            </a:r>
            <a:r>
              <a:rPr lang="fr-FR" sz="2600" b="1" dirty="0">
                <a:solidFill>
                  <a:srgbClr val="0070C0"/>
                </a:solidFill>
                <a:latin typeface="Arial" panose="020B0604020202020204" pitchFamily="34" charset="0"/>
                <a:cs typeface="Arial" panose="020B0604020202020204" pitchFamily="34" charset="0"/>
              </a:rPr>
              <a:t>la ville. D’abord, Marc </a:t>
            </a:r>
            <a:r>
              <a:rPr lang="fr-FR" sz="2600" b="1" dirty="0">
                <a:solidFill>
                  <a:srgbClr val="002060"/>
                </a:solidFill>
                <a:latin typeface="Arial" panose="020B0604020202020204" pitchFamily="34" charset="0"/>
                <a:cs typeface="Arial" panose="020B0604020202020204" pitchFamily="34" charset="0"/>
              </a:rPr>
              <a:t>est allé </a:t>
            </a:r>
            <a:r>
              <a:rPr lang="fr-FR" sz="2600" b="1" dirty="0">
                <a:solidFill>
                  <a:srgbClr val="0070C0"/>
                </a:solidFill>
                <a:latin typeface="Arial" panose="020B0604020202020204" pitchFamily="34" charset="0"/>
                <a:cs typeface="Arial" panose="020B0604020202020204" pitchFamily="34" charset="0"/>
              </a:rPr>
              <a:t>au centre-ville.</a:t>
            </a:r>
            <a:endParaRPr lang="ru-RU" sz="2600" b="1" dirty="0">
              <a:solidFill>
                <a:srgbClr val="0070C0"/>
              </a:solidFill>
              <a:latin typeface="Arial" panose="020B0604020202020204" pitchFamily="34" charset="0"/>
              <a:cs typeface="Arial" panose="020B0604020202020204" pitchFamily="34" charset="0"/>
            </a:endParaRPr>
          </a:p>
        </p:txBody>
      </p:sp>
      <p:sp>
        <p:nvSpPr>
          <p:cNvPr id="28" name="TextBox 27"/>
          <p:cNvSpPr txBox="1"/>
          <p:nvPr/>
        </p:nvSpPr>
        <p:spPr>
          <a:xfrm>
            <a:off x="3394920" y="5189589"/>
            <a:ext cx="6234114" cy="830997"/>
          </a:xfrm>
          <a:prstGeom prst="rect">
            <a:avLst/>
          </a:prstGeom>
          <a:noFill/>
        </p:spPr>
        <p:txBody>
          <a:bodyPr wrap="square" rtlCol="0">
            <a:spAutoFit/>
          </a:bodyPr>
          <a:lstStyle/>
          <a:p>
            <a:r>
              <a:rPr lang="fr-FR" sz="2400" b="1" dirty="0">
                <a:solidFill>
                  <a:srgbClr val="0070C0"/>
                </a:solidFill>
                <a:latin typeface="Arial" panose="020B0604020202020204" pitchFamily="34" charset="0"/>
                <a:cs typeface="Arial" panose="020B0604020202020204" pitchFamily="34" charset="0"/>
              </a:rPr>
              <a:t>Il </a:t>
            </a:r>
            <a:r>
              <a:rPr lang="fr-FR" sz="2400" b="1" dirty="0">
                <a:solidFill>
                  <a:srgbClr val="002060"/>
                </a:solidFill>
                <a:latin typeface="Arial" panose="020B0604020202020204" pitchFamily="34" charset="0"/>
                <a:cs typeface="Arial" panose="020B0604020202020204" pitchFamily="34" charset="0"/>
              </a:rPr>
              <a:t>est monté </a:t>
            </a:r>
            <a:r>
              <a:rPr lang="fr-FR" sz="2400" b="1" dirty="0">
                <a:solidFill>
                  <a:srgbClr val="0070C0"/>
                </a:solidFill>
                <a:latin typeface="Arial" panose="020B0604020202020204" pitchFamily="34" charset="0"/>
                <a:cs typeface="Arial" panose="020B0604020202020204" pitchFamily="34" charset="0"/>
              </a:rPr>
              <a:t>au deuxième étage. Il </a:t>
            </a:r>
            <a:r>
              <a:rPr lang="fr-FR" sz="2400" b="1" dirty="0">
                <a:solidFill>
                  <a:srgbClr val="002060"/>
                </a:solidFill>
                <a:latin typeface="Arial" panose="020B0604020202020204" pitchFamily="34" charset="0"/>
                <a:cs typeface="Arial" panose="020B0604020202020204" pitchFamily="34" charset="0"/>
              </a:rPr>
              <a:t>a vu</a:t>
            </a:r>
            <a:r>
              <a:rPr lang="fr-FR" sz="2400" b="1" dirty="0">
                <a:solidFill>
                  <a:srgbClr val="0070C0"/>
                </a:solidFill>
                <a:latin typeface="Arial" panose="020B0604020202020204" pitchFamily="34" charset="0"/>
                <a:cs typeface="Arial" panose="020B0604020202020204" pitchFamily="34" charset="0"/>
              </a:rPr>
              <a:t> beaucoup de modèles des </a:t>
            </a:r>
            <a:r>
              <a:rPr lang="fr-FR" sz="2400" b="1" dirty="0" smtClean="0">
                <a:solidFill>
                  <a:srgbClr val="0070C0"/>
                </a:solidFill>
                <a:latin typeface="Arial" panose="020B0604020202020204" pitchFamily="34" charset="0"/>
                <a:cs typeface="Arial" panose="020B0604020202020204" pitchFamily="34" charset="0"/>
              </a:rPr>
              <a:t>voitures.</a:t>
            </a:r>
            <a:endParaRPr lang="ru-RU" sz="2600" b="1" dirty="0">
              <a:solidFill>
                <a:srgbClr val="0070C0"/>
              </a:solidFill>
              <a:latin typeface="Arial" panose="020B0604020202020204" pitchFamily="34" charset="0"/>
              <a:cs typeface="Arial" panose="020B0604020202020204" pitchFamily="34" charset="0"/>
            </a:endParaRPr>
          </a:p>
        </p:txBody>
      </p:sp>
      <p:pic>
        <p:nvPicPr>
          <p:cNvPr id="2064" name="Picture 16" descr="Découverte du Musée de l'Aventure Peugeot à Sochaux ! - Reportages Félin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4204" y="851154"/>
            <a:ext cx="3242449" cy="1773214"/>
          </a:xfrm>
          <a:prstGeom prst="rect">
            <a:avLst/>
          </a:prstGeom>
          <a:noFill/>
          <a:extLst>
            <a:ext uri="{909E8E84-426E-40DD-AFC4-6F175D3DCCD1}">
              <a14:hiddenFill xmlns:a14="http://schemas.microsoft.com/office/drawing/2010/main">
                <a:solidFill>
                  <a:srgbClr val="FFFFFF"/>
                </a:solidFill>
              </a14:hiddenFill>
            </a:ext>
          </a:extLst>
        </p:spPr>
      </p:pic>
      <p:cxnSp>
        <p:nvCxnSpPr>
          <p:cNvPr id="8" name="Скругленная соединительная линия 7"/>
          <p:cNvCxnSpPr/>
          <p:nvPr/>
        </p:nvCxnSpPr>
        <p:spPr>
          <a:xfrm>
            <a:off x="5153891" y="1477820"/>
            <a:ext cx="4124324" cy="1275357"/>
          </a:xfrm>
          <a:prstGeom prst="curvedConnector3">
            <a:avLst>
              <a:gd name="adj1" fmla="val 95685"/>
            </a:avLst>
          </a:prstGeom>
          <a:ln w="38100">
            <a:solidFill>
              <a:srgbClr val="F33D68"/>
            </a:solidFill>
            <a:tailEnd type="triangle"/>
          </a:ln>
        </p:spPr>
        <p:style>
          <a:lnRef idx="1">
            <a:schemeClr val="accent1"/>
          </a:lnRef>
          <a:fillRef idx="0">
            <a:schemeClr val="accent1"/>
          </a:fillRef>
          <a:effectRef idx="0">
            <a:schemeClr val="accent1"/>
          </a:effectRef>
          <a:fontRef idx="minor">
            <a:schemeClr val="tx1"/>
          </a:fontRef>
        </p:style>
      </p:cxnSp>
      <p:cxnSp>
        <p:nvCxnSpPr>
          <p:cNvPr id="35" name="Скругленная соединительная линия 34"/>
          <p:cNvCxnSpPr/>
          <p:nvPr/>
        </p:nvCxnSpPr>
        <p:spPr>
          <a:xfrm>
            <a:off x="5370356" y="2402759"/>
            <a:ext cx="4542137" cy="2786830"/>
          </a:xfrm>
          <a:prstGeom prst="curvedConnector3">
            <a:avLst>
              <a:gd name="adj1" fmla="val 82332"/>
            </a:avLst>
          </a:prstGeom>
          <a:ln w="38100">
            <a:solidFill>
              <a:srgbClr val="F33D68"/>
            </a:solidFill>
            <a:tailEnd type="triangle"/>
          </a:ln>
        </p:spPr>
        <p:style>
          <a:lnRef idx="1">
            <a:schemeClr val="accent1"/>
          </a:lnRef>
          <a:fillRef idx="0">
            <a:schemeClr val="accent1"/>
          </a:fillRef>
          <a:effectRef idx="0">
            <a:schemeClr val="accent1"/>
          </a:effectRef>
          <a:fontRef idx="minor">
            <a:schemeClr val="tx1"/>
          </a:fontRef>
        </p:style>
      </p:cxnSp>
      <p:cxnSp>
        <p:nvCxnSpPr>
          <p:cNvPr id="40" name="Скругленная соединительная линия 39"/>
          <p:cNvCxnSpPr/>
          <p:nvPr/>
        </p:nvCxnSpPr>
        <p:spPr>
          <a:xfrm rot="10800000" flipV="1">
            <a:off x="2610981" y="3461077"/>
            <a:ext cx="917906" cy="619483"/>
          </a:xfrm>
          <a:prstGeom prst="curvedConnector3">
            <a:avLst>
              <a:gd name="adj1" fmla="val 50000"/>
            </a:avLst>
          </a:prstGeom>
          <a:ln w="38100">
            <a:solidFill>
              <a:srgbClr val="F33D68"/>
            </a:solidFill>
            <a:tailEnd type="triangle"/>
          </a:ln>
        </p:spPr>
        <p:style>
          <a:lnRef idx="1">
            <a:schemeClr val="accent1"/>
          </a:lnRef>
          <a:fillRef idx="0">
            <a:schemeClr val="accent1"/>
          </a:fillRef>
          <a:effectRef idx="0">
            <a:schemeClr val="accent1"/>
          </a:effectRef>
          <a:fontRef idx="minor">
            <a:schemeClr val="tx1"/>
          </a:fontRef>
        </p:style>
      </p:cxnSp>
      <p:cxnSp>
        <p:nvCxnSpPr>
          <p:cNvPr id="44" name="Скругленная соединительная линия 43"/>
          <p:cNvCxnSpPr/>
          <p:nvPr/>
        </p:nvCxnSpPr>
        <p:spPr>
          <a:xfrm rot="5400000" flipH="1" flipV="1">
            <a:off x="7400351" y="2722931"/>
            <a:ext cx="3134483" cy="418016"/>
          </a:xfrm>
          <a:prstGeom prst="curvedConnector3">
            <a:avLst>
              <a:gd name="adj1" fmla="val 99062"/>
            </a:avLst>
          </a:prstGeom>
          <a:ln w="38100">
            <a:solidFill>
              <a:srgbClr val="F33D68"/>
            </a:solidFill>
            <a:tailEnd type="triangle"/>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3248227" y="6008314"/>
            <a:ext cx="6234114" cy="830997"/>
          </a:xfrm>
          <a:prstGeom prst="rect">
            <a:avLst/>
          </a:prstGeom>
          <a:noFill/>
        </p:spPr>
        <p:txBody>
          <a:bodyPr wrap="square" rtlCol="0">
            <a:spAutoFit/>
          </a:bodyPr>
          <a:lstStyle/>
          <a:p>
            <a:r>
              <a:rPr lang="fr-FR" sz="2400" b="1" dirty="0">
                <a:solidFill>
                  <a:srgbClr val="0070C0"/>
                </a:solidFill>
                <a:latin typeface="Arial" panose="020B0604020202020204" pitchFamily="34" charset="0"/>
                <a:cs typeface="Arial" panose="020B0604020202020204" pitchFamily="34" charset="0"/>
              </a:rPr>
              <a:t>Ils </a:t>
            </a:r>
            <a:r>
              <a:rPr lang="fr-FR" sz="2400" b="1" dirty="0">
                <a:solidFill>
                  <a:srgbClr val="002060"/>
                </a:solidFill>
                <a:latin typeface="Arial" panose="020B0604020202020204" pitchFamily="34" charset="0"/>
                <a:cs typeface="Arial" panose="020B0604020202020204" pitchFamily="34" charset="0"/>
              </a:rPr>
              <a:t>sont descendus </a:t>
            </a:r>
            <a:r>
              <a:rPr lang="fr-FR" sz="2400" b="1" dirty="0">
                <a:solidFill>
                  <a:srgbClr val="0070C0"/>
                </a:solidFill>
                <a:latin typeface="Arial" panose="020B0604020202020204" pitchFamily="34" charset="0"/>
                <a:cs typeface="Arial" panose="020B0604020202020204" pitchFamily="34" charset="0"/>
              </a:rPr>
              <a:t>dans un hôtel de la ville.</a:t>
            </a:r>
            <a:endParaRPr lang="ru-RU" sz="2600" b="1" dirty="0">
              <a:solidFill>
                <a:srgbClr val="0070C0"/>
              </a:solidFill>
              <a:latin typeface="Arial" panose="020B0604020202020204" pitchFamily="34" charset="0"/>
              <a:cs typeface="Arial" panose="020B0604020202020204" pitchFamily="34" charset="0"/>
            </a:endParaRPr>
          </a:p>
        </p:txBody>
      </p:sp>
      <p:cxnSp>
        <p:nvCxnSpPr>
          <p:cNvPr id="59" name="Скругленная соединительная линия 58"/>
          <p:cNvCxnSpPr/>
          <p:nvPr/>
        </p:nvCxnSpPr>
        <p:spPr>
          <a:xfrm rot="16200000" flipV="1">
            <a:off x="1590734" y="3852923"/>
            <a:ext cx="3114521" cy="564997"/>
          </a:xfrm>
          <a:prstGeom prst="curvedConnector3">
            <a:avLst>
              <a:gd name="adj1" fmla="val -3825"/>
            </a:avLst>
          </a:prstGeom>
          <a:ln w="38100">
            <a:solidFill>
              <a:srgbClr val="F33D68"/>
            </a:solidFill>
            <a:tailEnd type="triangle"/>
          </a:ln>
        </p:spPr>
        <p:style>
          <a:lnRef idx="1">
            <a:schemeClr val="accent1"/>
          </a:lnRef>
          <a:fillRef idx="0">
            <a:schemeClr val="accent1"/>
          </a:fillRef>
          <a:effectRef idx="0">
            <a:schemeClr val="accent1"/>
          </a:effectRef>
          <a:fontRef idx="minor">
            <a:schemeClr val="tx1"/>
          </a:fontRef>
        </p:style>
      </p:cxnSp>
      <p:cxnSp>
        <p:nvCxnSpPr>
          <p:cNvPr id="67" name="Скругленная соединительная линия 66"/>
          <p:cNvCxnSpPr/>
          <p:nvPr/>
        </p:nvCxnSpPr>
        <p:spPr>
          <a:xfrm rot="10800000">
            <a:off x="2865498" y="6211078"/>
            <a:ext cx="529423" cy="212734"/>
          </a:xfrm>
          <a:prstGeom prst="curvedConnector3">
            <a:avLst>
              <a:gd name="adj1" fmla="val 50000"/>
            </a:avLst>
          </a:prstGeom>
          <a:ln w="38100">
            <a:solidFill>
              <a:srgbClr val="F33D68"/>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3600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bject 5">
            <a:extLst>
              <a:ext uri="{FF2B5EF4-FFF2-40B4-BE49-F238E27FC236}">
                <a16:creationId xmlns:a16="http://schemas.microsoft.com/office/drawing/2014/main" id="{A8BAE388-D6D2-40E9-8208-E39C1E0E7029}"/>
              </a:ext>
            </a:extLst>
          </p:cNvPr>
          <p:cNvSpPr/>
          <p:nvPr/>
        </p:nvSpPr>
        <p:spPr>
          <a:xfrm>
            <a:off x="0" y="29048"/>
            <a:ext cx="9712037" cy="232994"/>
          </a:xfrm>
          <a:custGeom>
            <a:avLst/>
            <a:gdLst/>
            <a:ahLst/>
            <a:cxnLst/>
            <a:rect l="l" t="t" r="r" b="b"/>
            <a:pathLst>
              <a:path w="344170" h="680719">
                <a:moveTo>
                  <a:pt x="343828" y="0"/>
                </a:moveTo>
                <a:lnTo>
                  <a:pt x="0" y="0"/>
                </a:lnTo>
                <a:lnTo>
                  <a:pt x="0" y="680466"/>
                </a:lnTo>
                <a:lnTo>
                  <a:pt x="343828" y="680466"/>
                </a:lnTo>
                <a:lnTo>
                  <a:pt x="343828" y="0"/>
                </a:lnTo>
                <a:close/>
              </a:path>
            </a:pathLst>
          </a:custGeom>
          <a:solidFill>
            <a:srgbClr val="2365C7"/>
          </a:solidFill>
        </p:spPr>
        <p:txBody>
          <a:bodyPr wrap="square" lIns="0" tIns="0" rIns="0" bIns="0" rtlCol="0"/>
          <a:lstStyle/>
          <a:p>
            <a:endParaRPr sz="2396"/>
          </a:p>
        </p:txBody>
      </p:sp>
      <p:sp>
        <p:nvSpPr>
          <p:cNvPr id="17" name="object 6">
            <a:extLst>
              <a:ext uri="{FF2B5EF4-FFF2-40B4-BE49-F238E27FC236}">
                <a16:creationId xmlns:a16="http://schemas.microsoft.com/office/drawing/2014/main" id="{ACB4B4C4-B96E-4D3D-A3B1-019ECDA735A1}"/>
              </a:ext>
            </a:extLst>
          </p:cNvPr>
          <p:cNvSpPr/>
          <p:nvPr/>
        </p:nvSpPr>
        <p:spPr>
          <a:xfrm>
            <a:off x="2479964" y="320931"/>
            <a:ext cx="9712036" cy="250451"/>
          </a:xfrm>
          <a:custGeom>
            <a:avLst/>
            <a:gdLst/>
            <a:ahLst/>
            <a:cxnLst/>
            <a:rect l="l" t="t" r="r" b="b"/>
            <a:pathLst>
              <a:path w="344170" h="680719">
                <a:moveTo>
                  <a:pt x="343828" y="0"/>
                </a:moveTo>
                <a:lnTo>
                  <a:pt x="0" y="0"/>
                </a:lnTo>
                <a:lnTo>
                  <a:pt x="0" y="680457"/>
                </a:lnTo>
                <a:lnTo>
                  <a:pt x="343828" y="680457"/>
                </a:lnTo>
                <a:lnTo>
                  <a:pt x="343828" y="0"/>
                </a:lnTo>
                <a:close/>
              </a:path>
            </a:pathLst>
          </a:custGeom>
          <a:solidFill>
            <a:srgbClr val="96989A"/>
          </a:solidFill>
        </p:spPr>
        <p:txBody>
          <a:bodyPr wrap="square" lIns="0" tIns="0" rIns="0" bIns="0" rtlCol="0"/>
          <a:lstStyle/>
          <a:p>
            <a:endParaRPr sz="2396"/>
          </a:p>
        </p:txBody>
      </p:sp>
      <p:sp>
        <p:nvSpPr>
          <p:cNvPr id="4" name="TextBox 3"/>
          <p:cNvSpPr txBox="1"/>
          <p:nvPr/>
        </p:nvSpPr>
        <p:spPr>
          <a:xfrm>
            <a:off x="748975" y="571382"/>
            <a:ext cx="10875818" cy="707886"/>
          </a:xfrm>
          <a:prstGeom prst="rect">
            <a:avLst/>
          </a:prstGeom>
          <a:noFill/>
        </p:spPr>
        <p:txBody>
          <a:bodyPr wrap="square" rtlCol="0">
            <a:spAutoFit/>
          </a:bodyPr>
          <a:lstStyle/>
          <a:p>
            <a:pPr algn="ctr"/>
            <a:r>
              <a:rPr lang="fr-FR" sz="4000" b="1" dirty="0" smtClean="0">
                <a:solidFill>
                  <a:srgbClr val="002060"/>
                </a:solidFill>
                <a:latin typeface="Arial" panose="020B0604020202020204" pitchFamily="34" charset="0"/>
                <a:cs typeface="Arial" panose="020B0604020202020204" pitchFamily="34" charset="0"/>
              </a:rPr>
              <a:t>Visite au musée de l’aventure Peugeot ...</a:t>
            </a:r>
            <a:endParaRPr lang="ru-RU" sz="4000" b="1" dirty="0">
              <a:solidFill>
                <a:srgbClr val="002060"/>
              </a:solidFill>
              <a:latin typeface="Arial" panose="020B0604020202020204" pitchFamily="34" charset="0"/>
              <a:cs typeface="Arial" panose="020B0604020202020204" pitchFamily="34" charset="0"/>
            </a:endParaRPr>
          </a:p>
        </p:txBody>
      </p:sp>
      <p:pic>
        <p:nvPicPr>
          <p:cNvPr id="2" name="Visite_du_Musée_L'Aventure_Peugeot_Sochaux">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366694" y="1279268"/>
            <a:ext cx="9107343" cy="5122880"/>
          </a:xfrm>
          <a:prstGeom prst="rect">
            <a:avLst/>
          </a:prstGeom>
        </p:spPr>
      </p:pic>
    </p:spTree>
    <p:extLst>
      <p:ext uri="{BB962C8B-B14F-4D97-AF65-F5344CB8AC3E}">
        <p14:creationId xmlns:p14="http://schemas.microsoft.com/office/powerpoint/2010/main" val="1865017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2"/>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clickEffect">
                                  <p:stCondLst>
                                    <p:cond delay="0"/>
                                  </p:stCondLst>
                                  <p:childTnLst>
                                    <p:cmd type="call" cmd="togglePause">
                                      <p:cBhvr>
                                        <p:cTn id="13" dur="1" fill="hold"/>
                                        <p:tgtEl>
                                          <p:spTgt spid="2"/>
                                        </p:tgtEl>
                                      </p:cBhvr>
                                    </p:cmd>
                                  </p:childTnLst>
                                </p:cTn>
                              </p:par>
                            </p:childTnLst>
                          </p:cTn>
                        </p:par>
                      </p:childTnLst>
                    </p:cTn>
                  </p:par>
                </p:childTnLst>
              </p:cTn>
              <p:nextCondLst>
                <p:cond evt="onClick" delay="0">
                  <p:tgtEl>
                    <p:spTgt spid="2"/>
                  </p:tgtEl>
                </p:cond>
              </p:nextCondLst>
            </p:seq>
            <p:video>
              <p:cMediaNode vol="80000">
                <p:cTn id="14" fill="hold" display="0">
                  <p:stCondLst>
                    <p:cond delay="indefinite"/>
                  </p:stCondLst>
                </p:cTn>
                <p:tgtEl>
                  <p:spTgt spid="2"/>
                </p:tgtEl>
              </p:cMediaNode>
            </p:video>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bject 5">
            <a:extLst>
              <a:ext uri="{FF2B5EF4-FFF2-40B4-BE49-F238E27FC236}">
                <a16:creationId xmlns:a16="http://schemas.microsoft.com/office/drawing/2014/main" id="{A8BAE388-D6D2-40E9-8208-E39C1E0E7029}"/>
              </a:ext>
            </a:extLst>
          </p:cNvPr>
          <p:cNvSpPr/>
          <p:nvPr/>
        </p:nvSpPr>
        <p:spPr>
          <a:xfrm>
            <a:off x="0" y="49524"/>
            <a:ext cx="9712037" cy="296840"/>
          </a:xfrm>
          <a:custGeom>
            <a:avLst/>
            <a:gdLst/>
            <a:ahLst/>
            <a:cxnLst/>
            <a:rect l="l" t="t" r="r" b="b"/>
            <a:pathLst>
              <a:path w="344170" h="680719">
                <a:moveTo>
                  <a:pt x="343828" y="0"/>
                </a:moveTo>
                <a:lnTo>
                  <a:pt x="0" y="0"/>
                </a:lnTo>
                <a:lnTo>
                  <a:pt x="0" y="680466"/>
                </a:lnTo>
                <a:lnTo>
                  <a:pt x="343828" y="680466"/>
                </a:lnTo>
                <a:lnTo>
                  <a:pt x="343828" y="0"/>
                </a:lnTo>
                <a:close/>
              </a:path>
            </a:pathLst>
          </a:custGeom>
          <a:solidFill>
            <a:srgbClr val="2365C7"/>
          </a:solidFill>
        </p:spPr>
        <p:txBody>
          <a:bodyPr wrap="square" lIns="0" tIns="0" rIns="0" bIns="0" rtlCol="0"/>
          <a:lstStyle/>
          <a:p>
            <a:endParaRPr sz="2396"/>
          </a:p>
        </p:txBody>
      </p:sp>
      <p:sp>
        <p:nvSpPr>
          <p:cNvPr id="17" name="object 6">
            <a:extLst>
              <a:ext uri="{FF2B5EF4-FFF2-40B4-BE49-F238E27FC236}">
                <a16:creationId xmlns:a16="http://schemas.microsoft.com/office/drawing/2014/main" id="{ACB4B4C4-B96E-4D3D-A3B1-019ECDA735A1}"/>
              </a:ext>
            </a:extLst>
          </p:cNvPr>
          <p:cNvSpPr/>
          <p:nvPr/>
        </p:nvSpPr>
        <p:spPr>
          <a:xfrm>
            <a:off x="2479964" y="385630"/>
            <a:ext cx="9712036" cy="301986"/>
          </a:xfrm>
          <a:custGeom>
            <a:avLst/>
            <a:gdLst/>
            <a:ahLst/>
            <a:cxnLst/>
            <a:rect l="l" t="t" r="r" b="b"/>
            <a:pathLst>
              <a:path w="344170" h="680719">
                <a:moveTo>
                  <a:pt x="343828" y="0"/>
                </a:moveTo>
                <a:lnTo>
                  <a:pt x="0" y="0"/>
                </a:lnTo>
                <a:lnTo>
                  <a:pt x="0" y="680457"/>
                </a:lnTo>
                <a:lnTo>
                  <a:pt x="343828" y="680457"/>
                </a:lnTo>
                <a:lnTo>
                  <a:pt x="343828" y="0"/>
                </a:lnTo>
                <a:close/>
              </a:path>
            </a:pathLst>
          </a:custGeom>
          <a:solidFill>
            <a:srgbClr val="96989A"/>
          </a:solidFill>
        </p:spPr>
        <p:txBody>
          <a:bodyPr wrap="square" lIns="0" tIns="0" rIns="0" bIns="0" rtlCol="0"/>
          <a:lstStyle/>
          <a:p>
            <a:endParaRPr sz="2396"/>
          </a:p>
        </p:txBody>
      </p:sp>
      <p:sp>
        <p:nvSpPr>
          <p:cNvPr id="3" name="TextBox 2"/>
          <p:cNvSpPr txBox="1"/>
          <p:nvPr/>
        </p:nvSpPr>
        <p:spPr>
          <a:xfrm rot="10800000" flipV="1">
            <a:off x="2230782" y="677760"/>
            <a:ext cx="8548255" cy="707886"/>
          </a:xfrm>
          <a:prstGeom prst="rect">
            <a:avLst/>
          </a:prstGeom>
          <a:noFill/>
        </p:spPr>
        <p:txBody>
          <a:bodyPr wrap="square" rtlCol="0">
            <a:spAutoFit/>
          </a:bodyPr>
          <a:lstStyle/>
          <a:p>
            <a:pPr algn="ctr"/>
            <a:r>
              <a:rPr lang="en-US" sz="4000" b="1" dirty="0" err="1" smtClean="0">
                <a:solidFill>
                  <a:srgbClr val="002060"/>
                </a:solidFill>
                <a:latin typeface="Arial" panose="020B0604020202020204" pitchFamily="34" charset="0"/>
                <a:cs typeface="Arial" panose="020B0604020202020204" pitchFamily="34" charset="0"/>
              </a:rPr>
              <a:t>Rappelez</a:t>
            </a:r>
            <a:r>
              <a:rPr lang="en-US" sz="4000" b="1" dirty="0" smtClean="0">
                <a:solidFill>
                  <a:srgbClr val="002060"/>
                </a:solidFill>
                <a:latin typeface="Arial" panose="020B0604020202020204" pitchFamily="34" charset="0"/>
                <a:cs typeface="Arial" panose="020B0604020202020204" pitchFamily="34" charset="0"/>
              </a:rPr>
              <a:t>- </a:t>
            </a:r>
            <a:r>
              <a:rPr lang="en-US" sz="4000" b="1" dirty="0" err="1" smtClean="0">
                <a:solidFill>
                  <a:srgbClr val="002060"/>
                </a:solidFill>
                <a:latin typeface="Arial" panose="020B0604020202020204" pitchFamily="34" charset="0"/>
                <a:cs typeface="Arial" panose="020B0604020202020204" pitchFamily="34" charset="0"/>
              </a:rPr>
              <a:t>vous</a:t>
            </a:r>
            <a:r>
              <a:rPr lang="en-US" sz="4000" b="1" dirty="0" smtClean="0">
                <a:solidFill>
                  <a:srgbClr val="002060"/>
                </a:solidFill>
                <a:latin typeface="Arial" panose="020B0604020202020204" pitchFamily="34" charset="0"/>
                <a:cs typeface="Arial" panose="020B0604020202020204" pitchFamily="34" charset="0"/>
              </a:rPr>
              <a:t> Passé </a:t>
            </a:r>
            <a:r>
              <a:rPr lang="en-US" sz="4000" b="1" dirty="0" err="1" smtClean="0">
                <a:solidFill>
                  <a:srgbClr val="002060"/>
                </a:solidFill>
                <a:latin typeface="Arial" panose="020B0604020202020204" pitchFamily="34" charset="0"/>
                <a:cs typeface="Arial" panose="020B0604020202020204" pitchFamily="34" charset="0"/>
              </a:rPr>
              <a:t>composé</a:t>
            </a:r>
            <a:r>
              <a:rPr lang="fr-FR" sz="4000" b="1" dirty="0" smtClean="0">
                <a:solidFill>
                  <a:srgbClr val="002060"/>
                </a:solidFill>
                <a:latin typeface="Arial" panose="020B0604020202020204" pitchFamily="34" charset="0"/>
                <a:cs typeface="Arial" panose="020B0604020202020204" pitchFamily="34" charset="0"/>
              </a:rPr>
              <a:t>?</a:t>
            </a:r>
            <a:endParaRPr lang="ru-RU" sz="4000" b="1" dirty="0">
              <a:solidFill>
                <a:srgbClr val="002060"/>
              </a:solidFill>
              <a:latin typeface="Arial" panose="020B0604020202020204" pitchFamily="34" charset="0"/>
              <a:cs typeface="Arial" panose="020B0604020202020204" pitchFamily="34" charset="0"/>
            </a:endParaRPr>
          </a:p>
        </p:txBody>
      </p:sp>
      <p:sp>
        <p:nvSpPr>
          <p:cNvPr id="6" name="TextBox 5"/>
          <p:cNvSpPr txBox="1"/>
          <p:nvPr/>
        </p:nvSpPr>
        <p:spPr>
          <a:xfrm rot="10800000" flipV="1">
            <a:off x="2271933" y="2123062"/>
            <a:ext cx="8548255" cy="4278094"/>
          </a:xfrm>
          <a:prstGeom prst="rect">
            <a:avLst/>
          </a:prstGeom>
          <a:solidFill>
            <a:schemeClr val="bg1"/>
          </a:solidFill>
        </p:spPr>
        <p:txBody>
          <a:bodyPr wrap="square" rtlCol="0">
            <a:spAutoFit/>
          </a:bodyPr>
          <a:lstStyle/>
          <a:p>
            <a:pPr algn="ctr"/>
            <a:r>
              <a:rPr lang="fr-FR" sz="4000" b="1" dirty="0">
                <a:solidFill>
                  <a:srgbClr val="F33D68"/>
                </a:solidFill>
                <a:latin typeface="Arial" panose="020B0604020202020204" pitchFamily="34" charset="0"/>
                <a:cs typeface="Arial" panose="020B0604020202020204" pitchFamily="34" charset="0"/>
              </a:rPr>
              <a:t>a</a:t>
            </a:r>
            <a:r>
              <a:rPr lang="fr-FR" sz="4000" b="1" dirty="0" smtClean="0">
                <a:solidFill>
                  <a:srgbClr val="F33D68"/>
                </a:solidFill>
                <a:latin typeface="Arial" panose="020B0604020202020204" pitchFamily="34" charset="0"/>
                <a:cs typeface="Arial" panose="020B0604020202020204" pitchFamily="34" charset="0"/>
              </a:rPr>
              <a:t>voir</a:t>
            </a:r>
            <a:r>
              <a:rPr lang="fr-FR" sz="4000" b="1" dirty="0" smtClean="0">
                <a:solidFill>
                  <a:srgbClr val="002060"/>
                </a:solidFill>
                <a:latin typeface="Arial" panose="020B0604020202020204" pitchFamily="34" charset="0"/>
                <a:cs typeface="Arial" panose="020B0604020202020204" pitchFamily="34" charset="0"/>
              </a:rPr>
              <a:t> / </a:t>
            </a:r>
            <a:r>
              <a:rPr lang="fr-FR" sz="4000" b="1" dirty="0" smtClean="0">
                <a:solidFill>
                  <a:srgbClr val="F33D68"/>
                </a:solidFill>
                <a:latin typeface="Arial" panose="020B0604020202020204" pitchFamily="34" charset="0"/>
                <a:cs typeface="Arial" panose="020B0604020202020204" pitchFamily="34" charset="0"/>
              </a:rPr>
              <a:t>être</a:t>
            </a:r>
          </a:p>
          <a:p>
            <a:pPr algn="ctr"/>
            <a:r>
              <a:rPr lang="fr-FR" sz="3200" b="1" dirty="0">
                <a:solidFill>
                  <a:srgbClr val="0070C0"/>
                </a:solidFill>
                <a:latin typeface="Arial" panose="020B0604020202020204" pitchFamily="34" charset="0"/>
                <a:cs typeface="Arial" panose="020B0604020202020204" pitchFamily="34" charset="0"/>
              </a:rPr>
              <a:t>a</a:t>
            </a:r>
            <a:r>
              <a:rPr lang="fr-FR" sz="3200" b="1" dirty="0" smtClean="0">
                <a:solidFill>
                  <a:srgbClr val="0070C0"/>
                </a:solidFill>
                <a:latin typeface="Arial" panose="020B0604020202020204" pitchFamily="34" charset="0"/>
                <a:cs typeface="Arial" panose="020B0604020202020204" pitchFamily="34" charset="0"/>
              </a:rPr>
              <a:t>u Présent</a:t>
            </a:r>
          </a:p>
          <a:p>
            <a:pPr algn="ctr"/>
            <a:endParaRPr lang="fr-FR" sz="4000" b="1" dirty="0" smtClean="0">
              <a:solidFill>
                <a:srgbClr val="002060"/>
              </a:solidFill>
              <a:latin typeface="Arial" panose="020B0604020202020204" pitchFamily="34" charset="0"/>
              <a:cs typeface="Arial" panose="020B0604020202020204" pitchFamily="34" charset="0"/>
            </a:endParaRPr>
          </a:p>
          <a:p>
            <a:pPr algn="ctr"/>
            <a:r>
              <a:rPr lang="fr-FR" sz="4000" b="1" dirty="0" smtClean="0">
                <a:solidFill>
                  <a:srgbClr val="002060"/>
                </a:solidFill>
                <a:latin typeface="Arial" panose="020B0604020202020204" pitchFamily="34" charset="0"/>
                <a:cs typeface="Arial" panose="020B0604020202020204" pitchFamily="34" charset="0"/>
              </a:rPr>
              <a:t>Participe passé du verbe</a:t>
            </a:r>
          </a:p>
          <a:p>
            <a:pPr algn="ctr"/>
            <a:endParaRPr lang="fr-FR" sz="4000" b="1" dirty="0" smtClean="0">
              <a:solidFill>
                <a:srgbClr val="002060"/>
              </a:solidFill>
              <a:latin typeface="Arial" panose="020B0604020202020204" pitchFamily="34" charset="0"/>
              <a:cs typeface="Arial" panose="020B0604020202020204" pitchFamily="34" charset="0"/>
            </a:endParaRPr>
          </a:p>
          <a:p>
            <a:pPr algn="ctr"/>
            <a:r>
              <a:rPr lang="fr-FR" sz="4000" b="1" dirty="0" smtClean="0">
                <a:solidFill>
                  <a:srgbClr val="002060"/>
                </a:solidFill>
                <a:latin typeface="Arial" panose="020B0604020202020204" pitchFamily="34" charset="0"/>
                <a:cs typeface="Arial" panose="020B0604020202020204" pitchFamily="34" charset="0"/>
              </a:rPr>
              <a:t>J’</a:t>
            </a:r>
            <a:r>
              <a:rPr lang="fr-FR" sz="4000" b="1" dirty="0" smtClean="0">
                <a:solidFill>
                  <a:srgbClr val="F33D68"/>
                </a:solidFill>
                <a:latin typeface="Arial" panose="020B0604020202020204" pitchFamily="34" charset="0"/>
                <a:cs typeface="Arial" panose="020B0604020202020204" pitchFamily="34" charset="0"/>
              </a:rPr>
              <a:t>ai</a:t>
            </a:r>
            <a:r>
              <a:rPr lang="fr-FR" sz="4000" b="1" dirty="0" smtClean="0">
                <a:solidFill>
                  <a:srgbClr val="002060"/>
                </a:solidFill>
                <a:latin typeface="Arial" panose="020B0604020202020204" pitchFamily="34" charset="0"/>
                <a:cs typeface="Arial" panose="020B0604020202020204" pitchFamily="34" charset="0"/>
              </a:rPr>
              <a:t> parlé </a:t>
            </a:r>
          </a:p>
          <a:p>
            <a:pPr algn="ctr"/>
            <a:r>
              <a:rPr lang="fr-FR" sz="4000" b="1" dirty="0" smtClean="0">
                <a:solidFill>
                  <a:srgbClr val="002060"/>
                </a:solidFill>
                <a:latin typeface="Arial" panose="020B0604020202020204" pitchFamily="34" charset="0"/>
                <a:cs typeface="Arial" panose="020B0604020202020204" pitchFamily="34" charset="0"/>
              </a:rPr>
              <a:t>Je </a:t>
            </a:r>
            <a:r>
              <a:rPr lang="fr-FR" sz="4000" b="1" dirty="0" smtClean="0">
                <a:solidFill>
                  <a:srgbClr val="F33D68"/>
                </a:solidFill>
                <a:latin typeface="Arial" panose="020B0604020202020204" pitchFamily="34" charset="0"/>
                <a:cs typeface="Arial" panose="020B0604020202020204" pitchFamily="34" charset="0"/>
              </a:rPr>
              <a:t>suis</a:t>
            </a:r>
            <a:r>
              <a:rPr lang="fr-FR" sz="4000" b="1" dirty="0" smtClean="0">
                <a:solidFill>
                  <a:srgbClr val="002060"/>
                </a:solidFill>
                <a:latin typeface="Arial" panose="020B0604020202020204" pitchFamily="34" charset="0"/>
                <a:cs typeface="Arial" panose="020B0604020202020204" pitchFamily="34" charset="0"/>
              </a:rPr>
              <a:t> allé</a:t>
            </a:r>
            <a:endParaRPr lang="fr-FR" sz="4000" b="1" dirty="0">
              <a:solidFill>
                <a:srgbClr val="002060"/>
              </a:solidFill>
              <a:latin typeface="Arial" panose="020B0604020202020204" pitchFamily="34" charset="0"/>
              <a:cs typeface="Arial" panose="020B0604020202020204" pitchFamily="34" charset="0"/>
            </a:endParaRPr>
          </a:p>
        </p:txBody>
      </p:sp>
      <p:sp>
        <p:nvSpPr>
          <p:cNvPr id="2" name="Стрелка влево 1"/>
          <p:cNvSpPr/>
          <p:nvPr/>
        </p:nvSpPr>
        <p:spPr>
          <a:xfrm rot="16200000">
            <a:off x="6293010" y="1442836"/>
            <a:ext cx="728187" cy="30438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Равно 4"/>
          <p:cNvSpPr/>
          <p:nvPr/>
        </p:nvSpPr>
        <p:spPr>
          <a:xfrm>
            <a:off x="5929532" y="4459931"/>
            <a:ext cx="1233055" cy="623454"/>
          </a:xfrm>
          <a:prstGeom prst="mathEqual">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7" name="Плюс 6"/>
          <p:cNvSpPr/>
          <p:nvPr/>
        </p:nvSpPr>
        <p:spPr>
          <a:xfrm>
            <a:off x="6220478" y="3305351"/>
            <a:ext cx="651164" cy="595745"/>
          </a:xfrm>
          <a:prstGeom prst="mathPlus">
            <a:avLst/>
          </a:prstGeom>
          <a:solidFill>
            <a:srgbClr val="FFC00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олилиния 7"/>
          <p:cNvSpPr/>
          <p:nvPr/>
        </p:nvSpPr>
        <p:spPr>
          <a:xfrm>
            <a:off x="6664036" y="1965366"/>
            <a:ext cx="1369114" cy="948293"/>
          </a:xfrm>
          <a:custGeom>
            <a:avLst/>
            <a:gdLst>
              <a:gd name="connsiteX0" fmla="*/ 180109 w 1369114"/>
              <a:gd name="connsiteY0" fmla="*/ 334489 h 948293"/>
              <a:gd name="connsiteX1" fmla="*/ 387928 w 1369114"/>
              <a:gd name="connsiteY1" fmla="*/ 71252 h 948293"/>
              <a:gd name="connsiteX2" fmla="*/ 762000 w 1369114"/>
              <a:gd name="connsiteY2" fmla="*/ 1979 h 948293"/>
              <a:gd name="connsiteX3" fmla="*/ 1052946 w 1369114"/>
              <a:gd name="connsiteY3" fmla="*/ 126670 h 948293"/>
              <a:gd name="connsiteX4" fmla="*/ 1302328 w 1369114"/>
              <a:gd name="connsiteY4" fmla="*/ 376052 h 948293"/>
              <a:gd name="connsiteX5" fmla="*/ 1330037 w 1369114"/>
              <a:gd name="connsiteY5" fmla="*/ 916379 h 948293"/>
              <a:gd name="connsiteX6" fmla="*/ 817419 w 1369114"/>
              <a:gd name="connsiteY6" fmla="*/ 888670 h 948293"/>
              <a:gd name="connsiteX7" fmla="*/ 429491 w 1369114"/>
              <a:gd name="connsiteY7" fmla="*/ 860961 h 948293"/>
              <a:gd name="connsiteX8" fmla="*/ 166255 w 1369114"/>
              <a:gd name="connsiteY8" fmla="*/ 805543 h 948293"/>
              <a:gd name="connsiteX9" fmla="*/ 0 w 1369114"/>
              <a:gd name="connsiteY9" fmla="*/ 819398 h 948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69114" h="948293">
                <a:moveTo>
                  <a:pt x="180109" y="334489"/>
                </a:moveTo>
                <a:cubicBezTo>
                  <a:pt x="235527" y="230579"/>
                  <a:pt x="290946" y="126670"/>
                  <a:pt x="387928" y="71252"/>
                </a:cubicBezTo>
                <a:cubicBezTo>
                  <a:pt x="484910" y="15834"/>
                  <a:pt x="651164" y="-7257"/>
                  <a:pt x="762000" y="1979"/>
                </a:cubicBezTo>
                <a:cubicBezTo>
                  <a:pt x="872836" y="11215"/>
                  <a:pt x="962891" y="64324"/>
                  <a:pt x="1052946" y="126670"/>
                </a:cubicBezTo>
                <a:cubicBezTo>
                  <a:pt x="1143001" y="189016"/>
                  <a:pt x="1256146" y="244434"/>
                  <a:pt x="1302328" y="376052"/>
                </a:cubicBezTo>
                <a:cubicBezTo>
                  <a:pt x="1348510" y="507670"/>
                  <a:pt x="1410855" y="830943"/>
                  <a:pt x="1330037" y="916379"/>
                </a:cubicBezTo>
                <a:cubicBezTo>
                  <a:pt x="1249219" y="1001815"/>
                  <a:pt x="817419" y="888670"/>
                  <a:pt x="817419" y="888670"/>
                </a:cubicBezTo>
                <a:cubicBezTo>
                  <a:pt x="667328" y="879434"/>
                  <a:pt x="538018" y="874815"/>
                  <a:pt x="429491" y="860961"/>
                </a:cubicBezTo>
                <a:cubicBezTo>
                  <a:pt x="320964" y="847107"/>
                  <a:pt x="237837" y="812470"/>
                  <a:pt x="166255" y="805543"/>
                </a:cubicBezTo>
                <a:cubicBezTo>
                  <a:pt x="94673" y="798616"/>
                  <a:pt x="11545" y="851725"/>
                  <a:pt x="0" y="819398"/>
                </a:cubicBezTo>
              </a:path>
            </a:pathLst>
          </a:cu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648114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bject 5">
            <a:extLst>
              <a:ext uri="{FF2B5EF4-FFF2-40B4-BE49-F238E27FC236}">
                <a16:creationId xmlns:a16="http://schemas.microsoft.com/office/drawing/2014/main" id="{A8BAE388-D6D2-40E9-8208-E39C1E0E7029}"/>
              </a:ext>
            </a:extLst>
          </p:cNvPr>
          <p:cNvSpPr/>
          <p:nvPr/>
        </p:nvSpPr>
        <p:spPr>
          <a:xfrm>
            <a:off x="0" y="49524"/>
            <a:ext cx="9712037" cy="296840"/>
          </a:xfrm>
          <a:custGeom>
            <a:avLst/>
            <a:gdLst/>
            <a:ahLst/>
            <a:cxnLst/>
            <a:rect l="l" t="t" r="r" b="b"/>
            <a:pathLst>
              <a:path w="344170" h="680719">
                <a:moveTo>
                  <a:pt x="343828" y="0"/>
                </a:moveTo>
                <a:lnTo>
                  <a:pt x="0" y="0"/>
                </a:lnTo>
                <a:lnTo>
                  <a:pt x="0" y="680466"/>
                </a:lnTo>
                <a:lnTo>
                  <a:pt x="343828" y="680466"/>
                </a:lnTo>
                <a:lnTo>
                  <a:pt x="343828" y="0"/>
                </a:lnTo>
                <a:close/>
              </a:path>
            </a:pathLst>
          </a:custGeom>
          <a:solidFill>
            <a:srgbClr val="2365C7"/>
          </a:solidFill>
        </p:spPr>
        <p:txBody>
          <a:bodyPr wrap="square" lIns="0" tIns="0" rIns="0" bIns="0" rtlCol="0"/>
          <a:lstStyle/>
          <a:p>
            <a:endParaRPr sz="2396"/>
          </a:p>
        </p:txBody>
      </p:sp>
      <p:sp>
        <p:nvSpPr>
          <p:cNvPr id="17" name="object 6">
            <a:extLst>
              <a:ext uri="{FF2B5EF4-FFF2-40B4-BE49-F238E27FC236}">
                <a16:creationId xmlns:a16="http://schemas.microsoft.com/office/drawing/2014/main" id="{ACB4B4C4-B96E-4D3D-A3B1-019ECDA735A1}"/>
              </a:ext>
            </a:extLst>
          </p:cNvPr>
          <p:cNvSpPr/>
          <p:nvPr/>
        </p:nvSpPr>
        <p:spPr>
          <a:xfrm>
            <a:off x="2479964" y="385630"/>
            <a:ext cx="9712036" cy="301986"/>
          </a:xfrm>
          <a:custGeom>
            <a:avLst/>
            <a:gdLst/>
            <a:ahLst/>
            <a:cxnLst/>
            <a:rect l="l" t="t" r="r" b="b"/>
            <a:pathLst>
              <a:path w="344170" h="680719">
                <a:moveTo>
                  <a:pt x="343828" y="0"/>
                </a:moveTo>
                <a:lnTo>
                  <a:pt x="0" y="0"/>
                </a:lnTo>
                <a:lnTo>
                  <a:pt x="0" y="680457"/>
                </a:lnTo>
                <a:lnTo>
                  <a:pt x="343828" y="680457"/>
                </a:lnTo>
                <a:lnTo>
                  <a:pt x="343828" y="0"/>
                </a:lnTo>
                <a:close/>
              </a:path>
            </a:pathLst>
          </a:custGeom>
          <a:solidFill>
            <a:srgbClr val="96989A"/>
          </a:solidFill>
        </p:spPr>
        <p:txBody>
          <a:bodyPr wrap="square" lIns="0" tIns="0" rIns="0" bIns="0" rtlCol="0"/>
          <a:lstStyle/>
          <a:p>
            <a:endParaRPr sz="2396"/>
          </a:p>
        </p:txBody>
      </p:sp>
      <p:sp>
        <p:nvSpPr>
          <p:cNvPr id="3" name="TextBox 2"/>
          <p:cNvSpPr txBox="1"/>
          <p:nvPr/>
        </p:nvSpPr>
        <p:spPr>
          <a:xfrm rot="10800000" flipV="1">
            <a:off x="221673" y="726882"/>
            <a:ext cx="11734800" cy="5632311"/>
          </a:xfrm>
          <a:prstGeom prst="rect">
            <a:avLst/>
          </a:prstGeom>
          <a:noFill/>
        </p:spPr>
        <p:txBody>
          <a:bodyPr wrap="square" rtlCol="0">
            <a:spAutoFit/>
          </a:bodyPr>
          <a:lstStyle/>
          <a:p>
            <a:pPr algn="ctr"/>
            <a:r>
              <a:rPr lang="en-US" sz="4000" b="1" dirty="0" err="1" smtClean="0">
                <a:solidFill>
                  <a:srgbClr val="002060"/>
                </a:solidFill>
                <a:latin typeface="Arial" panose="020B0604020202020204" pitchFamily="34" charset="0"/>
                <a:cs typeface="Arial" panose="020B0604020202020204" pitchFamily="34" charset="0"/>
              </a:rPr>
              <a:t>Conjugaison</a:t>
            </a:r>
            <a:r>
              <a:rPr lang="en-US" sz="4000" b="1" dirty="0" smtClean="0">
                <a:solidFill>
                  <a:srgbClr val="002060"/>
                </a:solidFill>
                <a:latin typeface="Arial" panose="020B0604020202020204" pitchFamily="34" charset="0"/>
                <a:cs typeface="Arial" panose="020B0604020202020204" pitchFamily="34" charset="0"/>
              </a:rPr>
              <a:t> des </a:t>
            </a:r>
            <a:r>
              <a:rPr lang="en-US" sz="4000" b="1" dirty="0" err="1" smtClean="0">
                <a:solidFill>
                  <a:srgbClr val="002060"/>
                </a:solidFill>
                <a:latin typeface="Arial" panose="020B0604020202020204" pitchFamily="34" charset="0"/>
                <a:cs typeface="Arial" panose="020B0604020202020204" pitchFamily="34" charset="0"/>
              </a:rPr>
              <a:t>verbes</a:t>
            </a:r>
            <a:r>
              <a:rPr lang="en-US" sz="4000" b="1" dirty="0" smtClean="0">
                <a:solidFill>
                  <a:srgbClr val="002060"/>
                </a:solidFill>
                <a:latin typeface="Arial" panose="020B0604020202020204" pitchFamily="34" charset="0"/>
                <a:cs typeface="Arial" panose="020B0604020202020204" pitchFamily="34" charset="0"/>
              </a:rPr>
              <a:t> du 1er</a:t>
            </a:r>
          </a:p>
          <a:p>
            <a:pPr algn="ctr"/>
            <a:r>
              <a:rPr lang="en-US" sz="4000" b="1" dirty="0" err="1">
                <a:solidFill>
                  <a:srgbClr val="002060"/>
                </a:solidFill>
                <a:latin typeface="Arial" panose="020B0604020202020204" pitchFamily="34" charset="0"/>
                <a:cs typeface="Arial" panose="020B0604020202020204" pitchFamily="34" charset="0"/>
              </a:rPr>
              <a:t>g</a:t>
            </a:r>
            <a:r>
              <a:rPr lang="en-US" sz="4000" b="1" dirty="0" err="1" smtClean="0">
                <a:solidFill>
                  <a:srgbClr val="002060"/>
                </a:solidFill>
                <a:latin typeface="Arial" panose="020B0604020202020204" pitchFamily="34" charset="0"/>
                <a:cs typeface="Arial" panose="020B0604020202020204" pitchFamily="34" charset="0"/>
              </a:rPr>
              <a:t>roupe</a:t>
            </a:r>
            <a:r>
              <a:rPr lang="fr-FR" sz="4000" b="1" dirty="0" smtClean="0">
                <a:solidFill>
                  <a:srgbClr val="002060"/>
                </a:solidFill>
                <a:latin typeface="Arial" panose="020B0604020202020204" pitchFamily="34" charset="0"/>
                <a:cs typeface="Arial" panose="020B0604020202020204" pitchFamily="34" charset="0"/>
              </a:rPr>
              <a:t> au Passé composé</a:t>
            </a:r>
          </a:p>
          <a:p>
            <a:r>
              <a:rPr lang="fr-FR" sz="4000" b="1" dirty="0" smtClean="0">
                <a:solidFill>
                  <a:srgbClr val="F33D68"/>
                </a:solidFill>
                <a:latin typeface="Arial" panose="020B0604020202020204" pitchFamily="34" charset="0"/>
                <a:cs typeface="Arial" panose="020B0604020202020204" pitchFamily="34" charset="0"/>
              </a:rPr>
              <a:t>Être                                  aller       </a:t>
            </a:r>
          </a:p>
          <a:p>
            <a:r>
              <a:rPr lang="fr-FR" sz="4000" b="1" dirty="0" smtClean="0">
                <a:solidFill>
                  <a:srgbClr val="002060"/>
                </a:solidFill>
                <a:latin typeface="Arial" panose="020B0604020202020204" pitchFamily="34" charset="0"/>
                <a:cs typeface="Arial" panose="020B0604020202020204" pitchFamily="34" charset="0"/>
              </a:rPr>
              <a:t>Je suis                         allé(e)</a:t>
            </a:r>
          </a:p>
          <a:p>
            <a:r>
              <a:rPr lang="fr-FR" sz="4000" b="1" dirty="0" smtClean="0">
                <a:solidFill>
                  <a:srgbClr val="002060"/>
                </a:solidFill>
                <a:latin typeface="Arial" panose="020B0604020202020204" pitchFamily="34" charset="0"/>
                <a:cs typeface="Arial" panose="020B0604020202020204" pitchFamily="34" charset="0"/>
              </a:rPr>
              <a:t>Tu </a:t>
            </a:r>
            <a:r>
              <a:rPr lang="fr-FR" sz="4000" b="1" dirty="0">
                <a:solidFill>
                  <a:srgbClr val="002060"/>
                </a:solidFill>
                <a:latin typeface="Arial" panose="020B0604020202020204" pitchFamily="34" charset="0"/>
                <a:cs typeface="Arial" panose="020B0604020202020204" pitchFamily="34" charset="0"/>
              </a:rPr>
              <a:t>es </a:t>
            </a:r>
            <a:r>
              <a:rPr lang="fr-FR" sz="4000" b="1" dirty="0" smtClean="0">
                <a:solidFill>
                  <a:srgbClr val="002060"/>
                </a:solidFill>
                <a:latin typeface="Arial" panose="020B0604020202020204" pitchFamily="34" charset="0"/>
                <a:cs typeface="Arial" panose="020B0604020202020204" pitchFamily="34" charset="0"/>
              </a:rPr>
              <a:t>                           allé(e</a:t>
            </a:r>
            <a:r>
              <a:rPr lang="fr-FR" sz="4000" b="1" dirty="0">
                <a:solidFill>
                  <a:srgbClr val="002060"/>
                </a:solidFill>
                <a:latin typeface="Arial" panose="020B0604020202020204" pitchFamily="34" charset="0"/>
                <a:cs typeface="Arial" panose="020B0604020202020204" pitchFamily="34" charset="0"/>
              </a:rPr>
              <a:t>)              </a:t>
            </a:r>
            <a:r>
              <a:rPr lang="fr-FR" sz="4000" b="1" dirty="0" smtClean="0">
                <a:solidFill>
                  <a:srgbClr val="002060"/>
                </a:solidFill>
                <a:latin typeface="Arial" panose="020B0604020202020204" pitchFamily="34" charset="0"/>
                <a:cs typeface="Arial" panose="020B0604020202020204" pitchFamily="34" charset="0"/>
              </a:rPr>
              <a:t>Hier,</a:t>
            </a:r>
          </a:p>
          <a:p>
            <a:r>
              <a:rPr lang="fr-FR" sz="4000" b="1" dirty="0" smtClean="0">
                <a:solidFill>
                  <a:srgbClr val="002060"/>
                </a:solidFill>
                <a:latin typeface="Arial" panose="020B0604020202020204" pitchFamily="34" charset="0"/>
                <a:cs typeface="Arial" panose="020B0604020202020204" pitchFamily="34" charset="0"/>
              </a:rPr>
              <a:t>Il/Elle </a:t>
            </a:r>
            <a:r>
              <a:rPr lang="fr-FR" sz="4000" b="1" dirty="0">
                <a:solidFill>
                  <a:srgbClr val="002060"/>
                </a:solidFill>
                <a:latin typeface="Arial" panose="020B0604020202020204" pitchFamily="34" charset="0"/>
                <a:cs typeface="Arial" panose="020B0604020202020204" pitchFamily="34" charset="0"/>
              </a:rPr>
              <a:t>est </a:t>
            </a:r>
            <a:r>
              <a:rPr lang="fr-FR" sz="4000" b="1" dirty="0" smtClean="0">
                <a:solidFill>
                  <a:srgbClr val="002060"/>
                </a:solidFill>
                <a:latin typeface="Arial" panose="020B0604020202020204" pitchFamily="34" charset="0"/>
                <a:cs typeface="Arial" panose="020B0604020202020204" pitchFamily="34" charset="0"/>
              </a:rPr>
              <a:t>                     allé(e</a:t>
            </a:r>
            <a:r>
              <a:rPr lang="fr-FR" sz="4000" b="1" dirty="0">
                <a:solidFill>
                  <a:srgbClr val="002060"/>
                </a:solidFill>
                <a:latin typeface="Arial" panose="020B0604020202020204" pitchFamily="34" charset="0"/>
                <a:cs typeface="Arial" panose="020B0604020202020204" pitchFamily="34" charset="0"/>
              </a:rPr>
              <a:t>)              </a:t>
            </a:r>
            <a:r>
              <a:rPr lang="fr-FR" sz="4000" b="1" dirty="0" smtClean="0">
                <a:solidFill>
                  <a:srgbClr val="002060"/>
                </a:solidFill>
                <a:latin typeface="Arial" panose="020B0604020202020204" pitchFamily="34" charset="0"/>
                <a:cs typeface="Arial" panose="020B0604020202020204" pitchFamily="34" charset="0"/>
              </a:rPr>
              <a:t>je suis allé   </a:t>
            </a:r>
          </a:p>
          <a:p>
            <a:r>
              <a:rPr lang="fr-FR" sz="4000" b="1" dirty="0" smtClean="0">
                <a:solidFill>
                  <a:srgbClr val="002060"/>
                </a:solidFill>
                <a:latin typeface="Arial" panose="020B0604020202020204" pitchFamily="34" charset="0"/>
                <a:cs typeface="Arial" panose="020B0604020202020204" pitchFamily="34" charset="0"/>
              </a:rPr>
              <a:t>Nous </a:t>
            </a:r>
            <a:r>
              <a:rPr lang="fr-FR" sz="4000" b="1" dirty="0">
                <a:solidFill>
                  <a:srgbClr val="002060"/>
                </a:solidFill>
                <a:latin typeface="Arial" panose="020B0604020202020204" pitchFamily="34" charset="0"/>
                <a:cs typeface="Arial" panose="020B0604020202020204" pitchFamily="34" charset="0"/>
              </a:rPr>
              <a:t>sommes </a:t>
            </a:r>
            <a:r>
              <a:rPr lang="fr-FR" sz="4000" b="1" dirty="0" smtClean="0">
                <a:solidFill>
                  <a:srgbClr val="002060"/>
                </a:solidFill>
                <a:latin typeface="Arial" panose="020B0604020202020204" pitchFamily="34" charset="0"/>
                <a:cs typeface="Arial" panose="020B0604020202020204" pitchFamily="34" charset="0"/>
              </a:rPr>
              <a:t>            allé(e)s            à l’école</a:t>
            </a:r>
          </a:p>
          <a:p>
            <a:r>
              <a:rPr lang="fr-FR" sz="4000" b="1" dirty="0" smtClean="0">
                <a:solidFill>
                  <a:srgbClr val="002060"/>
                </a:solidFill>
                <a:latin typeface="Arial" panose="020B0604020202020204" pitchFamily="34" charset="0"/>
                <a:cs typeface="Arial" panose="020B0604020202020204" pitchFamily="34" charset="0"/>
              </a:rPr>
              <a:t>Vous êtes</a:t>
            </a:r>
            <a:r>
              <a:rPr lang="fr-FR" sz="4000" b="1" dirty="0">
                <a:solidFill>
                  <a:srgbClr val="002060"/>
                </a:solidFill>
                <a:latin typeface="Arial" panose="020B0604020202020204" pitchFamily="34" charset="0"/>
                <a:cs typeface="Arial" panose="020B0604020202020204" pitchFamily="34" charset="0"/>
              </a:rPr>
              <a:t> </a:t>
            </a:r>
            <a:r>
              <a:rPr lang="fr-FR" sz="4000" b="1" dirty="0" smtClean="0">
                <a:solidFill>
                  <a:srgbClr val="002060"/>
                </a:solidFill>
                <a:latin typeface="Arial" panose="020B0604020202020204" pitchFamily="34" charset="0"/>
                <a:cs typeface="Arial" panose="020B0604020202020204" pitchFamily="34" charset="0"/>
              </a:rPr>
              <a:t>                    allé(e)s </a:t>
            </a:r>
          </a:p>
          <a:p>
            <a:r>
              <a:rPr lang="fr-FR" sz="4000" b="1" dirty="0" smtClean="0">
                <a:solidFill>
                  <a:srgbClr val="002060"/>
                </a:solidFill>
                <a:latin typeface="Arial" panose="020B0604020202020204" pitchFamily="34" charset="0"/>
                <a:cs typeface="Arial" panose="020B0604020202020204" pitchFamily="34" charset="0"/>
              </a:rPr>
              <a:t>Ils/Elles </a:t>
            </a:r>
            <a:r>
              <a:rPr lang="fr-FR" sz="4000" b="1" dirty="0">
                <a:solidFill>
                  <a:srgbClr val="002060"/>
                </a:solidFill>
                <a:latin typeface="Arial" panose="020B0604020202020204" pitchFamily="34" charset="0"/>
                <a:cs typeface="Arial" panose="020B0604020202020204" pitchFamily="34" charset="0"/>
              </a:rPr>
              <a:t>sont </a:t>
            </a:r>
            <a:r>
              <a:rPr lang="fr-FR" sz="4000" b="1" dirty="0" smtClean="0">
                <a:solidFill>
                  <a:srgbClr val="002060"/>
                </a:solidFill>
                <a:latin typeface="Arial" panose="020B0604020202020204" pitchFamily="34" charset="0"/>
                <a:cs typeface="Arial" panose="020B0604020202020204" pitchFamily="34" charset="0"/>
              </a:rPr>
              <a:t>               allé(e)s </a:t>
            </a:r>
          </a:p>
        </p:txBody>
      </p:sp>
      <p:sp>
        <p:nvSpPr>
          <p:cNvPr id="2" name="Плюс 1"/>
          <p:cNvSpPr/>
          <p:nvPr/>
        </p:nvSpPr>
        <p:spPr>
          <a:xfrm>
            <a:off x="3657600" y="3352778"/>
            <a:ext cx="1039091" cy="1080655"/>
          </a:xfrm>
          <a:prstGeom prst="mathPlus">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6" name="Прямая соединительная линия 5"/>
          <p:cNvCxnSpPr/>
          <p:nvPr/>
        </p:nvCxnSpPr>
        <p:spPr>
          <a:xfrm>
            <a:off x="6996545" y="2216696"/>
            <a:ext cx="235528" cy="304802"/>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flipH="1">
            <a:off x="6996545" y="2230540"/>
            <a:ext cx="200889" cy="277114"/>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13" name="Равно 12"/>
          <p:cNvSpPr/>
          <p:nvPr/>
        </p:nvSpPr>
        <p:spPr>
          <a:xfrm>
            <a:off x="7523018" y="3505200"/>
            <a:ext cx="1066800" cy="762000"/>
          </a:xfrm>
          <a:prstGeom prst="mathEqual">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val="2177259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bject 5">
            <a:extLst>
              <a:ext uri="{FF2B5EF4-FFF2-40B4-BE49-F238E27FC236}">
                <a16:creationId xmlns:a16="http://schemas.microsoft.com/office/drawing/2014/main" id="{A8BAE388-D6D2-40E9-8208-E39C1E0E7029}"/>
              </a:ext>
            </a:extLst>
          </p:cNvPr>
          <p:cNvSpPr/>
          <p:nvPr/>
        </p:nvSpPr>
        <p:spPr>
          <a:xfrm>
            <a:off x="0" y="112301"/>
            <a:ext cx="9712037" cy="232994"/>
          </a:xfrm>
          <a:custGeom>
            <a:avLst/>
            <a:gdLst/>
            <a:ahLst/>
            <a:cxnLst/>
            <a:rect l="l" t="t" r="r" b="b"/>
            <a:pathLst>
              <a:path w="344170" h="680719">
                <a:moveTo>
                  <a:pt x="343828" y="0"/>
                </a:moveTo>
                <a:lnTo>
                  <a:pt x="0" y="0"/>
                </a:lnTo>
                <a:lnTo>
                  <a:pt x="0" y="680466"/>
                </a:lnTo>
                <a:lnTo>
                  <a:pt x="343828" y="680466"/>
                </a:lnTo>
                <a:lnTo>
                  <a:pt x="343828" y="0"/>
                </a:lnTo>
                <a:close/>
              </a:path>
            </a:pathLst>
          </a:custGeom>
          <a:solidFill>
            <a:srgbClr val="2365C7"/>
          </a:solidFill>
        </p:spPr>
        <p:txBody>
          <a:bodyPr wrap="square" lIns="0" tIns="0" rIns="0" bIns="0" rtlCol="0"/>
          <a:lstStyle/>
          <a:p>
            <a:endParaRPr sz="2396"/>
          </a:p>
        </p:txBody>
      </p:sp>
      <p:sp>
        <p:nvSpPr>
          <p:cNvPr id="17" name="object 6">
            <a:extLst>
              <a:ext uri="{FF2B5EF4-FFF2-40B4-BE49-F238E27FC236}">
                <a16:creationId xmlns:a16="http://schemas.microsoft.com/office/drawing/2014/main" id="{ACB4B4C4-B96E-4D3D-A3B1-019ECDA735A1}"/>
              </a:ext>
            </a:extLst>
          </p:cNvPr>
          <p:cNvSpPr/>
          <p:nvPr/>
        </p:nvSpPr>
        <p:spPr>
          <a:xfrm>
            <a:off x="2479964" y="387267"/>
            <a:ext cx="9712036" cy="250451"/>
          </a:xfrm>
          <a:custGeom>
            <a:avLst/>
            <a:gdLst/>
            <a:ahLst/>
            <a:cxnLst/>
            <a:rect l="l" t="t" r="r" b="b"/>
            <a:pathLst>
              <a:path w="344170" h="680719">
                <a:moveTo>
                  <a:pt x="343828" y="0"/>
                </a:moveTo>
                <a:lnTo>
                  <a:pt x="0" y="0"/>
                </a:lnTo>
                <a:lnTo>
                  <a:pt x="0" y="680457"/>
                </a:lnTo>
                <a:lnTo>
                  <a:pt x="343828" y="680457"/>
                </a:lnTo>
                <a:lnTo>
                  <a:pt x="343828" y="0"/>
                </a:lnTo>
                <a:close/>
              </a:path>
            </a:pathLst>
          </a:custGeom>
          <a:solidFill>
            <a:srgbClr val="96989A"/>
          </a:solidFill>
        </p:spPr>
        <p:txBody>
          <a:bodyPr wrap="square" lIns="0" tIns="0" rIns="0" bIns="0" rtlCol="0"/>
          <a:lstStyle/>
          <a:p>
            <a:endParaRPr sz="2396"/>
          </a:p>
        </p:txBody>
      </p:sp>
      <p:sp>
        <p:nvSpPr>
          <p:cNvPr id="3" name="AutoShape 6" descr="Le français الفرنسية - Главная | Faceboo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4" name="AutoShape 8" descr="Le français الفرنسية - Главная | Faceboo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3074" name="Picture 2" descr="PASSÉ composé DE L'INDICATIF &gt; verbes conjugués avec &quot;être&quot; (2) - Le Petit  Conjugueu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4769" t="2168" r="5257" b="4741"/>
          <a:stretch/>
        </p:blipFill>
        <p:spPr bwMode="auto">
          <a:xfrm>
            <a:off x="1967345" y="387267"/>
            <a:ext cx="8174181" cy="6475459"/>
          </a:xfrm>
          <a:prstGeom prst="rect">
            <a:avLst/>
          </a:prstGeom>
          <a:noFill/>
          <a:extLst>
            <a:ext uri="{909E8E84-426E-40DD-AFC4-6F175D3DCCD1}">
              <a14:hiddenFill xmlns:a14="http://schemas.microsoft.com/office/drawing/2010/main">
                <a:solidFill>
                  <a:srgbClr val="FFFFFF"/>
                </a:solidFill>
              </a14:hiddenFill>
            </a:ext>
          </a:extLst>
        </p:spPr>
      </p:pic>
      <p:sp>
        <p:nvSpPr>
          <p:cNvPr id="14" name="Полилиния 13"/>
          <p:cNvSpPr/>
          <p:nvPr/>
        </p:nvSpPr>
        <p:spPr>
          <a:xfrm>
            <a:off x="7980218" y="5541818"/>
            <a:ext cx="900546" cy="405986"/>
          </a:xfrm>
          <a:custGeom>
            <a:avLst/>
            <a:gdLst>
              <a:gd name="connsiteX0" fmla="*/ 180109 w 1369114"/>
              <a:gd name="connsiteY0" fmla="*/ 334489 h 948293"/>
              <a:gd name="connsiteX1" fmla="*/ 387928 w 1369114"/>
              <a:gd name="connsiteY1" fmla="*/ 71252 h 948293"/>
              <a:gd name="connsiteX2" fmla="*/ 762000 w 1369114"/>
              <a:gd name="connsiteY2" fmla="*/ 1979 h 948293"/>
              <a:gd name="connsiteX3" fmla="*/ 1052946 w 1369114"/>
              <a:gd name="connsiteY3" fmla="*/ 126670 h 948293"/>
              <a:gd name="connsiteX4" fmla="*/ 1302328 w 1369114"/>
              <a:gd name="connsiteY4" fmla="*/ 376052 h 948293"/>
              <a:gd name="connsiteX5" fmla="*/ 1330037 w 1369114"/>
              <a:gd name="connsiteY5" fmla="*/ 916379 h 948293"/>
              <a:gd name="connsiteX6" fmla="*/ 817419 w 1369114"/>
              <a:gd name="connsiteY6" fmla="*/ 888670 h 948293"/>
              <a:gd name="connsiteX7" fmla="*/ 429491 w 1369114"/>
              <a:gd name="connsiteY7" fmla="*/ 860961 h 948293"/>
              <a:gd name="connsiteX8" fmla="*/ 166255 w 1369114"/>
              <a:gd name="connsiteY8" fmla="*/ 805543 h 948293"/>
              <a:gd name="connsiteX9" fmla="*/ 0 w 1369114"/>
              <a:gd name="connsiteY9" fmla="*/ 819398 h 948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69114" h="948293">
                <a:moveTo>
                  <a:pt x="180109" y="334489"/>
                </a:moveTo>
                <a:cubicBezTo>
                  <a:pt x="235527" y="230579"/>
                  <a:pt x="290946" y="126670"/>
                  <a:pt x="387928" y="71252"/>
                </a:cubicBezTo>
                <a:cubicBezTo>
                  <a:pt x="484910" y="15834"/>
                  <a:pt x="651164" y="-7257"/>
                  <a:pt x="762000" y="1979"/>
                </a:cubicBezTo>
                <a:cubicBezTo>
                  <a:pt x="872836" y="11215"/>
                  <a:pt x="962891" y="64324"/>
                  <a:pt x="1052946" y="126670"/>
                </a:cubicBezTo>
                <a:cubicBezTo>
                  <a:pt x="1143001" y="189016"/>
                  <a:pt x="1256146" y="244434"/>
                  <a:pt x="1302328" y="376052"/>
                </a:cubicBezTo>
                <a:cubicBezTo>
                  <a:pt x="1348510" y="507670"/>
                  <a:pt x="1410855" y="830943"/>
                  <a:pt x="1330037" y="916379"/>
                </a:cubicBezTo>
                <a:cubicBezTo>
                  <a:pt x="1249219" y="1001815"/>
                  <a:pt x="817419" y="888670"/>
                  <a:pt x="817419" y="888670"/>
                </a:cubicBezTo>
                <a:cubicBezTo>
                  <a:pt x="667328" y="879434"/>
                  <a:pt x="538018" y="874815"/>
                  <a:pt x="429491" y="860961"/>
                </a:cubicBezTo>
                <a:cubicBezTo>
                  <a:pt x="320964" y="847107"/>
                  <a:pt x="237837" y="812470"/>
                  <a:pt x="166255" y="805543"/>
                </a:cubicBezTo>
                <a:cubicBezTo>
                  <a:pt x="94673" y="798616"/>
                  <a:pt x="11545" y="851725"/>
                  <a:pt x="0" y="819398"/>
                </a:cubicBezTo>
              </a:path>
            </a:pathLst>
          </a:custGeom>
          <a:noFill/>
          <a:ln w="38100">
            <a:solidFill>
              <a:srgbClr val="02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Полилиния 14"/>
          <p:cNvSpPr/>
          <p:nvPr/>
        </p:nvSpPr>
        <p:spPr>
          <a:xfrm flipH="1">
            <a:off x="5543549" y="5226577"/>
            <a:ext cx="1021772" cy="457199"/>
          </a:xfrm>
          <a:custGeom>
            <a:avLst/>
            <a:gdLst>
              <a:gd name="connsiteX0" fmla="*/ 180109 w 1369114"/>
              <a:gd name="connsiteY0" fmla="*/ 334489 h 948293"/>
              <a:gd name="connsiteX1" fmla="*/ 387928 w 1369114"/>
              <a:gd name="connsiteY1" fmla="*/ 71252 h 948293"/>
              <a:gd name="connsiteX2" fmla="*/ 762000 w 1369114"/>
              <a:gd name="connsiteY2" fmla="*/ 1979 h 948293"/>
              <a:gd name="connsiteX3" fmla="*/ 1052946 w 1369114"/>
              <a:gd name="connsiteY3" fmla="*/ 126670 h 948293"/>
              <a:gd name="connsiteX4" fmla="*/ 1302328 w 1369114"/>
              <a:gd name="connsiteY4" fmla="*/ 376052 h 948293"/>
              <a:gd name="connsiteX5" fmla="*/ 1330037 w 1369114"/>
              <a:gd name="connsiteY5" fmla="*/ 916379 h 948293"/>
              <a:gd name="connsiteX6" fmla="*/ 817419 w 1369114"/>
              <a:gd name="connsiteY6" fmla="*/ 888670 h 948293"/>
              <a:gd name="connsiteX7" fmla="*/ 429491 w 1369114"/>
              <a:gd name="connsiteY7" fmla="*/ 860961 h 948293"/>
              <a:gd name="connsiteX8" fmla="*/ 166255 w 1369114"/>
              <a:gd name="connsiteY8" fmla="*/ 805543 h 948293"/>
              <a:gd name="connsiteX9" fmla="*/ 0 w 1369114"/>
              <a:gd name="connsiteY9" fmla="*/ 819398 h 948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69114" h="948293">
                <a:moveTo>
                  <a:pt x="180109" y="334489"/>
                </a:moveTo>
                <a:cubicBezTo>
                  <a:pt x="235527" y="230579"/>
                  <a:pt x="290946" y="126670"/>
                  <a:pt x="387928" y="71252"/>
                </a:cubicBezTo>
                <a:cubicBezTo>
                  <a:pt x="484910" y="15834"/>
                  <a:pt x="651164" y="-7257"/>
                  <a:pt x="762000" y="1979"/>
                </a:cubicBezTo>
                <a:cubicBezTo>
                  <a:pt x="872836" y="11215"/>
                  <a:pt x="962891" y="64324"/>
                  <a:pt x="1052946" y="126670"/>
                </a:cubicBezTo>
                <a:cubicBezTo>
                  <a:pt x="1143001" y="189016"/>
                  <a:pt x="1256146" y="244434"/>
                  <a:pt x="1302328" y="376052"/>
                </a:cubicBezTo>
                <a:cubicBezTo>
                  <a:pt x="1348510" y="507670"/>
                  <a:pt x="1410855" y="830943"/>
                  <a:pt x="1330037" y="916379"/>
                </a:cubicBezTo>
                <a:cubicBezTo>
                  <a:pt x="1249219" y="1001815"/>
                  <a:pt x="817419" y="888670"/>
                  <a:pt x="817419" y="888670"/>
                </a:cubicBezTo>
                <a:cubicBezTo>
                  <a:pt x="667328" y="879434"/>
                  <a:pt x="538018" y="874815"/>
                  <a:pt x="429491" y="860961"/>
                </a:cubicBezTo>
                <a:cubicBezTo>
                  <a:pt x="320964" y="847107"/>
                  <a:pt x="237837" y="812470"/>
                  <a:pt x="166255" y="805543"/>
                </a:cubicBezTo>
                <a:cubicBezTo>
                  <a:pt x="94673" y="798616"/>
                  <a:pt x="11545" y="851725"/>
                  <a:pt x="0" y="819398"/>
                </a:cubicBezTo>
              </a:path>
            </a:pathLst>
          </a:cu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Полилиния 17"/>
          <p:cNvSpPr/>
          <p:nvPr/>
        </p:nvSpPr>
        <p:spPr>
          <a:xfrm>
            <a:off x="3546764" y="6456740"/>
            <a:ext cx="1136072" cy="405986"/>
          </a:xfrm>
          <a:custGeom>
            <a:avLst/>
            <a:gdLst>
              <a:gd name="connsiteX0" fmla="*/ 180109 w 1369114"/>
              <a:gd name="connsiteY0" fmla="*/ 334489 h 948293"/>
              <a:gd name="connsiteX1" fmla="*/ 387928 w 1369114"/>
              <a:gd name="connsiteY1" fmla="*/ 71252 h 948293"/>
              <a:gd name="connsiteX2" fmla="*/ 762000 w 1369114"/>
              <a:gd name="connsiteY2" fmla="*/ 1979 h 948293"/>
              <a:gd name="connsiteX3" fmla="*/ 1052946 w 1369114"/>
              <a:gd name="connsiteY3" fmla="*/ 126670 h 948293"/>
              <a:gd name="connsiteX4" fmla="*/ 1302328 w 1369114"/>
              <a:gd name="connsiteY4" fmla="*/ 376052 h 948293"/>
              <a:gd name="connsiteX5" fmla="*/ 1330037 w 1369114"/>
              <a:gd name="connsiteY5" fmla="*/ 916379 h 948293"/>
              <a:gd name="connsiteX6" fmla="*/ 817419 w 1369114"/>
              <a:gd name="connsiteY6" fmla="*/ 888670 h 948293"/>
              <a:gd name="connsiteX7" fmla="*/ 429491 w 1369114"/>
              <a:gd name="connsiteY7" fmla="*/ 860961 h 948293"/>
              <a:gd name="connsiteX8" fmla="*/ 166255 w 1369114"/>
              <a:gd name="connsiteY8" fmla="*/ 805543 h 948293"/>
              <a:gd name="connsiteX9" fmla="*/ 0 w 1369114"/>
              <a:gd name="connsiteY9" fmla="*/ 819398 h 948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69114" h="948293">
                <a:moveTo>
                  <a:pt x="180109" y="334489"/>
                </a:moveTo>
                <a:cubicBezTo>
                  <a:pt x="235527" y="230579"/>
                  <a:pt x="290946" y="126670"/>
                  <a:pt x="387928" y="71252"/>
                </a:cubicBezTo>
                <a:cubicBezTo>
                  <a:pt x="484910" y="15834"/>
                  <a:pt x="651164" y="-7257"/>
                  <a:pt x="762000" y="1979"/>
                </a:cubicBezTo>
                <a:cubicBezTo>
                  <a:pt x="872836" y="11215"/>
                  <a:pt x="962891" y="64324"/>
                  <a:pt x="1052946" y="126670"/>
                </a:cubicBezTo>
                <a:cubicBezTo>
                  <a:pt x="1143001" y="189016"/>
                  <a:pt x="1256146" y="244434"/>
                  <a:pt x="1302328" y="376052"/>
                </a:cubicBezTo>
                <a:cubicBezTo>
                  <a:pt x="1348510" y="507670"/>
                  <a:pt x="1410855" y="830943"/>
                  <a:pt x="1330037" y="916379"/>
                </a:cubicBezTo>
                <a:cubicBezTo>
                  <a:pt x="1249219" y="1001815"/>
                  <a:pt x="817419" y="888670"/>
                  <a:pt x="817419" y="888670"/>
                </a:cubicBezTo>
                <a:cubicBezTo>
                  <a:pt x="667328" y="879434"/>
                  <a:pt x="538018" y="874815"/>
                  <a:pt x="429491" y="860961"/>
                </a:cubicBezTo>
                <a:cubicBezTo>
                  <a:pt x="320964" y="847107"/>
                  <a:pt x="237837" y="812470"/>
                  <a:pt x="166255" y="805543"/>
                </a:cubicBezTo>
                <a:cubicBezTo>
                  <a:pt x="94673" y="798616"/>
                  <a:pt x="11545" y="851725"/>
                  <a:pt x="0" y="819398"/>
                </a:cubicBezTo>
              </a:path>
            </a:pathLst>
          </a:custGeom>
          <a:noFill/>
          <a:ln w="38100">
            <a:solidFill>
              <a:srgbClr val="02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Полилиния 18"/>
          <p:cNvSpPr/>
          <p:nvPr/>
        </p:nvSpPr>
        <p:spPr>
          <a:xfrm>
            <a:off x="2078181" y="6050754"/>
            <a:ext cx="1052946" cy="405986"/>
          </a:xfrm>
          <a:custGeom>
            <a:avLst/>
            <a:gdLst>
              <a:gd name="connsiteX0" fmla="*/ 180109 w 1369114"/>
              <a:gd name="connsiteY0" fmla="*/ 334489 h 948293"/>
              <a:gd name="connsiteX1" fmla="*/ 387928 w 1369114"/>
              <a:gd name="connsiteY1" fmla="*/ 71252 h 948293"/>
              <a:gd name="connsiteX2" fmla="*/ 762000 w 1369114"/>
              <a:gd name="connsiteY2" fmla="*/ 1979 h 948293"/>
              <a:gd name="connsiteX3" fmla="*/ 1052946 w 1369114"/>
              <a:gd name="connsiteY3" fmla="*/ 126670 h 948293"/>
              <a:gd name="connsiteX4" fmla="*/ 1302328 w 1369114"/>
              <a:gd name="connsiteY4" fmla="*/ 376052 h 948293"/>
              <a:gd name="connsiteX5" fmla="*/ 1330037 w 1369114"/>
              <a:gd name="connsiteY5" fmla="*/ 916379 h 948293"/>
              <a:gd name="connsiteX6" fmla="*/ 817419 w 1369114"/>
              <a:gd name="connsiteY6" fmla="*/ 888670 h 948293"/>
              <a:gd name="connsiteX7" fmla="*/ 429491 w 1369114"/>
              <a:gd name="connsiteY7" fmla="*/ 860961 h 948293"/>
              <a:gd name="connsiteX8" fmla="*/ 166255 w 1369114"/>
              <a:gd name="connsiteY8" fmla="*/ 805543 h 948293"/>
              <a:gd name="connsiteX9" fmla="*/ 0 w 1369114"/>
              <a:gd name="connsiteY9" fmla="*/ 819398 h 948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69114" h="948293">
                <a:moveTo>
                  <a:pt x="180109" y="334489"/>
                </a:moveTo>
                <a:cubicBezTo>
                  <a:pt x="235527" y="230579"/>
                  <a:pt x="290946" y="126670"/>
                  <a:pt x="387928" y="71252"/>
                </a:cubicBezTo>
                <a:cubicBezTo>
                  <a:pt x="484910" y="15834"/>
                  <a:pt x="651164" y="-7257"/>
                  <a:pt x="762000" y="1979"/>
                </a:cubicBezTo>
                <a:cubicBezTo>
                  <a:pt x="872836" y="11215"/>
                  <a:pt x="962891" y="64324"/>
                  <a:pt x="1052946" y="126670"/>
                </a:cubicBezTo>
                <a:cubicBezTo>
                  <a:pt x="1143001" y="189016"/>
                  <a:pt x="1256146" y="244434"/>
                  <a:pt x="1302328" y="376052"/>
                </a:cubicBezTo>
                <a:cubicBezTo>
                  <a:pt x="1348510" y="507670"/>
                  <a:pt x="1410855" y="830943"/>
                  <a:pt x="1330037" y="916379"/>
                </a:cubicBezTo>
                <a:cubicBezTo>
                  <a:pt x="1249219" y="1001815"/>
                  <a:pt x="817419" y="888670"/>
                  <a:pt x="817419" y="888670"/>
                </a:cubicBezTo>
                <a:cubicBezTo>
                  <a:pt x="667328" y="879434"/>
                  <a:pt x="538018" y="874815"/>
                  <a:pt x="429491" y="860961"/>
                </a:cubicBezTo>
                <a:cubicBezTo>
                  <a:pt x="320964" y="847107"/>
                  <a:pt x="237837" y="812470"/>
                  <a:pt x="166255" y="805543"/>
                </a:cubicBezTo>
                <a:cubicBezTo>
                  <a:pt x="94673" y="798616"/>
                  <a:pt x="11545" y="851725"/>
                  <a:pt x="0" y="819398"/>
                </a:cubicBezTo>
              </a:path>
            </a:pathLst>
          </a:custGeom>
          <a:noFill/>
          <a:ln w="38100">
            <a:solidFill>
              <a:srgbClr val="02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Полилиния 19"/>
          <p:cNvSpPr/>
          <p:nvPr/>
        </p:nvSpPr>
        <p:spPr>
          <a:xfrm>
            <a:off x="5652653" y="2152484"/>
            <a:ext cx="1052946" cy="405986"/>
          </a:xfrm>
          <a:custGeom>
            <a:avLst/>
            <a:gdLst>
              <a:gd name="connsiteX0" fmla="*/ 180109 w 1369114"/>
              <a:gd name="connsiteY0" fmla="*/ 334489 h 948293"/>
              <a:gd name="connsiteX1" fmla="*/ 387928 w 1369114"/>
              <a:gd name="connsiteY1" fmla="*/ 71252 h 948293"/>
              <a:gd name="connsiteX2" fmla="*/ 762000 w 1369114"/>
              <a:gd name="connsiteY2" fmla="*/ 1979 h 948293"/>
              <a:gd name="connsiteX3" fmla="*/ 1052946 w 1369114"/>
              <a:gd name="connsiteY3" fmla="*/ 126670 h 948293"/>
              <a:gd name="connsiteX4" fmla="*/ 1302328 w 1369114"/>
              <a:gd name="connsiteY4" fmla="*/ 376052 h 948293"/>
              <a:gd name="connsiteX5" fmla="*/ 1330037 w 1369114"/>
              <a:gd name="connsiteY5" fmla="*/ 916379 h 948293"/>
              <a:gd name="connsiteX6" fmla="*/ 817419 w 1369114"/>
              <a:gd name="connsiteY6" fmla="*/ 888670 h 948293"/>
              <a:gd name="connsiteX7" fmla="*/ 429491 w 1369114"/>
              <a:gd name="connsiteY7" fmla="*/ 860961 h 948293"/>
              <a:gd name="connsiteX8" fmla="*/ 166255 w 1369114"/>
              <a:gd name="connsiteY8" fmla="*/ 805543 h 948293"/>
              <a:gd name="connsiteX9" fmla="*/ 0 w 1369114"/>
              <a:gd name="connsiteY9" fmla="*/ 819398 h 948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69114" h="948293">
                <a:moveTo>
                  <a:pt x="180109" y="334489"/>
                </a:moveTo>
                <a:cubicBezTo>
                  <a:pt x="235527" y="230579"/>
                  <a:pt x="290946" y="126670"/>
                  <a:pt x="387928" y="71252"/>
                </a:cubicBezTo>
                <a:cubicBezTo>
                  <a:pt x="484910" y="15834"/>
                  <a:pt x="651164" y="-7257"/>
                  <a:pt x="762000" y="1979"/>
                </a:cubicBezTo>
                <a:cubicBezTo>
                  <a:pt x="872836" y="11215"/>
                  <a:pt x="962891" y="64324"/>
                  <a:pt x="1052946" y="126670"/>
                </a:cubicBezTo>
                <a:cubicBezTo>
                  <a:pt x="1143001" y="189016"/>
                  <a:pt x="1256146" y="244434"/>
                  <a:pt x="1302328" y="376052"/>
                </a:cubicBezTo>
                <a:cubicBezTo>
                  <a:pt x="1348510" y="507670"/>
                  <a:pt x="1410855" y="830943"/>
                  <a:pt x="1330037" y="916379"/>
                </a:cubicBezTo>
                <a:cubicBezTo>
                  <a:pt x="1249219" y="1001815"/>
                  <a:pt x="817419" y="888670"/>
                  <a:pt x="817419" y="888670"/>
                </a:cubicBezTo>
                <a:cubicBezTo>
                  <a:pt x="667328" y="879434"/>
                  <a:pt x="538018" y="874815"/>
                  <a:pt x="429491" y="860961"/>
                </a:cubicBezTo>
                <a:cubicBezTo>
                  <a:pt x="320964" y="847107"/>
                  <a:pt x="237837" y="812470"/>
                  <a:pt x="166255" y="805543"/>
                </a:cubicBezTo>
                <a:cubicBezTo>
                  <a:pt x="94673" y="798616"/>
                  <a:pt x="11545" y="851725"/>
                  <a:pt x="0" y="819398"/>
                </a:cubicBezTo>
              </a:path>
            </a:pathLst>
          </a:custGeom>
          <a:noFill/>
          <a:ln w="38100">
            <a:solidFill>
              <a:srgbClr val="02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Полилиния 20"/>
          <p:cNvSpPr/>
          <p:nvPr/>
        </p:nvSpPr>
        <p:spPr>
          <a:xfrm>
            <a:off x="8229598" y="1949491"/>
            <a:ext cx="1122219" cy="475054"/>
          </a:xfrm>
          <a:custGeom>
            <a:avLst/>
            <a:gdLst>
              <a:gd name="connsiteX0" fmla="*/ 180109 w 1369114"/>
              <a:gd name="connsiteY0" fmla="*/ 334489 h 948293"/>
              <a:gd name="connsiteX1" fmla="*/ 387928 w 1369114"/>
              <a:gd name="connsiteY1" fmla="*/ 71252 h 948293"/>
              <a:gd name="connsiteX2" fmla="*/ 762000 w 1369114"/>
              <a:gd name="connsiteY2" fmla="*/ 1979 h 948293"/>
              <a:gd name="connsiteX3" fmla="*/ 1052946 w 1369114"/>
              <a:gd name="connsiteY3" fmla="*/ 126670 h 948293"/>
              <a:gd name="connsiteX4" fmla="*/ 1302328 w 1369114"/>
              <a:gd name="connsiteY4" fmla="*/ 376052 h 948293"/>
              <a:gd name="connsiteX5" fmla="*/ 1330037 w 1369114"/>
              <a:gd name="connsiteY5" fmla="*/ 916379 h 948293"/>
              <a:gd name="connsiteX6" fmla="*/ 817419 w 1369114"/>
              <a:gd name="connsiteY6" fmla="*/ 888670 h 948293"/>
              <a:gd name="connsiteX7" fmla="*/ 429491 w 1369114"/>
              <a:gd name="connsiteY7" fmla="*/ 860961 h 948293"/>
              <a:gd name="connsiteX8" fmla="*/ 166255 w 1369114"/>
              <a:gd name="connsiteY8" fmla="*/ 805543 h 948293"/>
              <a:gd name="connsiteX9" fmla="*/ 0 w 1369114"/>
              <a:gd name="connsiteY9" fmla="*/ 819398 h 948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69114" h="948293">
                <a:moveTo>
                  <a:pt x="180109" y="334489"/>
                </a:moveTo>
                <a:cubicBezTo>
                  <a:pt x="235527" y="230579"/>
                  <a:pt x="290946" y="126670"/>
                  <a:pt x="387928" y="71252"/>
                </a:cubicBezTo>
                <a:cubicBezTo>
                  <a:pt x="484910" y="15834"/>
                  <a:pt x="651164" y="-7257"/>
                  <a:pt x="762000" y="1979"/>
                </a:cubicBezTo>
                <a:cubicBezTo>
                  <a:pt x="872836" y="11215"/>
                  <a:pt x="962891" y="64324"/>
                  <a:pt x="1052946" y="126670"/>
                </a:cubicBezTo>
                <a:cubicBezTo>
                  <a:pt x="1143001" y="189016"/>
                  <a:pt x="1256146" y="244434"/>
                  <a:pt x="1302328" y="376052"/>
                </a:cubicBezTo>
                <a:cubicBezTo>
                  <a:pt x="1348510" y="507670"/>
                  <a:pt x="1410855" y="830943"/>
                  <a:pt x="1330037" y="916379"/>
                </a:cubicBezTo>
                <a:cubicBezTo>
                  <a:pt x="1249219" y="1001815"/>
                  <a:pt x="817419" y="888670"/>
                  <a:pt x="817419" y="888670"/>
                </a:cubicBezTo>
                <a:cubicBezTo>
                  <a:pt x="667328" y="879434"/>
                  <a:pt x="538018" y="874815"/>
                  <a:pt x="429491" y="860961"/>
                </a:cubicBezTo>
                <a:cubicBezTo>
                  <a:pt x="320964" y="847107"/>
                  <a:pt x="237837" y="812470"/>
                  <a:pt x="166255" y="805543"/>
                </a:cubicBezTo>
                <a:cubicBezTo>
                  <a:pt x="94673" y="798616"/>
                  <a:pt x="11545" y="851725"/>
                  <a:pt x="0" y="819398"/>
                </a:cubicBezTo>
              </a:path>
            </a:pathLst>
          </a:custGeom>
          <a:noFill/>
          <a:ln w="38100">
            <a:solidFill>
              <a:srgbClr val="02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Полилиния 22"/>
          <p:cNvSpPr/>
          <p:nvPr/>
        </p:nvSpPr>
        <p:spPr>
          <a:xfrm>
            <a:off x="3920834" y="3828781"/>
            <a:ext cx="1233057" cy="473054"/>
          </a:xfrm>
          <a:custGeom>
            <a:avLst/>
            <a:gdLst>
              <a:gd name="connsiteX0" fmla="*/ 180109 w 1369114"/>
              <a:gd name="connsiteY0" fmla="*/ 334489 h 948293"/>
              <a:gd name="connsiteX1" fmla="*/ 387928 w 1369114"/>
              <a:gd name="connsiteY1" fmla="*/ 71252 h 948293"/>
              <a:gd name="connsiteX2" fmla="*/ 762000 w 1369114"/>
              <a:gd name="connsiteY2" fmla="*/ 1979 h 948293"/>
              <a:gd name="connsiteX3" fmla="*/ 1052946 w 1369114"/>
              <a:gd name="connsiteY3" fmla="*/ 126670 h 948293"/>
              <a:gd name="connsiteX4" fmla="*/ 1302328 w 1369114"/>
              <a:gd name="connsiteY4" fmla="*/ 376052 h 948293"/>
              <a:gd name="connsiteX5" fmla="*/ 1330037 w 1369114"/>
              <a:gd name="connsiteY5" fmla="*/ 916379 h 948293"/>
              <a:gd name="connsiteX6" fmla="*/ 817419 w 1369114"/>
              <a:gd name="connsiteY6" fmla="*/ 888670 h 948293"/>
              <a:gd name="connsiteX7" fmla="*/ 429491 w 1369114"/>
              <a:gd name="connsiteY7" fmla="*/ 860961 h 948293"/>
              <a:gd name="connsiteX8" fmla="*/ 166255 w 1369114"/>
              <a:gd name="connsiteY8" fmla="*/ 805543 h 948293"/>
              <a:gd name="connsiteX9" fmla="*/ 0 w 1369114"/>
              <a:gd name="connsiteY9" fmla="*/ 819398 h 948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69114" h="948293">
                <a:moveTo>
                  <a:pt x="180109" y="334489"/>
                </a:moveTo>
                <a:cubicBezTo>
                  <a:pt x="235527" y="230579"/>
                  <a:pt x="290946" y="126670"/>
                  <a:pt x="387928" y="71252"/>
                </a:cubicBezTo>
                <a:cubicBezTo>
                  <a:pt x="484910" y="15834"/>
                  <a:pt x="651164" y="-7257"/>
                  <a:pt x="762000" y="1979"/>
                </a:cubicBezTo>
                <a:cubicBezTo>
                  <a:pt x="872836" y="11215"/>
                  <a:pt x="962891" y="64324"/>
                  <a:pt x="1052946" y="126670"/>
                </a:cubicBezTo>
                <a:cubicBezTo>
                  <a:pt x="1143001" y="189016"/>
                  <a:pt x="1256146" y="244434"/>
                  <a:pt x="1302328" y="376052"/>
                </a:cubicBezTo>
                <a:cubicBezTo>
                  <a:pt x="1348510" y="507670"/>
                  <a:pt x="1410855" y="830943"/>
                  <a:pt x="1330037" y="916379"/>
                </a:cubicBezTo>
                <a:cubicBezTo>
                  <a:pt x="1249219" y="1001815"/>
                  <a:pt x="817419" y="888670"/>
                  <a:pt x="817419" y="888670"/>
                </a:cubicBezTo>
                <a:cubicBezTo>
                  <a:pt x="667328" y="879434"/>
                  <a:pt x="538018" y="874815"/>
                  <a:pt x="429491" y="860961"/>
                </a:cubicBezTo>
                <a:cubicBezTo>
                  <a:pt x="320964" y="847107"/>
                  <a:pt x="237837" y="812470"/>
                  <a:pt x="166255" y="805543"/>
                </a:cubicBezTo>
                <a:cubicBezTo>
                  <a:pt x="94673" y="798616"/>
                  <a:pt x="11545" y="851725"/>
                  <a:pt x="0" y="819398"/>
                </a:cubicBezTo>
              </a:path>
            </a:pathLst>
          </a:custGeom>
          <a:noFill/>
          <a:ln w="38100">
            <a:solidFill>
              <a:srgbClr val="02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Полилиния 23"/>
          <p:cNvSpPr/>
          <p:nvPr/>
        </p:nvSpPr>
        <p:spPr>
          <a:xfrm>
            <a:off x="6885709" y="4098842"/>
            <a:ext cx="900546" cy="405986"/>
          </a:xfrm>
          <a:custGeom>
            <a:avLst/>
            <a:gdLst>
              <a:gd name="connsiteX0" fmla="*/ 180109 w 1369114"/>
              <a:gd name="connsiteY0" fmla="*/ 334489 h 948293"/>
              <a:gd name="connsiteX1" fmla="*/ 387928 w 1369114"/>
              <a:gd name="connsiteY1" fmla="*/ 71252 h 948293"/>
              <a:gd name="connsiteX2" fmla="*/ 762000 w 1369114"/>
              <a:gd name="connsiteY2" fmla="*/ 1979 h 948293"/>
              <a:gd name="connsiteX3" fmla="*/ 1052946 w 1369114"/>
              <a:gd name="connsiteY3" fmla="*/ 126670 h 948293"/>
              <a:gd name="connsiteX4" fmla="*/ 1302328 w 1369114"/>
              <a:gd name="connsiteY4" fmla="*/ 376052 h 948293"/>
              <a:gd name="connsiteX5" fmla="*/ 1330037 w 1369114"/>
              <a:gd name="connsiteY5" fmla="*/ 916379 h 948293"/>
              <a:gd name="connsiteX6" fmla="*/ 817419 w 1369114"/>
              <a:gd name="connsiteY6" fmla="*/ 888670 h 948293"/>
              <a:gd name="connsiteX7" fmla="*/ 429491 w 1369114"/>
              <a:gd name="connsiteY7" fmla="*/ 860961 h 948293"/>
              <a:gd name="connsiteX8" fmla="*/ 166255 w 1369114"/>
              <a:gd name="connsiteY8" fmla="*/ 805543 h 948293"/>
              <a:gd name="connsiteX9" fmla="*/ 0 w 1369114"/>
              <a:gd name="connsiteY9" fmla="*/ 819398 h 948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69114" h="948293">
                <a:moveTo>
                  <a:pt x="180109" y="334489"/>
                </a:moveTo>
                <a:cubicBezTo>
                  <a:pt x="235527" y="230579"/>
                  <a:pt x="290946" y="126670"/>
                  <a:pt x="387928" y="71252"/>
                </a:cubicBezTo>
                <a:cubicBezTo>
                  <a:pt x="484910" y="15834"/>
                  <a:pt x="651164" y="-7257"/>
                  <a:pt x="762000" y="1979"/>
                </a:cubicBezTo>
                <a:cubicBezTo>
                  <a:pt x="872836" y="11215"/>
                  <a:pt x="962891" y="64324"/>
                  <a:pt x="1052946" y="126670"/>
                </a:cubicBezTo>
                <a:cubicBezTo>
                  <a:pt x="1143001" y="189016"/>
                  <a:pt x="1256146" y="244434"/>
                  <a:pt x="1302328" y="376052"/>
                </a:cubicBezTo>
                <a:cubicBezTo>
                  <a:pt x="1348510" y="507670"/>
                  <a:pt x="1410855" y="830943"/>
                  <a:pt x="1330037" y="916379"/>
                </a:cubicBezTo>
                <a:cubicBezTo>
                  <a:pt x="1249219" y="1001815"/>
                  <a:pt x="817419" y="888670"/>
                  <a:pt x="817419" y="888670"/>
                </a:cubicBezTo>
                <a:cubicBezTo>
                  <a:pt x="667328" y="879434"/>
                  <a:pt x="538018" y="874815"/>
                  <a:pt x="429491" y="860961"/>
                </a:cubicBezTo>
                <a:cubicBezTo>
                  <a:pt x="320964" y="847107"/>
                  <a:pt x="237837" y="812470"/>
                  <a:pt x="166255" y="805543"/>
                </a:cubicBezTo>
                <a:cubicBezTo>
                  <a:pt x="94673" y="798616"/>
                  <a:pt x="11545" y="851725"/>
                  <a:pt x="0" y="819398"/>
                </a:cubicBezTo>
              </a:path>
            </a:pathLst>
          </a:custGeom>
          <a:noFill/>
          <a:ln w="38100">
            <a:solidFill>
              <a:srgbClr val="02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Полилиния 24"/>
          <p:cNvSpPr/>
          <p:nvPr/>
        </p:nvSpPr>
        <p:spPr>
          <a:xfrm>
            <a:off x="5237015" y="4073236"/>
            <a:ext cx="1136075" cy="431592"/>
          </a:xfrm>
          <a:custGeom>
            <a:avLst/>
            <a:gdLst>
              <a:gd name="connsiteX0" fmla="*/ 180109 w 1369114"/>
              <a:gd name="connsiteY0" fmla="*/ 334489 h 948293"/>
              <a:gd name="connsiteX1" fmla="*/ 387928 w 1369114"/>
              <a:gd name="connsiteY1" fmla="*/ 71252 h 948293"/>
              <a:gd name="connsiteX2" fmla="*/ 762000 w 1369114"/>
              <a:gd name="connsiteY2" fmla="*/ 1979 h 948293"/>
              <a:gd name="connsiteX3" fmla="*/ 1052946 w 1369114"/>
              <a:gd name="connsiteY3" fmla="*/ 126670 h 948293"/>
              <a:gd name="connsiteX4" fmla="*/ 1302328 w 1369114"/>
              <a:gd name="connsiteY4" fmla="*/ 376052 h 948293"/>
              <a:gd name="connsiteX5" fmla="*/ 1330037 w 1369114"/>
              <a:gd name="connsiteY5" fmla="*/ 916379 h 948293"/>
              <a:gd name="connsiteX6" fmla="*/ 817419 w 1369114"/>
              <a:gd name="connsiteY6" fmla="*/ 888670 h 948293"/>
              <a:gd name="connsiteX7" fmla="*/ 429491 w 1369114"/>
              <a:gd name="connsiteY7" fmla="*/ 860961 h 948293"/>
              <a:gd name="connsiteX8" fmla="*/ 166255 w 1369114"/>
              <a:gd name="connsiteY8" fmla="*/ 805543 h 948293"/>
              <a:gd name="connsiteX9" fmla="*/ 0 w 1369114"/>
              <a:gd name="connsiteY9" fmla="*/ 819398 h 948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69114" h="948293">
                <a:moveTo>
                  <a:pt x="180109" y="334489"/>
                </a:moveTo>
                <a:cubicBezTo>
                  <a:pt x="235527" y="230579"/>
                  <a:pt x="290946" y="126670"/>
                  <a:pt x="387928" y="71252"/>
                </a:cubicBezTo>
                <a:cubicBezTo>
                  <a:pt x="484910" y="15834"/>
                  <a:pt x="651164" y="-7257"/>
                  <a:pt x="762000" y="1979"/>
                </a:cubicBezTo>
                <a:cubicBezTo>
                  <a:pt x="872836" y="11215"/>
                  <a:pt x="962891" y="64324"/>
                  <a:pt x="1052946" y="126670"/>
                </a:cubicBezTo>
                <a:cubicBezTo>
                  <a:pt x="1143001" y="189016"/>
                  <a:pt x="1256146" y="244434"/>
                  <a:pt x="1302328" y="376052"/>
                </a:cubicBezTo>
                <a:cubicBezTo>
                  <a:pt x="1348510" y="507670"/>
                  <a:pt x="1410855" y="830943"/>
                  <a:pt x="1330037" y="916379"/>
                </a:cubicBezTo>
                <a:cubicBezTo>
                  <a:pt x="1249219" y="1001815"/>
                  <a:pt x="817419" y="888670"/>
                  <a:pt x="817419" y="888670"/>
                </a:cubicBezTo>
                <a:cubicBezTo>
                  <a:pt x="667328" y="879434"/>
                  <a:pt x="538018" y="874815"/>
                  <a:pt x="429491" y="860961"/>
                </a:cubicBezTo>
                <a:cubicBezTo>
                  <a:pt x="320964" y="847107"/>
                  <a:pt x="237837" y="812470"/>
                  <a:pt x="166255" y="805543"/>
                </a:cubicBezTo>
                <a:cubicBezTo>
                  <a:pt x="94673" y="798616"/>
                  <a:pt x="11545" y="851725"/>
                  <a:pt x="0" y="819398"/>
                </a:cubicBezTo>
              </a:path>
            </a:pathLst>
          </a:custGeom>
          <a:noFill/>
          <a:ln w="38100">
            <a:solidFill>
              <a:srgbClr val="02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6" name="Полилиния 25"/>
          <p:cNvSpPr/>
          <p:nvPr/>
        </p:nvSpPr>
        <p:spPr>
          <a:xfrm flipH="1">
            <a:off x="5543549" y="3358249"/>
            <a:ext cx="1633106" cy="443344"/>
          </a:xfrm>
          <a:custGeom>
            <a:avLst/>
            <a:gdLst>
              <a:gd name="connsiteX0" fmla="*/ 180109 w 1369114"/>
              <a:gd name="connsiteY0" fmla="*/ 334489 h 948293"/>
              <a:gd name="connsiteX1" fmla="*/ 387928 w 1369114"/>
              <a:gd name="connsiteY1" fmla="*/ 71252 h 948293"/>
              <a:gd name="connsiteX2" fmla="*/ 762000 w 1369114"/>
              <a:gd name="connsiteY2" fmla="*/ 1979 h 948293"/>
              <a:gd name="connsiteX3" fmla="*/ 1052946 w 1369114"/>
              <a:gd name="connsiteY3" fmla="*/ 126670 h 948293"/>
              <a:gd name="connsiteX4" fmla="*/ 1302328 w 1369114"/>
              <a:gd name="connsiteY4" fmla="*/ 376052 h 948293"/>
              <a:gd name="connsiteX5" fmla="*/ 1330037 w 1369114"/>
              <a:gd name="connsiteY5" fmla="*/ 916379 h 948293"/>
              <a:gd name="connsiteX6" fmla="*/ 817419 w 1369114"/>
              <a:gd name="connsiteY6" fmla="*/ 888670 h 948293"/>
              <a:gd name="connsiteX7" fmla="*/ 429491 w 1369114"/>
              <a:gd name="connsiteY7" fmla="*/ 860961 h 948293"/>
              <a:gd name="connsiteX8" fmla="*/ 166255 w 1369114"/>
              <a:gd name="connsiteY8" fmla="*/ 805543 h 948293"/>
              <a:gd name="connsiteX9" fmla="*/ 0 w 1369114"/>
              <a:gd name="connsiteY9" fmla="*/ 819398 h 948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69114" h="948293">
                <a:moveTo>
                  <a:pt x="180109" y="334489"/>
                </a:moveTo>
                <a:cubicBezTo>
                  <a:pt x="235527" y="230579"/>
                  <a:pt x="290946" y="126670"/>
                  <a:pt x="387928" y="71252"/>
                </a:cubicBezTo>
                <a:cubicBezTo>
                  <a:pt x="484910" y="15834"/>
                  <a:pt x="651164" y="-7257"/>
                  <a:pt x="762000" y="1979"/>
                </a:cubicBezTo>
                <a:cubicBezTo>
                  <a:pt x="872836" y="11215"/>
                  <a:pt x="962891" y="64324"/>
                  <a:pt x="1052946" y="126670"/>
                </a:cubicBezTo>
                <a:cubicBezTo>
                  <a:pt x="1143001" y="189016"/>
                  <a:pt x="1256146" y="244434"/>
                  <a:pt x="1302328" y="376052"/>
                </a:cubicBezTo>
                <a:cubicBezTo>
                  <a:pt x="1348510" y="507670"/>
                  <a:pt x="1410855" y="830943"/>
                  <a:pt x="1330037" y="916379"/>
                </a:cubicBezTo>
                <a:cubicBezTo>
                  <a:pt x="1249219" y="1001815"/>
                  <a:pt x="817419" y="888670"/>
                  <a:pt x="817419" y="888670"/>
                </a:cubicBezTo>
                <a:cubicBezTo>
                  <a:pt x="667328" y="879434"/>
                  <a:pt x="538018" y="874815"/>
                  <a:pt x="429491" y="860961"/>
                </a:cubicBezTo>
                <a:cubicBezTo>
                  <a:pt x="320964" y="847107"/>
                  <a:pt x="237837" y="812470"/>
                  <a:pt x="166255" y="805543"/>
                </a:cubicBezTo>
                <a:cubicBezTo>
                  <a:pt x="94673" y="798616"/>
                  <a:pt x="11545" y="851725"/>
                  <a:pt x="0" y="819398"/>
                </a:cubicBezTo>
              </a:path>
            </a:pathLst>
          </a:custGeom>
          <a:noFill/>
          <a:ln w="38100">
            <a:solidFill>
              <a:srgbClr val="02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7" name="Полилиния 26"/>
          <p:cNvSpPr/>
          <p:nvPr/>
        </p:nvSpPr>
        <p:spPr>
          <a:xfrm>
            <a:off x="8790707" y="6255414"/>
            <a:ext cx="1233057" cy="473054"/>
          </a:xfrm>
          <a:custGeom>
            <a:avLst/>
            <a:gdLst>
              <a:gd name="connsiteX0" fmla="*/ 180109 w 1369114"/>
              <a:gd name="connsiteY0" fmla="*/ 334489 h 948293"/>
              <a:gd name="connsiteX1" fmla="*/ 387928 w 1369114"/>
              <a:gd name="connsiteY1" fmla="*/ 71252 h 948293"/>
              <a:gd name="connsiteX2" fmla="*/ 762000 w 1369114"/>
              <a:gd name="connsiteY2" fmla="*/ 1979 h 948293"/>
              <a:gd name="connsiteX3" fmla="*/ 1052946 w 1369114"/>
              <a:gd name="connsiteY3" fmla="*/ 126670 h 948293"/>
              <a:gd name="connsiteX4" fmla="*/ 1302328 w 1369114"/>
              <a:gd name="connsiteY4" fmla="*/ 376052 h 948293"/>
              <a:gd name="connsiteX5" fmla="*/ 1330037 w 1369114"/>
              <a:gd name="connsiteY5" fmla="*/ 916379 h 948293"/>
              <a:gd name="connsiteX6" fmla="*/ 817419 w 1369114"/>
              <a:gd name="connsiteY6" fmla="*/ 888670 h 948293"/>
              <a:gd name="connsiteX7" fmla="*/ 429491 w 1369114"/>
              <a:gd name="connsiteY7" fmla="*/ 860961 h 948293"/>
              <a:gd name="connsiteX8" fmla="*/ 166255 w 1369114"/>
              <a:gd name="connsiteY8" fmla="*/ 805543 h 948293"/>
              <a:gd name="connsiteX9" fmla="*/ 0 w 1369114"/>
              <a:gd name="connsiteY9" fmla="*/ 819398 h 948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69114" h="948293">
                <a:moveTo>
                  <a:pt x="180109" y="334489"/>
                </a:moveTo>
                <a:cubicBezTo>
                  <a:pt x="235527" y="230579"/>
                  <a:pt x="290946" y="126670"/>
                  <a:pt x="387928" y="71252"/>
                </a:cubicBezTo>
                <a:cubicBezTo>
                  <a:pt x="484910" y="15834"/>
                  <a:pt x="651164" y="-7257"/>
                  <a:pt x="762000" y="1979"/>
                </a:cubicBezTo>
                <a:cubicBezTo>
                  <a:pt x="872836" y="11215"/>
                  <a:pt x="962891" y="64324"/>
                  <a:pt x="1052946" y="126670"/>
                </a:cubicBezTo>
                <a:cubicBezTo>
                  <a:pt x="1143001" y="189016"/>
                  <a:pt x="1256146" y="244434"/>
                  <a:pt x="1302328" y="376052"/>
                </a:cubicBezTo>
                <a:cubicBezTo>
                  <a:pt x="1348510" y="507670"/>
                  <a:pt x="1410855" y="830943"/>
                  <a:pt x="1330037" y="916379"/>
                </a:cubicBezTo>
                <a:cubicBezTo>
                  <a:pt x="1249219" y="1001815"/>
                  <a:pt x="817419" y="888670"/>
                  <a:pt x="817419" y="888670"/>
                </a:cubicBezTo>
                <a:cubicBezTo>
                  <a:pt x="667328" y="879434"/>
                  <a:pt x="538018" y="874815"/>
                  <a:pt x="429491" y="860961"/>
                </a:cubicBezTo>
                <a:cubicBezTo>
                  <a:pt x="320964" y="847107"/>
                  <a:pt x="237837" y="812470"/>
                  <a:pt x="166255" y="805543"/>
                </a:cubicBezTo>
                <a:cubicBezTo>
                  <a:pt x="94673" y="798616"/>
                  <a:pt x="11545" y="851725"/>
                  <a:pt x="0" y="819398"/>
                </a:cubicBezTo>
              </a:path>
            </a:pathLst>
          </a:custGeom>
          <a:noFill/>
          <a:ln w="38100">
            <a:solidFill>
              <a:srgbClr val="02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8" name="Полилиния 27"/>
          <p:cNvSpPr/>
          <p:nvPr/>
        </p:nvSpPr>
        <p:spPr>
          <a:xfrm>
            <a:off x="3304305" y="1949491"/>
            <a:ext cx="1233057" cy="473054"/>
          </a:xfrm>
          <a:custGeom>
            <a:avLst/>
            <a:gdLst>
              <a:gd name="connsiteX0" fmla="*/ 180109 w 1369114"/>
              <a:gd name="connsiteY0" fmla="*/ 334489 h 948293"/>
              <a:gd name="connsiteX1" fmla="*/ 387928 w 1369114"/>
              <a:gd name="connsiteY1" fmla="*/ 71252 h 948293"/>
              <a:gd name="connsiteX2" fmla="*/ 762000 w 1369114"/>
              <a:gd name="connsiteY2" fmla="*/ 1979 h 948293"/>
              <a:gd name="connsiteX3" fmla="*/ 1052946 w 1369114"/>
              <a:gd name="connsiteY3" fmla="*/ 126670 h 948293"/>
              <a:gd name="connsiteX4" fmla="*/ 1302328 w 1369114"/>
              <a:gd name="connsiteY4" fmla="*/ 376052 h 948293"/>
              <a:gd name="connsiteX5" fmla="*/ 1330037 w 1369114"/>
              <a:gd name="connsiteY5" fmla="*/ 916379 h 948293"/>
              <a:gd name="connsiteX6" fmla="*/ 817419 w 1369114"/>
              <a:gd name="connsiteY6" fmla="*/ 888670 h 948293"/>
              <a:gd name="connsiteX7" fmla="*/ 429491 w 1369114"/>
              <a:gd name="connsiteY7" fmla="*/ 860961 h 948293"/>
              <a:gd name="connsiteX8" fmla="*/ 166255 w 1369114"/>
              <a:gd name="connsiteY8" fmla="*/ 805543 h 948293"/>
              <a:gd name="connsiteX9" fmla="*/ 0 w 1369114"/>
              <a:gd name="connsiteY9" fmla="*/ 819398 h 948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69114" h="948293">
                <a:moveTo>
                  <a:pt x="180109" y="334489"/>
                </a:moveTo>
                <a:cubicBezTo>
                  <a:pt x="235527" y="230579"/>
                  <a:pt x="290946" y="126670"/>
                  <a:pt x="387928" y="71252"/>
                </a:cubicBezTo>
                <a:cubicBezTo>
                  <a:pt x="484910" y="15834"/>
                  <a:pt x="651164" y="-7257"/>
                  <a:pt x="762000" y="1979"/>
                </a:cubicBezTo>
                <a:cubicBezTo>
                  <a:pt x="872836" y="11215"/>
                  <a:pt x="962891" y="64324"/>
                  <a:pt x="1052946" y="126670"/>
                </a:cubicBezTo>
                <a:cubicBezTo>
                  <a:pt x="1143001" y="189016"/>
                  <a:pt x="1256146" y="244434"/>
                  <a:pt x="1302328" y="376052"/>
                </a:cubicBezTo>
                <a:cubicBezTo>
                  <a:pt x="1348510" y="507670"/>
                  <a:pt x="1410855" y="830943"/>
                  <a:pt x="1330037" y="916379"/>
                </a:cubicBezTo>
                <a:cubicBezTo>
                  <a:pt x="1249219" y="1001815"/>
                  <a:pt x="817419" y="888670"/>
                  <a:pt x="817419" y="888670"/>
                </a:cubicBezTo>
                <a:cubicBezTo>
                  <a:pt x="667328" y="879434"/>
                  <a:pt x="538018" y="874815"/>
                  <a:pt x="429491" y="860961"/>
                </a:cubicBezTo>
                <a:cubicBezTo>
                  <a:pt x="320964" y="847107"/>
                  <a:pt x="237837" y="812470"/>
                  <a:pt x="166255" y="805543"/>
                </a:cubicBezTo>
                <a:cubicBezTo>
                  <a:pt x="94673" y="798616"/>
                  <a:pt x="11545" y="851725"/>
                  <a:pt x="0" y="819398"/>
                </a:cubicBezTo>
              </a:path>
            </a:pathLst>
          </a:custGeom>
          <a:noFill/>
          <a:ln w="38100">
            <a:solidFill>
              <a:srgbClr val="02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9" name="Полилиния 28"/>
          <p:cNvSpPr/>
          <p:nvPr/>
        </p:nvSpPr>
        <p:spPr>
          <a:xfrm>
            <a:off x="8597610" y="3537782"/>
            <a:ext cx="1627040" cy="638381"/>
          </a:xfrm>
          <a:custGeom>
            <a:avLst/>
            <a:gdLst>
              <a:gd name="connsiteX0" fmla="*/ 180109 w 1369114"/>
              <a:gd name="connsiteY0" fmla="*/ 334489 h 948293"/>
              <a:gd name="connsiteX1" fmla="*/ 387928 w 1369114"/>
              <a:gd name="connsiteY1" fmla="*/ 71252 h 948293"/>
              <a:gd name="connsiteX2" fmla="*/ 762000 w 1369114"/>
              <a:gd name="connsiteY2" fmla="*/ 1979 h 948293"/>
              <a:gd name="connsiteX3" fmla="*/ 1052946 w 1369114"/>
              <a:gd name="connsiteY3" fmla="*/ 126670 h 948293"/>
              <a:gd name="connsiteX4" fmla="*/ 1302328 w 1369114"/>
              <a:gd name="connsiteY4" fmla="*/ 376052 h 948293"/>
              <a:gd name="connsiteX5" fmla="*/ 1330037 w 1369114"/>
              <a:gd name="connsiteY5" fmla="*/ 916379 h 948293"/>
              <a:gd name="connsiteX6" fmla="*/ 817419 w 1369114"/>
              <a:gd name="connsiteY6" fmla="*/ 888670 h 948293"/>
              <a:gd name="connsiteX7" fmla="*/ 429491 w 1369114"/>
              <a:gd name="connsiteY7" fmla="*/ 860961 h 948293"/>
              <a:gd name="connsiteX8" fmla="*/ 166255 w 1369114"/>
              <a:gd name="connsiteY8" fmla="*/ 805543 h 948293"/>
              <a:gd name="connsiteX9" fmla="*/ 0 w 1369114"/>
              <a:gd name="connsiteY9" fmla="*/ 819398 h 948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69114" h="948293">
                <a:moveTo>
                  <a:pt x="180109" y="334489"/>
                </a:moveTo>
                <a:cubicBezTo>
                  <a:pt x="235527" y="230579"/>
                  <a:pt x="290946" y="126670"/>
                  <a:pt x="387928" y="71252"/>
                </a:cubicBezTo>
                <a:cubicBezTo>
                  <a:pt x="484910" y="15834"/>
                  <a:pt x="651164" y="-7257"/>
                  <a:pt x="762000" y="1979"/>
                </a:cubicBezTo>
                <a:cubicBezTo>
                  <a:pt x="872836" y="11215"/>
                  <a:pt x="962891" y="64324"/>
                  <a:pt x="1052946" y="126670"/>
                </a:cubicBezTo>
                <a:cubicBezTo>
                  <a:pt x="1143001" y="189016"/>
                  <a:pt x="1256146" y="244434"/>
                  <a:pt x="1302328" y="376052"/>
                </a:cubicBezTo>
                <a:cubicBezTo>
                  <a:pt x="1348510" y="507670"/>
                  <a:pt x="1410855" y="830943"/>
                  <a:pt x="1330037" y="916379"/>
                </a:cubicBezTo>
                <a:cubicBezTo>
                  <a:pt x="1249219" y="1001815"/>
                  <a:pt x="817419" y="888670"/>
                  <a:pt x="817419" y="888670"/>
                </a:cubicBezTo>
                <a:cubicBezTo>
                  <a:pt x="667328" y="879434"/>
                  <a:pt x="538018" y="874815"/>
                  <a:pt x="429491" y="860961"/>
                </a:cubicBezTo>
                <a:cubicBezTo>
                  <a:pt x="320964" y="847107"/>
                  <a:pt x="237837" y="812470"/>
                  <a:pt x="166255" y="805543"/>
                </a:cubicBezTo>
                <a:cubicBezTo>
                  <a:pt x="94673" y="798616"/>
                  <a:pt x="11545" y="851725"/>
                  <a:pt x="0" y="819398"/>
                </a:cubicBezTo>
              </a:path>
            </a:pathLst>
          </a:cu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0" name="Полилиния 29"/>
          <p:cNvSpPr/>
          <p:nvPr/>
        </p:nvSpPr>
        <p:spPr>
          <a:xfrm flipH="1">
            <a:off x="2109355" y="4098842"/>
            <a:ext cx="1021772" cy="457199"/>
          </a:xfrm>
          <a:custGeom>
            <a:avLst/>
            <a:gdLst>
              <a:gd name="connsiteX0" fmla="*/ 180109 w 1369114"/>
              <a:gd name="connsiteY0" fmla="*/ 334489 h 948293"/>
              <a:gd name="connsiteX1" fmla="*/ 387928 w 1369114"/>
              <a:gd name="connsiteY1" fmla="*/ 71252 h 948293"/>
              <a:gd name="connsiteX2" fmla="*/ 762000 w 1369114"/>
              <a:gd name="connsiteY2" fmla="*/ 1979 h 948293"/>
              <a:gd name="connsiteX3" fmla="*/ 1052946 w 1369114"/>
              <a:gd name="connsiteY3" fmla="*/ 126670 h 948293"/>
              <a:gd name="connsiteX4" fmla="*/ 1302328 w 1369114"/>
              <a:gd name="connsiteY4" fmla="*/ 376052 h 948293"/>
              <a:gd name="connsiteX5" fmla="*/ 1330037 w 1369114"/>
              <a:gd name="connsiteY5" fmla="*/ 916379 h 948293"/>
              <a:gd name="connsiteX6" fmla="*/ 817419 w 1369114"/>
              <a:gd name="connsiteY6" fmla="*/ 888670 h 948293"/>
              <a:gd name="connsiteX7" fmla="*/ 429491 w 1369114"/>
              <a:gd name="connsiteY7" fmla="*/ 860961 h 948293"/>
              <a:gd name="connsiteX8" fmla="*/ 166255 w 1369114"/>
              <a:gd name="connsiteY8" fmla="*/ 805543 h 948293"/>
              <a:gd name="connsiteX9" fmla="*/ 0 w 1369114"/>
              <a:gd name="connsiteY9" fmla="*/ 819398 h 948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69114" h="948293">
                <a:moveTo>
                  <a:pt x="180109" y="334489"/>
                </a:moveTo>
                <a:cubicBezTo>
                  <a:pt x="235527" y="230579"/>
                  <a:pt x="290946" y="126670"/>
                  <a:pt x="387928" y="71252"/>
                </a:cubicBezTo>
                <a:cubicBezTo>
                  <a:pt x="484910" y="15834"/>
                  <a:pt x="651164" y="-7257"/>
                  <a:pt x="762000" y="1979"/>
                </a:cubicBezTo>
                <a:cubicBezTo>
                  <a:pt x="872836" y="11215"/>
                  <a:pt x="962891" y="64324"/>
                  <a:pt x="1052946" y="126670"/>
                </a:cubicBezTo>
                <a:cubicBezTo>
                  <a:pt x="1143001" y="189016"/>
                  <a:pt x="1256146" y="244434"/>
                  <a:pt x="1302328" y="376052"/>
                </a:cubicBezTo>
                <a:cubicBezTo>
                  <a:pt x="1348510" y="507670"/>
                  <a:pt x="1410855" y="830943"/>
                  <a:pt x="1330037" y="916379"/>
                </a:cubicBezTo>
                <a:cubicBezTo>
                  <a:pt x="1249219" y="1001815"/>
                  <a:pt x="817419" y="888670"/>
                  <a:pt x="817419" y="888670"/>
                </a:cubicBezTo>
                <a:cubicBezTo>
                  <a:pt x="667328" y="879434"/>
                  <a:pt x="538018" y="874815"/>
                  <a:pt x="429491" y="860961"/>
                </a:cubicBezTo>
                <a:cubicBezTo>
                  <a:pt x="320964" y="847107"/>
                  <a:pt x="237837" y="812470"/>
                  <a:pt x="166255" y="805543"/>
                </a:cubicBezTo>
                <a:cubicBezTo>
                  <a:pt x="94673" y="798616"/>
                  <a:pt x="11545" y="851725"/>
                  <a:pt x="0" y="819398"/>
                </a:cubicBezTo>
              </a:path>
            </a:pathLst>
          </a:custGeom>
          <a:noFill/>
          <a:ln w="38100">
            <a:solidFill>
              <a:srgbClr val="02BE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584224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8" grpId="0" animBg="1"/>
      <p:bldP spid="19" grpId="0" animBg="1"/>
      <p:bldP spid="20" grpId="0" animBg="1"/>
      <p:bldP spid="21" grpId="0" animBg="1"/>
      <p:bldP spid="23" grpId="0" animBg="1"/>
      <p:bldP spid="24" grpId="0" animBg="1"/>
      <p:bldP spid="25" grpId="0" animBg="1"/>
      <p:bldP spid="26" grpId="0" animBg="1"/>
      <p:bldP spid="27" grpId="0" animBg="1"/>
      <p:bldP spid="28" grpId="0" animBg="1"/>
      <p:bldP spid="29" grpId="0" animBg="1"/>
      <p:bldP spid="3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bject 5">
            <a:extLst>
              <a:ext uri="{FF2B5EF4-FFF2-40B4-BE49-F238E27FC236}">
                <a16:creationId xmlns:a16="http://schemas.microsoft.com/office/drawing/2014/main" id="{A8BAE388-D6D2-40E9-8208-E39C1E0E7029}"/>
              </a:ext>
            </a:extLst>
          </p:cNvPr>
          <p:cNvSpPr/>
          <p:nvPr/>
        </p:nvSpPr>
        <p:spPr>
          <a:xfrm>
            <a:off x="0" y="112301"/>
            <a:ext cx="9712037" cy="232994"/>
          </a:xfrm>
          <a:custGeom>
            <a:avLst/>
            <a:gdLst/>
            <a:ahLst/>
            <a:cxnLst/>
            <a:rect l="l" t="t" r="r" b="b"/>
            <a:pathLst>
              <a:path w="344170" h="680719">
                <a:moveTo>
                  <a:pt x="343828" y="0"/>
                </a:moveTo>
                <a:lnTo>
                  <a:pt x="0" y="0"/>
                </a:lnTo>
                <a:lnTo>
                  <a:pt x="0" y="680466"/>
                </a:lnTo>
                <a:lnTo>
                  <a:pt x="343828" y="680466"/>
                </a:lnTo>
                <a:lnTo>
                  <a:pt x="343828" y="0"/>
                </a:lnTo>
                <a:close/>
              </a:path>
            </a:pathLst>
          </a:custGeom>
          <a:solidFill>
            <a:srgbClr val="2365C7"/>
          </a:solidFill>
        </p:spPr>
        <p:txBody>
          <a:bodyPr wrap="square" lIns="0" tIns="0" rIns="0" bIns="0" rtlCol="0"/>
          <a:lstStyle/>
          <a:p>
            <a:endParaRPr sz="2396"/>
          </a:p>
        </p:txBody>
      </p:sp>
      <p:sp>
        <p:nvSpPr>
          <p:cNvPr id="17" name="object 6">
            <a:extLst>
              <a:ext uri="{FF2B5EF4-FFF2-40B4-BE49-F238E27FC236}">
                <a16:creationId xmlns:a16="http://schemas.microsoft.com/office/drawing/2014/main" id="{ACB4B4C4-B96E-4D3D-A3B1-019ECDA735A1}"/>
              </a:ext>
            </a:extLst>
          </p:cNvPr>
          <p:cNvSpPr/>
          <p:nvPr/>
        </p:nvSpPr>
        <p:spPr>
          <a:xfrm>
            <a:off x="2479964" y="387267"/>
            <a:ext cx="9712036" cy="250451"/>
          </a:xfrm>
          <a:custGeom>
            <a:avLst/>
            <a:gdLst/>
            <a:ahLst/>
            <a:cxnLst/>
            <a:rect l="l" t="t" r="r" b="b"/>
            <a:pathLst>
              <a:path w="344170" h="680719">
                <a:moveTo>
                  <a:pt x="343828" y="0"/>
                </a:moveTo>
                <a:lnTo>
                  <a:pt x="0" y="0"/>
                </a:lnTo>
                <a:lnTo>
                  <a:pt x="0" y="680457"/>
                </a:lnTo>
                <a:lnTo>
                  <a:pt x="343828" y="680457"/>
                </a:lnTo>
                <a:lnTo>
                  <a:pt x="343828" y="0"/>
                </a:lnTo>
                <a:close/>
              </a:path>
            </a:pathLst>
          </a:custGeom>
          <a:solidFill>
            <a:srgbClr val="96989A"/>
          </a:solidFill>
        </p:spPr>
        <p:txBody>
          <a:bodyPr wrap="square" lIns="0" tIns="0" rIns="0" bIns="0" rtlCol="0"/>
          <a:lstStyle/>
          <a:p>
            <a:endParaRPr sz="2396"/>
          </a:p>
        </p:txBody>
      </p:sp>
      <p:sp>
        <p:nvSpPr>
          <p:cNvPr id="2" name="TextBox 1"/>
          <p:cNvSpPr txBox="1"/>
          <p:nvPr/>
        </p:nvSpPr>
        <p:spPr>
          <a:xfrm>
            <a:off x="2479964" y="678870"/>
            <a:ext cx="7876170" cy="707886"/>
          </a:xfrm>
          <a:prstGeom prst="rect">
            <a:avLst/>
          </a:prstGeom>
          <a:noFill/>
        </p:spPr>
        <p:txBody>
          <a:bodyPr wrap="square" rtlCol="0">
            <a:spAutoFit/>
          </a:bodyPr>
          <a:lstStyle/>
          <a:p>
            <a:pPr algn="ctr"/>
            <a:r>
              <a:rPr lang="fr-FR" sz="4000" b="1" dirty="0" smtClean="0">
                <a:solidFill>
                  <a:srgbClr val="002060"/>
                </a:solidFill>
                <a:latin typeface="Arial" panose="020B0604020202020204" pitchFamily="34" charset="0"/>
                <a:cs typeface="Arial" panose="020B0604020202020204" pitchFamily="34" charset="0"/>
              </a:rPr>
              <a:t>À retenir:</a:t>
            </a:r>
            <a:endParaRPr lang="ru-RU" sz="4000" b="1" dirty="0">
              <a:solidFill>
                <a:srgbClr val="002060"/>
              </a:solidFill>
              <a:latin typeface="Arial" panose="020B0604020202020204" pitchFamily="34" charset="0"/>
              <a:cs typeface="Arial" panose="020B0604020202020204" pitchFamily="34" charset="0"/>
            </a:endParaRPr>
          </a:p>
        </p:txBody>
      </p:sp>
      <p:sp>
        <p:nvSpPr>
          <p:cNvPr id="3" name="AutoShape 6" descr="Le français الفرنسية - Главная | Faceboo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4" name="AutoShape 8" descr="Le français الفرنسية - Главная | Faceboo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5" name="Рисунок 4"/>
          <p:cNvPicPr>
            <a:picLocks noChangeAspect="1"/>
          </p:cNvPicPr>
          <p:nvPr/>
        </p:nvPicPr>
        <p:blipFill rotWithShape="1">
          <a:blip r:embed="rId2"/>
          <a:srcRect l="7408" t="27368" r="14754" b="22822"/>
          <a:stretch/>
        </p:blipFill>
        <p:spPr>
          <a:xfrm>
            <a:off x="0" y="1427908"/>
            <a:ext cx="11783531" cy="5236128"/>
          </a:xfrm>
          <a:prstGeom prst="rect">
            <a:avLst/>
          </a:prstGeom>
        </p:spPr>
      </p:pic>
    </p:spTree>
    <p:extLst>
      <p:ext uri="{BB962C8B-B14F-4D97-AF65-F5344CB8AC3E}">
        <p14:creationId xmlns:p14="http://schemas.microsoft.com/office/powerpoint/2010/main" val="30502996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bject 5">
            <a:extLst>
              <a:ext uri="{FF2B5EF4-FFF2-40B4-BE49-F238E27FC236}">
                <a16:creationId xmlns:a16="http://schemas.microsoft.com/office/drawing/2014/main" id="{A8BAE388-D6D2-40E9-8208-E39C1E0E7029}"/>
              </a:ext>
            </a:extLst>
          </p:cNvPr>
          <p:cNvSpPr/>
          <p:nvPr/>
        </p:nvSpPr>
        <p:spPr>
          <a:xfrm>
            <a:off x="0" y="112301"/>
            <a:ext cx="9712037" cy="232994"/>
          </a:xfrm>
          <a:custGeom>
            <a:avLst/>
            <a:gdLst/>
            <a:ahLst/>
            <a:cxnLst/>
            <a:rect l="l" t="t" r="r" b="b"/>
            <a:pathLst>
              <a:path w="344170" h="680719">
                <a:moveTo>
                  <a:pt x="343828" y="0"/>
                </a:moveTo>
                <a:lnTo>
                  <a:pt x="0" y="0"/>
                </a:lnTo>
                <a:lnTo>
                  <a:pt x="0" y="680466"/>
                </a:lnTo>
                <a:lnTo>
                  <a:pt x="343828" y="680466"/>
                </a:lnTo>
                <a:lnTo>
                  <a:pt x="343828" y="0"/>
                </a:lnTo>
                <a:close/>
              </a:path>
            </a:pathLst>
          </a:custGeom>
          <a:solidFill>
            <a:srgbClr val="2365C7"/>
          </a:solidFill>
        </p:spPr>
        <p:txBody>
          <a:bodyPr wrap="square" lIns="0" tIns="0" rIns="0" bIns="0" rtlCol="0"/>
          <a:lstStyle/>
          <a:p>
            <a:endParaRPr sz="2396"/>
          </a:p>
        </p:txBody>
      </p:sp>
      <p:sp>
        <p:nvSpPr>
          <p:cNvPr id="17" name="object 6">
            <a:extLst>
              <a:ext uri="{FF2B5EF4-FFF2-40B4-BE49-F238E27FC236}">
                <a16:creationId xmlns:a16="http://schemas.microsoft.com/office/drawing/2014/main" id="{ACB4B4C4-B96E-4D3D-A3B1-019ECDA735A1}"/>
              </a:ext>
            </a:extLst>
          </p:cNvPr>
          <p:cNvSpPr/>
          <p:nvPr/>
        </p:nvSpPr>
        <p:spPr>
          <a:xfrm>
            <a:off x="2479964" y="387267"/>
            <a:ext cx="9712036" cy="250451"/>
          </a:xfrm>
          <a:custGeom>
            <a:avLst/>
            <a:gdLst/>
            <a:ahLst/>
            <a:cxnLst/>
            <a:rect l="l" t="t" r="r" b="b"/>
            <a:pathLst>
              <a:path w="344170" h="680719">
                <a:moveTo>
                  <a:pt x="343828" y="0"/>
                </a:moveTo>
                <a:lnTo>
                  <a:pt x="0" y="0"/>
                </a:lnTo>
                <a:lnTo>
                  <a:pt x="0" y="680457"/>
                </a:lnTo>
                <a:lnTo>
                  <a:pt x="343828" y="680457"/>
                </a:lnTo>
                <a:lnTo>
                  <a:pt x="343828" y="0"/>
                </a:lnTo>
                <a:close/>
              </a:path>
            </a:pathLst>
          </a:custGeom>
          <a:solidFill>
            <a:srgbClr val="96989A"/>
          </a:solidFill>
        </p:spPr>
        <p:txBody>
          <a:bodyPr wrap="square" lIns="0" tIns="0" rIns="0" bIns="0" rtlCol="0"/>
          <a:lstStyle/>
          <a:p>
            <a:endParaRPr sz="2396"/>
          </a:p>
        </p:txBody>
      </p:sp>
      <p:sp>
        <p:nvSpPr>
          <p:cNvPr id="2" name="TextBox 1"/>
          <p:cNvSpPr txBox="1"/>
          <p:nvPr/>
        </p:nvSpPr>
        <p:spPr>
          <a:xfrm>
            <a:off x="2479964" y="678870"/>
            <a:ext cx="7876170" cy="707886"/>
          </a:xfrm>
          <a:prstGeom prst="rect">
            <a:avLst/>
          </a:prstGeom>
          <a:noFill/>
        </p:spPr>
        <p:txBody>
          <a:bodyPr wrap="square" rtlCol="0">
            <a:spAutoFit/>
          </a:bodyPr>
          <a:lstStyle/>
          <a:p>
            <a:pPr algn="ctr"/>
            <a:r>
              <a:rPr lang="fr-FR" sz="4000" b="1" dirty="0" smtClean="0">
                <a:solidFill>
                  <a:srgbClr val="002060"/>
                </a:solidFill>
                <a:latin typeface="Arial" panose="020B0604020202020204" pitchFamily="34" charset="0"/>
                <a:cs typeface="Arial" panose="020B0604020202020204" pitchFamily="34" charset="0"/>
              </a:rPr>
              <a:t>Activité à faire:</a:t>
            </a:r>
            <a:endParaRPr lang="ru-RU" sz="4000" b="1" dirty="0">
              <a:solidFill>
                <a:srgbClr val="002060"/>
              </a:solidFill>
              <a:latin typeface="Arial" panose="020B0604020202020204" pitchFamily="34" charset="0"/>
              <a:cs typeface="Arial" panose="020B0604020202020204" pitchFamily="34" charset="0"/>
            </a:endParaRPr>
          </a:p>
        </p:txBody>
      </p:sp>
      <p:sp>
        <p:nvSpPr>
          <p:cNvPr id="3" name="AutoShape 6" descr="Le français الفرنسية - Главная | Faceboo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4" name="AutoShape 8" descr="Le français الفرنسية - Главная | Faceboo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7" name="Рисунок 6"/>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10601" t="33239" r="12412" b="10322"/>
          <a:stretch/>
        </p:blipFill>
        <p:spPr>
          <a:xfrm>
            <a:off x="-2816" y="1427908"/>
            <a:ext cx="11897036" cy="5333110"/>
          </a:xfrm>
          <a:prstGeom prst="rect">
            <a:avLst/>
          </a:prstGeom>
        </p:spPr>
      </p:pic>
      <p:cxnSp>
        <p:nvCxnSpPr>
          <p:cNvPr id="13" name="Прямая со стрелкой 12"/>
          <p:cNvCxnSpPr/>
          <p:nvPr/>
        </p:nvCxnSpPr>
        <p:spPr>
          <a:xfrm>
            <a:off x="2479964" y="2424545"/>
            <a:ext cx="2798618" cy="3380510"/>
          </a:xfrm>
          <a:prstGeom prst="straightConnector1">
            <a:avLst/>
          </a:prstGeom>
          <a:ln w="38100">
            <a:solidFill>
              <a:srgbClr val="02BE2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a:off x="2479964" y="2930236"/>
            <a:ext cx="2798618" cy="48491"/>
          </a:xfrm>
          <a:prstGeom prst="straightConnector1">
            <a:avLst/>
          </a:prstGeom>
          <a:ln w="38100">
            <a:solidFill>
              <a:srgbClr val="02BE2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p:cNvCxnSpPr/>
          <p:nvPr/>
        </p:nvCxnSpPr>
        <p:spPr>
          <a:xfrm flipV="1">
            <a:off x="2479965" y="2587105"/>
            <a:ext cx="2798618" cy="981926"/>
          </a:xfrm>
          <a:prstGeom prst="straightConnector1">
            <a:avLst/>
          </a:prstGeom>
          <a:ln w="38100">
            <a:solidFill>
              <a:srgbClr val="02BE2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Прямая со стрелкой 19"/>
          <p:cNvCxnSpPr/>
          <p:nvPr/>
        </p:nvCxnSpPr>
        <p:spPr>
          <a:xfrm>
            <a:off x="2479964" y="4094463"/>
            <a:ext cx="2895600" cy="2334046"/>
          </a:xfrm>
          <a:prstGeom prst="straightConnector1">
            <a:avLst/>
          </a:prstGeom>
          <a:ln w="38100">
            <a:solidFill>
              <a:srgbClr val="02BE2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Прямая со стрелкой 23"/>
          <p:cNvCxnSpPr/>
          <p:nvPr/>
        </p:nvCxnSpPr>
        <p:spPr>
          <a:xfrm flipV="1">
            <a:off x="2479964" y="3582924"/>
            <a:ext cx="2798618" cy="1160956"/>
          </a:xfrm>
          <a:prstGeom prst="straightConnector1">
            <a:avLst/>
          </a:prstGeom>
          <a:ln w="38100">
            <a:solidFill>
              <a:srgbClr val="02BE2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Прямая со стрелкой 25"/>
          <p:cNvCxnSpPr/>
          <p:nvPr/>
        </p:nvCxnSpPr>
        <p:spPr>
          <a:xfrm flipV="1">
            <a:off x="2479964" y="4163402"/>
            <a:ext cx="2798618" cy="1092017"/>
          </a:xfrm>
          <a:prstGeom prst="straightConnector1">
            <a:avLst/>
          </a:prstGeom>
          <a:ln w="38100">
            <a:solidFill>
              <a:srgbClr val="02BE2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Прямая со стрелкой 27"/>
          <p:cNvCxnSpPr/>
          <p:nvPr/>
        </p:nvCxnSpPr>
        <p:spPr>
          <a:xfrm flipV="1">
            <a:off x="2479964" y="4785032"/>
            <a:ext cx="2798618" cy="1092018"/>
          </a:xfrm>
          <a:prstGeom prst="straightConnector1">
            <a:avLst/>
          </a:prstGeom>
          <a:ln w="38100">
            <a:solidFill>
              <a:srgbClr val="02BE2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Прямая со стрелкой 29"/>
          <p:cNvCxnSpPr/>
          <p:nvPr/>
        </p:nvCxnSpPr>
        <p:spPr>
          <a:xfrm flipV="1">
            <a:off x="2479964" y="5353925"/>
            <a:ext cx="2798618" cy="1075086"/>
          </a:xfrm>
          <a:prstGeom prst="straightConnector1">
            <a:avLst/>
          </a:prstGeom>
          <a:ln w="38100">
            <a:solidFill>
              <a:srgbClr val="02BE2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2056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ject 2">
            <a:extLst>
              <a:ext uri="{FF2B5EF4-FFF2-40B4-BE49-F238E27FC236}">
                <a16:creationId xmlns:a16="http://schemas.microsoft.com/office/drawing/2014/main" id="{EE80F0AA-4DF1-4DBF-9AA2-5439157D8912}"/>
              </a:ext>
            </a:extLst>
          </p:cNvPr>
          <p:cNvSpPr/>
          <p:nvPr/>
        </p:nvSpPr>
        <p:spPr>
          <a:xfrm>
            <a:off x="185151" y="245312"/>
            <a:ext cx="11902073" cy="1399309"/>
          </a:xfrm>
          <a:custGeom>
            <a:avLst/>
            <a:gdLst/>
            <a:ahLst/>
            <a:cxnLst/>
            <a:rect l="l" t="t" r="r" b="b"/>
            <a:pathLst>
              <a:path w="5760085" h="1021080">
                <a:moveTo>
                  <a:pt x="5759640" y="0"/>
                </a:moveTo>
                <a:lnTo>
                  <a:pt x="0" y="0"/>
                </a:lnTo>
                <a:lnTo>
                  <a:pt x="0" y="1020953"/>
                </a:lnTo>
                <a:lnTo>
                  <a:pt x="5759640" y="1020953"/>
                </a:lnTo>
                <a:lnTo>
                  <a:pt x="5759640" y="0"/>
                </a:lnTo>
                <a:close/>
              </a:path>
            </a:pathLst>
          </a:custGeom>
          <a:solidFill>
            <a:srgbClr val="2365C7"/>
          </a:solidFill>
        </p:spPr>
        <p:txBody>
          <a:bodyPr wrap="square" lIns="0" tIns="0" rIns="0" bIns="0" rtlCol="0"/>
          <a:lstStyle/>
          <a:p>
            <a:endParaRPr sz="2396"/>
          </a:p>
        </p:txBody>
      </p:sp>
      <p:sp>
        <p:nvSpPr>
          <p:cNvPr id="31" name="object 2">
            <a:extLst>
              <a:ext uri="{FF2B5EF4-FFF2-40B4-BE49-F238E27FC236}">
                <a16:creationId xmlns:a16="http://schemas.microsoft.com/office/drawing/2014/main" id="{E8C26469-BDF9-400E-A3A8-3B2271BBD373}"/>
              </a:ext>
            </a:extLst>
          </p:cNvPr>
          <p:cNvSpPr txBox="1">
            <a:spLocks/>
          </p:cNvSpPr>
          <p:nvPr/>
        </p:nvSpPr>
        <p:spPr>
          <a:xfrm>
            <a:off x="185152" y="481559"/>
            <a:ext cx="11902072" cy="954543"/>
          </a:xfrm>
          <a:prstGeom prst="rect">
            <a:avLst/>
          </a:prstGeom>
        </p:spPr>
        <p:txBody>
          <a:bodyPr vert="horz" wrap="square" lIns="0" tIns="30911" rIns="0" bIns="0" rtlCol="0">
            <a:spAutoFit/>
          </a:bodyPr>
          <a:lstStyle>
            <a:lvl1pPr>
              <a:defRPr sz="3400" b="1" i="0">
                <a:solidFill>
                  <a:schemeClr val="bg1"/>
                </a:solidFill>
                <a:latin typeface="Arial"/>
                <a:ea typeface="+mj-ea"/>
                <a:cs typeface="Arial"/>
              </a:defRPr>
            </a:lvl1pPr>
          </a:lstStyle>
          <a:p>
            <a:pPr algn="ctr"/>
            <a:r>
              <a:rPr lang="en-US" sz="6000" dirty="0" smtClean="0">
                <a:latin typeface="Arial" panose="020B0604020202020204" pitchFamily="34" charset="0"/>
                <a:cs typeface="Arial" panose="020B0604020202020204" pitchFamily="34" charset="0"/>
              </a:rPr>
              <a:t>Devoir:</a:t>
            </a:r>
            <a:r>
              <a:rPr lang="en-US" sz="4400" dirty="0" smtClean="0">
                <a:latin typeface="Arial" panose="020B0604020202020204" pitchFamily="34" charset="0"/>
                <a:cs typeface="Arial" panose="020B0604020202020204" pitchFamily="34" charset="0"/>
              </a:rPr>
              <a:t>  </a:t>
            </a:r>
            <a:endParaRPr lang="ru-RU" sz="4400" dirty="0">
              <a:latin typeface="Arial" panose="020B0604020202020204" pitchFamily="34" charset="0"/>
              <a:cs typeface="Arial" panose="020B0604020202020204" pitchFamily="34" charset="0"/>
            </a:endParaRPr>
          </a:p>
        </p:txBody>
      </p:sp>
      <p:sp>
        <p:nvSpPr>
          <p:cNvPr id="37" name="object 16">
            <a:extLst>
              <a:ext uri="{FF2B5EF4-FFF2-40B4-BE49-F238E27FC236}">
                <a16:creationId xmlns:a16="http://schemas.microsoft.com/office/drawing/2014/main" id="{AB479926-0BB4-44D5-91E3-BBC35FBEBF55}"/>
              </a:ext>
            </a:extLst>
          </p:cNvPr>
          <p:cNvSpPr/>
          <p:nvPr/>
        </p:nvSpPr>
        <p:spPr>
          <a:xfrm>
            <a:off x="755030" y="1426126"/>
            <a:ext cx="30911" cy="30911"/>
          </a:xfrm>
          <a:custGeom>
            <a:avLst/>
            <a:gdLst/>
            <a:ahLst/>
            <a:cxnLst/>
            <a:rect l="l" t="t" r="r" b="b"/>
            <a:pathLst>
              <a:path w="14604" h="14604">
                <a:moveTo>
                  <a:pt x="0" y="14094"/>
                </a:moveTo>
                <a:lnTo>
                  <a:pt x="14097" y="14094"/>
                </a:lnTo>
                <a:lnTo>
                  <a:pt x="14097" y="0"/>
                </a:lnTo>
                <a:lnTo>
                  <a:pt x="0" y="0"/>
                </a:lnTo>
                <a:lnTo>
                  <a:pt x="0" y="14094"/>
                </a:lnTo>
                <a:close/>
              </a:path>
            </a:pathLst>
          </a:custGeom>
          <a:solidFill>
            <a:srgbClr val="00AEEF"/>
          </a:solidFill>
        </p:spPr>
        <p:txBody>
          <a:bodyPr wrap="square" lIns="0" tIns="0" rIns="0" bIns="0" rtlCol="0"/>
          <a:lstStyle/>
          <a:p>
            <a:pPr defTabSz="1935419"/>
            <a:endParaRPr sz="3810">
              <a:solidFill>
                <a:prstClr val="black"/>
              </a:solidFill>
              <a:latin typeface="Calibri"/>
            </a:endParaRPr>
          </a:p>
        </p:txBody>
      </p:sp>
      <p:sp>
        <p:nvSpPr>
          <p:cNvPr id="39" name="object 18">
            <a:extLst>
              <a:ext uri="{FF2B5EF4-FFF2-40B4-BE49-F238E27FC236}">
                <a16:creationId xmlns:a16="http://schemas.microsoft.com/office/drawing/2014/main" id="{07DFB1AC-87BB-4442-B240-3DBDCD29CDF1}"/>
              </a:ext>
            </a:extLst>
          </p:cNvPr>
          <p:cNvSpPr/>
          <p:nvPr/>
        </p:nvSpPr>
        <p:spPr>
          <a:xfrm>
            <a:off x="1545607" y="590807"/>
            <a:ext cx="30911" cy="30911"/>
          </a:xfrm>
          <a:custGeom>
            <a:avLst/>
            <a:gdLst/>
            <a:ahLst/>
            <a:cxnLst/>
            <a:rect l="l" t="t" r="r" b="b"/>
            <a:pathLst>
              <a:path w="14604" h="14604">
                <a:moveTo>
                  <a:pt x="0" y="14094"/>
                </a:moveTo>
                <a:lnTo>
                  <a:pt x="14093" y="14094"/>
                </a:lnTo>
                <a:lnTo>
                  <a:pt x="14093" y="0"/>
                </a:lnTo>
                <a:lnTo>
                  <a:pt x="0" y="0"/>
                </a:lnTo>
                <a:lnTo>
                  <a:pt x="0" y="14094"/>
                </a:lnTo>
                <a:close/>
              </a:path>
            </a:pathLst>
          </a:custGeom>
          <a:solidFill>
            <a:srgbClr val="00AEEF"/>
          </a:solidFill>
        </p:spPr>
        <p:txBody>
          <a:bodyPr wrap="square" lIns="0" tIns="0" rIns="0" bIns="0" rtlCol="0"/>
          <a:lstStyle/>
          <a:p>
            <a:pPr defTabSz="1935419"/>
            <a:endParaRPr sz="3810">
              <a:solidFill>
                <a:prstClr val="black"/>
              </a:solidFill>
              <a:latin typeface="Calibri"/>
            </a:endParaRPr>
          </a:p>
        </p:txBody>
      </p:sp>
      <p:sp>
        <p:nvSpPr>
          <p:cNvPr id="40" name="object 19">
            <a:extLst>
              <a:ext uri="{FF2B5EF4-FFF2-40B4-BE49-F238E27FC236}">
                <a16:creationId xmlns:a16="http://schemas.microsoft.com/office/drawing/2014/main" id="{0C8F708C-B355-43C0-B3E0-E1210BF24EBE}"/>
              </a:ext>
            </a:extLst>
          </p:cNvPr>
          <p:cNvSpPr/>
          <p:nvPr/>
        </p:nvSpPr>
        <p:spPr>
          <a:xfrm>
            <a:off x="1545607" y="650476"/>
            <a:ext cx="30911" cy="30911"/>
          </a:xfrm>
          <a:custGeom>
            <a:avLst/>
            <a:gdLst/>
            <a:ahLst/>
            <a:cxnLst/>
            <a:rect l="l" t="t" r="r" b="b"/>
            <a:pathLst>
              <a:path w="14604" h="14604">
                <a:moveTo>
                  <a:pt x="0" y="14094"/>
                </a:moveTo>
                <a:lnTo>
                  <a:pt x="14093" y="14094"/>
                </a:lnTo>
                <a:lnTo>
                  <a:pt x="14093" y="0"/>
                </a:lnTo>
                <a:lnTo>
                  <a:pt x="0" y="0"/>
                </a:lnTo>
                <a:lnTo>
                  <a:pt x="0" y="14094"/>
                </a:lnTo>
                <a:close/>
              </a:path>
            </a:pathLst>
          </a:custGeom>
          <a:solidFill>
            <a:srgbClr val="00AEEF"/>
          </a:solidFill>
        </p:spPr>
        <p:txBody>
          <a:bodyPr wrap="square" lIns="0" tIns="0" rIns="0" bIns="0" rtlCol="0"/>
          <a:lstStyle/>
          <a:p>
            <a:pPr defTabSz="1935419"/>
            <a:endParaRPr sz="3810">
              <a:solidFill>
                <a:prstClr val="black"/>
              </a:solidFill>
              <a:latin typeface="Calibri"/>
            </a:endParaRPr>
          </a:p>
        </p:txBody>
      </p:sp>
      <p:sp>
        <p:nvSpPr>
          <p:cNvPr id="8" name="object 4">
            <a:extLst>
              <a:ext uri="{FF2B5EF4-FFF2-40B4-BE49-F238E27FC236}">
                <a16:creationId xmlns:a16="http://schemas.microsoft.com/office/drawing/2014/main" id="{96789AA7-9596-4F83-89FD-AEC28EE179F1}"/>
              </a:ext>
            </a:extLst>
          </p:cNvPr>
          <p:cNvSpPr txBox="1"/>
          <p:nvPr/>
        </p:nvSpPr>
        <p:spPr>
          <a:xfrm>
            <a:off x="380958" y="2610449"/>
            <a:ext cx="11159878" cy="2107305"/>
          </a:xfrm>
          <a:prstGeom prst="rect">
            <a:avLst/>
          </a:prstGeom>
        </p:spPr>
        <p:txBody>
          <a:bodyPr vert="horz" wrap="square" lIns="0" tIns="29525" rIns="0" bIns="0" rtlCol="0">
            <a:spAutoFit/>
          </a:bodyPr>
          <a:lstStyle/>
          <a:p>
            <a:pPr algn="just"/>
            <a:r>
              <a:rPr lang="fr-FR" sz="4500" b="1" dirty="0">
                <a:latin typeface="Arial" panose="020B0604020202020204" pitchFamily="34" charset="0"/>
                <a:cs typeface="Arial" panose="020B0604020202020204" pitchFamily="34" charset="0"/>
              </a:rPr>
              <a:t>1</a:t>
            </a:r>
            <a:r>
              <a:rPr lang="fr-FR" sz="4500" b="1" dirty="0" smtClean="0">
                <a:latin typeface="Arial" panose="020B0604020202020204" pitchFamily="34" charset="0"/>
                <a:cs typeface="Arial" panose="020B0604020202020204" pitchFamily="34" charset="0"/>
              </a:rPr>
              <a:t>. Apprendre par coeur les verbes qui se conjuguent avec auxiliaire « être ».</a:t>
            </a:r>
            <a:endParaRPr lang="ru-RU" sz="4500" b="1" dirty="0" smtClean="0">
              <a:latin typeface="Arial" panose="020B0604020202020204" pitchFamily="34" charset="0"/>
              <a:cs typeface="Arial" panose="020B0604020202020204" pitchFamily="34" charset="0"/>
            </a:endParaRPr>
          </a:p>
          <a:p>
            <a:pPr algn="just"/>
            <a:r>
              <a:rPr lang="fr-FR" sz="4500" b="1" dirty="0" smtClean="0">
                <a:latin typeface="Arial" panose="020B0604020202020204" pitchFamily="34" charset="0"/>
                <a:cs typeface="Arial" panose="020B0604020202020204" pitchFamily="34" charset="0"/>
              </a:rPr>
              <a:t>2.Faire l’activité 5 à la </a:t>
            </a:r>
            <a:r>
              <a:rPr lang="fr-FR" sz="4500" b="1" smtClean="0">
                <a:latin typeface="Arial" panose="020B0604020202020204" pitchFamily="34" charset="0"/>
                <a:cs typeface="Arial" panose="020B0604020202020204" pitchFamily="34" charset="0"/>
              </a:rPr>
              <a:t>page 15.</a:t>
            </a:r>
            <a:endParaRPr lang="ru-RU" sz="4500" b="1" dirty="0">
              <a:latin typeface="Arial" panose="020B0604020202020204" pitchFamily="34" charset="0"/>
              <a:cs typeface="Arial" panose="020B0604020202020204" pitchFamily="34" charset="0"/>
            </a:endParaRPr>
          </a:p>
        </p:txBody>
      </p:sp>
      <p:pic>
        <p:nvPicPr>
          <p:cNvPr id="1026" name="Picture 2" descr="FEMMES ACTIVES ET FOYER - Union Nationale : Les devoirs à la maison... sans  s'énerve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27201" y="311512"/>
            <a:ext cx="1325707" cy="12669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0555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ject 2">
            <a:extLst>
              <a:ext uri="{FF2B5EF4-FFF2-40B4-BE49-F238E27FC236}">
                <a16:creationId xmlns:a16="http://schemas.microsoft.com/office/drawing/2014/main" id="{EE80F0AA-4DF1-4DBF-9AA2-5439157D8912}"/>
              </a:ext>
            </a:extLst>
          </p:cNvPr>
          <p:cNvSpPr/>
          <p:nvPr/>
        </p:nvSpPr>
        <p:spPr>
          <a:xfrm>
            <a:off x="185151" y="245312"/>
            <a:ext cx="11902073" cy="2581015"/>
          </a:xfrm>
          <a:custGeom>
            <a:avLst/>
            <a:gdLst/>
            <a:ahLst/>
            <a:cxnLst/>
            <a:rect l="l" t="t" r="r" b="b"/>
            <a:pathLst>
              <a:path w="5760085" h="1021080">
                <a:moveTo>
                  <a:pt x="5759640" y="0"/>
                </a:moveTo>
                <a:lnTo>
                  <a:pt x="0" y="0"/>
                </a:lnTo>
                <a:lnTo>
                  <a:pt x="0" y="1020953"/>
                </a:lnTo>
                <a:lnTo>
                  <a:pt x="5759640" y="1020953"/>
                </a:lnTo>
                <a:lnTo>
                  <a:pt x="5759640" y="0"/>
                </a:lnTo>
                <a:close/>
              </a:path>
            </a:pathLst>
          </a:custGeom>
          <a:ln w="57150">
            <a:solidFill>
              <a:srgbClr val="0070C0"/>
            </a:solidFill>
            <a:prstDash val="sysDot"/>
          </a:ln>
        </p:spPr>
        <p:style>
          <a:lnRef idx="2">
            <a:schemeClr val="accent1"/>
          </a:lnRef>
          <a:fillRef idx="1">
            <a:schemeClr val="lt1"/>
          </a:fillRef>
          <a:effectRef idx="0">
            <a:schemeClr val="accent1"/>
          </a:effectRef>
          <a:fontRef idx="minor">
            <a:schemeClr val="dk1"/>
          </a:fontRef>
        </p:style>
        <p:txBody>
          <a:bodyPr wrap="square" lIns="0" tIns="0" rIns="0" bIns="0" rtlCol="0"/>
          <a:lstStyle/>
          <a:p>
            <a:pPr algn="ctr"/>
            <a:r>
              <a:rPr lang="fr-FR" sz="8000" b="1" dirty="0" smtClean="0">
                <a:solidFill>
                  <a:srgbClr val="0070C0"/>
                </a:solidFill>
                <a:latin typeface="Arial" panose="020B0604020202020204" pitchFamily="34" charset="0"/>
                <a:cs typeface="Arial" panose="020B0604020202020204" pitchFamily="34" charset="0"/>
              </a:rPr>
              <a:t>La leçon est finie et merci pour l’attention!!!</a:t>
            </a:r>
            <a:endParaRPr sz="8000" b="1" dirty="0">
              <a:solidFill>
                <a:srgbClr val="0070C0"/>
              </a:solidFill>
              <a:latin typeface="Arial" panose="020B0604020202020204" pitchFamily="34" charset="0"/>
              <a:cs typeface="Arial" panose="020B0604020202020204" pitchFamily="34" charset="0"/>
            </a:endParaRPr>
          </a:p>
        </p:txBody>
      </p:sp>
      <p:sp>
        <p:nvSpPr>
          <p:cNvPr id="31" name="object 2">
            <a:extLst>
              <a:ext uri="{FF2B5EF4-FFF2-40B4-BE49-F238E27FC236}">
                <a16:creationId xmlns:a16="http://schemas.microsoft.com/office/drawing/2014/main" id="{E8C26469-BDF9-400E-A3A8-3B2271BBD373}"/>
              </a:ext>
            </a:extLst>
          </p:cNvPr>
          <p:cNvSpPr txBox="1">
            <a:spLocks/>
          </p:cNvSpPr>
          <p:nvPr/>
        </p:nvSpPr>
        <p:spPr>
          <a:xfrm>
            <a:off x="185152" y="481559"/>
            <a:ext cx="11902072" cy="708321"/>
          </a:xfrm>
          <a:prstGeom prst="rect">
            <a:avLst/>
          </a:prstGeom>
        </p:spPr>
        <p:txBody>
          <a:bodyPr vert="horz" wrap="square" lIns="0" tIns="30911" rIns="0" bIns="0" rtlCol="0">
            <a:spAutoFit/>
          </a:bodyPr>
          <a:lstStyle>
            <a:lvl1pPr>
              <a:defRPr sz="3400" b="1" i="0">
                <a:solidFill>
                  <a:schemeClr val="bg1"/>
                </a:solidFill>
                <a:latin typeface="Arial"/>
                <a:ea typeface="+mj-ea"/>
                <a:cs typeface="Arial"/>
              </a:defRPr>
            </a:lvl1pPr>
          </a:lstStyle>
          <a:p>
            <a:pPr algn="ctr"/>
            <a:r>
              <a:rPr lang="en-US" sz="4400" dirty="0" smtClean="0">
                <a:latin typeface="Arial" panose="020B0604020202020204" pitchFamily="34" charset="0"/>
                <a:cs typeface="Arial" panose="020B0604020202020204" pitchFamily="34" charset="0"/>
              </a:rPr>
              <a:t>  </a:t>
            </a:r>
            <a:endParaRPr lang="ru-RU" sz="4400" dirty="0">
              <a:latin typeface="Arial" panose="020B0604020202020204" pitchFamily="34" charset="0"/>
              <a:cs typeface="Arial" panose="020B0604020202020204" pitchFamily="34" charset="0"/>
            </a:endParaRPr>
          </a:p>
        </p:txBody>
      </p:sp>
      <p:sp>
        <p:nvSpPr>
          <p:cNvPr id="37" name="object 16">
            <a:extLst>
              <a:ext uri="{FF2B5EF4-FFF2-40B4-BE49-F238E27FC236}">
                <a16:creationId xmlns:a16="http://schemas.microsoft.com/office/drawing/2014/main" id="{AB479926-0BB4-44D5-91E3-BBC35FBEBF55}"/>
              </a:ext>
            </a:extLst>
          </p:cNvPr>
          <p:cNvSpPr/>
          <p:nvPr/>
        </p:nvSpPr>
        <p:spPr>
          <a:xfrm>
            <a:off x="755030" y="1426126"/>
            <a:ext cx="30911" cy="30911"/>
          </a:xfrm>
          <a:custGeom>
            <a:avLst/>
            <a:gdLst/>
            <a:ahLst/>
            <a:cxnLst/>
            <a:rect l="l" t="t" r="r" b="b"/>
            <a:pathLst>
              <a:path w="14604" h="14604">
                <a:moveTo>
                  <a:pt x="0" y="14094"/>
                </a:moveTo>
                <a:lnTo>
                  <a:pt x="14097" y="14094"/>
                </a:lnTo>
                <a:lnTo>
                  <a:pt x="14097" y="0"/>
                </a:lnTo>
                <a:lnTo>
                  <a:pt x="0" y="0"/>
                </a:lnTo>
                <a:lnTo>
                  <a:pt x="0" y="14094"/>
                </a:lnTo>
                <a:close/>
              </a:path>
            </a:pathLst>
          </a:custGeom>
          <a:solidFill>
            <a:srgbClr val="00AEEF"/>
          </a:solidFill>
        </p:spPr>
        <p:txBody>
          <a:bodyPr wrap="square" lIns="0" tIns="0" rIns="0" bIns="0" rtlCol="0"/>
          <a:lstStyle/>
          <a:p>
            <a:pPr defTabSz="1935419"/>
            <a:endParaRPr sz="3810">
              <a:solidFill>
                <a:prstClr val="black"/>
              </a:solidFill>
              <a:latin typeface="Calibri"/>
            </a:endParaRPr>
          </a:p>
        </p:txBody>
      </p:sp>
      <p:sp>
        <p:nvSpPr>
          <p:cNvPr id="39" name="object 18">
            <a:extLst>
              <a:ext uri="{FF2B5EF4-FFF2-40B4-BE49-F238E27FC236}">
                <a16:creationId xmlns:a16="http://schemas.microsoft.com/office/drawing/2014/main" id="{07DFB1AC-87BB-4442-B240-3DBDCD29CDF1}"/>
              </a:ext>
            </a:extLst>
          </p:cNvPr>
          <p:cNvSpPr/>
          <p:nvPr/>
        </p:nvSpPr>
        <p:spPr>
          <a:xfrm>
            <a:off x="1545607" y="590807"/>
            <a:ext cx="30911" cy="30911"/>
          </a:xfrm>
          <a:custGeom>
            <a:avLst/>
            <a:gdLst/>
            <a:ahLst/>
            <a:cxnLst/>
            <a:rect l="l" t="t" r="r" b="b"/>
            <a:pathLst>
              <a:path w="14604" h="14604">
                <a:moveTo>
                  <a:pt x="0" y="14094"/>
                </a:moveTo>
                <a:lnTo>
                  <a:pt x="14093" y="14094"/>
                </a:lnTo>
                <a:lnTo>
                  <a:pt x="14093" y="0"/>
                </a:lnTo>
                <a:lnTo>
                  <a:pt x="0" y="0"/>
                </a:lnTo>
                <a:lnTo>
                  <a:pt x="0" y="14094"/>
                </a:lnTo>
                <a:close/>
              </a:path>
            </a:pathLst>
          </a:custGeom>
          <a:solidFill>
            <a:srgbClr val="00AEEF"/>
          </a:solidFill>
        </p:spPr>
        <p:txBody>
          <a:bodyPr wrap="square" lIns="0" tIns="0" rIns="0" bIns="0" rtlCol="0"/>
          <a:lstStyle/>
          <a:p>
            <a:pPr defTabSz="1935419"/>
            <a:endParaRPr sz="3810">
              <a:solidFill>
                <a:prstClr val="black"/>
              </a:solidFill>
              <a:latin typeface="Calibri"/>
            </a:endParaRPr>
          </a:p>
        </p:txBody>
      </p:sp>
      <p:sp>
        <p:nvSpPr>
          <p:cNvPr id="40" name="object 19">
            <a:extLst>
              <a:ext uri="{FF2B5EF4-FFF2-40B4-BE49-F238E27FC236}">
                <a16:creationId xmlns:a16="http://schemas.microsoft.com/office/drawing/2014/main" id="{0C8F708C-B355-43C0-B3E0-E1210BF24EBE}"/>
              </a:ext>
            </a:extLst>
          </p:cNvPr>
          <p:cNvSpPr/>
          <p:nvPr/>
        </p:nvSpPr>
        <p:spPr>
          <a:xfrm>
            <a:off x="1545607" y="650476"/>
            <a:ext cx="30911" cy="30911"/>
          </a:xfrm>
          <a:custGeom>
            <a:avLst/>
            <a:gdLst/>
            <a:ahLst/>
            <a:cxnLst/>
            <a:rect l="l" t="t" r="r" b="b"/>
            <a:pathLst>
              <a:path w="14604" h="14604">
                <a:moveTo>
                  <a:pt x="0" y="14094"/>
                </a:moveTo>
                <a:lnTo>
                  <a:pt x="14093" y="14094"/>
                </a:lnTo>
                <a:lnTo>
                  <a:pt x="14093" y="0"/>
                </a:lnTo>
                <a:lnTo>
                  <a:pt x="0" y="0"/>
                </a:lnTo>
                <a:lnTo>
                  <a:pt x="0" y="14094"/>
                </a:lnTo>
                <a:close/>
              </a:path>
            </a:pathLst>
          </a:custGeom>
          <a:solidFill>
            <a:srgbClr val="00AEEF"/>
          </a:solidFill>
        </p:spPr>
        <p:txBody>
          <a:bodyPr wrap="square" lIns="0" tIns="0" rIns="0" bIns="0" rtlCol="0"/>
          <a:lstStyle/>
          <a:p>
            <a:pPr defTabSz="1935419"/>
            <a:endParaRPr sz="3810">
              <a:solidFill>
                <a:prstClr val="black"/>
              </a:solidFill>
              <a:latin typeface="Calibri"/>
            </a:endParaRPr>
          </a:p>
        </p:txBody>
      </p:sp>
      <p:pic>
        <p:nvPicPr>
          <p:cNvPr id="8" name="Picture 2" descr="je me présente (παρουσιάζομαι)"/>
          <p:cNvPicPr>
            <a:picLocks noChangeAspect="1" noChangeArrowheads="1"/>
          </p:cNvPicPr>
          <p:nvPr/>
        </p:nvPicPr>
        <p:blipFill rotWithShape="1">
          <a:blip r:embed="rId2">
            <a:extLst>
              <a:ext uri="{28A0092B-C50C-407E-A947-70E740481C1C}">
                <a14:useLocalDpi xmlns:a14="http://schemas.microsoft.com/office/drawing/2010/main" val="0"/>
              </a:ext>
            </a:extLst>
          </a:blip>
          <a:srcRect l="2492" r="3854" b="19513"/>
          <a:stretch/>
        </p:blipFill>
        <p:spPr bwMode="auto">
          <a:xfrm>
            <a:off x="2400577" y="3062574"/>
            <a:ext cx="7471220" cy="36116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7995645"/>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3606</TotalTime>
  <Words>385</Words>
  <Application>Microsoft Office PowerPoint</Application>
  <PresentationFormat>Широкоэкранный</PresentationFormat>
  <Paragraphs>68</Paragraphs>
  <Slides>13</Slides>
  <Notes>1</Notes>
  <HiddenSlides>0</HiddenSlides>
  <MMClips>1</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13</vt:i4>
      </vt:variant>
    </vt:vector>
  </HeadingPairs>
  <TitlesOfParts>
    <vt:vector size="20" baseType="lpstr">
      <vt:lpstr>Arial</vt:lpstr>
      <vt:lpstr>Book Antiqua</vt:lpstr>
      <vt:lpstr>Brush Script MT</vt:lpstr>
      <vt:lpstr>Calibri</vt:lpstr>
      <vt:lpstr>Calibri Light</vt:lpstr>
      <vt:lpstr>Wingdings</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XTB</dc:creator>
  <cp:lastModifiedBy>Пользователь</cp:lastModifiedBy>
  <cp:revision>201</cp:revision>
  <dcterms:created xsi:type="dcterms:W3CDTF">2020-04-14T20:23:07Z</dcterms:created>
  <dcterms:modified xsi:type="dcterms:W3CDTF">2020-09-11T07:37:02Z</dcterms:modified>
</cp:coreProperties>
</file>