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-51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28728" y="1857371"/>
            <a:ext cx="7143800" cy="243596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sz="3100" b="1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Bolaning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ko‘ngli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poshsho</a:t>
            </a:r>
            <a:endParaRPr lang="en-US" sz="31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(“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Bolalik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qissasidan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)</a:t>
            </a:r>
            <a:endParaRPr sz="31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880461" y="395347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858016" y="402962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948264" y="361576"/>
            <a:ext cx="1818439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40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907704" y="307174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Рисунок 18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180" r="1180"/>
          <a:stretch>
            <a:fillRect/>
          </a:stretch>
        </p:blipFill>
        <p:spPr>
          <a:xfrm>
            <a:off x="2643174" y="3143254"/>
            <a:ext cx="3143260" cy="1785932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4- test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142990"/>
            <a:ext cx="83904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ko‘ngli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poshsho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19_20-11-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000246"/>
            <a:ext cx="1857388" cy="200024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7" name="Содержимое 3" descr="photo_2020-10-19_18-17-4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2214560"/>
            <a:ext cx="1714512" cy="200026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Рисунок 7" descr="photo_2020-10-19_18-18-0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72330" y="1857370"/>
            <a:ext cx="1500198" cy="185738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" name="Рисунок 9" descr="photo_2020-10-19_19-54-2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71736" y="2357436"/>
            <a:ext cx="1857388" cy="200026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2" name="TextBox 11"/>
          <p:cNvSpPr txBox="1"/>
          <p:nvPr/>
        </p:nvSpPr>
        <p:spPr>
          <a:xfrm>
            <a:off x="1071538" y="400051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7554" y="421482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86446" y="4143386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15272" y="371475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000100" y="4500576"/>
            <a:ext cx="71438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5- test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792" y="1071552"/>
            <a:ext cx="89082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ko‘ngli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oshsho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parchadagi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nabiraning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2571750"/>
            <a:ext cx="3145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Mirahmad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71604" y="3071816"/>
            <a:ext cx="3797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Mirahmad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Dadaqo‘zi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4" y="3571882"/>
            <a:ext cx="2624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A’zam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Muso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4143386"/>
            <a:ext cx="3198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Dadaqo‘zi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Muso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643042" y="4572014"/>
            <a:ext cx="321471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Рисунок 10" descr="photo_2020-09-09_15-35-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2714626"/>
            <a:ext cx="2562572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mavzuga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savol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(122- bet)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Oybek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asarlarida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tasvirlangan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bolaligi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o‘zingizning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hayotingizni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solishtiring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o‘yinlari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ota-onalarning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bolalariga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munosabatidagi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o‘xshash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farqli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jihatlari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mulohaza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yuriting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786050" y="2571750"/>
            <a:ext cx="3429024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ota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628" y="1857370"/>
            <a:ext cx="152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shafqatli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64" y="1857370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yuvosh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1538" y="2214560"/>
            <a:ext cx="154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indamas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3286130"/>
            <a:ext cx="104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sabrli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2264" y="2500312"/>
            <a:ext cx="1686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mehribon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00364" y="3857634"/>
            <a:ext cx="1104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insofli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28728" y="3571882"/>
            <a:ext cx="1165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sodda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3857634"/>
            <a:ext cx="1944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mas’uliyatli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1571604" y="1285866"/>
            <a:ext cx="6215106" cy="500066"/>
          </a:xfrm>
          <a:prstGeom prst="round2DiagRect">
            <a:avLst>
              <a:gd name="adj1" fmla="val 16667"/>
              <a:gd name="adj2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472" y="2857502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samimiy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5" descr="photo_2020-10-19_20-11-0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428742"/>
            <a:ext cx="2643206" cy="310832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TextBox 4"/>
          <p:cNvSpPr txBox="1"/>
          <p:nvPr/>
        </p:nvSpPr>
        <p:spPr>
          <a:xfrm>
            <a:off x="3428992" y="2357436"/>
            <a:ext cx="5288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Bolaning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ko‘ngli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poshsho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mazmuni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2_12-02-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500180"/>
            <a:ext cx="2857520" cy="264320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photo_2020-10-22_12-02-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1571618"/>
            <a:ext cx="2714644" cy="250033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tilim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handal</a:t>
            </a:r>
            <a:r>
              <a:rPr lang="en-US" sz="6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k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2_12-01-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71618"/>
            <a:ext cx="2786081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857356" y="1214428"/>
            <a:ext cx="6691255" cy="1071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A’zam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handalakni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Musoning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havasi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keladigan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darajada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maqtaydi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728" y="3500444"/>
            <a:ext cx="6559756" cy="914400"/>
          </a:xfrm>
          <a:prstGeom prst="roundRect">
            <a:avLst>
              <a:gd name="adj" fmla="val 4285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Dadamlar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keldilar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bor.  Ah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shirin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Do‘stlar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suhbati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2_12-03-0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6"/>
            <a:ext cx="3143272" cy="3394075"/>
          </a:xfrm>
        </p:spPr>
      </p:pic>
      <p:sp>
        <p:nvSpPr>
          <p:cNvPr id="6" name="TextBox 5"/>
          <p:cNvSpPr txBox="1"/>
          <p:nvPr/>
        </p:nvSpPr>
        <p:spPr>
          <a:xfrm>
            <a:off x="3714744" y="1643056"/>
            <a:ext cx="503375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Muso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dam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bobosiga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dam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Mirahmad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otaga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qarardi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Ular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bir-biri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bilan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suhbatlashar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1142990"/>
            <a:ext cx="81355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Oybekning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xotiralari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yaratilgan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hikoyalarini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214560"/>
            <a:ext cx="4829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Sarob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Tillatopar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Tuyg‘ular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786064"/>
            <a:ext cx="6668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sz="2400" dirty="0" smtClean="0">
                <a:latin typeface="Arial" pitchFamily="34" charset="0"/>
                <a:cs typeface="Arial" pitchFamily="34" charset="0"/>
              </a:rPr>
              <a:t>B.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qoraymas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Navoiy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3286130"/>
            <a:ext cx="6088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S.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umid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Musicha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4000510"/>
            <a:ext cx="5591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D.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Gulnor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Sarob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282" y="3786196"/>
            <a:ext cx="607223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Рисунок 13" descr="photo_2020-09-09_15-35-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1785932"/>
            <a:ext cx="2071702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2- test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142990"/>
            <a:ext cx="83327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Fanorchi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hikoyasining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bosh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qahramonlari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2143122"/>
            <a:ext cx="4290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Ahmad,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Sobir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3757" y="2643188"/>
            <a:ext cx="4752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Qosim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Alisher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3286130"/>
            <a:ext cx="5848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Ahmad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Qosim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cho‘loq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3857634"/>
            <a:ext cx="4531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D. Ahmad, Said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Fanorchi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85786" y="3714758"/>
            <a:ext cx="592935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Рисунок 10" descr="photo_2020-09-09_15-35-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785932"/>
            <a:ext cx="2419696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3- test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214428"/>
            <a:ext cx="75376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Fanorchi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ta’rif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2285998"/>
            <a:ext cx="2900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Yuvosh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indamas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2786064"/>
            <a:ext cx="2547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Qo‘pol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jahldor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3286130"/>
            <a:ext cx="2989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S.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yuvosh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7290" y="3857634"/>
            <a:ext cx="2855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Indamas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jahldor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428728" y="2714626"/>
            <a:ext cx="292895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Рисунок 10" descr="photo_2020-09-09_15-35-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2357436"/>
            <a:ext cx="2562572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315</Words>
  <Application>Microsoft Office PowerPoint</Application>
  <PresentationFormat>Экран (16:9)</PresentationFormat>
  <Paragraphs>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Bugun darsda…</vt:lpstr>
      <vt:lpstr>Hikoya mazmuni</vt:lpstr>
      <vt:lpstr>Bir tilim handalak</vt:lpstr>
      <vt:lpstr>Do‘stlar suhbati</vt:lpstr>
      <vt:lpstr>Mustahkamlash</vt:lpstr>
      <vt:lpstr>2- test</vt:lpstr>
      <vt:lpstr>3- test</vt:lpstr>
      <vt:lpstr>4- test</vt:lpstr>
      <vt:lpstr>5- test</vt:lpstr>
      <vt:lpstr>Mustaqil bajarish uchun topshiriqlar: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47</cp:revision>
  <dcterms:created xsi:type="dcterms:W3CDTF">2020-08-23T10:25:57Z</dcterms:created>
  <dcterms:modified xsi:type="dcterms:W3CDTF">2020-10-22T18:52:43Z</dcterms:modified>
</cp:coreProperties>
</file>