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9" r:id="rId13"/>
    <p:sldId id="270" r:id="rId14"/>
    <p:sldId id="271" r:id="rId15"/>
    <p:sldId id="272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624" autoAdjust="0"/>
  </p:normalViewPr>
  <p:slideViewPr>
    <p:cSldViewPr>
      <p:cViewPr>
        <p:scale>
          <a:sx n="97" d="100"/>
          <a:sy n="97" d="100"/>
        </p:scale>
        <p:origin x="-510" y="11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679" y="2437"/>
            <a:ext cx="913158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428728" y="1857371"/>
            <a:ext cx="7143800" cy="2435960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>
              <a:lnSpc>
                <a:spcPts val="3471"/>
              </a:lnSpc>
              <a:spcBef>
                <a:spcPts val="196"/>
              </a:spcBef>
            </a:pPr>
            <a:r>
              <a:rPr sz="3100" b="1" smtClean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en-US" sz="31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/>
                <a:cs typeface="Arial"/>
              </a:rPr>
              <a:t>Bolaning</a:t>
            </a:r>
            <a:r>
              <a:rPr lang="en-US" sz="31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/>
                <a:cs typeface="Arial"/>
              </a:rPr>
              <a:t>ko‘ngli</a:t>
            </a:r>
            <a:r>
              <a:rPr lang="en-US" sz="31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/>
                <a:cs typeface="Arial"/>
              </a:rPr>
              <a:t>poshsho</a:t>
            </a:r>
            <a:endParaRPr lang="en-US" sz="31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2" algn="ctr">
              <a:lnSpc>
                <a:spcPts val="3471"/>
              </a:lnSpc>
              <a:spcBef>
                <a:spcPts val="196"/>
              </a:spcBef>
            </a:pPr>
            <a:r>
              <a:rPr lang="en-US" sz="3100" b="1" dirty="0" smtClean="0">
                <a:solidFill>
                  <a:srgbClr val="002060"/>
                </a:solidFill>
                <a:latin typeface="Arial"/>
                <a:cs typeface="Arial"/>
              </a:rPr>
              <a:t>(“</a:t>
            </a:r>
            <a:r>
              <a:rPr lang="en-US" sz="3100" b="1" dirty="0" err="1" smtClean="0">
                <a:solidFill>
                  <a:srgbClr val="002060"/>
                </a:solidFill>
                <a:latin typeface="Arial"/>
                <a:cs typeface="Arial"/>
              </a:rPr>
              <a:t>Bolalik</a:t>
            </a:r>
            <a:r>
              <a:rPr lang="en-US" sz="3100" b="1" dirty="0" smtClean="0">
                <a:solidFill>
                  <a:srgbClr val="002060"/>
                </a:solidFill>
                <a:latin typeface="Arial"/>
                <a:cs typeface="Arial"/>
              </a:rPr>
              <a:t>” </a:t>
            </a:r>
            <a:r>
              <a:rPr lang="en-US" sz="3100" b="1" dirty="0" err="1" smtClean="0">
                <a:solidFill>
                  <a:srgbClr val="002060"/>
                </a:solidFill>
                <a:latin typeface="Arial"/>
                <a:cs typeface="Arial"/>
              </a:rPr>
              <a:t>qissasidan</a:t>
            </a:r>
            <a:r>
              <a:rPr lang="en-US" sz="3100" b="1" dirty="0" smtClean="0">
                <a:solidFill>
                  <a:srgbClr val="002060"/>
                </a:solidFill>
                <a:latin typeface="Arial"/>
                <a:cs typeface="Arial"/>
              </a:rPr>
              <a:t>)</a:t>
            </a:r>
            <a:endParaRPr sz="31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57492">
              <a:lnSpc>
                <a:spcPts val="3604"/>
              </a:lnSpc>
              <a:spcBef>
                <a:spcPts val="2183"/>
              </a:spcBef>
            </a:pPr>
            <a:endParaRPr lang="en-US" sz="3100" dirty="0" smtClean="0">
              <a:solidFill>
                <a:srgbClr val="373435"/>
              </a:solidFill>
              <a:latin typeface="Arial"/>
              <a:cs typeface="Arial"/>
            </a:endParaRPr>
          </a:p>
          <a:p>
            <a:pPr marL="57492">
              <a:lnSpc>
                <a:spcPts val="3604"/>
              </a:lnSpc>
              <a:spcBef>
                <a:spcPts val="2183"/>
              </a:spcBef>
            </a:pPr>
            <a:endParaRPr sz="3100" smtClean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95715" y="1983317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695715" y="3328580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880461" y="395347"/>
            <a:ext cx="1714512" cy="69652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>
              <a:spcBef>
                <a:spcPts val="169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858016" y="402962"/>
            <a:ext cx="1714512" cy="65639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948264" y="361576"/>
            <a:ext cx="1818439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ru-RU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r>
              <a:rPr lang="en-US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r>
              <a:rPr lang="en-US" sz="4000" b="1" spc="18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907704" y="307174"/>
            <a:ext cx="4535641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>
              <a:spcBef>
                <a:spcPts val="203"/>
              </a:spcBef>
              <a:defRPr/>
            </a:pPr>
            <a:r>
              <a:rPr lang="en-US" sz="6000" kern="0" spc="18" dirty="0" smtClean="0">
                <a:solidFill>
                  <a:sysClr val="window" lastClr="FFFFFF"/>
                </a:solidFill>
              </a:rPr>
              <a:t>  ADABIYOT</a:t>
            </a:r>
            <a:endParaRPr lang="en-US" sz="6000" kern="0" spc="18" dirty="0">
              <a:solidFill>
                <a:sysClr val="window" lastClr="FFFFFF"/>
              </a:solidFill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820491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925731" y="1054046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705923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856408" y="606312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641146" y="781949"/>
            <a:ext cx="191550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528175" y="460804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Рисунок 18" descr="542142f8c32c6d364c25a313118ff66d.jpg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lum contrast="10000"/>
          </a:blip>
          <a:srcRect l="1180" r="1180"/>
          <a:stretch>
            <a:fillRect/>
          </a:stretch>
        </p:blipFill>
        <p:spPr>
          <a:xfrm>
            <a:off x="2643174" y="3143254"/>
            <a:ext cx="3143260" cy="1785932"/>
          </a:xfrm>
        </p:spPr>
      </p:pic>
    </p:spTree>
    <p:extLst>
      <p:ext uri="{BB962C8B-B14F-4D97-AF65-F5344CB8AC3E}">
        <p14:creationId xmlns:p14="http://schemas.microsoft.com/office/powerpoint/2010/main" xmlns="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b="1" dirty="0" smtClean="0">
                <a:latin typeface="Arial" pitchFamily="34" charset="0"/>
                <a:cs typeface="Arial" pitchFamily="34" charset="0"/>
              </a:rPr>
              <a:t>4- test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58" y="1142990"/>
            <a:ext cx="839043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Bolaning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ko‘ngli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poshsho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nomli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parcha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qaysi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asardan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olingan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Содержимое 5" descr="photo_2020-10-19_20-11-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2000246"/>
            <a:ext cx="1857388" cy="200024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Содержимое 3" descr="photo_2020-10-19_18-17-4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2066" y="2214560"/>
            <a:ext cx="1714512" cy="200026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Рисунок 7" descr="photo_2020-10-19_18-18-0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72330" y="1857370"/>
            <a:ext cx="1500198" cy="18573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" name="Рисунок 9" descr="photo_2020-10-19_19-54-2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71736" y="2357436"/>
            <a:ext cx="1857388" cy="200026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2" name="TextBox 11"/>
          <p:cNvSpPr txBox="1"/>
          <p:nvPr/>
        </p:nvSpPr>
        <p:spPr>
          <a:xfrm>
            <a:off x="1071538" y="4000510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57554" y="4214824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86446" y="4143386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S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715272" y="3714758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000100" y="4500576"/>
            <a:ext cx="71438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b="1" dirty="0" smtClean="0">
                <a:latin typeface="Arial" pitchFamily="34" charset="0"/>
                <a:cs typeface="Arial" pitchFamily="34" charset="0"/>
              </a:rPr>
              <a:t>5- test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5792" y="1071552"/>
            <a:ext cx="890820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Bolalik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qissasidan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olingan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Bolaning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ko‘ngli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oshsho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nomli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parchadagi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bobo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nabiraning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ismi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71604" y="2571750"/>
            <a:ext cx="31454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A.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Sobir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Mirahmad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1604" y="3071816"/>
            <a:ext cx="37978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B.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Mirahmad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Dadaqo‘zi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71604" y="3571882"/>
            <a:ext cx="26246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S.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A’zam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Muso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71604" y="4143386"/>
            <a:ext cx="31983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D.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Dadaqo‘zi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Muso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1643042" y="4572014"/>
            <a:ext cx="321471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1" name="Рисунок 10" descr="photo_2020-09-09_15-35-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9256" y="2714626"/>
            <a:ext cx="2562572" cy="16430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Darslikdagi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mavzuga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oid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savol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topshiriqlarni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bajaring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(122- bet)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Oybek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asarlarida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tasvirlangan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adib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bolaligi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o‘zingizning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hayotingizni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solishtiring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Bolalar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o‘yinlari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ota-onalarning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bolalariga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munosabatidagi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o‘xshash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farqli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jihatlari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haqida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mulohaza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yuriting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topshiriqlar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786050" y="2571750"/>
            <a:ext cx="3429024" cy="91440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Fanorchi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ota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00628" y="1857370"/>
            <a:ext cx="15247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shafqatli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00364" y="1857370"/>
            <a:ext cx="13244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yuvosh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71538" y="2214560"/>
            <a:ext cx="15456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indamas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00826" y="3286130"/>
            <a:ext cx="10454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sabrli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72264" y="2500312"/>
            <a:ext cx="16866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mehribon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00364" y="3857634"/>
            <a:ext cx="11047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insofli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28728" y="3571882"/>
            <a:ext cx="11657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sodda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0" y="3857634"/>
            <a:ext cx="19447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mas’uliyatli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с двумя скругленными противолежащими углами 14"/>
          <p:cNvSpPr/>
          <p:nvPr/>
        </p:nvSpPr>
        <p:spPr>
          <a:xfrm>
            <a:off x="1571604" y="1285866"/>
            <a:ext cx="6215106" cy="500066"/>
          </a:xfrm>
          <a:prstGeom prst="round2DiagRect">
            <a:avLst>
              <a:gd name="adj1" fmla="val 16667"/>
              <a:gd name="adj2" fmla="val 50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Fanorchi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ota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inson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1472" y="2857502"/>
            <a:ext cx="15039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samimiy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Bugun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darsda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5" descr="photo_2020-10-19_20-11-0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8" y="1428742"/>
            <a:ext cx="2643206" cy="310832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5" name="TextBox 4"/>
          <p:cNvSpPr txBox="1"/>
          <p:nvPr/>
        </p:nvSpPr>
        <p:spPr>
          <a:xfrm>
            <a:off x="3428992" y="2357436"/>
            <a:ext cx="5288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Bolaning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ko‘ngli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poshsho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Hikoya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mazmuni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22_12-02-4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4" y="1500180"/>
            <a:ext cx="2857520" cy="264320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photo_2020-10-22_12-02-3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6380" y="1571618"/>
            <a:ext cx="2714644" cy="250033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tilim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handal</a:t>
            </a:r>
            <a:r>
              <a:rPr lang="en-US" sz="6000" dirty="0" err="1">
                <a:latin typeface="Arial" pitchFamily="34" charset="0"/>
                <a:cs typeface="Arial" pitchFamily="34" charset="0"/>
              </a:rPr>
              <a:t>a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k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22_12-01-5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571618"/>
            <a:ext cx="2786081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857356" y="1214428"/>
            <a:ext cx="6691255" cy="1071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A’zam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handalakni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Musoning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havasi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keladigan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darajada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maqtaydi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428728" y="3500444"/>
            <a:ext cx="6559756" cy="914400"/>
          </a:xfrm>
          <a:prstGeom prst="roundRect">
            <a:avLst>
              <a:gd name="adj" fmla="val 42858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Dadamlar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olib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keldilar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yana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bor.  Ah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shirin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Do‘stlar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suhbati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22_12-03-0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1285866"/>
            <a:ext cx="3143272" cy="3394075"/>
          </a:xfrm>
        </p:spPr>
      </p:pic>
      <p:sp>
        <p:nvSpPr>
          <p:cNvPr id="6" name="TextBox 5"/>
          <p:cNvSpPr txBox="1"/>
          <p:nvPr/>
        </p:nvSpPr>
        <p:spPr>
          <a:xfrm>
            <a:off x="3714744" y="1643056"/>
            <a:ext cx="5033750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Muso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dam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bobosiga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ctr"/>
            <a:r>
              <a:rPr lang="en-US" sz="3200" dirty="0" smtClean="0">
                <a:latin typeface="Arial" pitchFamily="34" charset="0"/>
                <a:cs typeface="Arial" pitchFamily="34" charset="0"/>
              </a:rPr>
              <a:t> dam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Mirahmad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otaga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qarardi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Ular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o‘zaro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bir-biri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bilan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suhbatlashar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28662" y="1142990"/>
            <a:ext cx="813556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Oybekning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bolalik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xotiralari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asosida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yaratilgan</a:t>
            </a:r>
            <a:endParaRPr lang="en-US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hikoyalarini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toping.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20" y="2214560"/>
            <a:ext cx="48290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+mj-lt"/>
              <a:buAutoNum type="alphaUcPeriod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Sarob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Tillatopar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Tuyg‘ular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20" y="2786064"/>
            <a:ext cx="66688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/>
            <a:r>
              <a:rPr lang="en-US" sz="2400" dirty="0" smtClean="0">
                <a:latin typeface="Arial" pitchFamily="34" charset="0"/>
                <a:cs typeface="Arial" pitchFamily="34" charset="0"/>
              </a:rPr>
              <a:t>B.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Quyosh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qoraymas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Fanorchi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ota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Navoiy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5720" y="3286130"/>
            <a:ext cx="60885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S.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Singan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umid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Fanorchi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ota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Musicha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5720" y="4000510"/>
            <a:ext cx="55915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D.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Gulnor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opa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Sarob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Fanorchi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ota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214282" y="3786196"/>
            <a:ext cx="607223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4" name="Рисунок 13" descr="photo_2020-09-09_15-35-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9454" y="1785932"/>
            <a:ext cx="2071702" cy="15716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b="1" dirty="0" smtClean="0">
                <a:latin typeface="Arial" pitchFamily="34" charset="0"/>
                <a:cs typeface="Arial" pitchFamily="34" charset="0"/>
              </a:rPr>
              <a:t>2- test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1142990"/>
            <a:ext cx="833273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Fanorchi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ota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hikoyasining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bosh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qahramonlari</a:t>
            </a:r>
            <a:endParaRPr lang="en-US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kimlar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5786" y="2143122"/>
            <a:ext cx="42905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A.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Fanorchi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ota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Ahmad,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Sobir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3757" y="2643188"/>
            <a:ext cx="47522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B.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Qosim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Alisher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Fanorchi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ota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5786" y="3286130"/>
            <a:ext cx="58487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S.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Fanorchi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ota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Ahmad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Qosim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cho‘loq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5786" y="3857634"/>
            <a:ext cx="45310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D. Ahmad, Said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Fanorchi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ota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785786" y="3714758"/>
            <a:ext cx="5929354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1" name="Рисунок 10" descr="photo_2020-09-09_15-35-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388" y="1785932"/>
            <a:ext cx="2419696" cy="15716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b="1" dirty="0" smtClean="0">
                <a:latin typeface="Arial" pitchFamily="34" charset="0"/>
                <a:cs typeface="Arial" pitchFamily="34" charset="0"/>
              </a:rPr>
              <a:t>3- test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2910" y="1214428"/>
            <a:ext cx="753764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Fanorchi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otaga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asarda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bolalar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ta’rif</a:t>
            </a:r>
            <a:endParaRPr lang="en-US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57290" y="2285998"/>
            <a:ext cx="29000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A.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Yuvosh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indamas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57290" y="2786064"/>
            <a:ext cx="25474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B.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Qo‘pol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jahldor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85852" y="3286130"/>
            <a:ext cx="29899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S.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Manman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yuvosh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57290" y="3857634"/>
            <a:ext cx="28552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D.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Indamas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jahldor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1428728" y="2714626"/>
            <a:ext cx="2928958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1" name="Рисунок 10" descr="photo_2020-09-09_15-35-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04" y="2357436"/>
            <a:ext cx="2562572" cy="16430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315</Words>
  <Application>Microsoft Office PowerPoint</Application>
  <PresentationFormat>Экран (16:9)</PresentationFormat>
  <Paragraphs>68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Mustahkamlash</vt:lpstr>
      <vt:lpstr>Bugun darsda…</vt:lpstr>
      <vt:lpstr>Hikoya mazmuni</vt:lpstr>
      <vt:lpstr>Bir tilim handalak</vt:lpstr>
      <vt:lpstr>Do‘stlar suhbati</vt:lpstr>
      <vt:lpstr>Mustahkamlash</vt:lpstr>
      <vt:lpstr>2- test</vt:lpstr>
      <vt:lpstr>3- test</vt:lpstr>
      <vt:lpstr>4- test</vt:lpstr>
      <vt:lpstr>5- test</vt:lpstr>
      <vt:lpstr>Mustaqil bajarish uchun topshiriqlar: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lenovo</cp:lastModifiedBy>
  <cp:revision>47</cp:revision>
  <dcterms:created xsi:type="dcterms:W3CDTF">2020-08-23T10:25:57Z</dcterms:created>
  <dcterms:modified xsi:type="dcterms:W3CDTF">2020-10-22T18:52:43Z</dcterms:modified>
</cp:coreProperties>
</file>