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24" autoAdjust="0"/>
  </p:normalViewPr>
  <p:slideViewPr>
    <p:cSldViewPr>
      <p:cViewPr varScale="1">
        <p:scale>
          <a:sx n="81" d="100"/>
          <a:sy n="81" d="100"/>
        </p:scale>
        <p:origin x="788" y="6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B16888-0A97-4EA7-9943-D2983E608434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</dgm:pt>
    <dgm:pt modelId="{A29D4EB5-6F44-4CB8-954E-059F7AF63573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3600" dirty="0" err="1" smtClean="0">
              <a:latin typeface="Arial" pitchFamily="34" charset="0"/>
              <a:cs typeface="Arial" pitchFamily="34" charset="0"/>
            </a:rPr>
            <a:t>Alisherni</a:t>
          </a:r>
          <a:r>
            <a:rPr lang="en-US" sz="36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3600" dirty="0" err="1" smtClean="0">
              <a:latin typeface="Arial" pitchFamily="34" charset="0"/>
              <a:cs typeface="Arial" pitchFamily="34" charset="0"/>
            </a:rPr>
            <a:t>yaxshi</a:t>
          </a:r>
          <a:r>
            <a:rPr lang="en-US" sz="36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3600" dirty="0" err="1" smtClean="0">
              <a:latin typeface="Arial" pitchFamily="34" charset="0"/>
              <a:cs typeface="Arial" pitchFamily="34" charset="0"/>
            </a:rPr>
            <a:t>ko‘rib</a:t>
          </a:r>
          <a:r>
            <a:rPr lang="en-US" sz="36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3600" dirty="0" err="1" smtClean="0">
              <a:latin typeface="Arial" pitchFamily="34" charset="0"/>
              <a:cs typeface="Arial" pitchFamily="34" charset="0"/>
            </a:rPr>
            <a:t>qoldim</a:t>
          </a:r>
          <a:r>
            <a:rPr lang="en-US" sz="3600" dirty="0" smtClean="0">
              <a:latin typeface="Arial" pitchFamily="34" charset="0"/>
              <a:cs typeface="Arial" pitchFamily="34" charset="0"/>
            </a:rPr>
            <a:t> </a:t>
          </a:r>
          <a:endParaRPr lang="ru-RU" sz="3600" dirty="0">
            <a:latin typeface="Arial" pitchFamily="34" charset="0"/>
            <a:cs typeface="Arial" pitchFamily="34" charset="0"/>
          </a:endParaRPr>
        </a:p>
      </dgm:t>
    </dgm:pt>
    <dgm:pt modelId="{93B65C27-6F5C-4B5A-8541-9F413F4C8895}" type="parTrans" cxnId="{78662CB4-F130-4962-B5AF-13D5935CB77C}">
      <dgm:prSet/>
      <dgm:spPr/>
      <dgm:t>
        <a:bodyPr/>
        <a:lstStyle/>
        <a:p>
          <a:endParaRPr lang="ru-RU"/>
        </a:p>
      </dgm:t>
    </dgm:pt>
    <dgm:pt modelId="{0D99F600-ED42-4408-9180-93D360DD9608}" type="sibTrans" cxnId="{78662CB4-F130-4962-B5AF-13D5935CB77C}">
      <dgm:prSet/>
      <dgm:spPr/>
      <dgm:t>
        <a:bodyPr/>
        <a:lstStyle/>
        <a:p>
          <a:endParaRPr lang="ru-RU"/>
        </a:p>
      </dgm:t>
    </dgm:pt>
    <dgm:pt modelId="{8D4DE769-A407-4F18-B70C-788D55D195D2}" type="pres">
      <dgm:prSet presAssocID="{81B16888-0A97-4EA7-9943-D2983E608434}" presName="linearFlow" presStyleCnt="0">
        <dgm:presLayoutVars>
          <dgm:dir/>
          <dgm:resizeHandles val="exact"/>
        </dgm:presLayoutVars>
      </dgm:prSet>
      <dgm:spPr/>
    </dgm:pt>
    <dgm:pt modelId="{42629FBF-4311-43CD-9F95-69500B7B22D5}" type="pres">
      <dgm:prSet presAssocID="{A29D4EB5-6F44-4CB8-954E-059F7AF63573}" presName="composite" presStyleCnt="0"/>
      <dgm:spPr/>
    </dgm:pt>
    <dgm:pt modelId="{F9782FF7-F393-43C3-876A-AE0717F345EC}" type="pres">
      <dgm:prSet presAssocID="{A29D4EB5-6F44-4CB8-954E-059F7AF63573}" presName="imgShp" presStyleLbl="fgImgPlace1" presStyleIdx="0" presStyleCnt="1" custScaleX="74338" custScaleY="70251" custLinFactNeighborX="-11723" custLinFactNeighborY="1036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CEC4A183-F588-471B-B442-51CBF9095C3D}" type="pres">
      <dgm:prSet presAssocID="{A29D4EB5-6F44-4CB8-954E-059F7AF63573}" presName="txShp" presStyleLbl="node1" presStyleIdx="0" presStyleCnt="1" custScaleX="134964" custScaleY="49521" custLinFactNeighborX="-3744" custLinFactNeighborY="103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8662CB4-F130-4962-B5AF-13D5935CB77C}" srcId="{81B16888-0A97-4EA7-9943-D2983E608434}" destId="{A29D4EB5-6F44-4CB8-954E-059F7AF63573}" srcOrd="0" destOrd="0" parTransId="{93B65C27-6F5C-4B5A-8541-9F413F4C8895}" sibTransId="{0D99F600-ED42-4408-9180-93D360DD9608}"/>
    <dgm:cxn modelId="{ADA3F8DC-B19D-438D-8656-E5042D6AF354}" type="presOf" srcId="{81B16888-0A97-4EA7-9943-D2983E608434}" destId="{8D4DE769-A407-4F18-B70C-788D55D195D2}" srcOrd="0" destOrd="0" presId="urn:microsoft.com/office/officeart/2005/8/layout/vList3#1"/>
    <dgm:cxn modelId="{826E50E8-A3B0-4DD4-8FC4-BCD2EC776331}" type="presOf" srcId="{A29D4EB5-6F44-4CB8-954E-059F7AF63573}" destId="{CEC4A183-F588-471B-B442-51CBF9095C3D}" srcOrd="0" destOrd="0" presId="urn:microsoft.com/office/officeart/2005/8/layout/vList3#1"/>
    <dgm:cxn modelId="{A4270EDF-2C75-458D-BA36-0D17FF793C5C}" type="presParOf" srcId="{8D4DE769-A407-4F18-B70C-788D55D195D2}" destId="{42629FBF-4311-43CD-9F95-69500B7B22D5}" srcOrd="0" destOrd="0" presId="urn:microsoft.com/office/officeart/2005/8/layout/vList3#1"/>
    <dgm:cxn modelId="{E0E31322-BF6A-482C-B002-2DDA7D364529}" type="presParOf" srcId="{42629FBF-4311-43CD-9F95-69500B7B22D5}" destId="{F9782FF7-F393-43C3-876A-AE0717F345EC}" srcOrd="0" destOrd="0" presId="urn:microsoft.com/office/officeart/2005/8/layout/vList3#1"/>
    <dgm:cxn modelId="{D2E374FE-5F45-45ED-BE00-783124C43626}" type="presParOf" srcId="{42629FBF-4311-43CD-9F95-69500B7B22D5}" destId="{CEC4A183-F588-471B-B442-51CBF9095C3D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C4A183-F588-471B-B442-51CBF9095C3D}">
      <dsp:nvSpPr>
        <dsp:cNvPr id="0" name=""/>
        <dsp:cNvSpPr/>
      </dsp:nvSpPr>
      <dsp:spPr>
        <a:xfrm rot="10800000">
          <a:off x="250817" y="1300165"/>
          <a:ext cx="7386153" cy="1365252"/>
        </a:xfrm>
        <a:prstGeom prst="homePlate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215723" tIns="137160" rIns="256032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err="1" smtClean="0">
              <a:latin typeface="Arial" pitchFamily="34" charset="0"/>
              <a:cs typeface="Arial" pitchFamily="34" charset="0"/>
            </a:rPr>
            <a:t>Alisherni</a:t>
          </a:r>
          <a:r>
            <a:rPr lang="en-US" sz="36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3600" kern="1200" dirty="0" err="1" smtClean="0">
              <a:latin typeface="Arial" pitchFamily="34" charset="0"/>
              <a:cs typeface="Arial" pitchFamily="34" charset="0"/>
            </a:rPr>
            <a:t>yaxshi</a:t>
          </a:r>
          <a:r>
            <a:rPr lang="en-US" sz="36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3600" kern="1200" dirty="0" err="1" smtClean="0">
              <a:latin typeface="Arial" pitchFamily="34" charset="0"/>
              <a:cs typeface="Arial" pitchFamily="34" charset="0"/>
            </a:rPr>
            <a:t>ko‘rib</a:t>
          </a:r>
          <a:r>
            <a:rPr lang="en-US" sz="36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3600" kern="1200" dirty="0" err="1" smtClean="0">
              <a:latin typeface="Arial" pitchFamily="34" charset="0"/>
              <a:cs typeface="Arial" pitchFamily="34" charset="0"/>
            </a:rPr>
            <a:t>qoldim</a:t>
          </a:r>
          <a:r>
            <a:rPr lang="en-US" sz="3600" kern="1200" dirty="0" smtClean="0">
              <a:latin typeface="Arial" pitchFamily="34" charset="0"/>
              <a:cs typeface="Arial" pitchFamily="34" charset="0"/>
            </a:rPr>
            <a:t> </a:t>
          </a:r>
          <a:endParaRPr lang="ru-RU" sz="3600" kern="1200" dirty="0">
            <a:latin typeface="Arial" pitchFamily="34" charset="0"/>
            <a:cs typeface="Arial" pitchFamily="34" charset="0"/>
          </a:endParaRPr>
        </a:p>
      </dsp:txBody>
      <dsp:txXfrm rot="10800000">
        <a:off x="592130" y="1300165"/>
        <a:ext cx="7044840" cy="1365252"/>
      </dsp:txXfrm>
    </dsp:sp>
    <dsp:sp modelId="{F9782FF7-F393-43C3-876A-AE0717F345EC}">
      <dsp:nvSpPr>
        <dsp:cNvPr id="0" name=""/>
        <dsp:cNvSpPr/>
      </dsp:nvSpPr>
      <dsp:spPr>
        <a:xfrm>
          <a:off x="64538" y="1014411"/>
          <a:ext cx="2049436" cy="1936761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 descr="542142f8c32c6d364c25a313118ff66d.jpg"/>
          <p:cNvPicPr>
            <a:picLocks noGrp="1" noChangeAspect="1"/>
          </p:cNvPicPr>
          <p:nvPr>
            <p:ph type="pic" sz="quarter" idx="12"/>
          </p:nvPr>
        </p:nvPicPr>
        <p:blipFill>
          <a:blip r:embed="rId2" cstate="print">
            <a:lum contrast="10000"/>
          </a:blip>
          <a:srcRect l="10778" r="10778"/>
          <a:stretch>
            <a:fillRect/>
          </a:stretch>
        </p:blipFill>
        <p:spPr>
          <a:xfrm>
            <a:off x="3428992" y="3143254"/>
            <a:ext cx="2071702" cy="1285884"/>
          </a:xfr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7971"/>
            <a:ext cx="9133266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571604" y="2000247"/>
            <a:ext cx="7286676" cy="2158961"/>
          </a:xfrm>
          <a:prstGeom prst="rect">
            <a:avLst/>
          </a:prstGeom>
        </p:spPr>
        <p:txBody>
          <a:bodyPr vert="horz" wrap="square" lIns="0" tIns="24801" rIns="0" bIns="0" rtlCol="0">
            <a:spAutoFit/>
          </a:bodyPr>
          <a:lstStyle/>
          <a:p>
            <a:pPr marL="32692" algn="ctr">
              <a:lnSpc>
                <a:spcPts val="3471"/>
              </a:lnSpc>
              <a:spcBef>
                <a:spcPts val="196"/>
              </a:spcBef>
            </a:pPr>
            <a:r>
              <a:rPr sz="4000" b="1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sz="4000" b="1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r>
              <a:rPr lang="en-US" sz="4000" b="1" dirty="0" smtClean="0">
                <a:solidFill>
                  <a:srgbClr val="002060"/>
                </a:solidFill>
                <a:latin typeface="Arial"/>
                <a:cs typeface="Arial"/>
              </a:rPr>
              <a:t> “</a:t>
            </a:r>
            <a:r>
              <a:rPr lang="en-US" sz="4000" b="1" dirty="0" err="1" smtClean="0">
                <a:solidFill>
                  <a:srgbClr val="002060"/>
                </a:solidFill>
                <a:latin typeface="Arial"/>
                <a:cs typeface="Arial"/>
              </a:rPr>
              <a:t>Zulmat</a:t>
            </a:r>
            <a:r>
              <a:rPr lang="en-US" sz="40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/>
                <a:cs typeface="Arial"/>
              </a:rPr>
              <a:t>ichra</a:t>
            </a:r>
            <a:r>
              <a:rPr lang="en-US" sz="40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/>
                <a:cs typeface="Arial"/>
              </a:rPr>
              <a:t>nur</a:t>
            </a:r>
            <a:r>
              <a:rPr lang="en-US" sz="4000" b="1" dirty="0" smtClean="0">
                <a:solidFill>
                  <a:srgbClr val="002060"/>
                </a:solidFill>
                <a:latin typeface="Arial"/>
                <a:cs typeface="Arial"/>
              </a:rPr>
              <a:t>” </a:t>
            </a:r>
            <a:r>
              <a:rPr lang="en-US" sz="4000" b="1" dirty="0" err="1" smtClean="0">
                <a:solidFill>
                  <a:srgbClr val="002060"/>
                </a:solidFill>
                <a:latin typeface="Arial"/>
                <a:cs typeface="Arial"/>
              </a:rPr>
              <a:t>tarixiy</a:t>
            </a:r>
            <a:r>
              <a:rPr lang="en-US" sz="40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/>
                <a:cs typeface="Arial"/>
              </a:rPr>
              <a:t>qissasi</a:t>
            </a:r>
            <a:r>
              <a:rPr lang="en-US" sz="4000" b="1" dirty="0" smtClean="0">
                <a:solidFill>
                  <a:srgbClr val="002060"/>
                </a:solidFill>
                <a:latin typeface="Arial"/>
                <a:cs typeface="Arial"/>
              </a:rPr>
              <a:t> (</a:t>
            </a:r>
            <a:r>
              <a:rPr lang="en-US" sz="4000" b="1" dirty="0" err="1" smtClean="0">
                <a:solidFill>
                  <a:srgbClr val="002060"/>
                </a:solidFill>
                <a:latin typeface="Arial"/>
                <a:cs typeface="Arial"/>
              </a:rPr>
              <a:t>davomi</a:t>
            </a:r>
            <a:r>
              <a:rPr lang="en-US" sz="4000" b="1" dirty="0" smtClean="0">
                <a:solidFill>
                  <a:srgbClr val="002060"/>
                </a:solidFill>
                <a:latin typeface="Arial"/>
                <a:cs typeface="Arial"/>
              </a:rPr>
              <a:t>)</a:t>
            </a:r>
            <a:endParaRPr sz="4000" b="1" dirty="0">
              <a:solidFill>
                <a:srgbClr val="002060"/>
              </a:solidFill>
              <a:latin typeface="Arial"/>
              <a:cs typeface="Arial"/>
            </a:endParaRPr>
          </a:p>
          <a:p>
            <a:endParaRPr lang="gl-ES" sz="32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57492">
              <a:lnSpc>
                <a:spcPts val="3604"/>
              </a:lnSpc>
              <a:spcBef>
                <a:spcPts val="2183"/>
              </a:spcBef>
            </a:pPr>
            <a:endParaRPr sz="3100" smtClean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695715" y="1983317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695715" y="3328580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786579" y="321454"/>
            <a:ext cx="1571636" cy="69652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>
              <a:spcBef>
                <a:spcPts val="169"/>
              </a:spcBef>
            </a:pPr>
            <a:endParaRPr lang="en-US" sz="2000" dirty="0">
              <a:latin typeface="Arial"/>
              <a:cs typeface="Arial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786579" y="361577"/>
            <a:ext cx="1571636" cy="656398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772176" y="321454"/>
            <a:ext cx="1889877" cy="644013"/>
          </a:xfrm>
          <a:prstGeom prst="rect">
            <a:avLst/>
          </a:prstGeom>
        </p:spPr>
        <p:txBody>
          <a:bodyPr vert="horz" wrap="square" lIns="0" tIns="28185" rIns="0" bIns="0" rtlCol="0">
            <a:spAutoFit/>
          </a:bodyPr>
          <a:lstStyle/>
          <a:p>
            <a:pPr>
              <a:spcBef>
                <a:spcPts val="222"/>
              </a:spcBef>
            </a:pPr>
            <a:r>
              <a:rPr lang="ru-RU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en-US" sz="3600" b="1" spc="18" dirty="0" smtClean="0">
                <a:solidFill>
                  <a:srgbClr val="FEFEFE"/>
                </a:solidFill>
                <a:latin typeface="Arial"/>
                <a:cs typeface="Arial"/>
              </a:rPr>
              <a:t>5- </a:t>
            </a:r>
            <a:r>
              <a:rPr lang="en-US" sz="3600" b="1" spc="18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1536559" y="342468"/>
            <a:ext cx="4535641" cy="949549"/>
          </a:xfrm>
          <a:prstGeom prst="rect">
            <a:avLst/>
          </a:prstGeom>
        </p:spPr>
        <p:txBody>
          <a:bodyPr vert="horz" wrap="square" lIns="0" tIns="2596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803">
              <a:spcBef>
                <a:spcPts val="203"/>
              </a:spcBef>
              <a:defRPr/>
            </a:pPr>
            <a:r>
              <a:rPr lang="en-US" sz="6000" kern="2000" spc="18" dirty="0" smtClean="0">
                <a:solidFill>
                  <a:sysClr val="window" lastClr="FFFFFF"/>
                </a:solidFill>
              </a:rPr>
              <a:t>  ADABIYOT</a:t>
            </a:r>
            <a:endParaRPr lang="en-US" sz="6000" kern="2000" spc="18" dirty="0">
              <a:solidFill>
                <a:sysClr val="window" lastClr="FFFFFF"/>
              </a:solidFill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820492" y="833901"/>
            <a:ext cx="246999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925732" y="1054047"/>
            <a:ext cx="67547" cy="21169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705924" y="1064333"/>
            <a:ext cx="195581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856410" y="606312"/>
            <a:ext cx="47383" cy="21169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641147" y="781949"/>
            <a:ext cx="191551" cy="133061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528176" y="460805"/>
            <a:ext cx="702687" cy="673367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Mustahkamlash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0-11_17-51-2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16324" y="1285866"/>
            <a:ext cx="3413036" cy="3394075"/>
          </a:xfrm>
        </p:spPr>
      </p:pic>
      <p:pic>
        <p:nvPicPr>
          <p:cNvPr id="5" name="Рисунок 4" descr="photo_2020-10-14_08-46-1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00364" y="1428742"/>
            <a:ext cx="2125590" cy="1357304"/>
          </a:xfrm>
          <a:prstGeom prst="rect">
            <a:avLst/>
          </a:prstGeom>
        </p:spPr>
      </p:pic>
      <p:pic>
        <p:nvPicPr>
          <p:cNvPr id="7" name="Рисунок 6" descr="photo_2020-10-14_09-19-2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844" y="1285866"/>
            <a:ext cx="2168332" cy="1500198"/>
          </a:xfrm>
          <a:prstGeom prst="rect">
            <a:avLst/>
          </a:prstGeom>
        </p:spPr>
      </p:pic>
      <p:pic>
        <p:nvPicPr>
          <p:cNvPr id="8" name="Рисунок 7" descr="photo_2020-10-14_19-50-58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2976" y="2714626"/>
            <a:ext cx="3863459" cy="20716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photo_2020-10-14_10-29-5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14876" y="1214428"/>
            <a:ext cx="4260248" cy="27146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Блок-схема: несколько документов 4"/>
          <p:cNvSpPr/>
          <p:nvPr/>
        </p:nvSpPr>
        <p:spPr>
          <a:xfrm>
            <a:off x="1691680" y="2211710"/>
            <a:ext cx="3000396" cy="2000264"/>
          </a:xfrm>
          <a:prstGeom prst="flowChartMultidocumen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Arial" pitchFamily="34" charset="0"/>
                <a:cs typeface="Arial" pitchFamily="34" charset="0"/>
              </a:rPr>
              <a:t>YAZD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CH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O‘LI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 descr="photo_2020-10-11_14-12-3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357304"/>
            <a:ext cx="1629969" cy="192882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Xurosondagi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notinchlik</a:t>
            </a:r>
            <a:endParaRPr lang="ru-RU" sz="6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Содержимое 5" descr="photo_2020-10-14_11-29-0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8662" y="1285866"/>
            <a:ext cx="4429156" cy="3286148"/>
          </a:xfrm>
        </p:spPr>
      </p:pic>
      <p:pic>
        <p:nvPicPr>
          <p:cNvPr id="7" name="Рисунок 6" descr="photo_2020-10-14_08-48-3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0760" y="1428742"/>
            <a:ext cx="2270817" cy="27860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Xurosondan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ko‘chib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ketishi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0-14_10-29-4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1285866"/>
            <a:ext cx="3898020" cy="3394075"/>
          </a:xfrm>
        </p:spPr>
      </p:pic>
      <p:pic>
        <p:nvPicPr>
          <p:cNvPr id="6" name="Рисунок 5" descr="photo_2020-10-14_12-34-0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3504" y="1285866"/>
            <a:ext cx="2831284" cy="285750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Alisher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nuroniy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chol</a:t>
            </a:r>
            <a:endParaRPr lang="ru-RU" sz="5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0-14_08-46-5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285866"/>
            <a:ext cx="2758165" cy="3394075"/>
          </a:xfrm>
        </p:spPr>
      </p:pic>
      <p:sp>
        <p:nvSpPr>
          <p:cNvPr id="5" name="TextBox 4"/>
          <p:cNvSpPr txBox="1"/>
          <p:nvPr/>
        </p:nvSpPr>
        <p:spPr>
          <a:xfrm>
            <a:off x="3018604" y="1714494"/>
            <a:ext cx="6125396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FontTx/>
              <a:buChar char="-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Iye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gapdan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xabaringiz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yo‘qmi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Xurosonda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urush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boshlanib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ketdi-ku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Podshohzodalar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yurtni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talamoqda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mundog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‘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zamonda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Hirotga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qaytish</a:t>
            </a:r>
            <a:endParaRPr lang="ru-RU" sz="5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0-14_12-45-4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57818" y="1357304"/>
            <a:ext cx="3429024" cy="2643206"/>
          </a:xfrm>
        </p:spPr>
      </p:pic>
      <p:pic>
        <p:nvPicPr>
          <p:cNvPr id="5" name="Рисунок 4" descr="photo_2020-10-14_12-45-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8794" y="2928940"/>
            <a:ext cx="2214578" cy="17859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0" y="1714494"/>
            <a:ext cx="537198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Alisher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otasidan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Iroq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kunbotish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tomonda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Hirot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kunchiqishda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gapni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eshitgan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Mustahkamlash</a:t>
            </a:r>
            <a:endParaRPr lang="ru-RU" sz="5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0-11_17-51-2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428742"/>
            <a:ext cx="2857520" cy="292895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3071803" y="1714494"/>
            <a:ext cx="5786478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Yosh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aqlli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ziyrak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o‘tkir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zehnli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kitobsevar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she’riyat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shaydosi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muomala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madaniyatiga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ilmli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samimiy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qiziquvchan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sabrli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…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Mustaqil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bajarish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topshiriq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1347382"/>
              </p:ext>
            </p:extLst>
          </p:nvPr>
        </p:nvGraphicFramePr>
        <p:xfrm>
          <a:off x="457200" y="1200150"/>
          <a:ext cx="8229600" cy="339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Горизонтальный свиток 3"/>
          <p:cNvSpPr/>
          <p:nvPr/>
        </p:nvSpPr>
        <p:spPr>
          <a:xfrm>
            <a:off x="2571736" y="1071552"/>
            <a:ext cx="5286412" cy="135675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Taassurot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yozish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906</TotalTime>
  <Words>109</Words>
  <Application>Microsoft Office PowerPoint</Application>
  <PresentationFormat>Экран (16:9)</PresentationFormat>
  <Paragraphs>25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Arial</vt:lpstr>
      <vt:lpstr>Calibri</vt:lpstr>
      <vt:lpstr>Тема Office</vt:lpstr>
      <vt:lpstr>Презентация PowerPoint</vt:lpstr>
      <vt:lpstr>Mustahkamlash</vt:lpstr>
      <vt:lpstr>Презентация PowerPoint</vt:lpstr>
      <vt:lpstr>Xurosondagi notinchlik</vt:lpstr>
      <vt:lpstr>Xurosondan ko‘chib ketishi</vt:lpstr>
      <vt:lpstr>Alisher va nuroniy chol</vt:lpstr>
      <vt:lpstr>Hirotga qaytish</vt:lpstr>
      <vt:lpstr>Mustahkamlash</vt:lpstr>
      <vt:lpstr>Mustaqil bajarish uchun topshiriq: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Пользователь</cp:lastModifiedBy>
  <cp:revision>22</cp:revision>
  <dcterms:created xsi:type="dcterms:W3CDTF">2020-08-23T10:25:57Z</dcterms:created>
  <dcterms:modified xsi:type="dcterms:W3CDTF">2020-10-15T05:54:42Z</dcterms:modified>
</cp:coreProperties>
</file>