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16888-0A97-4EA7-9943-D2983E608434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A29D4EB5-6F44-4CB8-954E-059F7AF6357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err="1" smtClean="0">
              <a:latin typeface="Arial" pitchFamily="34" charset="0"/>
              <a:cs typeface="Arial" pitchFamily="34" charset="0"/>
            </a:rPr>
            <a:t>Alisherni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latin typeface="Arial" pitchFamily="34" charset="0"/>
              <a:cs typeface="Arial" pitchFamily="34" charset="0"/>
            </a:rPr>
            <a:t>yaxshi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latin typeface="Arial" pitchFamily="34" charset="0"/>
              <a:cs typeface="Arial" pitchFamily="34" charset="0"/>
            </a:rPr>
            <a:t>ko‘rib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latin typeface="Arial" pitchFamily="34" charset="0"/>
              <a:cs typeface="Arial" pitchFamily="34" charset="0"/>
            </a:rPr>
            <a:t>qoldim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endParaRPr lang="ru-RU" sz="3600" dirty="0">
            <a:latin typeface="Arial" pitchFamily="34" charset="0"/>
            <a:cs typeface="Arial" pitchFamily="34" charset="0"/>
          </a:endParaRPr>
        </a:p>
      </dgm:t>
    </dgm:pt>
    <dgm:pt modelId="{93B65C27-6F5C-4B5A-8541-9F413F4C8895}" type="parTrans" cxnId="{78662CB4-F130-4962-B5AF-13D5935CB77C}">
      <dgm:prSet/>
      <dgm:spPr/>
      <dgm:t>
        <a:bodyPr/>
        <a:lstStyle/>
        <a:p>
          <a:endParaRPr lang="ru-RU"/>
        </a:p>
      </dgm:t>
    </dgm:pt>
    <dgm:pt modelId="{0D99F600-ED42-4408-9180-93D360DD9608}" type="sibTrans" cxnId="{78662CB4-F130-4962-B5AF-13D5935CB77C}">
      <dgm:prSet/>
      <dgm:spPr/>
      <dgm:t>
        <a:bodyPr/>
        <a:lstStyle/>
        <a:p>
          <a:endParaRPr lang="ru-RU"/>
        </a:p>
      </dgm:t>
    </dgm:pt>
    <dgm:pt modelId="{8D4DE769-A407-4F18-B70C-788D55D195D2}" type="pres">
      <dgm:prSet presAssocID="{81B16888-0A97-4EA7-9943-D2983E608434}" presName="linearFlow" presStyleCnt="0">
        <dgm:presLayoutVars>
          <dgm:dir/>
          <dgm:resizeHandles val="exact"/>
        </dgm:presLayoutVars>
      </dgm:prSet>
      <dgm:spPr/>
    </dgm:pt>
    <dgm:pt modelId="{42629FBF-4311-43CD-9F95-69500B7B22D5}" type="pres">
      <dgm:prSet presAssocID="{A29D4EB5-6F44-4CB8-954E-059F7AF63573}" presName="composite" presStyleCnt="0"/>
      <dgm:spPr/>
    </dgm:pt>
    <dgm:pt modelId="{F9782FF7-F393-43C3-876A-AE0717F345EC}" type="pres">
      <dgm:prSet presAssocID="{A29D4EB5-6F44-4CB8-954E-059F7AF63573}" presName="imgShp" presStyleLbl="fgImgPlace1" presStyleIdx="0" presStyleCnt="1" custScaleX="74338" custScaleY="70251" custLinFactNeighborX="-11723" custLinFactNeighborY="1036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EC4A183-F588-471B-B442-51CBF9095C3D}" type="pres">
      <dgm:prSet presAssocID="{A29D4EB5-6F44-4CB8-954E-059F7AF63573}" presName="txShp" presStyleLbl="node1" presStyleIdx="0" presStyleCnt="1" custScaleX="134964" custScaleY="49521" custLinFactNeighborX="-3744" custLinFactNeighborY="10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62CB4-F130-4962-B5AF-13D5935CB77C}" srcId="{81B16888-0A97-4EA7-9943-D2983E608434}" destId="{A29D4EB5-6F44-4CB8-954E-059F7AF63573}" srcOrd="0" destOrd="0" parTransId="{93B65C27-6F5C-4B5A-8541-9F413F4C8895}" sibTransId="{0D99F600-ED42-4408-9180-93D360DD9608}"/>
    <dgm:cxn modelId="{ADA3F8DC-B19D-438D-8656-E5042D6AF354}" type="presOf" srcId="{81B16888-0A97-4EA7-9943-D2983E608434}" destId="{8D4DE769-A407-4F18-B70C-788D55D195D2}" srcOrd="0" destOrd="0" presId="urn:microsoft.com/office/officeart/2005/8/layout/vList3#1"/>
    <dgm:cxn modelId="{826E50E8-A3B0-4DD4-8FC4-BCD2EC776331}" type="presOf" srcId="{A29D4EB5-6F44-4CB8-954E-059F7AF63573}" destId="{CEC4A183-F588-471B-B442-51CBF9095C3D}" srcOrd="0" destOrd="0" presId="urn:microsoft.com/office/officeart/2005/8/layout/vList3#1"/>
    <dgm:cxn modelId="{A4270EDF-2C75-458D-BA36-0D17FF793C5C}" type="presParOf" srcId="{8D4DE769-A407-4F18-B70C-788D55D195D2}" destId="{42629FBF-4311-43CD-9F95-69500B7B22D5}" srcOrd="0" destOrd="0" presId="urn:microsoft.com/office/officeart/2005/8/layout/vList3#1"/>
    <dgm:cxn modelId="{E0E31322-BF6A-482C-B002-2DDA7D364529}" type="presParOf" srcId="{42629FBF-4311-43CD-9F95-69500B7B22D5}" destId="{F9782FF7-F393-43C3-876A-AE0717F345EC}" srcOrd="0" destOrd="0" presId="urn:microsoft.com/office/officeart/2005/8/layout/vList3#1"/>
    <dgm:cxn modelId="{D2E374FE-5F45-45ED-BE00-783124C43626}" type="presParOf" srcId="{42629FBF-4311-43CD-9F95-69500B7B22D5}" destId="{CEC4A183-F588-471B-B442-51CBF9095C3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4A183-F588-471B-B442-51CBF9095C3D}">
      <dsp:nvSpPr>
        <dsp:cNvPr id="0" name=""/>
        <dsp:cNvSpPr/>
      </dsp:nvSpPr>
      <dsp:spPr>
        <a:xfrm rot="10800000">
          <a:off x="250817" y="1300165"/>
          <a:ext cx="7386153" cy="1365252"/>
        </a:xfrm>
        <a:prstGeom prst="homePlat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1572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Arial" pitchFamily="34" charset="0"/>
              <a:cs typeface="Arial" pitchFamily="34" charset="0"/>
            </a:rPr>
            <a:t>Alisherni</a:t>
          </a:r>
          <a:r>
            <a:rPr lang="en-US" sz="3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kern="1200" dirty="0" err="1" smtClean="0">
              <a:latin typeface="Arial" pitchFamily="34" charset="0"/>
              <a:cs typeface="Arial" pitchFamily="34" charset="0"/>
            </a:rPr>
            <a:t>yaxshi</a:t>
          </a:r>
          <a:r>
            <a:rPr lang="en-US" sz="3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kern="1200" dirty="0" err="1" smtClean="0">
              <a:latin typeface="Arial" pitchFamily="34" charset="0"/>
              <a:cs typeface="Arial" pitchFamily="34" charset="0"/>
            </a:rPr>
            <a:t>ko‘rib</a:t>
          </a:r>
          <a:r>
            <a:rPr lang="en-US" sz="3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kern="1200" dirty="0" err="1" smtClean="0">
              <a:latin typeface="Arial" pitchFamily="34" charset="0"/>
              <a:cs typeface="Arial" pitchFamily="34" charset="0"/>
            </a:rPr>
            <a:t>qoldim</a:t>
          </a:r>
          <a:r>
            <a:rPr lang="en-US" sz="3600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3600" kern="1200" dirty="0">
            <a:latin typeface="Arial" pitchFamily="34" charset="0"/>
            <a:cs typeface="Arial" pitchFamily="34" charset="0"/>
          </a:endParaRPr>
        </a:p>
      </dsp:txBody>
      <dsp:txXfrm rot="10800000">
        <a:off x="592130" y="1300165"/>
        <a:ext cx="7044840" cy="1365252"/>
      </dsp:txXfrm>
    </dsp:sp>
    <dsp:sp modelId="{F9782FF7-F393-43C3-876A-AE0717F345EC}">
      <dsp:nvSpPr>
        <dsp:cNvPr id="0" name=""/>
        <dsp:cNvSpPr/>
      </dsp:nvSpPr>
      <dsp:spPr>
        <a:xfrm>
          <a:off x="64538" y="1014411"/>
          <a:ext cx="2049436" cy="19367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0778" r="10778"/>
          <a:stretch>
            <a:fillRect/>
          </a:stretch>
        </p:blipFill>
        <p:spPr>
          <a:xfrm>
            <a:off x="3428992" y="3143254"/>
            <a:ext cx="2071702" cy="1285884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7971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71604" y="2000247"/>
            <a:ext cx="7286676" cy="2158961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sz="4000" b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4000" b="1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 “</a:t>
            </a:r>
            <a:r>
              <a:rPr lang="en-US"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Zulmat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ichra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nur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” </a:t>
            </a:r>
            <a:r>
              <a:rPr lang="en-US"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tarixiy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qissasi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davomi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)</a:t>
            </a:r>
            <a:endParaRPr sz="4000" b="1" dirty="0">
              <a:solidFill>
                <a:srgbClr val="002060"/>
              </a:solidFill>
              <a:latin typeface="Arial"/>
              <a:cs typeface="Arial"/>
            </a:endParaRPr>
          </a:p>
          <a:p>
            <a:endParaRPr lang="gl-ES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sz="3100" smtClean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786579" y="321454"/>
            <a:ext cx="1571636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786579" y="361577"/>
            <a:ext cx="1571636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72176" y="321454"/>
            <a:ext cx="1889877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3600" b="1" spc="18" dirty="0" smtClean="0">
                <a:solidFill>
                  <a:srgbClr val="FEFEFE"/>
                </a:solidFill>
                <a:latin typeface="Arial"/>
                <a:cs typeface="Arial"/>
              </a:rPr>
              <a:t>5- </a:t>
            </a:r>
            <a:r>
              <a:rPr lang="en-US" sz="36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1_17-51-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6324" y="1285866"/>
            <a:ext cx="3413036" cy="3394075"/>
          </a:xfrm>
        </p:spPr>
      </p:pic>
      <p:pic>
        <p:nvPicPr>
          <p:cNvPr id="5" name="Рисунок 4" descr="photo_2020-10-14_08-46-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1428742"/>
            <a:ext cx="2125590" cy="1357304"/>
          </a:xfrm>
          <a:prstGeom prst="rect">
            <a:avLst/>
          </a:prstGeom>
        </p:spPr>
      </p:pic>
      <p:pic>
        <p:nvPicPr>
          <p:cNvPr id="7" name="Рисунок 6" descr="photo_2020-10-14_09-19-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1285866"/>
            <a:ext cx="2168332" cy="1500198"/>
          </a:xfrm>
          <a:prstGeom prst="rect">
            <a:avLst/>
          </a:prstGeom>
        </p:spPr>
      </p:pic>
      <p:pic>
        <p:nvPicPr>
          <p:cNvPr id="8" name="Рисунок 7" descr="photo_2020-10-14_19-50-5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2714626"/>
            <a:ext cx="3863459" cy="2071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hoto_2020-10-14_10-29-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1214428"/>
            <a:ext cx="4260248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Блок-схема: несколько документов 4"/>
          <p:cNvSpPr/>
          <p:nvPr/>
        </p:nvSpPr>
        <p:spPr>
          <a:xfrm>
            <a:off x="1691680" y="2211710"/>
            <a:ext cx="3000396" cy="2000264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YAZD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O‘LI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photo_2020-10-11_14-12-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57304"/>
            <a:ext cx="1629969" cy="19288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Xurosondagi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notinchlik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0-14_11-29-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285866"/>
            <a:ext cx="4429156" cy="3286148"/>
          </a:xfrm>
        </p:spPr>
      </p:pic>
      <p:pic>
        <p:nvPicPr>
          <p:cNvPr id="7" name="Рисунок 6" descr="photo_2020-10-14_08-48-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1428742"/>
            <a:ext cx="2270817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Xurosondan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ko‘chib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ketishi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4_10-29-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285866"/>
            <a:ext cx="3898020" cy="3394075"/>
          </a:xfrm>
        </p:spPr>
      </p:pic>
      <p:pic>
        <p:nvPicPr>
          <p:cNvPr id="6" name="Рисунок 5" descr="photo_2020-10-14_12-34-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285866"/>
            <a:ext cx="2831284" cy="28575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Alisher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nuroniy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chol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4_08-46-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6"/>
            <a:ext cx="2758165" cy="3394075"/>
          </a:xfrm>
        </p:spPr>
      </p:pic>
      <p:sp>
        <p:nvSpPr>
          <p:cNvPr id="5" name="TextBox 4"/>
          <p:cNvSpPr txBox="1"/>
          <p:nvPr/>
        </p:nvSpPr>
        <p:spPr>
          <a:xfrm>
            <a:off x="3018604" y="1714494"/>
            <a:ext cx="612539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Iye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gapdan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xabaringiz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yo‘qmi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Xurosonda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urush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boshlanib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ketdi-ku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Podshohzodalar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yurtni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talamoqda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mundog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‘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zamonda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Hirotga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qaytish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4_12-45-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1357304"/>
            <a:ext cx="3429024" cy="2643206"/>
          </a:xfrm>
        </p:spPr>
      </p:pic>
      <p:pic>
        <p:nvPicPr>
          <p:cNvPr id="5" name="Рисунок 4" descr="photo_2020-10-14_12-45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928940"/>
            <a:ext cx="2214578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1714494"/>
            <a:ext cx="5371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Alisher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otasidan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Iroq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kunbotish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tomonda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Hirot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kunchiqishda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gapni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eshitgan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1_17-51-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742"/>
            <a:ext cx="2857520" cy="2928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071803" y="1714494"/>
            <a:ext cx="578647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Yosh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aqlli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ziyrak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o‘tkir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zehnli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kitobsevar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she’riyat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shaydosi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muomala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madaniyatiga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ilmli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samimiy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qiziquvchan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sabrli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347382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Горизонтальный свиток 3"/>
          <p:cNvSpPr/>
          <p:nvPr/>
        </p:nvSpPr>
        <p:spPr>
          <a:xfrm>
            <a:off x="2571736" y="1071552"/>
            <a:ext cx="5286412" cy="135675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Taassurot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yozish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109</Words>
  <Application>Microsoft Office PowerPoint</Application>
  <PresentationFormat>Экран (16:9)</PresentationFormat>
  <Paragraphs>25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Презентация PowerPoint</vt:lpstr>
      <vt:lpstr>Mustahkamlash</vt:lpstr>
      <vt:lpstr>Презентация PowerPoint</vt:lpstr>
      <vt:lpstr>Xurosondagi notinchlik</vt:lpstr>
      <vt:lpstr>Xurosondan ko‘chib ketishi</vt:lpstr>
      <vt:lpstr>Alisher va nuroniy chol</vt:lpstr>
      <vt:lpstr>Hirotga qaytish</vt:lpstr>
      <vt:lpstr>Mustahkamlash</vt:lpstr>
      <vt:lpstr>Mustaqil bajarish uchun topshiriq: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</cp:lastModifiedBy>
  <cp:revision>22</cp:revision>
  <dcterms:created xsi:type="dcterms:W3CDTF">2020-08-23T10:25:57Z</dcterms:created>
  <dcterms:modified xsi:type="dcterms:W3CDTF">2020-10-15T05:54:42Z</dcterms:modified>
</cp:coreProperties>
</file>