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8" r:id="rId11"/>
    <p:sldId id="269" r:id="rId12"/>
    <p:sldId id="270" r:id="rId13"/>
    <p:sldId id="271" r:id="rId14"/>
    <p:sldId id="272" r:id="rId1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9" autoAdjust="0"/>
    <p:restoredTop sz="94624" autoAdjust="0"/>
  </p:normalViewPr>
  <p:slideViewPr>
    <p:cSldViewPr>
      <p:cViewPr>
        <p:scale>
          <a:sx n="97" d="100"/>
          <a:sy n="97" d="100"/>
        </p:scale>
        <p:origin x="36" y="11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xmlns="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6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04789"/>
            <a:ext cx="5111751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679" y="2437"/>
            <a:ext cx="9131586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500166" y="2071684"/>
            <a:ext cx="7215238" cy="922725"/>
          </a:xfrm>
          <a:prstGeom prst="rect">
            <a:avLst/>
          </a:prstGeom>
        </p:spPr>
        <p:txBody>
          <a:bodyPr vert="horz" wrap="square" lIns="0" tIns="24801" rIns="0" bIns="0" rtlCol="0">
            <a:spAutoFit/>
          </a:bodyPr>
          <a:lstStyle/>
          <a:p>
            <a:pPr marL="32692" algn="ctr">
              <a:lnSpc>
                <a:spcPts val="3471"/>
              </a:lnSpc>
              <a:spcBef>
                <a:spcPts val="196"/>
              </a:spcBef>
            </a:pPr>
            <a:r>
              <a:rPr sz="4000" b="1" smtClean="0">
                <a:solidFill>
                  <a:srgbClr val="002060"/>
                </a:solidFill>
                <a:latin typeface="Arial"/>
                <a:cs typeface="Arial"/>
              </a:rPr>
              <a:t>Ma</a:t>
            </a:r>
            <a:r>
              <a:rPr lang="en-US" sz="4000" b="1" dirty="0" err="1" smtClean="0">
                <a:solidFill>
                  <a:srgbClr val="002060"/>
                </a:solidFill>
                <a:latin typeface="Arial"/>
                <a:cs typeface="Arial"/>
              </a:rPr>
              <a:t>vzu</a:t>
            </a: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: “</a:t>
            </a:r>
            <a:r>
              <a:rPr lang="en-US" sz="4000" b="1" dirty="0" err="1" smtClean="0">
                <a:solidFill>
                  <a:srgbClr val="002060"/>
                </a:solidFill>
                <a:latin typeface="Arial"/>
                <a:cs typeface="Arial"/>
              </a:rPr>
              <a:t>Zulmat</a:t>
            </a: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/>
                <a:cs typeface="Arial"/>
              </a:rPr>
              <a:t>ichra</a:t>
            </a: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/>
                <a:cs typeface="Arial"/>
              </a:rPr>
              <a:t>nur</a:t>
            </a: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” (</a:t>
            </a:r>
            <a:r>
              <a:rPr lang="en-US" sz="4000" b="1" dirty="0" err="1" smtClean="0">
                <a:solidFill>
                  <a:srgbClr val="002060"/>
                </a:solidFill>
                <a:latin typeface="Arial"/>
                <a:cs typeface="Arial"/>
              </a:rPr>
              <a:t>tarixiy</a:t>
            </a: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/>
                <a:cs typeface="Arial"/>
              </a:rPr>
              <a:t>qissa</a:t>
            </a: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)</a:t>
            </a:r>
            <a:endParaRPr sz="4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695715" y="1983317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695715" y="3328580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643702" y="321453"/>
            <a:ext cx="1714512" cy="69652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>
              <a:spcBef>
                <a:spcPts val="169"/>
              </a:spcBef>
            </a:pPr>
            <a:endParaRPr lang="en-US" sz="2000" dirty="0">
              <a:latin typeface="Arial"/>
              <a:cs typeface="Arial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643702" y="361576"/>
            <a:ext cx="1714512" cy="656398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786578" y="375032"/>
            <a:ext cx="1428760" cy="644013"/>
          </a:xfrm>
          <a:prstGeom prst="rect">
            <a:avLst/>
          </a:prstGeom>
        </p:spPr>
        <p:txBody>
          <a:bodyPr vert="horz" wrap="square" lIns="0" tIns="28185" rIns="0" bIns="0" rtlCol="0">
            <a:spAutoFit/>
          </a:bodyPr>
          <a:lstStyle/>
          <a:p>
            <a:pPr>
              <a:spcBef>
                <a:spcPts val="222"/>
              </a:spcBef>
            </a:pPr>
            <a:r>
              <a:rPr lang="ru-RU" sz="4000" b="1" spc="18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r>
              <a:rPr lang="en-US" sz="4000" b="1" spc="18" dirty="0" smtClean="0">
                <a:solidFill>
                  <a:srgbClr val="FEFEFE"/>
                </a:solidFill>
                <a:latin typeface="Arial"/>
                <a:cs typeface="Arial"/>
              </a:rPr>
              <a:t> - </a:t>
            </a:r>
            <a:r>
              <a:rPr lang="en-US" sz="2800" b="1" spc="18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xmlns="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1536558" y="342467"/>
            <a:ext cx="4535641" cy="949549"/>
          </a:xfrm>
          <a:prstGeom prst="rect">
            <a:avLst/>
          </a:prstGeom>
        </p:spPr>
        <p:txBody>
          <a:bodyPr vert="horz" wrap="square" lIns="0" tIns="2596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581" defTabSz="1625803">
              <a:spcBef>
                <a:spcPts val="203"/>
              </a:spcBef>
              <a:defRPr/>
            </a:pPr>
            <a:r>
              <a:rPr lang="en-US" sz="6000" kern="0" spc="18" dirty="0" smtClean="0">
                <a:solidFill>
                  <a:sysClr val="window" lastClr="FFFFFF"/>
                </a:solidFill>
              </a:rPr>
              <a:t>  ADABIYOT</a:t>
            </a:r>
            <a:endParaRPr lang="en-US" sz="6000" kern="0" spc="18" dirty="0">
              <a:solidFill>
                <a:sysClr val="window" lastClr="FFFFFF"/>
              </a:solidFill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xmlns="" id="{4BA87E8F-AB13-4B1A-98DA-14DD43AEABCF}"/>
              </a:ext>
            </a:extLst>
          </p:cNvPr>
          <p:cNvSpPr/>
          <p:nvPr/>
        </p:nvSpPr>
        <p:spPr>
          <a:xfrm>
            <a:off x="820491" y="833901"/>
            <a:ext cx="246999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xmlns="" id="{B0334A9A-6476-4878-93C5-A3D2EC2917B4}"/>
              </a:ext>
            </a:extLst>
          </p:cNvPr>
          <p:cNvSpPr/>
          <p:nvPr/>
        </p:nvSpPr>
        <p:spPr>
          <a:xfrm>
            <a:off x="925731" y="1054046"/>
            <a:ext cx="67547" cy="21169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xmlns="" id="{6631407E-AD9B-4D71-ADDE-1AE5738A212F}"/>
              </a:ext>
            </a:extLst>
          </p:cNvPr>
          <p:cNvSpPr/>
          <p:nvPr/>
        </p:nvSpPr>
        <p:spPr>
          <a:xfrm>
            <a:off x="705923" y="1064333"/>
            <a:ext cx="195581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xmlns="" id="{23E1226E-F095-46EB-B6A9-68DAB40DE3D5}"/>
              </a:ext>
            </a:extLst>
          </p:cNvPr>
          <p:cNvSpPr/>
          <p:nvPr/>
        </p:nvSpPr>
        <p:spPr>
          <a:xfrm>
            <a:off x="856408" y="606312"/>
            <a:ext cx="47383" cy="21169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xmlns="" id="{F081E63C-06CE-423D-AAE9-690F6D2219A1}"/>
              </a:ext>
            </a:extLst>
          </p:cNvPr>
          <p:cNvSpPr/>
          <p:nvPr/>
        </p:nvSpPr>
        <p:spPr>
          <a:xfrm>
            <a:off x="641146" y="781949"/>
            <a:ext cx="191550" cy="133061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xmlns="" id="{38127922-7F66-46DD-B48F-9CFEFAEAC55F}"/>
              </a:ext>
            </a:extLst>
          </p:cNvPr>
          <p:cNvSpPr/>
          <p:nvPr/>
        </p:nvSpPr>
        <p:spPr>
          <a:xfrm>
            <a:off x="528175" y="460804"/>
            <a:ext cx="702687" cy="673367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9" name="Рисунок 18" descr="542142f8c32c6d364c25a313118ff66d.jpg"/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lum contrast="10000"/>
          </a:blip>
          <a:srcRect l="1180" r="1180"/>
          <a:stretch>
            <a:fillRect/>
          </a:stretch>
        </p:blipFill>
        <p:spPr>
          <a:xfrm>
            <a:off x="2857488" y="3143254"/>
            <a:ext cx="2496312" cy="1500180"/>
          </a:xfrm>
        </p:spPr>
      </p:pic>
    </p:spTree>
    <p:extLst>
      <p:ext uri="{BB962C8B-B14F-4D97-AF65-F5344CB8AC3E}">
        <p14:creationId xmlns:p14="http://schemas.microsoft.com/office/powerpoint/2010/main" xmlns="" val="124091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6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11_09-32-35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2" y="1142990"/>
            <a:ext cx="1857388" cy="1857388"/>
          </a:xfrm>
        </p:spPr>
      </p:pic>
      <p:pic>
        <p:nvPicPr>
          <p:cNvPr id="5" name="Рисунок 4" descr="photo_2020-10-11_10-13-5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8794" y="3643320"/>
            <a:ext cx="2286016" cy="1357304"/>
          </a:xfrm>
          <a:prstGeom prst="rect">
            <a:avLst/>
          </a:prstGeom>
        </p:spPr>
      </p:pic>
      <p:pic>
        <p:nvPicPr>
          <p:cNvPr id="6" name="Рисунок 5" descr="photo_2020-10-11_10-14-0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4876" y="3643320"/>
            <a:ext cx="2357454" cy="1357322"/>
          </a:xfrm>
          <a:prstGeom prst="rect">
            <a:avLst/>
          </a:prstGeom>
        </p:spPr>
      </p:pic>
      <p:pic>
        <p:nvPicPr>
          <p:cNvPr id="7" name="Рисунок 6" descr="photo_2020-10-11_14-12-36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286644" y="1214428"/>
            <a:ext cx="1629969" cy="192882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8" name="Блок-схема: несколько документов 7"/>
          <p:cNvSpPr/>
          <p:nvPr/>
        </p:nvSpPr>
        <p:spPr>
          <a:xfrm>
            <a:off x="4214810" y="1285866"/>
            <a:ext cx="2928958" cy="1714512"/>
          </a:xfrm>
          <a:prstGeom prst="flowChartMultidocumen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O‘tgan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asrning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60-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yillarida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71670" y="2143122"/>
            <a:ext cx="1350050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1907-yil 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7158" y="3000378"/>
            <a:ext cx="136608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Mirkarim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Osim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71736" y="3214692"/>
            <a:ext cx="12458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Moskva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72066" y="3214692"/>
            <a:ext cx="17780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Samarqand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Kitobga</a:t>
            </a:r>
            <a:r>
              <a:rPr lang="en-US" sz="6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mehr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11_17-51-22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199971" y="1209666"/>
            <a:ext cx="3214710" cy="3251199"/>
          </a:xfrm>
        </p:spPr>
      </p:pic>
      <p:sp>
        <p:nvSpPr>
          <p:cNvPr id="5" name="TextBox 4"/>
          <p:cNvSpPr txBox="1"/>
          <p:nvPr/>
        </p:nvSpPr>
        <p:spPr>
          <a:xfrm>
            <a:off x="0" y="1714494"/>
            <a:ext cx="5205271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“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Shul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yoshdin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kitobga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muhabbat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qo‘ysa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ulg‘aygach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kitobni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ilkidan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ayirmay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o‘zi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bilan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asrab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yurg‘ay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”.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dirty="0" smtClean="0">
                <a:latin typeface="Arial" pitchFamily="34" charset="0"/>
                <a:cs typeface="Arial" pitchFamily="34" charset="0"/>
              </a:rPr>
              <a:t>Ota-bola </a:t>
            </a:r>
            <a:r>
              <a:rPr lang="en-US" sz="6600" dirty="0" err="1" smtClean="0">
                <a:latin typeface="Arial" pitchFamily="34" charset="0"/>
                <a:cs typeface="Arial" pitchFamily="34" charset="0"/>
              </a:rPr>
              <a:t>suhbati</a:t>
            </a:r>
            <a:endParaRPr lang="ru-RU" sz="6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14_09-19-2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428860" y="1142990"/>
            <a:ext cx="1285884" cy="1214446"/>
          </a:xfrm>
        </p:spPr>
      </p:pic>
      <p:pic>
        <p:nvPicPr>
          <p:cNvPr id="5" name="Рисунок 4" descr="photo_2020-10-14_09-18-5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71552"/>
            <a:ext cx="2357422" cy="2714626"/>
          </a:xfrm>
          <a:prstGeom prst="rect">
            <a:avLst/>
          </a:prstGeom>
        </p:spPr>
      </p:pic>
      <p:pic>
        <p:nvPicPr>
          <p:cNvPr id="7" name="Рисунок 6" descr="photo_2020-10-14_09-19-1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85984" y="3571882"/>
            <a:ext cx="1758056" cy="13573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3786182" y="1357304"/>
            <a:ext cx="53578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- Men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kitobni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yirtmaymen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avaylab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ko‘ramen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797006" y="2357436"/>
            <a:ext cx="651755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-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Aqlli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bolasan-da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Tentak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bolalargina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ilklariga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tushgan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kitobni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pora-pora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qiladurlar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0" descr="photo_2020-10-14_19-50-58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3438" y="3214692"/>
            <a:ext cx="2934765" cy="17144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Alisherning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tog‘alari</a:t>
            </a:r>
            <a:endParaRPr lang="ru-RU" sz="6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14_08-48-21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00298" y="2357436"/>
            <a:ext cx="4143404" cy="2643224"/>
          </a:xfrm>
        </p:spPr>
      </p:pic>
      <p:sp>
        <p:nvSpPr>
          <p:cNvPr id="5" name="Скругленный прямоугольник 4"/>
          <p:cNvSpPr/>
          <p:nvPr/>
        </p:nvSpPr>
        <p:spPr>
          <a:xfrm>
            <a:off x="142844" y="1285866"/>
            <a:ext cx="3071834" cy="642942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Mirsayid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Kobuliy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072198" y="1214428"/>
            <a:ext cx="2928958" cy="642942"/>
          </a:xfrm>
          <a:prstGeom prst="roundRect">
            <a:avLst>
              <a:gd name="adj" fmla="val 47143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Muhammad Ali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G‘aribiy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Рисунок 9" descr="photo_2020-10-14_08-46-2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143900" y="1928808"/>
            <a:ext cx="785786" cy="142874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929058" y="1142990"/>
            <a:ext cx="16658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o‘qimishli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143372" y="1643056"/>
            <a:ext cx="12458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ijodkor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Стрелка вправо 33"/>
          <p:cNvSpPr/>
          <p:nvPr/>
        </p:nvSpPr>
        <p:spPr>
          <a:xfrm>
            <a:off x="3286116" y="1357304"/>
            <a:ext cx="357190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Стрелка влево 34"/>
          <p:cNvSpPr/>
          <p:nvPr/>
        </p:nvSpPr>
        <p:spPr>
          <a:xfrm>
            <a:off x="5643570" y="1357304"/>
            <a:ext cx="406904" cy="413194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Box 35"/>
          <p:cNvSpPr txBox="1"/>
          <p:nvPr/>
        </p:nvSpPr>
        <p:spPr>
          <a:xfrm>
            <a:off x="928662" y="2500312"/>
            <a:ext cx="146546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kamgap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sipo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jiddiy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638186" y="2500312"/>
            <a:ext cx="2505814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gapdon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quvnoq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xushchaqchaq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Стрелка вниз 38"/>
          <p:cNvSpPr/>
          <p:nvPr/>
        </p:nvSpPr>
        <p:spPr>
          <a:xfrm>
            <a:off x="7358082" y="2000246"/>
            <a:ext cx="500066" cy="4286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Стрелка вниз 39"/>
          <p:cNvSpPr/>
          <p:nvPr/>
        </p:nvSpPr>
        <p:spPr>
          <a:xfrm>
            <a:off x="1428728" y="2000246"/>
            <a:ext cx="484632" cy="4286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27" grpId="0"/>
      <p:bldP spid="36" grpId="0"/>
      <p:bldP spid="3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G‘iyosiddin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taklifi</a:t>
            </a:r>
            <a:endParaRPr lang="ru-RU" sz="6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14_08-46-45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72066" y="1214428"/>
            <a:ext cx="3754214" cy="2786082"/>
          </a:xfrm>
        </p:spPr>
      </p:pic>
      <p:sp>
        <p:nvSpPr>
          <p:cNvPr id="5" name="TextBox 4"/>
          <p:cNvSpPr txBox="1"/>
          <p:nvPr/>
        </p:nvSpPr>
        <p:spPr>
          <a:xfrm>
            <a:off x="142844" y="1285866"/>
            <a:ext cx="48577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Alisher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to‘rt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yoshga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to‘lib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beshga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qadam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qo‘ydi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maktabga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beraylik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2857502"/>
            <a:ext cx="5325497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- Bola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o‘tkir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zehnli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tez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idrokli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Bekor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yurgandin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ko‘ra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harf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o‘rgansin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Erta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shanbadin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boshlab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Husayn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birga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maktabga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borsin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Alisherning</a:t>
            </a:r>
            <a:r>
              <a:rPr lang="en-US" sz="5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5400" dirty="0" err="1" smtClean="0">
                <a:latin typeface="Arial" pitchFamily="34" charset="0"/>
                <a:cs typeface="Arial" pitchFamily="34" charset="0"/>
              </a:rPr>
              <a:t>do‘sti</a:t>
            </a:r>
            <a:endParaRPr lang="ru-RU" sz="5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14_08-48-0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500826" y="1214428"/>
            <a:ext cx="2316480" cy="242889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6811504" y="3712125"/>
            <a:ext cx="17527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Amir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Temur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photo_2020-10-14_08-47-4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14546" y="1285866"/>
            <a:ext cx="2000264" cy="20002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428596" y="1285866"/>
            <a:ext cx="166584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qo‘rqmas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57158" y="3929072"/>
            <a:ext cx="60722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kattalardan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ko‘p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tortinmaydigan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bola.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28596" y="2000246"/>
            <a:ext cx="14253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sog‘lom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72000" y="1285866"/>
            <a:ext cx="13853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shijoatli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928794" y="3363838"/>
            <a:ext cx="24625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Husayn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Boyqaro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500562" y="1928808"/>
            <a:ext cx="16450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baquvvat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42910" y="2571750"/>
            <a:ext cx="11256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zehnli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72000" y="2571750"/>
            <a:ext cx="142539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g‘ayratli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2" grpId="0"/>
      <p:bldP spid="13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Kitob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Alisherning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dirty="0" err="1" smtClean="0">
                <a:latin typeface="Arial" pitchFamily="34" charset="0"/>
                <a:cs typeface="Arial" pitchFamily="34" charset="0"/>
              </a:rPr>
              <a:t>hamrohi</a:t>
            </a:r>
            <a:endParaRPr lang="ru-RU" sz="6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10-14_08-48-3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0" y="1142990"/>
            <a:ext cx="2519313" cy="3394075"/>
          </a:xfrm>
        </p:spPr>
      </p:pic>
      <p:pic>
        <p:nvPicPr>
          <p:cNvPr id="5" name="Рисунок 4" descr="photo_2020-10-14_09-19-2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71802" y="1500180"/>
            <a:ext cx="2428892" cy="1571636"/>
          </a:xfrm>
          <a:prstGeom prst="rect">
            <a:avLst/>
          </a:prstGeom>
        </p:spPr>
      </p:pic>
      <p:pic>
        <p:nvPicPr>
          <p:cNvPr id="7" name="Рисунок 6" descr="photo_2020-10-14_19-45-54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8" y="1142990"/>
            <a:ext cx="3214718" cy="29289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935" y="0"/>
            <a:ext cx="9144000" cy="1063229"/>
          </a:xfr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topshiriq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: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71538" y="1571618"/>
            <a:ext cx="76049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Yosh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Alisher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o‘rtog‘i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Husayn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o‘rtasida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farq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sezdingiz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15617" y="2364096"/>
            <a:ext cx="75608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6213" indent="-176213"/>
            <a:r>
              <a:rPr lang="en-US" sz="24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Alisher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Navoiy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haqida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yana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qanday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ma’lumotlarni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bilasiz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?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Savolga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javobni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ota-onangiz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bilan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birgalikda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 toping.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трелка вправо 6"/>
          <p:cNvSpPr/>
          <p:nvPr/>
        </p:nvSpPr>
        <p:spPr>
          <a:xfrm>
            <a:off x="118488" y="1643056"/>
            <a:ext cx="738736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вправо 7"/>
          <p:cNvSpPr/>
          <p:nvPr/>
        </p:nvSpPr>
        <p:spPr>
          <a:xfrm>
            <a:off x="118488" y="2500312"/>
            <a:ext cx="738735" cy="35719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 descr="photo_2020-10-14_09-19-2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28860" y="3357568"/>
            <a:ext cx="1453952" cy="1285866"/>
          </a:xfrm>
          <a:prstGeom prst="rect">
            <a:avLst/>
          </a:prstGeom>
        </p:spPr>
      </p:pic>
      <p:pic>
        <p:nvPicPr>
          <p:cNvPr id="11" name="Рисунок 10" descr="photo_2020-09-04_15-50-2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0496" y="3214692"/>
            <a:ext cx="2214578" cy="14287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323</TotalTime>
  <Words>180</Words>
  <Application>Microsoft Office PowerPoint</Application>
  <PresentationFormat>Экран (16:9)</PresentationFormat>
  <Paragraphs>51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Слайд 1</vt:lpstr>
      <vt:lpstr>Mustahkamlash</vt:lpstr>
      <vt:lpstr>Kitobga mehr</vt:lpstr>
      <vt:lpstr>Ota-bola suhbati</vt:lpstr>
      <vt:lpstr>Alisherning tog‘alari</vt:lpstr>
      <vt:lpstr>G‘iyosiddin taklifi</vt:lpstr>
      <vt:lpstr>Alisherning do‘sti</vt:lpstr>
      <vt:lpstr>Kitob Alisherning hamrohi</vt:lpstr>
      <vt:lpstr>Mustaqil bajarish uchun topshiriq:</vt:lpstr>
      <vt:lpstr>Слайд 10</vt:lpstr>
      <vt:lpstr>Слайд 11</vt:lpstr>
      <vt:lpstr>Слайд 12</vt:lpstr>
      <vt:lpstr>Слайд 13</vt:lpstr>
      <vt:lpstr>Слайд 14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lenovo</cp:lastModifiedBy>
  <cp:revision>32</cp:revision>
  <dcterms:created xsi:type="dcterms:W3CDTF">2020-08-23T10:25:57Z</dcterms:created>
  <dcterms:modified xsi:type="dcterms:W3CDTF">2020-10-15T02:15:52Z</dcterms:modified>
</cp:coreProperties>
</file>