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0" r:id="rId13"/>
    <p:sldId id="271" r:id="rId14"/>
    <p:sldId id="272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3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00166" y="2071684"/>
            <a:ext cx="7215238" cy="922725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000" b="1" smtClean="0">
                <a:solidFill>
                  <a:srgbClr val="002060"/>
                </a:solidFill>
                <a:latin typeface="Arial"/>
                <a:cs typeface="Arial"/>
              </a:rPr>
              <a:t>Ma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vzu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: “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Zulmat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ichra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nur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” (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tarixiy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qissa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 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180" r="1180"/>
          <a:stretch>
            <a:fillRect/>
          </a:stretch>
        </p:blipFill>
        <p:spPr>
          <a:xfrm>
            <a:off x="2857488" y="3143254"/>
            <a:ext cx="2496312" cy="1500180"/>
          </a:xfrm>
        </p:spPr>
      </p:pic>
    </p:spTree>
    <p:extLst>
      <p:ext uri="{BB962C8B-B14F-4D97-AF65-F5344CB8AC3E}">
        <p14:creationId xmlns:p14="http://schemas.microsoft.com/office/powerpoint/2010/main" xmlns="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09-32-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90"/>
            <a:ext cx="1857388" cy="1857388"/>
          </a:xfrm>
        </p:spPr>
      </p:pic>
      <p:pic>
        <p:nvPicPr>
          <p:cNvPr id="5" name="Рисунок 4" descr="photo_2020-10-11_10-13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643320"/>
            <a:ext cx="2286016" cy="1357304"/>
          </a:xfrm>
          <a:prstGeom prst="rect">
            <a:avLst/>
          </a:prstGeom>
        </p:spPr>
      </p:pic>
      <p:pic>
        <p:nvPicPr>
          <p:cNvPr id="6" name="Рисунок 5" descr="photo_2020-10-11_10-14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643320"/>
            <a:ext cx="2357454" cy="1357322"/>
          </a:xfrm>
          <a:prstGeom prst="rect">
            <a:avLst/>
          </a:prstGeom>
        </p:spPr>
      </p:pic>
      <p:pic>
        <p:nvPicPr>
          <p:cNvPr id="7" name="Рисунок 6" descr="photo_2020-10-11_14-12-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1214428"/>
            <a:ext cx="1629969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4214810" y="1285866"/>
            <a:ext cx="2928958" cy="1714512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asrning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60-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yillarida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2143122"/>
            <a:ext cx="13500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1907-yil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000378"/>
            <a:ext cx="136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Mirkarim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Osim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3214692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Moskva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3214692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Samarqand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Kitobga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mehr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1_17-51-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971" y="1209666"/>
            <a:ext cx="3214710" cy="3251199"/>
          </a:xfrm>
        </p:spPr>
      </p:pic>
      <p:sp>
        <p:nvSpPr>
          <p:cNvPr id="5" name="TextBox 4"/>
          <p:cNvSpPr txBox="1"/>
          <p:nvPr/>
        </p:nvSpPr>
        <p:spPr>
          <a:xfrm>
            <a:off x="0" y="1714494"/>
            <a:ext cx="52052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yoshdin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kitobga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muhabbat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qo‘ysa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ulg‘aygach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kitobni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ilkidan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ayirmay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bilan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asrab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yurg‘ay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Ota-bola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suhbati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4_09-19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142990"/>
            <a:ext cx="1285884" cy="1214446"/>
          </a:xfrm>
        </p:spPr>
      </p:pic>
      <p:pic>
        <p:nvPicPr>
          <p:cNvPr id="5" name="Рисунок 4" descr="photo_2020-10-14_09-18-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52"/>
            <a:ext cx="2357422" cy="2714626"/>
          </a:xfrm>
          <a:prstGeom prst="rect">
            <a:avLst/>
          </a:prstGeom>
        </p:spPr>
      </p:pic>
      <p:pic>
        <p:nvPicPr>
          <p:cNvPr id="7" name="Рисунок 6" descr="photo_2020-10-14_09-19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571882"/>
            <a:ext cx="175805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86182" y="1357304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Men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kitobni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yirtmaymen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avaylab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ko‘ramen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7006" y="2357436"/>
            <a:ext cx="6517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Aqlli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bolasan-da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Tentak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bolalargina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ilklariga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tushgan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kitobni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pora-pora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qiladurlar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photo_2020-10-14_19-50-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214692"/>
            <a:ext cx="2934765" cy="171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Alisherning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tog‘alari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4_08-48-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357436"/>
            <a:ext cx="4143404" cy="2643224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285866"/>
            <a:ext cx="3071834" cy="64294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Mirsayid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Kobuliy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1214428"/>
            <a:ext cx="2928958" cy="642942"/>
          </a:xfrm>
          <a:prstGeom prst="roundRect">
            <a:avLst>
              <a:gd name="adj" fmla="val 471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Muhammad 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G‘aribiy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hoto_2020-10-14_08-46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928808"/>
            <a:ext cx="785786" cy="1428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1142990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o‘qimishli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3372" y="1643056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ijodkor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3286116" y="1357304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5643570" y="1357304"/>
            <a:ext cx="406904" cy="413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928662" y="2500312"/>
            <a:ext cx="14654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kamgap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sipo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jiddiy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38186" y="2500312"/>
            <a:ext cx="25058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gapdon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quvnoq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xushchaqchaq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7358082" y="2000246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1428728" y="200024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G‘iyosiddin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taklifi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4_08-46-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214428"/>
            <a:ext cx="3754214" cy="2786082"/>
          </a:xfrm>
        </p:spPr>
      </p:pic>
      <p:sp>
        <p:nvSpPr>
          <p:cNvPr id="5" name="TextBox 4"/>
          <p:cNvSpPr txBox="1"/>
          <p:nvPr/>
        </p:nvSpPr>
        <p:spPr>
          <a:xfrm>
            <a:off x="142844" y="128586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yoshga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beshga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qadam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maktabga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beraylik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7502"/>
            <a:ext cx="5325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Bola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zehnli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idrokli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Bekor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yurgandin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harf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o‘rgansin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shanbadin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boshlab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Husayn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maktabga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borsin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Alisherning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do‘sti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4_08-48-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826" y="1214428"/>
            <a:ext cx="231648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11504" y="3712125"/>
            <a:ext cx="1752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Amir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Temur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14_08-47-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285866"/>
            <a:ext cx="200026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1285866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qo‘rqmas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929072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kattalardan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ko‘p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tortinmaydigan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bola.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000246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sog‘lom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285866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shijoatli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3363838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Husayn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Boyqaro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1928808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baquvvat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2571750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zehnli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57175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g‘ayratli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Kitob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Alisherning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hamrohi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4_08-48-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90"/>
            <a:ext cx="2519313" cy="3394075"/>
          </a:xfrm>
        </p:spPr>
      </p:pic>
      <p:pic>
        <p:nvPicPr>
          <p:cNvPr id="5" name="Рисунок 4" descr="photo_2020-10-14_09-19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500180"/>
            <a:ext cx="2428892" cy="1571636"/>
          </a:xfrm>
          <a:prstGeom prst="rect">
            <a:avLst/>
          </a:prstGeom>
        </p:spPr>
      </p:pic>
      <p:pic>
        <p:nvPicPr>
          <p:cNvPr id="7" name="Рисунок 6" descr="photo_2020-10-14_19-45-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1142990"/>
            <a:ext cx="321471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35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71618"/>
            <a:ext cx="760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o‘rtog‘i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Husayn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farq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sezdingiz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7" y="236409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Alisher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Navoiy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haqida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ma’lumotlarni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bilasiz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Savolga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javobni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ota-onangiz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birgalikda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toping.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18488" y="1643056"/>
            <a:ext cx="73873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18488" y="2500312"/>
            <a:ext cx="738735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hoto_2020-10-14_09-19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357568"/>
            <a:ext cx="1453952" cy="1285866"/>
          </a:xfrm>
          <a:prstGeom prst="rect">
            <a:avLst/>
          </a:prstGeom>
        </p:spPr>
      </p:pic>
      <p:pic>
        <p:nvPicPr>
          <p:cNvPr id="11" name="Рисунок 10" descr="photo_2020-09-04_15-50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214692"/>
            <a:ext cx="2214578" cy="142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180</Words>
  <Application>Microsoft Office PowerPoint</Application>
  <PresentationFormat>Экран (16:9)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Mustahkamlash</vt:lpstr>
      <vt:lpstr>Kitobga mehr</vt:lpstr>
      <vt:lpstr>Ota-bola suhbati</vt:lpstr>
      <vt:lpstr>Alisherning tog‘alari</vt:lpstr>
      <vt:lpstr>G‘iyosiddin taklifi</vt:lpstr>
      <vt:lpstr>Alisherning do‘sti</vt:lpstr>
      <vt:lpstr>Kitob Alisherning hamrohi</vt:lpstr>
      <vt:lpstr>Mustaqil bajarish uchun topshiriq: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32</cp:revision>
  <dcterms:created xsi:type="dcterms:W3CDTF">2020-08-23T10:25:57Z</dcterms:created>
  <dcterms:modified xsi:type="dcterms:W3CDTF">2020-10-15T02:15:52Z</dcterms:modified>
</cp:coreProperties>
</file>