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9" r:id="rId12"/>
    <p:sldId id="270" r:id="rId13"/>
    <p:sldId id="271" r:id="rId14"/>
    <p:sldId id="268" r:id="rId15"/>
    <p:sldId id="272" r:id="rId16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19" autoAdjust="0"/>
    <p:restoredTop sz="94624" autoAdjust="0"/>
  </p:normalViewPr>
  <p:slideViewPr>
    <p:cSldViewPr>
      <p:cViewPr>
        <p:scale>
          <a:sx n="97" d="100"/>
          <a:sy n="97" d="100"/>
        </p:scale>
        <p:origin x="-510" y="6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234869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6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7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1" y="204789"/>
            <a:ext cx="5111751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679" y="2437"/>
            <a:ext cx="9131586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428728" y="2071684"/>
            <a:ext cx="7072362" cy="938948"/>
          </a:xfrm>
          <a:prstGeom prst="rect">
            <a:avLst/>
          </a:prstGeom>
        </p:spPr>
        <p:txBody>
          <a:bodyPr vert="horz" wrap="square" lIns="0" tIns="24801" rIns="0" bIns="0" rtlCol="0">
            <a:spAutoFit/>
          </a:bodyPr>
          <a:lstStyle/>
          <a:p>
            <a:pPr marL="32692" algn="ctr">
              <a:lnSpc>
                <a:spcPts val="3471"/>
              </a:lnSpc>
              <a:spcBef>
                <a:spcPts val="196"/>
              </a:spcBef>
            </a:pPr>
            <a:r>
              <a:rPr sz="4400" b="1" smtClean="0">
                <a:solidFill>
                  <a:srgbClr val="002060"/>
                </a:solidFill>
                <a:latin typeface="Arial"/>
                <a:cs typeface="Arial"/>
              </a:rPr>
              <a:t>Mav</a:t>
            </a:r>
            <a:r>
              <a:rPr lang="en-US" sz="4400" b="1" dirty="0" err="1" smtClean="0">
                <a:solidFill>
                  <a:srgbClr val="002060"/>
                </a:solidFill>
                <a:latin typeface="Arial"/>
                <a:cs typeface="Arial"/>
              </a:rPr>
              <a:t>zu</a:t>
            </a:r>
            <a:r>
              <a:rPr lang="en-US" sz="4400" b="1" dirty="0" smtClean="0">
                <a:solidFill>
                  <a:srgbClr val="002060"/>
                </a:solidFill>
                <a:latin typeface="Arial"/>
                <a:cs typeface="Arial"/>
              </a:rPr>
              <a:t>: </a:t>
            </a:r>
            <a:r>
              <a:rPr lang="en-US" sz="4400" b="1" dirty="0" err="1" smtClean="0">
                <a:solidFill>
                  <a:srgbClr val="002060"/>
                </a:solidFill>
                <a:latin typeface="Arial"/>
                <a:cs typeface="Arial"/>
              </a:rPr>
              <a:t>Mirkarim</a:t>
            </a:r>
            <a:r>
              <a:rPr lang="en-US" sz="4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/>
                <a:cs typeface="Arial"/>
              </a:rPr>
              <a:t>Osim</a:t>
            </a:r>
            <a:r>
              <a:rPr lang="en-US" sz="4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/>
                <a:cs typeface="Arial"/>
              </a:rPr>
              <a:t>hayoti</a:t>
            </a:r>
            <a:r>
              <a:rPr lang="en-US" sz="4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/>
                <a:cs typeface="Arial"/>
              </a:rPr>
              <a:t>va</a:t>
            </a:r>
            <a:r>
              <a:rPr lang="en-US" sz="4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/>
                <a:cs typeface="Arial"/>
              </a:rPr>
              <a:t>ijodi</a:t>
            </a:r>
            <a:endParaRPr sz="4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695715" y="1983317"/>
            <a:ext cx="545620" cy="10790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695715" y="3328580"/>
            <a:ext cx="545620" cy="10790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6643702" y="321453"/>
            <a:ext cx="1714512" cy="69652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>
              <a:spcBef>
                <a:spcPts val="169"/>
              </a:spcBef>
            </a:pPr>
            <a:endParaRPr lang="en-US" sz="2000" dirty="0">
              <a:latin typeface="Arial"/>
              <a:cs typeface="Arial"/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6643702" y="361576"/>
            <a:ext cx="1714512" cy="656398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6786578" y="375032"/>
            <a:ext cx="1428760" cy="644013"/>
          </a:xfrm>
          <a:prstGeom prst="rect">
            <a:avLst/>
          </a:prstGeom>
        </p:spPr>
        <p:txBody>
          <a:bodyPr vert="horz" wrap="square" lIns="0" tIns="28185" rIns="0" bIns="0" rtlCol="0">
            <a:spAutoFit/>
          </a:bodyPr>
          <a:lstStyle/>
          <a:p>
            <a:pPr>
              <a:spcBef>
                <a:spcPts val="222"/>
              </a:spcBef>
            </a:pPr>
            <a:r>
              <a:rPr lang="ru-RU" sz="4000" b="1" spc="18" dirty="0" smtClean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r>
              <a:rPr lang="en-US" sz="4000" b="1" spc="18" dirty="0" smtClean="0">
                <a:solidFill>
                  <a:srgbClr val="FEFEFE"/>
                </a:solidFill>
                <a:latin typeface="Arial"/>
                <a:cs typeface="Arial"/>
              </a:rPr>
              <a:t>- </a:t>
            </a:r>
            <a:r>
              <a:rPr lang="en-US" sz="2800" b="1" spc="18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4000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=""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1536558" y="342467"/>
            <a:ext cx="4535641" cy="949549"/>
          </a:xfrm>
          <a:prstGeom prst="rect">
            <a:avLst/>
          </a:prstGeom>
        </p:spPr>
        <p:txBody>
          <a:bodyPr vert="horz" wrap="square" lIns="0" tIns="25966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2581" defTabSz="1625803">
              <a:spcBef>
                <a:spcPts val="203"/>
              </a:spcBef>
              <a:defRPr/>
            </a:pPr>
            <a:r>
              <a:rPr lang="en-US" sz="6000" kern="0" spc="18" dirty="0" smtClean="0">
                <a:solidFill>
                  <a:sysClr val="window" lastClr="FFFFFF"/>
                </a:solidFill>
              </a:rPr>
              <a:t>  ADABIYOT</a:t>
            </a:r>
            <a:endParaRPr lang="en-US" sz="6000" kern="0" spc="18" dirty="0">
              <a:solidFill>
                <a:sysClr val="window" lastClr="FFFFFF"/>
              </a:solidFill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=""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820491" y="833901"/>
            <a:ext cx="246999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=""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925731" y="1054046"/>
            <a:ext cx="67547" cy="21169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=""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705923" y="1064333"/>
            <a:ext cx="195581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=""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856408" y="606312"/>
            <a:ext cx="47383" cy="21169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=""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641146" y="781949"/>
            <a:ext cx="191550" cy="133061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=""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528175" y="460804"/>
            <a:ext cx="702687" cy="673367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9" name="Рисунок 18" descr="542142f8c32c6d364c25a313118ff66d.jpg"/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lum contrast="10000"/>
          </a:blip>
          <a:srcRect l="1180" r="1180"/>
          <a:stretch>
            <a:fillRect/>
          </a:stretch>
        </p:blipFill>
        <p:spPr>
          <a:xfrm>
            <a:off x="3214678" y="3214692"/>
            <a:ext cx="2496312" cy="1500180"/>
          </a:xfrm>
        </p:spPr>
      </p:pic>
    </p:spTree>
    <p:extLst>
      <p:ext uri="{BB962C8B-B14F-4D97-AF65-F5344CB8AC3E}">
        <p14:creationId xmlns:p14="http://schemas.microsoft.com/office/powerpoint/2010/main" xmlns="" val="1240910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6000" dirty="0" err="1" smtClean="0">
                <a:latin typeface="Arial" pitchFamily="34" charset="0"/>
                <a:cs typeface="Arial" pitchFamily="34" charset="0"/>
              </a:rPr>
              <a:t>Tarixiy</a:t>
            </a:r>
            <a:r>
              <a:rPr lang="en-US" sz="6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000" dirty="0" err="1" smtClean="0">
                <a:latin typeface="Arial" pitchFamily="34" charset="0"/>
                <a:cs typeface="Arial" pitchFamily="34" charset="0"/>
              </a:rPr>
              <a:t>qissa</a:t>
            </a:r>
            <a:endParaRPr lang="ru-RU" sz="6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10-11_17-51-2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29256" y="1142990"/>
            <a:ext cx="3413036" cy="3394075"/>
          </a:xfrm>
        </p:spPr>
      </p:pic>
      <p:sp>
        <p:nvSpPr>
          <p:cNvPr id="5" name="TextBox 4"/>
          <p:cNvSpPr txBox="1"/>
          <p:nvPr/>
        </p:nvSpPr>
        <p:spPr>
          <a:xfrm>
            <a:off x="500034" y="1428742"/>
            <a:ext cx="450405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buFont typeface="Wingdings" pitchFamily="2" charset="2"/>
              <a:buChar char="v"/>
            </a:pP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Yoshlik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ayyomining</a:t>
            </a:r>
            <a:endParaRPr lang="en-US" sz="36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3600" dirty="0" smtClean="0">
                <a:latin typeface="Arial" pitchFamily="34" charset="0"/>
                <a:cs typeface="Arial" pitchFamily="34" charset="0"/>
              </a:rPr>
              <a:t> ilk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bahori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71538" y="3429006"/>
            <a:ext cx="27937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3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Yazd </a:t>
            </a:r>
            <a:r>
              <a:rPr lang="en-US" sz="3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cho‘li</a:t>
            </a:r>
            <a:endParaRPr lang="ru-RU" sz="3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5400" dirty="0" err="1" smtClean="0">
                <a:latin typeface="Arial" pitchFamily="34" charset="0"/>
                <a:cs typeface="Arial" pitchFamily="34" charset="0"/>
              </a:rPr>
              <a:t>Mustahkamlash</a:t>
            </a:r>
            <a:endParaRPr lang="ru-RU" sz="5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85720" y="2571750"/>
            <a:ext cx="8572560" cy="224676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n-US" sz="24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Tomaris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”, “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Shiroq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”, “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Aljabrning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tug‘ilishi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”, “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Maxmud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Tarobiy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”, “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Temur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Malik”, “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O‘tror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”, “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Iskandar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Spitamen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”, “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Karvon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yo‘llarida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”, “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Ibn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Sino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qissasi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”, “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Singan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setor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”, “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Mohlaroyim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Xonposhsha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”, “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Jayhun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ustida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bulutlar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”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Горизонтальный свиток 22"/>
          <p:cNvSpPr/>
          <p:nvPr/>
        </p:nvSpPr>
        <p:spPr>
          <a:xfrm>
            <a:off x="571472" y="1285866"/>
            <a:ext cx="7358114" cy="1033272"/>
          </a:xfrm>
          <a:prstGeom prst="horizontalScroll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Tarixiy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mavzudagi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asarlari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: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6000" dirty="0" err="1" smtClean="0">
                <a:latin typeface="Arial" pitchFamily="34" charset="0"/>
                <a:cs typeface="Arial" pitchFamily="34" charset="0"/>
              </a:rPr>
              <a:t>Mustahkamlash</a:t>
            </a:r>
            <a:endParaRPr lang="ru-RU" sz="6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Содержимое 3" descr="photo_2020-10-11_11-03-5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282" y="1428742"/>
            <a:ext cx="2214578" cy="264320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Скругленный прямоугольник 10"/>
          <p:cNvSpPr/>
          <p:nvPr/>
        </p:nvSpPr>
        <p:spPr>
          <a:xfrm>
            <a:off x="2857488" y="1428742"/>
            <a:ext cx="6000792" cy="2500330"/>
          </a:xfrm>
          <a:prstGeom prst="roundRect">
            <a:avLst>
              <a:gd name="adj" fmla="val 24939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Astrabod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”, “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Alisher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Navoiy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Darveshali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”,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Navoiy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xislatlari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”, “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Badarg‘a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”, “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Ulug‘bek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Navoiy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”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42844" y="4071948"/>
            <a:ext cx="24833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Alisher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Navoiy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6000" dirty="0" err="1" smtClean="0">
                <a:latin typeface="Arial" pitchFamily="34" charset="0"/>
                <a:cs typeface="Arial" pitchFamily="34" charset="0"/>
              </a:rPr>
              <a:t>Mustahkamlash</a:t>
            </a:r>
            <a:endParaRPr lang="ru-RU" sz="6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Горизонтальный свиток 4"/>
          <p:cNvSpPr/>
          <p:nvPr/>
        </p:nvSpPr>
        <p:spPr>
          <a:xfrm>
            <a:off x="1643042" y="1214428"/>
            <a:ext cx="5500726" cy="1033272"/>
          </a:xfrm>
          <a:prstGeom prst="horizontalScrol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Tarjima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qilgan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asarlari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Горизонтальный свиток 5"/>
          <p:cNvSpPr/>
          <p:nvPr/>
        </p:nvSpPr>
        <p:spPr>
          <a:xfrm>
            <a:off x="428596" y="2143122"/>
            <a:ext cx="8286808" cy="2357454"/>
          </a:xfrm>
          <a:prstGeom prst="horizontalScroll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Tinch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oqar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Don”, “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Yeldirim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Boyazid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”, “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Hayot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bo‘stoni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”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Mustaqil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bajarish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topshiriq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: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Рисунок 11" descr="photo_2020-10-11_14-12-3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0298" y="1214428"/>
            <a:ext cx="2071702" cy="235745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3" name="TextBox 12"/>
          <p:cNvSpPr txBox="1"/>
          <p:nvPr/>
        </p:nvSpPr>
        <p:spPr>
          <a:xfrm>
            <a:off x="4500562" y="1285866"/>
            <a:ext cx="44620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Yoshlik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ayyomoning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ilk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bahori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500562" y="2071684"/>
            <a:ext cx="18978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40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smtClean="0">
                <a:latin typeface="Arial" pitchFamily="34" charset="0"/>
                <a:cs typeface="Arial" pitchFamily="34" charset="0"/>
              </a:rPr>
              <a:t>Yazd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cho‘li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7" name="Рисунок 16" descr="photo_2020-09-24_10-07-5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2844" y="1142990"/>
            <a:ext cx="2050819" cy="257175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9" name="Рисунок 18" descr="photo_2020-09-06_19-27-4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15140" y="1714494"/>
            <a:ext cx="2286016" cy="1847847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1142976" y="3786196"/>
            <a:ext cx="628409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Asarga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taalluqli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ma’nosi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qiyin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so‘zlarni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lug‘at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daftaringizga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yozib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qo‘ying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143768" y="2214560"/>
            <a:ext cx="7143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95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858148" y="2214560"/>
            <a:ext cx="7857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100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500958" y="2643188"/>
            <a:ext cx="6126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bet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643834" y="2071684"/>
            <a:ext cx="35618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-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O‘rganamiz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…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10-11_09-32-3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1472" y="1214428"/>
            <a:ext cx="2923127" cy="3394075"/>
          </a:xfrm>
        </p:spPr>
      </p:pic>
      <p:sp>
        <p:nvSpPr>
          <p:cNvPr id="5" name="TextBox 4"/>
          <p:cNvSpPr txBox="1"/>
          <p:nvPr/>
        </p:nvSpPr>
        <p:spPr>
          <a:xfrm>
            <a:off x="3794966" y="1923678"/>
            <a:ext cx="51845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Mirkarim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Osim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1907-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yilda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Toshkentda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ziyoli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oilasida</a:t>
            </a: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tavallud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topadi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4926" y="0"/>
            <a:ext cx="9178925" cy="1063229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6000" b="1" dirty="0" err="1" smtClean="0">
                <a:latin typeface="Arial" pitchFamily="34" charset="0"/>
                <a:cs typeface="Arial" pitchFamily="34" charset="0"/>
              </a:rPr>
              <a:t>Ilm</a:t>
            </a:r>
            <a:r>
              <a:rPr lang="en-US" sz="6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latin typeface="Arial" pitchFamily="34" charset="0"/>
                <a:cs typeface="Arial" pitchFamily="34" charset="0"/>
              </a:rPr>
              <a:t>izlab</a:t>
            </a:r>
            <a:r>
              <a:rPr lang="en-US" sz="6000" b="1" dirty="0" smtClean="0">
                <a:latin typeface="Arial" pitchFamily="34" charset="0"/>
                <a:cs typeface="Arial" pitchFamily="34" charset="0"/>
              </a:rPr>
              <a:t>…</a:t>
            </a:r>
            <a:endParaRPr lang="ru-RU" sz="6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Содержимое 5" descr="photo_2020-10-11_09-32-4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2844" y="1071552"/>
            <a:ext cx="1785918" cy="19288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photo_2020-10-11_09-33-1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86644" y="1142990"/>
            <a:ext cx="1624210" cy="15716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photo_2020-10-11_09-33-0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000496" y="1142990"/>
            <a:ext cx="1785950" cy="14287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photo_2020-10-11_10-13-52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4282" y="3071816"/>
            <a:ext cx="2071702" cy="1500198"/>
          </a:xfrm>
          <a:prstGeom prst="rect">
            <a:avLst/>
          </a:prstGeom>
        </p:spPr>
      </p:pic>
      <p:pic>
        <p:nvPicPr>
          <p:cNvPr id="12" name="Рисунок 11" descr="photo_2020-10-11_10-14-01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28926" y="3000378"/>
            <a:ext cx="2143140" cy="1643074"/>
          </a:xfrm>
          <a:prstGeom prst="rect">
            <a:avLst/>
          </a:prstGeom>
        </p:spPr>
      </p:pic>
      <p:pic>
        <p:nvPicPr>
          <p:cNvPr id="13" name="Рисунок 12" descr="photo_2020-10-11_10-14-10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43570" y="3000378"/>
            <a:ext cx="2214578" cy="1643074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714348" y="4500576"/>
            <a:ext cx="12458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Moskva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071802" y="4572014"/>
            <a:ext cx="17780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Samarqand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000760" y="4572014"/>
            <a:ext cx="14169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Toshkent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786182" y="2428874"/>
            <a:ext cx="22411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Homil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Yoqubov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643834" y="2500312"/>
            <a:ext cx="10743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Oybek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928794" y="1928808"/>
            <a:ext cx="136608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Mirkarim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Osim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6000" dirty="0" err="1" smtClean="0">
                <a:latin typeface="Arial" pitchFamily="34" charset="0"/>
                <a:cs typeface="Arial" pitchFamily="34" charset="0"/>
              </a:rPr>
              <a:t>E’tibor</a:t>
            </a:r>
            <a:r>
              <a:rPr lang="en-US" sz="6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000" dirty="0" err="1" smtClean="0">
                <a:latin typeface="Arial" pitchFamily="34" charset="0"/>
                <a:cs typeface="Arial" pitchFamily="34" charset="0"/>
              </a:rPr>
              <a:t>bering</a:t>
            </a:r>
            <a:r>
              <a:rPr lang="en-US" sz="6000" dirty="0" smtClean="0">
                <a:latin typeface="Arial" pitchFamily="34" charset="0"/>
                <a:cs typeface="Arial" pitchFamily="34" charset="0"/>
              </a:rPr>
              <a:t>!</a:t>
            </a:r>
            <a:endParaRPr lang="ru-RU" sz="6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10-11_10-37-5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72199" y="1928808"/>
            <a:ext cx="3071802" cy="2236789"/>
          </a:xfrm>
        </p:spPr>
      </p:pic>
      <p:pic>
        <p:nvPicPr>
          <p:cNvPr id="5" name="Рисунок 4" descr="photo_2020-10-11_10-37-4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844" y="2071684"/>
            <a:ext cx="2928958" cy="2143140"/>
          </a:xfrm>
          <a:prstGeom prst="rect">
            <a:avLst/>
          </a:prstGeom>
        </p:spPr>
      </p:pic>
      <p:pic>
        <p:nvPicPr>
          <p:cNvPr id="6" name="Рисунок 5" descr="photo_2020-10-11_10-38-16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28992" y="1142990"/>
            <a:ext cx="2357455" cy="22860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2071670" y="4357700"/>
            <a:ext cx="54954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1950-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yil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15-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yanvarda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qamoqqa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olindi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71868" y="3357568"/>
            <a:ext cx="21691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Mirkarim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Osim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smtClean="0">
                <a:latin typeface="Arial" pitchFamily="34" charset="0"/>
                <a:cs typeface="Arial" pitchFamily="34" charset="0"/>
              </a:rPr>
              <a:t>Ilk </a:t>
            </a:r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asarlari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10-11_11-03-5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71868" y="1357304"/>
            <a:ext cx="2214578" cy="2643206"/>
          </a:xfrm>
        </p:spPr>
      </p:pic>
      <p:pic>
        <p:nvPicPr>
          <p:cNvPr id="12" name="Рисунок 11" descr="photo_2020-10-11_12-01-0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43604" y="1071552"/>
            <a:ext cx="3000396" cy="3500462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6072198" y="1500180"/>
            <a:ext cx="307180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Alisher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Navoiy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Darveshali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”,</a:t>
            </a:r>
          </a:p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 “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Badarg‘a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”,</a:t>
            </a:r>
          </a:p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 “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Navoiyning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xislatlari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”,</a:t>
            </a:r>
          </a:p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 “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Ulug‘bek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Navoiy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” 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4" name="Рисунок 13" descr="photo_2020-10-11_12-00-53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720" y="1142990"/>
            <a:ext cx="2928958" cy="3429024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714348" y="1500180"/>
            <a:ext cx="207170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1925-yil</a:t>
            </a:r>
          </a:p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 “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Yangi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ariq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”</a:t>
            </a:r>
          </a:p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nomli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qissasi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85786" y="2928940"/>
            <a:ext cx="19288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Astrobod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” </a:t>
            </a:r>
          </a:p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qissasi</a:t>
            </a:r>
            <a:r>
              <a:rPr lang="en-US" sz="2400" dirty="0" smtClean="0"/>
              <a:t> </a:t>
            </a:r>
            <a:endParaRPr lang="ru-RU" sz="2400" dirty="0"/>
          </a:p>
        </p:txBody>
      </p:sp>
      <p:sp>
        <p:nvSpPr>
          <p:cNvPr id="17" name="TextBox 16"/>
          <p:cNvSpPr txBox="1"/>
          <p:nvPr/>
        </p:nvSpPr>
        <p:spPr>
          <a:xfrm>
            <a:off x="3500430" y="4000510"/>
            <a:ext cx="24833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Alisher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Navoiy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7200" dirty="0" err="1" smtClean="0">
                <a:latin typeface="Arial" pitchFamily="34" charset="0"/>
                <a:cs typeface="Arial" pitchFamily="34" charset="0"/>
              </a:rPr>
              <a:t>Tarixiy</a:t>
            </a:r>
            <a:r>
              <a:rPr lang="en-US" sz="7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7200" dirty="0" err="1" smtClean="0">
                <a:latin typeface="Arial" pitchFamily="34" charset="0"/>
                <a:cs typeface="Arial" pitchFamily="34" charset="0"/>
              </a:rPr>
              <a:t>qissanavis</a:t>
            </a:r>
            <a:endParaRPr lang="ru-RU" sz="7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10-11_12-27-1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2844" y="1500180"/>
            <a:ext cx="1357321" cy="200026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5" name="Рисунок 4" descr="photo_2020-10-11_12-27-4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94612" y="1325169"/>
            <a:ext cx="1428760" cy="200026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6" name="Рисунок 5" descr="photo_2020-10-11_12-27-5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72198" y="1357304"/>
            <a:ext cx="1599261" cy="18573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8" name="Рисунок 7" descr="photo_2020-10-11_12-27-3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071802" y="1214428"/>
            <a:ext cx="1428760" cy="192882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9" name="Рисунок 8" descr="photo_2020-10-11_12-27-27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572000" y="1285866"/>
            <a:ext cx="1500198" cy="18573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0" name="Горизонтальный свиток 9"/>
          <p:cNvSpPr/>
          <p:nvPr/>
        </p:nvSpPr>
        <p:spPr>
          <a:xfrm>
            <a:off x="357158" y="3429006"/>
            <a:ext cx="7786742" cy="1714494"/>
          </a:xfrm>
          <a:prstGeom prst="horizontalScroll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Iskandar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Spitamen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”, “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Jayhun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ustida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bulutlar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”, “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O‘tror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”, “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Temur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Malik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”, “Mahmud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Tarobiy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”, “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Mohlaroyim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Xonposhsha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”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Рисунок 10" descr="photo_2020-10-11_12-41-20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785311" y="1500180"/>
            <a:ext cx="1358689" cy="192882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6000" dirty="0" err="1" smtClean="0">
                <a:latin typeface="Arial" pitchFamily="34" charset="0"/>
                <a:cs typeface="Arial" pitchFamily="34" charset="0"/>
              </a:rPr>
              <a:t>Mirkarim</a:t>
            </a:r>
            <a:r>
              <a:rPr lang="en-US" sz="6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000" dirty="0" err="1" smtClean="0">
                <a:latin typeface="Arial" pitchFamily="34" charset="0"/>
                <a:cs typeface="Arial" pitchFamily="34" charset="0"/>
              </a:rPr>
              <a:t>Osim</a:t>
            </a:r>
            <a:r>
              <a:rPr lang="en-US" sz="6000" dirty="0" smtClean="0">
                <a:latin typeface="Arial" pitchFamily="34" charset="0"/>
                <a:cs typeface="Arial" pitchFamily="34" charset="0"/>
              </a:rPr>
              <a:t> - </a:t>
            </a:r>
            <a:r>
              <a:rPr lang="en-US" sz="6000" dirty="0" err="1" smtClean="0">
                <a:latin typeface="Arial" pitchFamily="34" charset="0"/>
                <a:cs typeface="Arial" pitchFamily="34" charset="0"/>
              </a:rPr>
              <a:t>tarjimon</a:t>
            </a:r>
            <a:endParaRPr lang="ru-RU" sz="6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10-11_13-18-2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86446" y="1142990"/>
            <a:ext cx="2727382" cy="33940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Блок-схема: документ 5"/>
          <p:cNvSpPr/>
          <p:nvPr/>
        </p:nvSpPr>
        <p:spPr>
          <a:xfrm>
            <a:off x="357158" y="1643056"/>
            <a:ext cx="5357850" cy="2857520"/>
          </a:xfrm>
          <a:prstGeom prst="flowChartDocumen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   M.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Sholoxovning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“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Tinch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oqar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Don”, S.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Borodinning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“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Yeldirim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Boyazid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”,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nomli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romanlarini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L.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Batning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“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Hayot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bo‘stoni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”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qissasini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ona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tilimizga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mahorat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bilan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tarjima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qildi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Taniqli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yozuvchi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10-11_09-32-3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00364" y="1285866"/>
            <a:ext cx="2494499" cy="3071834"/>
          </a:xfrm>
        </p:spPr>
      </p:pic>
      <p:sp>
        <p:nvSpPr>
          <p:cNvPr id="6" name="TextBox 5"/>
          <p:cNvSpPr txBox="1"/>
          <p:nvPr/>
        </p:nvSpPr>
        <p:spPr>
          <a:xfrm>
            <a:off x="214282" y="2285998"/>
            <a:ext cx="282641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Mirkarim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Osim</a:t>
            </a: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3200" dirty="0" smtClean="0">
                <a:latin typeface="Arial" pitchFamily="34" charset="0"/>
                <a:cs typeface="Arial" pitchFamily="34" charset="0"/>
              </a:rPr>
              <a:t>1984-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yil</a:t>
            </a: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vafot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etdi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286380" y="2071684"/>
            <a:ext cx="3504486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 smtClean="0">
                <a:latin typeface="Arial" pitchFamily="34" charset="0"/>
                <a:cs typeface="Arial" pitchFamily="34" charset="0"/>
              </a:rPr>
              <a:t>2002-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yilda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Buyuk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xizmatlari</a:t>
            </a:r>
            <a:endParaRPr lang="en-US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ordeni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bilan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mukofotlandi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O‘rganamiz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…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10-11_14-12-3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14612" y="1285866"/>
            <a:ext cx="2428892" cy="314327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6" name="Блок-схема: несколько документов 5"/>
          <p:cNvSpPr/>
          <p:nvPr/>
        </p:nvSpPr>
        <p:spPr>
          <a:xfrm>
            <a:off x="5357818" y="1357304"/>
            <a:ext cx="3571900" cy="2143140"/>
          </a:xfrm>
          <a:prstGeom prst="flowChartMultidocumen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Alisher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Navoiyning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525-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yilligi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arafasida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yaratilgan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Горизонтальный свиток 6"/>
          <p:cNvSpPr/>
          <p:nvPr/>
        </p:nvSpPr>
        <p:spPr>
          <a:xfrm>
            <a:off x="357158" y="2181420"/>
            <a:ext cx="2071702" cy="1319024"/>
          </a:xfrm>
          <a:prstGeom prst="horizontalScrol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latin typeface="Arial" pitchFamily="34" charset="0"/>
                <a:cs typeface="Arial" pitchFamily="34" charset="0"/>
              </a:rPr>
              <a:t>579-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yilligi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2686</TotalTime>
  <Words>320</Words>
  <Application>Microsoft Office PowerPoint</Application>
  <PresentationFormat>Экран (16:9)</PresentationFormat>
  <Paragraphs>65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Слайд 1</vt:lpstr>
      <vt:lpstr>O‘rganamiz…</vt:lpstr>
      <vt:lpstr>Ilm izlab…</vt:lpstr>
      <vt:lpstr>E’tibor bering!</vt:lpstr>
      <vt:lpstr>Ilk asarlari</vt:lpstr>
      <vt:lpstr>Tarixiy qissanavis</vt:lpstr>
      <vt:lpstr>Mirkarim Osim - tarjimon</vt:lpstr>
      <vt:lpstr>Taniqli yozuvchi</vt:lpstr>
      <vt:lpstr>O‘rganamiz…</vt:lpstr>
      <vt:lpstr>Tarixiy qissa</vt:lpstr>
      <vt:lpstr>Mustahkamlash</vt:lpstr>
      <vt:lpstr>Mustahkamlash</vt:lpstr>
      <vt:lpstr>Mustahkamlash</vt:lpstr>
      <vt:lpstr>Mustaqil bajarish uchun topshiriq: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Администратор</dc:creator>
  <cp:lastModifiedBy>lenovo</cp:lastModifiedBy>
  <cp:revision>29</cp:revision>
  <dcterms:created xsi:type="dcterms:W3CDTF">2020-08-23T10:25:57Z</dcterms:created>
  <dcterms:modified xsi:type="dcterms:W3CDTF">2020-10-13T03:49:38Z</dcterms:modified>
</cp:coreProperties>
</file>