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8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1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728" y="2071684"/>
            <a:ext cx="7072362" cy="93894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400" b="1" smtClean="0">
                <a:solidFill>
                  <a:srgbClr val="002060"/>
                </a:solidFill>
                <a:latin typeface="Arial"/>
                <a:cs typeface="Arial"/>
              </a:rPr>
              <a:t>Mav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zu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Mirkarim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Osim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hayoti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ijodi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3214678" y="3214692"/>
            <a:ext cx="2496312" cy="1500180"/>
          </a:xfrm>
        </p:spPr>
      </p:pic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Tarixiy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qissa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7-51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142990"/>
            <a:ext cx="3413036" cy="3394075"/>
          </a:xfrm>
        </p:spPr>
      </p:pic>
      <p:sp>
        <p:nvSpPr>
          <p:cNvPr id="5" name="TextBox 4"/>
          <p:cNvSpPr txBox="1"/>
          <p:nvPr/>
        </p:nvSpPr>
        <p:spPr>
          <a:xfrm>
            <a:off x="500034" y="1428742"/>
            <a:ext cx="4504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Yoshlik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ayyomining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ilk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bahori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429006"/>
            <a:ext cx="2793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Yazd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cho‘li</a:t>
            </a:r>
            <a:endParaRPr lang="ru-RU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2571750"/>
            <a:ext cx="857256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Tomaris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Shiroq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Aljabrning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tug‘ilishi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Maxmud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Tarobiy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Malik”,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O‘tror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Iskandar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Spitamen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Karvon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yo‘llarida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Ibn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qissasi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Mohlaroyim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Xonposhsha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Jayhun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ustida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bulutlar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571472" y="1285866"/>
            <a:ext cx="7358114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Tarixiy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mavzudagi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asarlari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3" descr="photo_2020-10-11_11-03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42"/>
            <a:ext cx="221457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488" y="1428742"/>
            <a:ext cx="6000792" cy="2500330"/>
          </a:xfrm>
          <a:prstGeom prst="roundRect">
            <a:avLst>
              <a:gd name="adj" fmla="val 249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Astrabod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Darveshali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xislatlari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Badarg‘a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Ulug‘bek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071948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Navoiy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43042" y="1214428"/>
            <a:ext cx="5500726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Tarjima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2143122"/>
            <a:ext cx="8286808" cy="235745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Tinch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oqar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Don”, 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Yeldirim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Boyazid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Hayot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bo‘stoni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photo_2020-10-11_14-12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14428"/>
            <a:ext cx="2071702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4500562" y="1285866"/>
            <a:ext cx="446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Yoshlik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ayyomoning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ilk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bahori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071684"/>
            <a:ext cx="189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Yazd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cho‘li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photo_2020-09-24_10-07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90"/>
            <a:ext cx="2050819" cy="2571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Рисунок 18" descr="photo_2020-09-06_19-27-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714494"/>
            <a:ext cx="2286016" cy="18478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2976" y="3786196"/>
            <a:ext cx="6284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taalluqli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ma’nosi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qiyin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so‘zlarni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lug‘at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qo‘ying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221456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8148" y="221456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0958" y="264318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2071684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-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O‘rganamiz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09-32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8"/>
            <a:ext cx="2923127" cy="3394075"/>
          </a:xfrm>
        </p:spPr>
      </p:pic>
      <p:sp>
        <p:nvSpPr>
          <p:cNvPr id="5" name="TextBox 4"/>
          <p:cNvSpPr txBox="1"/>
          <p:nvPr/>
        </p:nvSpPr>
        <p:spPr>
          <a:xfrm>
            <a:off x="3794966" y="192367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Mirkarim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1907-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yilda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Toshkentda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ziyoli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oilasida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topadi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26" y="0"/>
            <a:ext cx="9178925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Ilm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izlab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photo_2020-10-11_09-32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71552"/>
            <a:ext cx="178591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11_09-33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1142990"/>
            <a:ext cx="162421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_2020-10-11_09-33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142990"/>
            <a:ext cx="178595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_2020-10-11_10-13-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71816"/>
            <a:ext cx="2071702" cy="1500198"/>
          </a:xfrm>
          <a:prstGeom prst="rect">
            <a:avLst/>
          </a:prstGeom>
        </p:spPr>
      </p:pic>
      <p:pic>
        <p:nvPicPr>
          <p:cNvPr id="12" name="Рисунок 11" descr="photo_2020-10-11_10-14-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3000378"/>
            <a:ext cx="2143140" cy="1643074"/>
          </a:xfrm>
          <a:prstGeom prst="rect">
            <a:avLst/>
          </a:prstGeom>
        </p:spPr>
      </p:pic>
      <p:pic>
        <p:nvPicPr>
          <p:cNvPr id="13" name="Рисунок 12" descr="photo_2020-10-11_10-14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3000378"/>
            <a:ext cx="2214578" cy="1643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48" y="450057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Moskva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572014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Samarqand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4572014"/>
            <a:ext cx="14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Toshkent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2428874"/>
            <a:ext cx="224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Homil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Yoqubov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25003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Oybek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8794" y="1928808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Mirkarim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E’tibor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bering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0-37-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9" y="1928808"/>
            <a:ext cx="3071802" cy="2236789"/>
          </a:xfrm>
        </p:spPr>
      </p:pic>
      <p:pic>
        <p:nvPicPr>
          <p:cNvPr id="5" name="Рисунок 4" descr="photo_2020-10-11_10-37-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71684"/>
            <a:ext cx="2928958" cy="2143140"/>
          </a:xfrm>
          <a:prstGeom prst="rect">
            <a:avLst/>
          </a:prstGeom>
        </p:spPr>
      </p:pic>
      <p:pic>
        <p:nvPicPr>
          <p:cNvPr id="6" name="Рисунок 5" descr="photo_2020-10-11_10-38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142990"/>
            <a:ext cx="235745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4357700"/>
            <a:ext cx="549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1950-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yanvarda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qamoqqa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olindi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35756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Mirkarim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1-03-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357304"/>
            <a:ext cx="2214578" cy="2643206"/>
          </a:xfrm>
        </p:spPr>
      </p:pic>
      <p:pic>
        <p:nvPicPr>
          <p:cNvPr id="12" name="Рисунок 11" descr="photo_2020-10-11_12-01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04" y="1071552"/>
            <a:ext cx="3000396" cy="35004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72198" y="1500180"/>
            <a:ext cx="3071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Darveshali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Badarg‘a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xislatlari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Ulug‘bek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photo_2020-10-11_12-00-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142990"/>
            <a:ext cx="2928958" cy="34290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4348" y="1500180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1925-yil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292894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Astrobod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qissasi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0430" y="400051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Navoiy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Tarixiy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qissanavis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2-27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80"/>
            <a:ext cx="1357321" cy="2000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hoto_2020-10-11_12-27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612" y="1325169"/>
            <a:ext cx="1428760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0-11_12-27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357304"/>
            <a:ext cx="1599261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photo_2020-10-11_12-27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214428"/>
            <a:ext cx="1428760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photo_2020-10-11_12-27-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285866"/>
            <a:ext cx="1500198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357158" y="3429006"/>
            <a:ext cx="7786742" cy="171449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Iskandar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Spitamen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Jayhun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O‘tror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“Mahmud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Tarobiy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Mohlaroyim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Xonposhsha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photo_2020-10-11_12-41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5311" y="1500180"/>
            <a:ext cx="1358689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Mirkarim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tarjimon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3-18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142990"/>
            <a:ext cx="2727382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документ 5"/>
          <p:cNvSpPr/>
          <p:nvPr/>
        </p:nvSpPr>
        <p:spPr>
          <a:xfrm>
            <a:off x="357158" y="1643056"/>
            <a:ext cx="5357850" cy="285752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  M.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Sholoxovning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Don”, S.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Borodinning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Yeldirim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Boyazid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romanlarini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L.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Batning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Hayot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bo‘stoni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tilimizga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mahorat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tarjima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Taniqli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yozuvchi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09-32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285866"/>
            <a:ext cx="2494499" cy="3071834"/>
          </a:xfrm>
        </p:spPr>
      </p:pic>
      <p:sp>
        <p:nvSpPr>
          <p:cNvPr id="6" name="TextBox 5"/>
          <p:cNvSpPr txBox="1"/>
          <p:nvPr/>
        </p:nvSpPr>
        <p:spPr>
          <a:xfrm>
            <a:off x="214282" y="2285998"/>
            <a:ext cx="2826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Mirkarim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Osim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1984-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etdi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071684"/>
            <a:ext cx="35044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2002-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ordeni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mukofotlandi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O‘rganamiz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4-12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285866"/>
            <a:ext cx="2428892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5357818" y="1357304"/>
            <a:ext cx="3571900" cy="214314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525-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yilligi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arafasida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yaratilgan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2181420"/>
            <a:ext cx="2071702" cy="131902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579-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yilligi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320</Words>
  <Application>Microsoft Office PowerPoint</Application>
  <PresentationFormat>Экран (16:9)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O‘rganamiz…</vt:lpstr>
      <vt:lpstr>Ilm izlab…</vt:lpstr>
      <vt:lpstr>E’tibor bering!</vt:lpstr>
      <vt:lpstr>Ilk asarlari</vt:lpstr>
      <vt:lpstr>Tarixiy qissanavis</vt:lpstr>
      <vt:lpstr>Mirkarim Osim - tarjimon</vt:lpstr>
      <vt:lpstr>Taniqli yozuvchi</vt:lpstr>
      <vt:lpstr>O‘rganamiz…</vt:lpstr>
      <vt:lpstr>Tarixiy qissa</vt:lpstr>
      <vt:lpstr>Mustahkamlash</vt:lpstr>
      <vt:lpstr>Mustahkamlash</vt:lpstr>
      <vt:lpstr>Mustahkamlash</vt:lpstr>
      <vt:lpstr>Mustaqil bajarish uchun topshiriq: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29</cp:revision>
  <dcterms:created xsi:type="dcterms:W3CDTF">2020-08-23T10:25:57Z</dcterms:created>
  <dcterms:modified xsi:type="dcterms:W3CDTF">2020-10-13T03:49:38Z</dcterms:modified>
</cp:coreProperties>
</file>