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22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8728" y="1857370"/>
            <a:ext cx="7215238" cy="216665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endParaRPr lang="en-US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Aka-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uka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Grimmlar</a:t>
            </a:r>
            <a:endParaRPr lang="en-US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Botir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tikuvchi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ertagi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lang="en-US" sz="3100" dirty="0" smtClean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photo_2020-08-03_10-20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429006"/>
            <a:ext cx="2428892" cy="12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9-26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8"/>
            <a:ext cx="6643734" cy="3786214"/>
          </a:xfrm>
        </p:spPr>
      </p:pic>
      <p:sp>
        <p:nvSpPr>
          <p:cNvPr id="5" name="TextBox 4"/>
          <p:cNvSpPr txBox="1"/>
          <p:nvPr/>
        </p:nvSpPr>
        <p:spPr>
          <a:xfrm>
            <a:off x="1285852" y="1500180"/>
            <a:ext cx="378621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Aka-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Grimmlarning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ertaklarini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o‘qigansiz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tikuvchi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ertagining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davomini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o‘qing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143386"/>
            <a:ext cx="19319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82-85-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betlar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yo‘li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0-46-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142990"/>
            <a:ext cx="2428892" cy="1928826"/>
          </a:xfrm>
        </p:spPr>
      </p:pic>
      <p:sp>
        <p:nvSpPr>
          <p:cNvPr id="6" name="TextBox 5"/>
          <p:cNvSpPr txBox="1"/>
          <p:nvPr/>
        </p:nvSpPr>
        <p:spPr>
          <a:xfrm>
            <a:off x="2643174" y="1214428"/>
            <a:ext cx="5091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Yakob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Grimm 1785-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yanvarda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214560"/>
            <a:ext cx="424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Vilgelm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Grimm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1786-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24-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fevralda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500444"/>
            <a:ext cx="7429552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Vilgelm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Grimm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1859-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dekabrda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214824"/>
            <a:ext cx="757242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Yakob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Grimm 1863-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sentabrda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572264" y="1785932"/>
            <a:ext cx="2286016" cy="1643074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Germaniyaning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Xanau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shaharchasi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Professorlar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0-46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04" y="1714494"/>
            <a:ext cx="3000396" cy="2308227"/>
          </a:xfrm>
        </p:spPr>
      </p:pic>
      <p:pic>
        <p:nvPicPr>
          <p:cNvPr id="5" name="Рисунок 4" descr="photo_2020-10-01_10-46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643188"/>
            <a:ext cx="3000396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164305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Gettingen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universiteti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21442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Berlin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universiteti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01_13-11-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214428"/>
            <a:ext cx="2714644" cy="1714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3071816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Aka-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Grimmlar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09-23_22-27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714758"/>
            <a:ext cx="1857388" cy="101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Avlodlarga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munosib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meros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10-01_13-34-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6"/>
            <a:ext cx="4071966" cy="2786082"/>
          </a:xfrm>
          <a:prstGeom prst="roundRect">
            <a:avLst>
              <a:gd name="adj" fmla="val 219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017277" y="1357304"/>
            <a:ext cx="5126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1812-1822-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yillarda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Grimmlar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yozgan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Bolalar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oilaviy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jildlik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kitob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yaratildi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qahramonlari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1-12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214692"/>
            <a:ext cx="2357454" cy="173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hoto_2020-10-01_11-12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8"/>
            <a:ext cx="210989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1_11-27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142990"/>
            <a:ext cx="3714776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01_13-38-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00444"/>
            <a:ext cx="2214579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_2020-10-01_20-46-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14299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_2020-10-01_20-59-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3143254"/>
            <a:ext cx="2000264" cy="185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Sevimli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1-51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8"/>
            <a:ext cx="2851498" cy="3394075"/>
          </a:xfrm>
        </p:spPr>
      </p:pic>
      <p:sp>
        <p:nvSpPr>
          <p:cNvPr id="5" name="TextBox 4"/>
          <p:cNvSpPr txBox="1"/>
          <p:nvPr/>
        </p:nvSpPr>
        <p:spPr>
          <a:xfrm>
            <a:off x="3643306" y="1714494"/>
            <a:ext cx="5301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tikuvchi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ertagi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09-29_16-38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357568"/>
            <a:ext cx="2214578" cy="142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boshlanishi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01_12-49-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214428"/>
            <a:ext cx="242889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photo_2020-10-01_14-06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6"/>
            <a:ext cx="242889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2020-10-01_14-10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00180"/>
            <a:ext cx="3209116" cy="1785950"/>
          </a:xfrm>
          <a:prstGeom prst="rect">
            <a:avLst/>
          </a:prstGeom>
        </p:spPr>
      </p:pic>
      <p:pic>
        <p:nvPicPr>
          <p:cNvPr id="12" name="Содержимое 11" descr="photo_2020-10-01_14-17-1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85020" y="3530781"/>
            <a:ext cx="2786082" cy="1000132"/>
          </a:xfrm>
        </p:spPr>
      </p:pic>
      <p:sp>
        <p:nvSpPr>
          <p:cNvPr id="13" name="TextBox 12"/>
          <p:cNvSpPr txBox="1"/>
          <p:nvPr/>
        </p:nvSpPr>
        <p:spPr>
          <a:xfrm>
            <a:off x="785786" y="400051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Gans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8663" y="3429006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Murobbo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Olxo‘ri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murobbosi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Pashshalarga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hujum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4-06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1285866"/>
            <a:ext cx="2428892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1_12-50-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500312"/>
            <a:ext cx="257176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1_12-50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357304"/>
            <a:ext cx="2141488" cy="1285866"/>
          </a:xfrm>
          <a:prstGeom prst="rect">
            <a:avLst/>
          </a:prstGeom>
        </p:spPr>
      </p:pic>
      <p:pic>
        <p:nvPicPr>
          <p:cNvPr id="7" name="Рисунок 6" descr="photo_2020-10-01_12-50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643188"/>
            <a:ext cx="1571636" cy="1571636"/>
          </a:xfrm>
          <a:prstGeom prst="rect">
            <a:avLst/>
          </a:prstGeom>
        </p:spPr>
      </p:pic>
      <p:pic>
        <p:nvPicPr>
          <p:cNvPr id="8" name="Рисунок 7" descr="photo_2020-10-01_12-50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1071552"/>
            <a:ext cx="1739704" cy="150019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0" y="3929072"/>
            <a:ext cx="700089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Chiqqanda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jahlim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yomon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yettisin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gumdon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!”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10-01_18-41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28808"/>
            <a:ext cx="209689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Sarguzashtlar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boshlanishi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9-11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6"/>
            <a:ext cx="911718" cy="1071570"/>
          </a:xfrm>
        </p:spPr>
      </p:pic>
      <p:pic>
        <p:nvPicPr>
          <p:cNvPr id="5" name="Рисунок 4" descr="photo_2020-10-01_19-11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90"/>
            <a:ext cx="1000132" cy="1000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hoto_2020-10-01_19-11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14428"/>
            <a:ext cx="32861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01_20-00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214428"/>
            <a:ext cx="300039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0" y="4000510"/>
            <a:ext cx="700089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Chiqqanda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jahlim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yomon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yettisin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gumdon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153</Words>
  <Application>Microsoft Office PowerPoint</Application>
  <PresentationFormat>Экран (16:9)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Hayot yo‘li</vt:lpstr>
      <vt:lpstr>Professorlar</vt:lpstr>
      <vt:lpstr>Avlodlarga munosib meros</vt:lpstr>
      <vt:lpstr>Ertak qahramonlari</vt:lpstr>
      <vt:lpstr>Sevimli ertak </vt:lpstr>
      <vt:lpstr>Ertak boshlanishi</vt:lpstr>
      <vt:lpstr>Pashshalarga hujum</vt:lpstr>
      <vt:lpstr>Sarguzashtlar boshlanishi</vt:lpstr>
      <vt:lpstr>Mustaqil bajarish uchun topshiriq: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32</cp:revision>
  <dcterms:created xsi:type="dcterms:W3CDTF">2020-08-23T10:25:57Z</dcterms:created>
  <dcterms:modified xsi:type="dcterms:W3CDTF">2020-10-02T16:51:50Z</dcterms:modified>
</cp:coreProperties>
</file>