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9" r:id="rId13"/>
    <p:sldId id="270" r:id="rId14"/>
    <p:sldId id="271" r:id="rId15"/>
    <p:sldId id="272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24" autoAdjust="0"/>
  </p:normalViewPr>
  <p:slideViewPr>
    <p:cSldViewPr>
      <p:cViewPr varScale="1">
        <p:scale>
          <a:sx n="81" d="100"/>
          <a:sy n="81" d="100"/>
        </p:scale>
        <p:origin x="788" y="6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1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8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2.jpeg"/><Relationship Id="rId7" Type="http://schemas.openxmlformats.org/officeDocument/2006/relationships/image" Target="../media/image10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79" y="2437"/>
            <a:ext cx="9131586" cy="141718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85852" y="1806196"/>
            <a:ext cx="6929486" cy="1256149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 algn="ctr">
              <a:spcBef>
                <a:spcPts val="196"/>
              </a:spcBef>
            </a:pPr>
            <a:r>
              <a:rPr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Mav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zu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: “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Botir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tikuvchi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” 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ertagi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 (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davomi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) </a:t>
            </a:r>
            <a:endParaRPr sz="4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5715" y="1806196"/>
            <a:ext cx="545620" cy="125614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95715" y="3328580"/>
            <a:ext cx="545620" cy="12593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643702" y="321453"/>
            <a:ext cx="1714512" cy="69652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>
              <a:spcBef>
                <a:spcPts val="169"/>
              </a:spcBef>
            </a:pPr>
            <a:endParaRPr lang="en-US" sz="2000" dirty="0">
              <a:latin typeface="Arial"/>
              <a:cs typeface="Arial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643702" y="361576"/>
            <a:ext cx="1714512" cy="65639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786578" y="375032"/>
            <a:ext cx="1428760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ru-RU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r>
              <a:rPr lang="en-US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r>
              <a:rPr lang="en-US" sz="2800" b="1" spc="18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907704" y="236254"/>
            <a:ext cx="4535641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>
              <a:spcBef>
                <a:spcPts val="203"/>
              </a:spcBef>
              <a:defRPr/>
            </a:pPr>
            <a:r>
              <a:rPr lang="en-US" sz="6000" kern="0" spc="18" dirty="0" smtClean="0">
                <a:solidFill>
                  <a:sysClr val="window" lastClr="FFFFFF"/>
                </a:solidFill>
              </a:rPr>
              <a:t> ADABIYOT</a:t>
            </a:r>
            <a:endParaRPr lang="en-US" sz="6000" kern="0" spc="18" dirty="0">
              <a:solidFill>
                <a:sysClr val="window" lastClr="FFFFFF"/>
              </a:solidFill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820491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925731" y="1054046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705923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856408" y="606312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641146" y="781949"/>
            <a:ext cx="191550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528175" y="460804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5" name="Рисунок 24" descr="542142f8c32c6d364c25a313118ff66d.jpg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lum contrast="10000"/>
          </a:blip>
          <a:srcRect l="1180" r="1180"/>
          <a:stretch>
            <a:fillRect/>
          </a:stretch>
        </p:blipFill>
        <p:spPr>
          <a:xfrm>
            <a:off x="3419872" y="3075806"/>
            <a:ext cx="3396730" cy="1857940"/>
          </a:xfrm>
        </p:spPr>
      </p:pic>
    </p:spTree>
    <p:extLst>
      <p:ext uri="{BB962C8B-B14F-4D97-AF65-F5344CB8AC3E}">
        <p14:creationId xmlns:p14="http://schemas.microsoft.com/office/powerpoint/2010/main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Ertakning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ahamiyati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01_13-11-3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1285866"/>
            <a:ext cx="3214710" cy="25368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428992" y="1571618"/>
            <a:ext cx="5424883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Agar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inson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bolasi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to‘g‘riso‘z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halol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mard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topqir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tirishqoq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unga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hech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yovuz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kuch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bas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kelolmaydi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photo_2020-09-29_16-38-0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0430" y="3286130"/>
            <a:ext cx="2928958" cy="15716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9-24_10-07-5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10988">
            <a:off x="2988708" y="2692461"/>
            <a:ext cx="1444744" cy="1879226"/>
          </a:xfrm>
        </p:spPr>
      </p:pic>
      <p:pic>
        <p:nvPicPr>
          <p:cNvPr id="5" name="Рисунок 4" descr="photo_2020-09-06_19-27-4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7818" y="3000378"/>
            <a:ext cx="2000264" cy="1285884"/>
          </a:xfrm>
          <a:prstGeom prst="rect">
            <a:avLst/>
          </a:prstGeom>
        </p:spPr>
      </p:pic>
      <p:pic>
        <p:nvPicPr>
          <p:cNvPr id="6" name="Рисунок 5" descr="photo_2020-08-05_21-38-5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2844" y="2571750"/>
            <a:ext cx="2143139" cy="235743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25604" y="1256278"/>
            <a:ext cx="772198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Savol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topshiriqlarni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bajaring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43570" y="3214692"/>
            <a:ext cx="714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86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29388" y="3214692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87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00760" y="3643320"/>
            <a:ext cx="612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bet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5536" y="1856443"/>
            <a:ext cx="85138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daftaringizga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01_13-11-3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4977" y="1181771"/>
            <a:ext cx="3071834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photo_2020-10-01_11-51-0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99238">
            <a:off x="7022335" y="1216429"/>
            <a:ext cx="1785950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Блок-схема: несколько документов 5"/>
          <p:cNvSpPr/>
          <p:nvPr/>
        </p:nvSpPr>
        <p:spPr>
          <a:xfrm>
            <a:off x="3500430" y="1142990"/>
            <a:ext cx="3429024" cy="2143140"/>
          </a:xfrm>
          <a:prstGeom prst="flowChartMultidocumen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Shoh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shahzodalar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emas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balki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oddiy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xalq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Блок-схема: документ 7"/>
          <p:cNvSpPr/>
          <p:nvPr/>
        </p:nvSpPr>
        <p:spPr>
          <a:xfrm>
            <a:off x="142844" y="3500444"/>
            <a:ext cx="4786346" cy="857256"/>
          </a:xfrm>
          <a:prstGeom prst="flowChartDocumen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Bolalar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oilaviy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ertaklar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2786050" y="4286262"/>
            <a:ext cx="3214710" cy="64292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200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ortiq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5786446" y="3429006"/>
            <a:ext cx="2071702" cy="50006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Gans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Aqlli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Gans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01_19-11-5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1285867"/>
            <a:ext cx="3206160" cy="2942068"/>
          </a:xfrm>
        </p:spPr>
      </p:pic>
      <p:sp>
        <p:nvSpPr>
          <p:cNvPr id="5" name="TextBox 4"/>
          <p:cNvSpPr txBox="1"/>
          <p:nvPr/>
        </p:nvSpPr>
        <p:spPr>
          <a:xfrm>
            <a:off x="3458055" y="1643056"/>
            <a:ext cx="5626861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latin typeface="Arial" pitchFamily="34" charset="0"/>
                <a:cs typeface="Arial" pitchFamily="34" charset="0"/>
              </a:rPr>
              <a:t>“Men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kuchsizman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-u,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aqlliman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ctr"/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sen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bo‘lsang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ahmoqsan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-u</a:t>
            </a:r>
          </a:p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kuching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ko‘p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 Men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seni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vaqt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aldab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keta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olaman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”.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Gans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omon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qoldi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03_21-38-2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1214428"/>
            <a:ext cx="3232452" cy="3394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photo_2020-10-03_21-37-3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0826" y="1214428"/>
            <a:ext cx="2428868" cy="18097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photo_2020-10-03_21-37-2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9058" y="1214428"/>
            <a:ext cx="2291127" cy="13573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photo_2020-10-03_21-39-1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9190" y="2857502"/>
            <a:ext cx="1714512" cy="1928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4572000" y="2428874"/>
            <a:ext cx="9204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Gurzi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15206" y="2928940"/>
            <a:ext cx="12458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latin typeface="Arial" pitchFamily="34" charset="0"/>
                <a:cs typeface="Arial" pitchFamily="34" charset="0"/>
              </a:rPr>
              <a:t>K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aravot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71934" y="4286262"/>
            <a:ext cx="9204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Gans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00100" y="4429138"/>
            <a:ext cx="18573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Ulkan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odam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Gans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qirol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saroyida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03_21-39-4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1071552"/>
            <a:ext cx="3214710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photo_2020-10-03_21-39-3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868" y="1714494"/>
            <a:ext cx="3571900" cy="22050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photo_2020-10-03_21-39-0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6644" y="1142990"/>
            <a:ext cx="1643074" cy="1857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Овал 6"/>
          <p:cNvSpPr/>
          <p:nvPr/>
        </p:nvSpPr>
        <p:spPr>
          <a:xfrm>
            <a:off x="0" y="3643320"/>
            <a:ext cx="7429520" cy="121444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Chiqqanda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jahlim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yomon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yettisin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etgum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gumdon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!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Gans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qaroqchilarni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yengdi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03_22-06-0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85918" y="3286130"/>
            <a:ext cx="1908755" cy="15224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photo_2020-10-03_21-11-1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48" y="1285866"/>
            <a:ext cx="1928826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photo_2020-10-03_21-39-2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5140" y="1214428"/>
            <a:ext cx="1985960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photo_2020-10-03_21-38-08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282" y="1285866"/>
            <a:ext cx="3714776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1071538" y="4500576"/>
            <a:ext cx="10001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tosh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8596" y="3071816"/>
            <a:ext cx="15552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Suvoriylar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14876" y="4000510"/>
            <a:ext cx="13676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qaroqchi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86578" y="3857634"/>
            <a:ext cx="9204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Gans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Gansning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yakkashox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olishuvi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03_21-39-0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1285866"/>
            <a:ext cx="2428892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photo_2020-10-01_12-03-2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3372" y="1214428"/>
            <a:ext cx="4500594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Скругленный прямоугольник 6"/>
          <p:cNvSpPr/>
          <p:nvPr/>
        </p:nvSpPr>
        <p:spPr>
          <a:xfrm>
            <a:off x="142844" y="3857634"/>
            <a:ext cx="6929486" cy="1143008"/>
          </a:xfrm>
          <a:prstGeom prst="roundRect">
            <a:avLst>
              <a:gd name="adj" fmla="val 29048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Qirol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yakkashoxni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ko‘rib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vajohatidan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qo‘rqib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qochib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ketibdi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bo‘yicha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orqaga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yo‘l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topa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olmabdi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Ertak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yakuni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01_19-11-2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29256" y="2786064"/>
            <a:ext cx="1928826" cy="21796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photo_2020-10-03_21-37-2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44" y="2786064"/>
            <a:ext cx="3071834" cy="2214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photo_2020-10-03_21-38-1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28992" y="2714626"/>
            <a:ext cx="1785950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photo_2020-10-03_21-39-1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6644" y="1214428"/>
            <a:ext cx="1747841" cy="2428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photo_2020-10-01_14-10-42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844" y="1142990"/>
            <a:ext cx="2994802" cy="1785950"/>
          </a:xfrm>
          <a:prstGeom prst="rect">
            <a:avLst/>
          </a:prstGeom>
        </p:spPr>
      </p:pic>
      <p:pic>
        <p:nvPicPr>
          <p:cNvPr id="9" name="Рисунок 8" descr="photo_2020-10-01_14-17-11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43240" y="1285866"/>
            <a:ext cx="1500174" cy="149066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643438" y="1428742"/>
            <a:ext cx="2723824" cy="95410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Gans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o‘z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ishini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davom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ettiribdi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Gans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omon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qoldi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03_21-39-2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15140" y="1071552"/>
            <a:ext cx="2319285" cy="28575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photo_2020-10-01_12-50-0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1142990"/>
            <a:ext cx="1214446" cy="13573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photo_2020-10-01_19-11-2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5852" y="1071552"/>
            <a:ext cx="1643074" cy="1857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photo_2020-10-01_19-11-0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43504" y="3857634"/>
            <a:ext cx="1000132" cy="1000114"/>
          </a:xfrm>
          <a:prstGeom prst="rect">
            <a:avLst/>
          </a:prstGeom>
        </p:spPr>
      </p:pic>
      <p:pic>
        <p:nvPicPr>
          <p:cNvPr id="8" name="Рисунок 7" descr="photo_2020-10-01_19-11-1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929322" y="3143254"/>
            <a:ext cx="1000132" cy="1000132"/>
          </a:xfrm>
          <a:prstGeom prst="rect">
            <a:avLst/>
          </a:prstGeom>
        </p:spPr>
      </p:pic>
      <p:pic>
        <p:nvPicPr>
          <p:cNvPr id="10" name="Рисунок 9" descr="photo_2020-10-03_21-39-34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28926" y="1142990"/>
            <a:ext cx="2071702" cy="1857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photo_2020-10-03_22-49-5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143504" y="1142990"/>
            <a:ext cx="1571636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0" y="3000378"/>
            <a:ext cx="5143536" cy="1785950"/>
          </a:xfrm>
          <a:prstGeom prst="roundRect">
            <a:avLst>
              <a:gd name="adj" fmla="val 35562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Tekinxo‘r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pashshalarga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maqtanchoq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katta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odamga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makkor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qirolga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soqchilarga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yaxshi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muomalada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712</TotalTime>
  <Words>182</Words>
  <Application>Microsoft Office PowerPoint</Application>
  <PresentationFormat>Экран (16:9)</PresentationFormat>
  <Paragraphs>44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Wingdings</vt:lpstr>
      <vt:lpstr>Тема Office</vt:lpstr>
      <vt:lpstr>Презентация PowerPoint</vt:lpstr>
      <vt:lpstr>Mustahkamlash</vt:lpstr>
      <vt:lpstr>Aqlli Gans</vt:lpstr>
      <vt:lpstr>Gans omon qoldi</vt:lpstr>
      <vt:lpstr>Gans qirol saroyida</vt:lpstr>
      <vt:lpstr>Gans qaroqchilarni yengdi</vt:lpstr>
      <vt:lpstr>Gansning yakkashox bilan olishuvi</vt:lpstr>
      <vt:lpstr>Ertak yakuni</vt:lpstr>
      <vt:lpstr>Gans qanday omon qoldi?</vt:lpstr>
      <vt:lpstr>Ertakning ahamiyati</vt:lpstr>
      <vt:lpstr>Mustaqil bajarish uchun topshiriq: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Пользователь</cp:lastModifiedBy>
  <cp:revision>32</cp:revision>
  <dcterms:created xsi:type="dcterms:W3CDTF">2020-08-23T10:25:57Z</dcterms:created>
  <dcterms:modified xsi:type="dcterms:W3CDTF">2020-10-06T06:11:46Z</dcterms:modified>
</cp:coreProperties>
</file>