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7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70" r:id="rId12"/>
    <p:sldId id="271" r:id="rId13"/>
    <p:sldId id="272" r:id="rId14"/>
  </p:sldIdLst>
  <p:sldSz cx="9144000" cy="5143500" type="screen16x9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162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19" autoAdjust="0"/>
    <p:restoredTop sz="94624" autoAdjust="0"/>
  </p:normalViewPr>
  <p:slideViewPr>
    <p:cSldViewPr>
      <p:cViewPr varScale="1">
        <p:scale>
          <a:sx n="81" d="100"/>
          <a:sy n="81" d="100"/>
        </p:scale>
        <p:origin x="788" y="80"/>
      </p:cViewPr>
      <p:guideLst>
        <p:guide orient="horz" pos="162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diagrams/_rels/data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_rels/drawing1.xml.rels><?xml version="1.0" encoding="UTF-8" standalone="yes"?>
<Relationships xmlns="http://schemas.openxmlformats.org/package/2006/relationships"><Relationship Id="rId1" Type="http://schemas.openxmlformats.org/officeDocument/2006/relationships/image" Target="../media/image27.jpeg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67D564CC-F614-42B0-A61F-71D0B77A6979}" type="doc">
      <dgm:prSet loTypeId="urn:microsoft.com/office/officeart/2005/8/layout/vList3" loCatId="list" qsTypeId="urn:microsoft.com/office/officeart/2005/8/quickstyle/simple1" qsCatId="simple" csTypeId="urn:microsoft.com/office/officeart/2005/8/colors/accent1_2" csCatId="accent1" phldr="1"/>
      <dgm:spPr/>
    </dgm:pt>
    <dgm:pt modelId="{5B8B666E-5543-4A0D-BC88-D078203C667B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3600" dirty="0" err="1" smtClean="0">
              <a:latin typeface="Arial" pitchFamily="34" charset="0"/>
              <a:cs typeface="Arial" pitchFamily="34" charset="0"/>
            </a:rPr>
            <a:t>Savol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topshiriqlarni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bajaring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.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EA7E6AC6-D506-4445-92FB-3D98A783AB8A}" type="parTrans" cxnId="{F37453EC-D076-4799-A712-7CD621A37D73}">
      <dgm:prSet/>
      <dgm:spPr/>
      <dgm:t>
        <a:bodyPr/>
        <a:lstStyle/>
        <a:p>
          <a:endParaRPr lang="ru-RU"/>
        </a:p>
      </dgm:t>
    </dgm:pt>
    <dgm:pt modelId="{792EAAC7-F9F0-465B-8B28-B0209C867274}" type="sibTrans" cxnId="{F37453EC-D076-4799-A712-7CD621A37D73}">
      <dgm:prSet/>
      <dgm:spPr/>
      <dgm:t>
        <a:bodyPr/>
        <a:lstStyle/>
        <a:p>
          <a:endParaRPr lang="ru-RU"/>
        </a:p>
      </dgm:t>
    </dgm:pt>
    <dgm:pt modelId="{5F70ADAA-345C-46E7-BD45-E5595E606673}">
      <dgm:prSet phldrT="[Текст]" custT="1">
        <dgm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dgm:style>
      </dgm:prSet>
      <dgm:spPr/>
      <dgm:t>
        <a:bodyPr/>
        <a:lstStyle/>
        <a:p>
          <a:pPr algn="ctr"/>
          <a:r>
            <a:rPr lang="en-US" sz="3600" dirty="0" err="1" smtClean="0">
              <a:latin typeface="Arial" pitchFamily="34" charset="0"/>
              <a:cs typeface="Arial" pitchFamily="34" charset="0"/>
            </a:rPr>
            <a:t>Zulfiya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she’rlarini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3600" dirty="0" smtClean="0">
              <a:latin typeface="Arial" pitchFamily="34" charset="0"/>
              <a:cs typeface="Arial" pitchFamily="34" charset="0"/>
            </a:rPr>
            <a:t>.</a:t>
          </a:r>
          <a:endParaRPr lang="ru-RU" sz="3600" dirty="0">
            <a:latin typeface="Arial" pitchFamily="34" charset="0"/>
            <a:cs typeface="Arial" pitchFamily="34" charset="0"/>
          </a:endParaRPr>
        </a:p>
      </dgm:t>
    </dgm:pt>
    <dgm:pt modelId="{26C8359D-7FA0-4404-AA13-D25149838C47}" type="parTrans" cxnId="{33C9B611-5C11-4A97-BFB8-A923D6925B01}">
      <dgm:prSet/>
      <dgm:spPr/>
      <dgm:t>
        <a:bodyPr/>
        <a:lstStyle/>
        <a:p>
          <a:endParaRPr lang="ru-RU"/>
        </a:p>
      </dgm:t>
    </dgm:pt>
    <dgm:pt modelId="{2E2908B7-3197-4835-87F3-32DDA94ED822}" type="sibTrans" cxnId="{33C9B611-5C11-4A97-BFB8-A923D6925B01}">
      <dgm:prSet/>
      <dgm:spPr/>
      <dgm:t>
        <a:bodyPr/>
        <a:lstStyle/>
        <a:p>
          <a:endParaRPr lang="ru-RU"/>
        </a:p>
      </dgm:t>
    </dgm:pt>
    <dgm:pt modelId="{CA50460A-B3E7-4EF1-82B8-47DA2CA8DFC8}" type="pres">
      <dgm:prSet presAssocID="{67D564CC-F614-42B0-A61F-71D0B77A6979}" presName="linearFlow" presStyleCnt="0">
        <dgm:presLayoutVars>
          <dgm:dir/>
          <dgm:resizeHandles val="exact"/>
        </dgm:presLayoutVars>
      </dgm:prSet>
      <dgm:spPr/>
    </dgm:pt>
    <dgm:pt modelId="{C9FBE7EC-5308-421B-BA6A-CD70969B9378}" type="pres">
      <dgm:prSet presAssocID="{5B8B666E-5543-4A0D-BC88-D078203C667B}" presName="composite" presStyleCnt="0"/>
      <dgm:spPr/>
    </dgm:pt>
    <dgm:pt modelId="{EA402226-47C4-426E-8152-A422B934F025}" type="pres">
      <dgm:prSet presAssocID="{5B8B666E-5543-4A0D-BC88-D078203C667B}" presName="imgShp" presStyleLbl="fgImgPlace1" presStyleIdx="0" presStyleCnt="2" custScaleX="52673" custScaleY="51016" custLinFactNeighborX="-21406" custLinFactNeighborY="30663"/>
      <dgm:spPr/>
    </dgm:pt>
    <dgm:pt modelId="{130164E2-DAF8-4F58-9B03-E75A34804DB0}" type="pres">
      <dgm:prSet presAssocID="{5B8B666E-5543-4A0D-BC88-D078203C667B}" presName="txShp" presStyleLbl="node1" presStyleIdx="0" presStyleCnt="2" custScaleX="145565" custScaleY="35395" custLinFactNeighborX="-3608" custLinFactNeighborY="309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  <dgm:pt modelId="{9966A247-5B8A-49A1-9A81-7D091E741A23}" type="pres">
      <dgm:prSet presAssocID="{792EAAC7-F9F0-465B-8B28-B0209C867274}" presName="spacing" presStyleCnt="0"/>
      <dgm:spPr/>
    </dgm:pt>
    <dgm:pt modelId="{A15F00B9-F1B9-4D6D-8B43-AE80EC0CD3D7}" type="pres">
      <dgm:prSet presAssocID="{5F70ADAA-345C-46E7-BD45-E5595E606673}" presName="composite" presStyleCnt="0"/>
      <dgm:spPr/>
    </dgm:pt>
    <dgm:pt modelId="{35A55E81-395C-4805-AE18-613C8E7EC2CF}" type="pres">
      <dgm:prSet presAssocID="{5F70ADAA-345C-46E7-BD45-E5595E606673}" presName="imgShp" presStyleLbl="fgImgPlace1" presStyleIdx="1" presStyleCnt="2" custScaleX="51889" custScaleY="49781" custLinFactNeighborX="23331" custLinFactNeighborY="-9567"/>
      <dgm:spPr>
        <a:blipFill rotWithShape="0">
          <a:blip xmlns:r="http://schemas.openxmlformats.org/officeDocument/2006/relationships" r:embed="rId1"/>
          <a:stretch>
            <a:fillRect/>
          </a:stretch>
        </a:blipFill>
      </dgm:spPr>
    </dgm:pt>
    <dgm:pt modelId="{D52184B9-F67D-4E6D-B3D8-2CD213D9549E}" type="pres">
      <dgm:prSet presAssocID="{5F70ADAA-345C-46E7-BD45-E5595E606673}" presName="txShp" presStyleLbl="node1" presStyleIdx="1" presStyleCnt="2" custScaleX="115739" custScaleY="38579" custLinFactNeighborX="12569" custLinFactNeighborY="-10302">
        <dgm:presLayoutVars>
          <dgm:bulletEnabled val="1"/>
        </dgm:presLayoutVars>
      </dgm:prSet>
      <dgm:spPr/>
      <dgm:t>
        <a:bodyPr/>
        <a:lstStyle/>
        <a:p>
          <a:endParaRPr lang="ru-RU"/>
        </a:p>
      </dgm:t>
    </dgm:pt>
  </dgm:ptLst>
  <dgm:cxnLst>
    <dgm:cxn modelId="{1E18CFDD-68FC-46E4-A495-D1D80405CE38}" type="presOf" srcId="{5B8B666E-5543-4A0D-BC88-D078203C667B}" destId="{130164E2-DAF8-4F58-9B03-E75A34804DB0}" srcOrd="0" destOrd="0" presId="urn:microsoft.com/office/officeart/2005/8/layout/vList3"/>
    <dgm:cxn modelId="{F37453EC-D076-4799-A712-7CD621A37D73}" srcId="{67D564CC-F614-42B0-A61F-71D0B77A6979}" destId="{5B8B666E-5543-4A0D-BC88-D078203C667B}" srcOrd="0" destOrd="0" parTransId="{EA7E6AC6-D506-4445-92FB-3D98A783AB8A}" sibTransId="{792EAAC7-F9F0-465B-8B28-B0209C867274}"/>
    <dgm:cxn modelId="{33C9B611-5C11-4A97-BFB8-A923D6925B01}" srcId="{67D564CC-F614-42B0-A61F-71D0B77A6979}" destId="{5F70ADAA-345C-46E7-BD45-E5595E606673}" srcOrd="1" destOrd="0" parTransId="{26C8359D-7FA0-4404-AA13-D25149838C47}" sibTransId="{2E2908B7-3197-4835-87F3-32DDA94ED822}"/>
    <dgm:cxn modelId="{88C16D61-F2ED-4988-990C-0D17C600DC64}" type="presOf" srcId="{67D564CC-F614-42B0-A61F-71D0B77A6979}" destId="{CA50460A-B3E7-4EF1-82B8-47DA2CA8DFC8}" srcOrd="0" destOrd="0" presId="urn:microsoft.com/office/officeart/2005/8/layout/vList3"/>
    <dgm:cxn modelId="{73C6F4E9-2236-4C70-A544-D29BBBE844D9}" type="presOf" srcId="{5F70ADAA-345C-46E7-BD45-E5595E606673}" destId="{D52184B9-F67D-4E6D-B3D8-2CD213D9549E}" srcOrd="0" destOrd="0" presId="urn:microsoft.com/office/officeart/2005/8/layout/vList3"/>
    <dgm:cxn modelId="{04E47A47-BD1F-4044-A26E-9B80F35064C9}" type="presParOf" srcId="{CA50460A-B3E7-4EF1-82B8-47DA2CA8DFC8}" destId="{C9FBE7EC-5308-421B-BA6A-CD70969B9378}" srcOrd="0" destOrd="0" presId="urn:microsoft.com/office/officeart/2005/8/layout/vList3"/>
    <dgm:cxn modelId="{3CE047B5-657E-4AB6-83F0-5321DE0B61D6}" type="presParOf" srcId="{C9FBE7EC-5308-421B-BA6A-CD70969B9378}" destId="{EA402226-47C4-426E-8152-A422B934F025}" srcOrd="0" destOrd="0" presId="urn:microsoft.com/office/officeart/2005/8/layout/vList3"/>
    <dgm:cxn modelId="{341EFD0B-4875-4B19-ACBA-59411E682BA9}" type="presParOf" srcId="{C9FBE7EC-5308-421B-BA6A-CD70969B9378}" destId="{130164E2-DAF8-4F58-9B03-E75A34804DB0}" srcOrd="1" destOrd="0" presId="urn:microsoft.com/office/officeart/2005/8/layout/vList3"/>
    <dgm:cxn modelId="{E073299A-662A-4BA7-A215-089E0CBFB0A2}" type="presParOf" srcId="{CA50460A-B3E7-4EF1-82B8-47DA2CA8DFC8}" destId="{9966A247-5B8A-49A1-9A81-7D091E741A23}" srcOrd="1" destOrd="0" presId="urn:microsoft.com/office/officeart/2005/8/layout/vList3"/>
    <dgm:cxn modelId="{EFEB274E-5372-4B81-9AF6-40B8E3697F33}" type="presParOf" srcId="{CA50460A-B3E7-4EF1-82B8-47DA2CA8DFC8}" destId="{A15F00B9-F1B9-4D6D-8B43-AE80EC0CD3D7}" srcOrd="2" destOrd="0" presId="urn:microsoft.com/office/officeart/2005/8/layout/vList3"/>
    <dgm:cxn modelId="{710D3A36-890C-4260-BF39-88E0C906EEC0}" type="presParOf" srcId="{A15F00B9-F1B9-4D6D-8B43-AE80EC0CD3D7}" destId="{35A55E81-395C-4805-AE18-613C8E7EC2CF}" srcOrd="0" destOrd="0" presId="urn:microsoft.com/office/officeart/2005/8/layout/vList3"/>
    <dgm:cxn modelId="{49DFD9B7-67B2-4EA6-AEAA-354BB35EE3FC}" type="presParOf" srcId="{A15F00B9-F1B9-4D6D-8B43-AE80EC0CD3D7}" destId="{D52184B9-F67D-4E6D-B3D8-2CD213D9549E}" srcOrd="1" destOrd="0" presId="urn:microsoft.com/office/officeart/2005/8/layout/vList3"/>
  </dgm:cxnLst>
  <dgm:bg/>
  <dgm:whole/>
  <dgm:extLst>
    <a:ext uri="http://schemas.microsoft.com/office/drawing/2008/diagram">
      <dsp:dataModelExt xmlns:dsp="http://schemas.microsoft.com/office/drawing/2008/diagram" relId="rId7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130164E2-DAF8-4F58-9B03-E75A34804DB0}">
      <dsp:nvSpPr>
        <dsp:cNvPr id="0" name=""/>
        <dsp:cNvSpPr/>
      </dsp:nvSpPr>
      <dsp:spPr>
        <a:xfrm rot="10800000">
          <a:off x="0" y="2025733"/>
          <a:ext cx="8644031" cy="1058825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319149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Savol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va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topshiriqlarni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bajaring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 rot="10800000">
        <a:off x="264706" y="2025733"/>
        <a:ext cx="8379325" cy="1058825"/>
      </dsp:txXfrm>
    </dsp:sp>
    <dsp:sp modelId="{EA402226-47C4-426E-8152-A422B934F025}">
      <dsp:nvSpPr>
        <dsp:cNvPr id="0" name=""/>
        <dsp:cNvSpPr/>
      </dsp:nvSpPr>
      <dsp:spPr>
        <a:xfrm>
          <a:off x="67532" y="1784936"/>
          <a:ext cx="1575689" cy="1526120"/>
        </a:xfrm>
        <a:prstGeom prst="ellipse">
          <a:avLst/>
        </a:prstGeom>
        <a:solidFill>
          <a:schemeClr val="accent1">
            <a:tint val="50000"/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  <dsp:sp modelId="{D52184B9-F67D-4E6D-B3D8-2CD213D9549E}">
      <dsp:nvSpPr>
        <dsp:cNvPr id="0" name=""/>
        <dsp:cNvSpPr/>
      </dsp:nvSpPr>
      <dsp:spPr>
        <a:xfrm rot="10800000">
          <a:off x="1929199" y="3146130"/>
          <a:ext cx="6872885" cy="1154073"/>
        </a:xfrm>
        <a:prstGeom prst="homePlate">
          <a:avLst/>
        </a:prstGeom>
        <a:gradFill rotWithShape="1">
          <a:gsLst>
            <a:gs pos="0">
              <a:schemeClr val="accent4">
                <a:tint val="50000"/>
                <a:satMod val="300000"/>
              </a:schemeClr>
            </a:gs>
            <a:gs pos="35000">
              <a:schemeClr val="accent4">
                <a:tint val="37000"/>
                <a:satMod val="300000"/>
              </a:schemeClr>
            </a:gs>
            <a:gs pos="100000">
              <a:schemeClr val="accent4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4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4"/>
        </a:lnRef>
        <a:fillRef idx="2">
          <a:schemeClr val="accent4"/>
        </a:fillRef>
        <a:effectRef idx="1">
          <a:schemeClr val="accent4"/>
        </a:effectRef>
        <a:fontRef idx="minor">
          <a:schemeClr val="dk1"/>
        </a:fontRef>
      </dsp:style>
      <dsp:txBody>
        <a:bodyPr spcFirstLastPara="0" vert="horz" wrap="square" lIns="1319149" tIns="137160" rIns="256032" bIns="137160" numCol="1" spcCol="1270" anchor="ctr" anchorCtr="0">
          <a:noAutofit/>
        </a:bodyPr>
        <a:lstStyle/>
        <a:p>
          <a:pPr lvl="0" algn="ctr" defTabSz="16002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Zulfiya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she’rlarini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 </a:t>
          </a:r>
          <a:r>
            <a:rPr lang="en-US" sz="3600" kern="1200" dirty="0" err="1" smtClean="0">
              <a:latin typeface="Arial" pitchFamily="34" charset="0"/>
              <a:cs typeface="Arial" pitchFamily="34" charset="0"/>
            </a:rPr>
            <a:t>o‘qing</a:t>
          </a:r>
          <a:r>
            <a:rPr lang="en-US" sz="3600" kern="1200" dirty="0" smtClean="0">
              <a:latin typeface="Arial" pitchFamily="34" charset="0"/>
              <a:cs typeface="Arial" pitchFamily="34" charset="0"/>
            </a:rPr>
            <a:t>.</a:t>
          </a:r>
          <a:endParaRPr lang="ru-RU" sz="3600" kern="1200" dirty="0">
            <a:latin typeface="Arial" pitchFamily="34" charset="0"/>
            <a:cs typeface="Arial" pitchFamily="34" charset="0"/>
          </a:endParaRPr>
        </a:p>
      </dsp:txBody>
      <dsp:txXfrm rot="10800000">
        <a:off x="2217717" y="3146130"/>
        <a:ext cx="6584367" cy="1154073"/>
      </dsp:txXfrm>
    </dsp:sp>
    <dsp:sp modelId="{35A55E81-395C-4805-AE18-613C8E7EC2CF}">
      <dsp:nvSpPr>
        <dsp:cNvPr id="0" name=""/>
        <dsp:cNvSpPr/>
      </dsp:nvSpPr>
      <dsp:spPr>
        <a:xfrm>
          <a:off x="1571949" y="3000566"/>
          <a:ext cx="1552236" cy="1489176"/>
        </a:xfrm>
        <a:prstGeom prst="ellipse">
          <a:avLst/>
        </a:prstGeom>
        <a:blipFill rotWithShape="0">
          <a:blip xmlns:r="http://schemas.openxmlformats.org/officeDocument/2006/relationships" r:embed="rId1"/>
          <a:stretch>
            <a:fillRect/>
          </a:stretch>
        </a:blip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/>
      </dsp:style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5/8/layout/vList3">
  <dgm:title val=""/>
  <dgm:desc val=""/>
  <dgm:catLst>
    <dgm:cat type="list" pri="14000"/>
    <dgm:cat type="convert" pri="3000"/>
    <dgm:cat type="picture" pri="27000"/>
    <dgm:cat type="pictureconvert" pri="27000"/>
  </dgm:catLst>
  <dgm:sampData useDef="1">
    <dgm:dataModel>
      <dgm:ptLst/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</dgm:ptLst>
      <dgm:cxnLst>
        <dgm:cxn modelId="5" srcId="0" destId="1" srcOrd="0" destOrd="0"/>
        <dgm:cxn modelId="6" srcId="0" destId="2" srcOrd="1" destOrd="0"/>
        <dgm:cxn modelId="7" srcId="0" destId="3" srcOrd="2" destOrd="0"/>
        <dgm:cxn modelId="8" srcId="0" destId="4" srcOrd="3" destOrd="0"/>
      </dgm:cxnLst>
      <dgm:bg/>
      <dgm:whole/>
    </dgm:dataModel>
  </dgm:clrData>
  <dgm:layoutNode name="linearFlow">
    <dgm:varLst>
      <dgm:dir/>
      <dgm:resizeHandles val="exact"/>
    </dgm:varLst>
    <dgm:alg type="lin">
      <dgm:param type="linDir" val="fromT"/>
      <dgm:param type="vertAlign" val="mid"/>
      <dgm:param type="horzAlign" val="ctr"/>
    </dgm:alg>
    <dgm:shape xmlns:r="http://schemas.openxmlformats.org/officeDocument/2006/relationships" r:blip="">
      <dgm:adjLst/>
    </dgm:shape>
    <dgm:presOf/>
    <dgm:constrLst>
      <dgm:constr type="w" for="ch" forName="composite" refType="w"/>
      <dgm:constr type="h" for="ch" forName="composite" refType="h"/>
      <dgm:constr type="h" for="ch" forName="spacing" refType="h" refFor="ch" refForName="composite" fact="0.25"/>
      <dgm:constr type="h" for="ch" forName="spacing" refType="w" op="lte" fact="0.1"/>
      <dgm:constr type="primFontSz" for="des" ptType="node" op="equ" val="65"/>
    </dgm:constrLst>
    <dgm:ruleLst/>
    <dgm:forEach name="Name0" axis="ch" ptType="node">
      <dgm:layoutNode name="composite">
        <dgm:alg type="composite"/>
        <dgm:shape xmlns:r="http://schemas.openxmlformats.org/officeDocument/2006/relationships" r:blip="">
          <dgm:adjLst/>
        </dgm:shape>
        <dgm:presOf/>
        <dgm:choose name="Name1">
          <dgm:if name="Name2" func="var" arg="dir" op="equ" val="norm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l" for="ch" forName="imgShp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l" for="ch" forName="txShp" refType="w" refFor="ch" refForName="imgShp" fact="0.5"/>
              <dgm:constr type="lMarg" for="ch" forName="txShp" refType="w" refFor="ch" refForName="imgShp" fact="1.25"/>
            </dgm:constrLst>
          </dgm:if>
          <dgm:else name="Name3">
            <dgm:constrLst>
              <dgm:constr type="w" for="ch" forName="imgShp" refType="w" fact="0.335"/>
              <dgm:constr type="h" for="ch" forName="imgShp" refType="w" refFor="ch" refForName="imgShp" op="equ"/>
              <dgm:constr type="h" for="ch" forName="imgShp" refType="h" op="lte"/>
              <dgm:constr type="ctrY" for="ch" forName="imgShp" refType="h" fact="0.5"/>
              <dgm:constr type="r" for="ch" forName="imgShp" refType="w"/>
              <dgm:constr type="w" for="ch" forName="txShp" refType="w" op="equ" fact="0.665"/>
              <dgm:constr type="h" for="ch" forName="txShp" refType="h" refFor="ch" refForName="imgShp" op="equ"/>
              <dgm:constr type="ctrY" for="ch" forName="txShp" refType="h" fact="0.5"/>
              <dgm:constr type="r" for="ch" forName="txShp" refType="ctrX" refFor="ch" refForName="imgShp"/>
              <dgm:constr type="rMarg" for="ch" forName="txShp" refType="w" refFor="ch" refForName="imgShp" fact="1.25"/>
            </dgm:constrLst>
          </dgm:else>
        </dgm:choose>
        <dgm:ruleLst/>
        <dgm:layoutNode name="imgShp" styleLbl="fgImgPlace1">
          <dgm:alg type="sp"/>
          <dgm:shape xmlns:r="http://schemas.openxmlformats.org/officeDocument/2006/relationships" type="ellipse" r:blip="" blipPhldr="1">
            <dgm:adjLst/>
          </dgm:shape>
          <dgm:presOf/>
          <dgm:constrLst/>
          <dgm:ruleLst/>
        </dgm:layoutNode>
        <dgm:layoutNode name="txShp">
          <dgm:varLst>
            <dgm:bulletEnabled val="1"/>
          </dgm:varLst>
          <dgm:alg type="tx"/>
          <dgm:choose name="Name4">
            <dgm:if name="Name5" func="var" arg="dir" op="equ" val="norm">
              <dgm:shape xmlns:r="http://schemas.openxmlformats.org/officeDocument/2006/relationships" rot="180" type="homePlate" r:blip="" zOrderOff="-1">
                <dgm:adjLst/>
              </dgm:shape>
            </dgm:if>
            <dgm:else name="Name6">
              <dgm:shape xmlns:r="http://schemas.openxmlformats.org/officeDocument/2006/relationships" type="homePlate" r:blip="" zOrderOff="-1">
                <dgm:adjLst/>
              </dgm:shape>
            </dgm:else>
          </dgm:choose>
          <dgm:presOf axis="desOrSelf" ptType="node"/>
          <dgm:constrLst>
            <dgm:constr type="tMarg" refType="primFontSz" fact="0.3"/>
            <dgm:constr type="bMarg" refType="primFontSz" fact="0.3"/>
          </dgm:constrLst>
          <dgm:ruleLst>
            <dgm:rule type="primFontSz" val="5" fact="NaN" max="NaN"/>
          </dgm:ruleLst>
        </dgm:layoutNode>
      </dgm:layoutNode>
      <dgm:forEach name="Name7" axis="followSib" ptType="sibTrans" cnt="1">
        <dgm:layoutNode name="spacing">
          <dgm:alg type="sp"/>
          <dgm:shape xmlns:r="http://schemas.openxmlformats.org/officeDocument/2006/relationships" r:blip="">
            <dgm:adjLst/>
          </dgm:shape>
          <dgm:presOf axis="self"/>
          <dgm:constrLst/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1597820"/>
            <a:ext cx="7772400" cy="1102519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2914650"/>
            <a:ext cx="6400800" cy="131445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05980"/>
            <a:ext cx="2057400" cy="4388644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05980"/>
            <a:ext cx="6019800" cy="4388644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userDrawn="1">
  <p:cSld name="Three Image Text Subtit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5806" y="209973"/>
            <a:ext cx="7772401" cy="613171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4" name="Picture Placeholder 3"/>
          <p:cNvSpPr>
            <a:spLocks noGrp="1"/>
          </p:cNvSpPr>
          <p:nvPr>
            <p:ph type="pic" sz="quarter" idx="10"/>
          </p:nvPr>
        </p:nvSpPr>
        <p:spPr>
          <a:xfrm>
            <a:off x="685801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1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5" name="Picture Placeholder 3"/>
          <p:cNvSpPr>
            <a:spLocks noGrp="1"/>
          </p:cNvSpPr>
          <p:nvPr>
            <p:ph type="pic" sz="quarter" idx="11"/>
          </p:nvPr>
        </p:nvSpPr>
        <p:spPr>
          <a:xfrm>
            <a:off x="3323844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accent4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6" name="Picture Placeholder 3"/>
          <p:cNvSpPr>
            <a:spLocks noGrp="1"/>
          </p:cNvSpPr>
          <p:nvPr>
            <p:ph type="pic" sz="quarter" idx="12"/>
          </p:nvPr>
        </p:nvSpPr>
        <p:spPr>
          <a:xfrm>
            <a:off x="5961887" y="1047751"/>
            <a:ext cx="2496312" cy="2555579"/>
          </a:xfrm>
          <a:solidFill>
            <a:schemeClr val="bg1">
              <a:lumMod val="95000"/>
            </a:schemeClr>
          </a:solidFill>
          <a:ln w="3175">
            <a:solidFill>
              <a:schemeClr val="bg1">
                <a:lumMod val="50000"/>
                <a:alpha val="40000"/>
              </a:schemeClr>
            </a:solidFill>
          </a:ln>
          <a:effectLst>
            <a:outerShdw dist="50800" dir="5400000" algn="t" rotWithShape="0">
              <a:schemeClr val="bg2"/>
            </a:outerShdw>
          </a:effectLst>
        </p:spPr>
        <p:txBody>
          <a:bodyPr vert="horz" lIns="0" tIns="0" rIns="0" bIns="0" rtlCol="0" anchor="ctr">
            <a:normAutofit/>
          </a:bodyPr>
          <a:lstStyle>
            <a:lvl1pPr marL="0" indent="0" algn="ctr">
              <a:buNone/>
              <a:defRPr lang="en-US" sz="1200"/>
            </a:lvl1pPr>
          </a:lstStyle>
          <a:p>
            <a:pPr lvl="0"/>
            <a:endParaRPr lang="en-US"/>
          </a:p>
        </p:txBody>
      </p:sp>
      <p:sp>
        <p:nvSpPr>
          <p:cNvPr id="8" name="Text Placeholder 9"/>
          <p:cNvSpPr>
            <a:spLocks noGrp="1"/>
          </p:cNvSpPr>
          <p:nvPr>
            <p:ph type="body" sz="quarter" idx="14"/>
          </p:nvPr>
        </p:nvSpPr>
        <p:spPr>
          <a:xfrm>
            <a:off x="685801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9" name="Text Placeholder 9"/>
          <p:cNvSpPr>
            <a:spLocks noGrp="1"/>
          </p:cNvSpPr>
          <p:nvPr>
            <p:ph type="body" sz="quarter" idx="15"/>
          </p:nvPr>
        </p:nvSpPr>
        <p:spPr>
          <a:xfrm>
            <a:off x="3323844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0" name="Text Placeholder 9"/>
          <p:cNvSpPr>
            <a:spLocks noGrp="1"/>
          </p:cNvSpPr>
          <p:nvPr>
            <p:ph type="body" sz="quarter" idx="16"/>
          </p:nvPr>
        </p:nvSpPr>
        <p:spPr>
          <a:xfrm>
            <a:off x="5961887" y="3735427"/>
            <a:ext cx="2496312" cy="719138"/>
          </a:xfrm>
        </p:spPr>
        <p:txBody>
          <a:bodyPr>
            <a:noAutofit/>
          </a:bodyPr>
          <a:lstStyle>
            <a:lvl1pPr marL="0" indent="0">
              <a:buNone/>
              <a:defRPr sz="1200"/>
            </a:lvl1pPr>
            <a:lvl2pPr marL="128002" indent="-128002">
              <a:buFont typeface="Arial" panose="020B0604020202020204" pitchFamily="34" charset="0"/>
              <a:buChar char="•"/>
              <a:defRPr sz="1200"/>
            </a:lvl2pPr>
            <a:lvl3pPr marL="256004" indent="-128002">
              <a:defRPr sz="1200"/>
            </a:lvl3pPr>
            <a:lvl4pPr marL="448006" indent="-192003">
              <a:defRPr sz="1200"/>
            </a:lvl4pPr>
            <a:lvl5pPr marL="640009" indent="-192003">
              <a:defRPr sz="1200"/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8" hasCustomPrompt="1"/>
          </p:nvPr>
        </p:nvSpPr>
        <p:spPr>
          <a:xfrm>
            <a:off x="685806" y="700091"/>
            <a:ext cx="7772401" cy="304800"/>
          </a:xfrm>
        </p:spPr>
        <p:txBody>
          <a:bodyPr>
            <a:normAutofit/>
          </a:bodyPr>
          <a:lstStyle>
            <a:lvl1pPr marL="0" indent="0" algn="ctr">
              <a:lnSpc>
                <a:spcPct val="86000"/>
              </a:lnSpc>
              <a:spcBef>
                <a:spcPts val="0"/>
              </a:spcBef>
              <a:buNone/>
              <a:defRPr sz="1500" baseline="0"/>
            </a:lvl1pPr>
          </a:lstStyle>
          <a:p>
            <a:pPr lvl="0"/>
            <a:r>
              <a:rPr lang="en-US" dirty="0"/>
              <a:t>Click here to edit subtitle</a:t>
            </a:r>
          </a:p>
        </p:txBody>
      </p:sp>
    </p:spTree>
    <p:extLst>
      <p:ext uri="{BB962C8B-B14F-4D97-AF65-F5344CB8AC3E}">
        <p14:creationId xmlns:p14="http://schemas.microsoft.com/office/powerpoint/2010/main" val="323486926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3305176"/>
            <a:ext cx="7772400" cy="1021556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180036"/>
            <a:ext cx="7772400" cy="1125140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200151"/>
            <a:ext cx="4038600" cy="3394472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1" y="1151335"/>
            <a:ext cx="4040188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1" y="1631156"/>
            <a:ext cx="4040188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7" y="1151335"/>
            <a:ext cx="4041775" cy="47982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7" y="1631156"/>
            <a:ext cx="4041775" cy="2963466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2" y="204787"/>
            <a:ext cx="3008313" cy="8715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1" y="204789"/>
            <a:ext cx="5111751" cy="438983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2" y="1076326"/>
            <a:ext cx="3008313" cy="351829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3600451"/>
            <a:ext cx="5486400" cy="425054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459581"/>
            <a:ext cx="5486400" cy="30861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4025504"/>
            <a:ext cx="5486400" cy="603647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05979"/>
            <a:ext cx="8229600" cy="85725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200151"/>
            <a:ext cx="8229600" cy="339447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5B106E36-FD25-4E2D-B0AA-010F637433A0}" type="datetimeFigureOut">
              <a:rPr lang="ru-RU" smtClean="0"/>
              <a:pPr/>
              <a:t>28.09.2020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4767264"/>
            <a:ext cx="2895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4767264"/>
            <a:ext cx="2133600" cy="27384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725C68B6-61C2-468F-89AB-4B9F7531AA68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  <p:sldLayoutId id="2147483660" r:id="rId12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jpeg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eg"/><Relationship Id="rId2" Type="http://schemas.openxmlformats.org/officeDocument/2006/relationships/image" Target="../media/image2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5.jpeg"/><Relationship Id="rId4" Type="http://schemas.openxmlformats.org/officeDocument/2006/relationships/image" Target="../media/image24.jpeg"/></Relationships>
</file>

<file path=ppt/slides/_rels/slide11.xml.rels><?xml version="1.0" encoding="UTF-8" standalone="yes"?>
<Relationships xmlns="http://schemas.openxmlformats.org/package/2006/relationships"><Relationship Id="rId8" Type="http://schemas.openxmlformats.org/officeDocument/2006/relationships/image" Target="../media/image28.jpeg"/><Relationship Id="rId3" Type="http://schemas.openxmlformats.org/officeDocument/2006/relationships/diagramData" Target="../diagrams/data1.xml"/><Relationship Id="rId7" Type="http://schemas.microsoft.com/office/2007/relationships/diagramDrawing" Target="../diagrams/drawing1.xml"/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Relationship Id="rId6" Type="http://schemas.openxmlformats.org/officeDocument/2006/relationships/diagramColors" Target="../diagrams/colors1.xml"/><Relationship Id="rId5" Type="http://schemas.openxmlformats.org/officeDocument/2006/relationships/diagramQuickStyle" Target="../diagrams/quickStyle1.xml"/><Relationship Id="rId4" Type="http://schemas.openxmlformats.org/officeDocument/2006/relationships/diagramLayout" Target="../diagrams/layout1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jpeg"/><Relationship Id="rId2" Type="http://schemas.openxmlformats.org/officeDocument/2006/relationships/image" Target="../media/image2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5.jpeg"/><Relationship Id="rId4" Type="http://schemas.openxmlformats.org/officeDocument/2006/relationships/image" Target="../media/image4.jpeg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jpeg"/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0.jpeg"/><Relationship Id="rId4" Type="http://schemas.openxmlformats.org/officeDocument/2006/relationships/image" Target="../media/image9.jpeg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jpe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3.jpeg"/><Relationship Id="rId2" Type="http://schemas.openxmlformats.org/officeDocument/2006/relationships/image" Target="../media/image12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4.jpe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jpeg"/><Relationship Id="rId2" Type="http://schemas.openxmlformats.org/officeDocument/2006/relationships/image" Target="../media/image1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7.jpe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jpe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" name="object 2">
            <a:extLst>
              <a:ext uri="{FF2B5EF4-FFF2-40B4-BE49-F238E27FC236}">
                <a16:creationId xmlns:a16="http://schemas.microsoft.com/office/drawing/2014/main" id="{EE80F0AA-4DF1-4DBF-9AA2-5439157D8912}"/>
              </a:ext>
            </a:extLst>
          </p:cNvPr>
          <p:cNvSpPr/>
          <p:nvPr/>
        </p:nvSpPr>
        <p:spPr>
          <a:xfrm>
            <a:off x="1679" y="2437"/>
            <a:ext cx="9131586" cy="1618541"/>
          </a:xfrm>
          <a:custGeom>
            <a:avLst/>
            <a:gdLst/>
            <a:ahLst/>
            <a:cxnLst/>
            <a:rect l="l" t="t" r="r" b="b"/>
            <a:pathLst>
              <a:path w="5760085" h="1021080">
                <a:moveTo>
                  <a:pt x="5759640" y="0"/>
                </a:moveTo>
                <a:lnTo>
                  <a:pt x="0" y="0"/>
                </a:lnTo>
                <a:lnTo>
                  <a:pt x="0" y="1020953"/>
                </a:lnTo>
                <a:lnTo>
                  <a:pt x="5759640" y="1020953"/>
                </a:lnTo>
                <a:lnTo>
                  <a:pt x="5759640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5" name="object 4">
            <a:extLst>
              <a:ext uri="{FF2B5EF4-FFF2-40B4-BE49-F238E27FC236}">
                <a16:creationId xmlns:a16="http://schemas.microsoft.com/office/drawing/2014/main" id="{96789AA7-9596-4F83-89FD-AEC28EE179F1}"/>
              </a:ext>
            </a:extLst>
          </p:cNvPr>
          <p:cNvSpPr txBox="1"/>
          <p:nvPr/>
        </p:nvSpPr>
        <p:spPr>
          <a:xfrm>
            <a:off x="1428728" y="2071684"/>
            <a:ext cx="7572428" cy="922725"/>
          </a:xfrm>
          <a:prstGeom prst="rect">
            <a:avLst/>
          </a:prstGeom>
        </p:spPr>
        <p:txBody>
          <a:bodyPr vert="horz" wrap="square" lIns="0" tIns="24801" rIns="0" bIns="0" rtlCol="0">
            <a:spAutoFit/>
          </a:bodyPr>
          <a:lstStyle/>
          <a:p>
            <a:pPr marL="32692" algn="ctr">
              <a:lnSpc>
                <a:spcPts val="3471"/>
              </a:lnSpc>
              <a:spcBef>
                <a:spcPts val="196"/>
              </a:spcBef>
            </a:pPr>
            <a:r>
              <a:rPr sz="4000" b="1" smtClean="0">
                <a:solidFill>
                  <a:srgbClr val="002060"/>
                </a:solidFill>
                <a:latin typeface="Arial"/>
                <a:cs typeface="Arial"/>
              </a:rPr>
              <a:t>Mavz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u: “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Oygul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bilan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Baxtiyor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” 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ertak-dostoni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  (</a:t>
            </a:r>
            <a:r>
              <a:rPr lang="en-US" sz="4000" b="1" dirty="0" err="1" smtClean="0">
                <a:solidFill>
                  <a:srgbClr val="002060"/>
                </a:solidFill>
                <a:latin typeface="Arial"/>
                <a:cs typeface="Arial"/>
              </a:rPr>
              <a:t>davomi</a:t>
            </a:r>
            <a:r>
              <a:rPr lang="en-US" sz="4000" b="1" dirty="0" smtClean="0">
                <a:solidFill>
                  <a:srgbClr val="002060"/>
                </a:solidFill>
                <a:latin typeface="Arial"/>
                <a:cs typeface="Arial"/>
              </a:rPr>
              <a:t>) </a:t>
            </a:r>
            <a:endParaRPr sz="4000" b="1" dirty="0">
              <a:solidFill>
                <a:srgbClr val="002060"/>
              </a:solidFill>
              <a:latin typeface="Arial"/>
              <a:cs typeface="Arial"/>
            </a:endParaRPr>
          </a:p>
        </p:txBody>
      </p:sp>
      <p:sp>
        <p:nvSpPr>
          <p:cNvPr id="16" name="object 5">
            <a:extLst>
              <a:ext uri="{FF2B5EF4-FFF2-40B4-BE49-F238E27FC236}">
                <a16:creationId xmlns:a16="http://schemas.microsoft.com/office/drawing/2014/main" id="{A8BAE388-D6D2-40E9-8208-E39C1E0E7029}"/>
              </a:ext>
            </a:extLst>
          </p:cNvPr>
          <p:cNvSpPr/>
          <p:nvPr/>
        </p:nvSpPr>
        <p:spPr>
          <a:xfrm>
            <a:off x="695715" y="1983317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66"/>
                </a:lnTo>
                <a:lnTo>
                  <a:pt x="343828" y="680466"/>
                </a:lnTo>
                <a:lnTo>
                  <a:pt x="343828" y="0"/>
                </a:lnTo>
                <a:close/>
              </a:path>
            </a:pathLst>
          </a:custGeom>
          <a:solidFill>
            <a:srgbClr val="2365C7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17" name="object 6">
            <a:extLst>
              <a:ext uri="{FF2B5EF4-FFF2-40B4-BE49-F238E27FC236}">
                <a16:creationId xmlns:a16="http://schemas.microsoft.com/office/drawing/2014/main" id="{ACB4B4C4-B96E-4D3D-A3B1-019ECDA735A1}"/>
              </a:ext>
            </a:extLst>
          </p:cNvPr>
          <p:cNvSpPr/>
          <p:nvPr/>
        </p:nvSpPr>
        <p:spPr>
          <a:xfrm>
            <a:off x="695715" y="3328580"/>
            <a:ext cx="545620" cy="1079028"/>
          </a:xfrm>
          <a:custGeom>
            <a:avLst/>
            <a:gdLst/>
            <a:ahLst/>
            <a:cxnLst/>
            <a:rect l="l" t="t" r="r" b="b"/>
            <a:pathLst>
              <a:path w="344170" h="680719">
                <a:moveTo>
                  <a:pt x="343828" y="0"/>
                </a:moveTo>
                <a:lnTo>
                  <a:pt x="0" y="0"/>
                </a:lnTo>
                <a:lnTo>
                  <a:pt x="0" y="680457"/>
                </a:lnTo>
                <a:lnTo>
                  <a:pt x="343828" y="680457"/>
                </a:lnTo>
                <a:lnTo>
                  <a:pt x="343828" y="0"/>
                </a:lnTo>
                <a:close/>
              </a:path>
            </a:pathLst>
          </a:custGeom>
          <a:solidFill>
            <a:srgbClr val="96989A"/>
          </a:solidFill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0" name="object 9">
            <a:extLst>
              <a:ext uri="{FF2B5EF4-FFF2-40B4-BE49-F238E27FC236}">
                <a16:creationId xmlns:a16="http://schemas.microsoft.com/office/drawing/2014/main" id="{F294EAD7-CAB8-401C-B12D-6064AA1177E0}"/>
              </a:ext>
            </a:extLst>
          </p:cNvPr>
          <p:cNvSpPr/>
          <p:nvPr/>
        </p:nvSpPr>
        <p:spPr>
          <a:xfrm>
            <a:off x="6643702" y="339502"/>
            <a:ext cx="1672714" cy="678472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603605" y="0"/>
                </a:moveTo>
                <a:lnTo>
                  <a:pt x="0" y="0"/>
                </a:lnTo>
                <a:lnTo>
                  <a:pt x="0" y="603618"/>
                </a:lnTo>
                <a:lnTo>
                  <a:pt x="603605" y="603618"/>
                </a:lnTo>
                <a:lnTo>
                  <a:pt x="603605" y="0"/>
                </a:lnTo>
                <a:close/>
              </a:path>
            </a:pathLst>
          </a:custGeom>
          <a:solidFill>
            <a:srgbClr val="00A859"/>
          </a:solidFill>
        </p:spPr>
        <p:txBody>
          <a:bodyPr wrap="square" lIns="0" tIns="0" rIns="0" bIns="0" rtlCol="0"/>
          <a:lstStyle/>
          <a:p>
            <a:pPr>
              <a:spcBef>
                <a:spcPts val="169"/>
              </a:spcBef>
            </a:pPr>
            <a:endParaRPr lang="en-US" sz="2000" dirty="0">
              <a:latin typeface="Arial"/>
              <a:cs typeface="Arial"/>
            </a:endParaRPr>
          </a:p>
        </p:txBody>
      </p:sp>
      <p:sp>
        <p:nvSpPr>
          <p:cNvPr id="21" name="object 10">
            <a:extLst>
              <a:ext uri="{FF2B5EF4-FFF2-40B4-BE49-F238E27FC236}">
                <a16:creationId xmlns:a16="http://schemas.microsoft.com/office/drawing/2014/main" id="{27824596-7DE1-4136-95E4-49A51856B6D3}"/>
              </a:ext>
            </a:extLst>
          </p:cNvPr>
          <p:cNvSpPr/>
          <p:nvPr/>
        </p:nvSpPr>
        <p:spPr>
          <a:xfrm>
            <a:off x="6643702" y="361576"/>
            <a:ext cx="1714512" cy="656398"/>
          </a:xfrm>
          <a:custGeom>
            <a:avLst/>
            <a:gdLst/>
            <a:ahLst/>
            <a:cxnLst/>
            <a:rect l="l" t="t" r="r" b="b"/>
            <a:pathLst>
              <a:path w="603885" h="603885">
                <a:moveTo>
                  <a:pt x="0" y="0"/>
                </a:moveTo>
                <a:lnTo>
                  <a:pt x="603605" y="0"/>
                </a:lnTo>
                <a:lnTo>
                  <a:pt x="603605" y="603618"/>
                </a:lnTo>
                <a:lnTo>
                  <a:pt x="0" y="603618"/>
                </a:lnTo>
                <a:lnTo>
                  <a:pt x="0" y="0"/>
                </a:lnTo>
                <a:close/>
              </a:path>
            </a:pathLst>
          </a:custGeom>
          <a:ln w="30481">
            <a:solidFill>
              <a:srgbClr val="FEFEFE"/>
            </a:solidFill>
          </a:ln>
        </p:spPr>
        <p:txBody>
          <a:bodyPr wrap="square" lIns="0" tIns="0" rIns="0" bIns="0" rtlCol="0"/>
          <a:lstStyle/>
          <a:p>
            <a:endParaRPr sz="2000"/>
          </a:p>
        </p:txBody>
      </p:sp>
      <p:sp>
        <p:nvSpPr>
          <p:cNvPr id="22" name="object 12">
            <a:extLst>
              <a:ext uri="{FF2B5EF4-FFF2-40B4-BE49-F238E27FC236}">
                <a16:creationId xmlns:a16="http://schemas.microsoft.com/office/drawing/2014/main" id="{CAFE6579-511C-4CCB-9A5C-300ACC2F553A}"/>
              </a:ext>
            </a:extLst>
          </p:cNvPr>
          <p:cNvSpPr txBox="1"/>
          <p:nvPr/>
        </p:nvSpPr>
        <p:spPr>
          <a:xfrm>
            <a:off x="6643702" y="375032"/>
            <a:ext cx="1571636" cy="644013"/>
          </a:xfrm>
          <a:prstGeom prst="rect">
            <a:avLst/>
          </a:prstGeom>
        </p:spPr>
        <p:txBody>
          <a:bodyPr vert="horz" wrap="square" lIns="0" tIns="28185" rIns="0" bIns="0" rtlCol="0">
            <a:spAutoFit/>
          </a:bodyPr>
          <a:lstStyle/>
          <a:p>
            <a:pPr>
              <a:spcBef>
                <a:spcPts val="222"/>
              </a:spcBef>
            </a:pP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  </a:t>
            </a:r>
            <a:r>
              <a:rPr lang="ru-RU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5</a:t>
            </a:r>
            <a:r>
              <a:rPr lang="en-US" sz="4000" b="1" spc="18" dirty="0" smtClean="0">
                <a:solidFill>
                  <a:srgbClr val="FEFEFE"/>
                </a:solidFill>
                <a:latin typeface="Arial"/>
                <a:cs typeface="Arial"/>
              </a:rPr>
              <a:t>-</a:t>
            </a:r>
            <a:r>
              <a:rPr lang="en-US" sz="2800" b="1" spc="18" dirty="0" err="1" smtClean="0">
                <a:solidFill>
                  <a:srgbClr val="FEFEFE"/>
                </a:solidFill>
                <a:latin typeface="Arial"/>
                <a:cs typeface="Arial"/>
              </a:rPr>
              <a:t>sinf</a:t>
            </a:r>
            <a:endParaRPr sz="4000" dirty="0">
              <a:latin typeface="Arial"/>
              <a:cs typeface="Arial"/>
            </a:endParaRPr>
          </a:p>
        </p:txBody>
      </p:sp>
      <p:sp>
        <p:nvSpPr>
          <p:cNvPr id="46" name="object 2">
            <a:extLst>
              <a:ext uri="{FF2B5EF4-FFF2-40B4-BE49-F238E27FC236}">
                <a16:creationId xmlns:a16="http://schemas.microsoft.com/office/drawing/2014/main" id="{B8AE967A-8A32-463D-BEB3-961169192AFF}"/>
              </a:ext>
            </a:extLst>
          </p:cNvPr>
          <p:cNvSpPr txBox="1">
            <a:spLocks/>
          </p:cNvSpPr>
          <p:nvPr/>
        </p:nvSpPr>
        <p:spPr>
          <a:xfrm>
            <a:off x="1536558" y="342467"/>
            <a:ext cx="4535641" cy="949549"/>
          </a:xfrm>
          <a:prstGeom prst="rect">
            <a:avLst/>
          </a:prstGeom>
        </p:spPr>
        <p:txBody>
          <a:bodyPr vert="horz" wrap="square" lIns="0" tIns="25966" rIns="0" bIns="0" rtlCol="0">
            <a:spAutoFit/>
          </a:bodyPr>
          <a:lstStyle>
            <a:lvl1pPr>
              <a:defRPr sz="3400" b="1" i="0">
                <a:solidFill>
                  <a:schemeClr val="bg1"/>
                </a:solidFill>
                <a:latin typeface="Arial"/>
                <a:ea typeface="+mj-ea"/>
                <a:cs typeface="Arial"/>
              </a:defRPr>
            </a:lvl1pPr>
          </a:lstStyle>
          <a:p>
            <a:pPr marL="22581" defTabSz="1625803">
              <a:spcBef>
                <a:spcPts val="203"/>
              </a:spcBef>
              <a:defRPr/>
            </a:pPr>
            <a:r>
              <a:rPr lang="en-US" sz="6000" kern="0" spc="18" dirty="0" smtClean="0">
                <a:solidFill>
                  <a:sysClr val="window" lastClr="FFFFFF"/>
                </a:solidFill>
              </a:rPr>
              <a:t>  ADABIYOT</a:t>
            </a:r>
            <a:endParaRPr lang="en-US" sz="6000" kern="0" spc="18" dirty="0">
              <a:solidFill>
                <a:sysClr val="window" lastClr="FFFFFF"/>
              </a:solidFill>
            </a:endParaRPr>
          </a:p>
        </p:txBody>
      </p:sp>
      <p:sp>
        <p:nvSpPr>
          <p:cNvPr id="48" name="object 12">
            <a:extLst>
              <a:ext uri="{FF2B5EF4-FFF2-40B4-BE49-F238E27FC236}">
                <a16:creationId xmlns:a16="http://schemas.microsoft.com/office/drawing/2014/main" id="{4BA87E8F-AB13-4B1A-98DA-14DD43AEABCF}"/>
              </a:ext>
            </a:extLst>
          </p:cNvPr>
          <p:cNvSpPr/>
          <p:nvPr/>
        </p:nvSpPr>
        <p:spPr>
          <a:xfrm>
            <a:off x="820491" y="833901"/>
            <a:ext cx="246999" cy="0"/>
          </a:xfrm>
          <a:custGeom>
            <a:avLst/>
            <a:gdLst/>
            <a:ahLst/>
            <a:cxnLst/>
            <a:rect l="l" t="t" r="r" b="b"/>
            <a:pathLst>
              <a:path w="155575">
                <a:moveTo>
                  <a:pt x="0" y="0"/>
                </a:moveTo>
                <a:lnTo>
                  <a:pt x="155365" y="0"/>
                </a:lnTo>
              </a:path>
            </a:pathLst>
          </a:custGeom>
          <a:ln w="12956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9" name="object 13">
            <a:extLst>
              <a:ext uri="{FF2B5EF4-FFF2-40B4-BE49-F238E27FC236}">
                <a16:creationId xmlns:a16="http://schemas.microsoft.com/office/drawing/2014/main" id="{B0334A9A-6476-4878-93C5-A3D2EC2917B4}"/>
              </a:ext>
            </a:extLst>
          </p:cNvPr>
          <p:cNvSpPr/>
          <p:nvPr/>
        </p:nvSpPr>
        <p:spPr>
          <a:xfrm>
            <a:off x="925731" y="1054046"/>
            <a:ext cx="67547" cy="21169"/>
          </a:xfrm>
          <a:custGeom>
            <a:avLst/>
            <a:gdLst/>
            <a:ahLst/>
            <a:cxnLst/>
            <a:rect l="l" t="t" r="r" b="b"/>
            <a:pathLst>
              <a:path w="42545" h="13334">
                <a:moveTo>
                  <a:pt x="39164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60"/>
                </a:lnTo>
                <a:lnTo>
                  <a:pt x="39164" y="12960"/>
                </a:lnTo>
                <a:lnTo>
                  <a:pt x="42062" y="10058"/>
                </a:lnTo>
                <a:lnTo>
                  <a:pt x="42062" y="2901"/>
                </a:lnTo>
                <a:lnTo>
                  <a:pt x="39164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0" name="object 14">
            <a:extLst>
              <a:ext uri="{FF2B5EF4-FFF2-40B4-BE49-F238E27FC236}">
                <a16:creationId xmlns:a16="http://schemas.microsoft.com/office/drawing/2014/main" id="{6631407E-AD9B-4D71-ADDE-1AE5738A212F}"/>
              </a:ext>
            </a:extLst>
          </p:cNvPr>
          <p:cNvSpPr/>
          <p:nvPr/>
        </p:nvSpPr>
        <p:spPr>
          <a:xfrm>
            <a:off x="705923" y="1064333"/>
            <a:ext cx="195581" cy="0"/>
          </a:xfrm>
          <a:custGeom>
            <a:avLst/>
            <a:gdLst/>
            <a:ahLst/>
            <a:cxnLst/>
            <a:rect l="l" t="t" r="r" b="b"/>
            <a:pathLst>
              <a:path w="123190">
                <a:moveTo>
                  <a:pt x="0" y="0"/>
                </a:moveTo>
                <a:lnTo>
                  <a:pt x="123033" y="0"/>
                </a:lnTo>
              </a:path>
            </a:pathLst>
          </a:custGeom>
          <a:ln w="12960">
            <a:solidFill>
              <a:srgbClr val="00AEEF"/>
            </a:solidFill>
          </a:ln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1" name="object 15">
            <a:extLst>
              <a:ext uri="{FF2B5EF4-FFF2-40B4-BE49-F238E27FC236}">
                <a16:creationId xmlns:a16="http://schemas.microsoft.com/office/drawing/2014/main" id="{23E1226E-F095-46EB-B6A9-68DAB40DE3D5}"/>
              </a:ext>
            </a:extLst>
          </p:cNvPr>
          <p:cNvSpPr/>
          <p:nvPr/>
        </p:nvSpPr>
        <p:spPr>
          <a:xfrm>
            <a:off x="856408" y="606312"/>
            <a:ext cx="47383" cy="21169"/>
          </a:xfrm>
          <a:custGeom>
            <a:avLst/>
            <a:gdLst/>
            <a:ahLst/>
            <a:cxnLst/>
            <a:rect l="l" t="t" r="r" b="b"/>
            <a:pathLst>
              <a:path w="29845" h="13335">
                <a:moveTo>
                  <a:pt x="26700" y="0"/>
                </a:moveTo>
                <a:lnTo>
                  <a:pt x="2898" y="0"/>
                </a:lnTo>
                <a:lnTo>
                  <a:pt x="0" y="2898"/>
                </a:lnTo>
                <a:lnTo>
                  <a:pt x="0" y="10054"/>
                </a:lnTo>
                <a:lnTo>
                  <a:pt x="2898" y="12952"/>
                </a:lnTo>
                <a:lnTo>
                  <a:pt x="26700" y="12952"/>
                </a:lnTo>
                <a:lnTo>
                  <a:pt x="29606" y="10054"/>
                </a:lnTo>
                <a:lnTo>
                  <a:pt x="29606" y="2898"/>
                </a:lnTo>
                <a:lnTo>
                  <a:pt x="26700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52" name="object 16">
            <a:extLst>
              <a:ext uri="{FF2B5EF4-FFF2-40B4-BE49-F238E27FC236}">
                <a16:creationId xmlns:a16="http://schemas.microsoft.com/office/drawing/2014/main" id="{F081E63C-06CE-423D-AAE9-690F6D2219A1}"/>
              </a:ext>
            </a:extLst>
          </p:cNvPr>
          <p:cNvSpPr/>
          <p:nvPr/>
        </p:nvSpPr>
        <p:spPr>
          <a:xfrm>
            <a:off x="641146" y="781949"/>
            <a:ext cx="191550" cy="133061"/>
          </a:xfrm>
          <a:custGeom>
            <a:avLst/>
            <a:gdLst/>
            <a:ahLst/>
            <a:cxnLst/>
            <a:rect l="l" t="t" r="r" b="b"/>
            <a:pathLst>
              <a:path w="120650" h="83820">
                <a:moveTo>
                  <a:pt x="80314" y="64068"/>
                </a:moveTo>
                <a:lnTo>
                  <a:pt x="58356" y="64068"/>
                </a:lnTo>
                <a:lnTo>
                  <a:pt x="78800" y="79019"/>
                </a:lnTo>
                <a:lnTo>
                  <a:pt x="83786" y="83310"/>
                </a:lnTo>
                <a:lnTo>
                  <a:pt x="94640" y="79689"/>
                </a:lnTo>
                <a:lnTo>
                  <a:pt x="94557" y="65012"/>
                </a:lnTo>
                <a:lnTo>
                  <a:pt x="81601" y="65012"/>
                </a:lnTo>
                <a:lnTo>
                  <a:pt x="80314" y="64068"/>
                </a:lnTo>
                <a:close/>
              </a:path>
              <a:path w="120650" h="83820">
                <a:moveTo>
                  <a:pt x="35111" y="12956"/>
                </a:moveTo>
                <a:lnTo>
                  <a:pt x="22157" y="12956"/>
                </a:lnTo>
                <a:lnTo>
                  <a:pt x="22157" y="74771"/>
                </a:lnTo>
                <a:lnTo>
                  <a:pt x="24231" y="78155"/>
                </a:lnTo>
                <a:lnTo>
                  <a:pt x="30928" y="81554"/>
                </a:lnTo>
                <a:lnTo>
                  <a:pt x="34888" y="81234"/>
                </a:lnTo>
                <a:lnTo>
                  <a:pt x="57066" y="65012"/>
                </a:lnTo>
                <a:lnTo>
                  <a:pt x="35111" y="65012"/>
                </a:lnTo>
                <a:lnTo>
                  <a:pt x="35111" y="12956"/>
                </a:lnTo>
                <a:close/>
              </a:path>
              <a:path w="120650" h="83820">
                <a:moveTo>
                  <a:pt x="59698" y="49560"/>
                </a:moveTo>
                <a:lnTo>
                  <a:pt x="57016" y="49560"/>
                </a:lnTo>
                <a:lnTo>
                  <a:pt x="55670" y="49982"/>
                </a:lnTo>
                <a:lnTo>
                  <a:pt x="35111" y="65012"/>
                </a:lnTo>
                <a:lnTo>
                  <a:pt x="57070" y="65009"/>
                </a:lnTo>
                <a:lnTo>
                  <a:pt x="58356" y="64068"/>
                </a:lnTo>
                <a:lnTo>
                  <a:pt x="80314" y="64068"/>
                </a:lnTo>
                <a:lnTo>
                  <a:pt x="61045" y="49982"/>
                </a:lnTo>
                <a:lnTo>
                  <a:pt x="59698" y="49560"/>
                </a:lnTo>
                <a:close/>
              </a:path>
              <a:path w="120650" h="83820">
                <a:moveTo>
                  <a:pt x="94557" y="12956"/>
                </a:moveTo>
                <a:lnTo>
                  <a:pt x="81601" y="12956"/>
                </a:lnTo>
                <a:lnTo>
                  <a:pt x="81605" y="65012"/>
                </a:lnTo>
                <a:lnTo>
                  <a:pt x="94557" y="65012"/>
                </a:lnTo>
                <a:lnTo>
                  <a:pt x="94557" y="12956"/>
                </a:lnTo>
                <a:close/>
              </a:path>
              <a:path w="120650" h="83820">
                <a:moveTo>
                  <a:pt x="117187" y="0"/>
                </a:moveTo>
                <a:lnTo>
                  <a:pt x="2901" y="0"/>
                </a:lnTo>
                <a:lnTo>
                  <a:pt x="0" y="2901"/>
                </a:lnTo>
                <a:lnTo>
                  <a:pt x="0" y="10058"/>
                </a:lnTo>
                <a:lnTo>
                  <a:pt x="2901" y="12956"/>
                </a:lnTo>
                <a:lnTo>
                  <a:pt x="117187" y="12956"/>
                </a:lnTo>
                <a:lnTo>
                  <a:pt x="120084" y="10058"/>
                </a:lnTo>
                <a:lnTo>
                  <a:pt x="120084" y="2901"/>
                </a:lnTo>
                <a:lnTo>
                  <a:pt x="117187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sp>
        <p:nvSpPr>
          <p:cNvPr id="47" name="object 11">
            <a:extLst>
              <a:ext uri="{FF2B5EF4-FFF2-40B4-BE49-F238E27FC236}">
                <a16:creationId xmlns:a16="http://schemas.microsoft.com/office/drawing/2014/main" id="{38127922-7F66-46DD-B48F-9CFEFAEAC55F}"/>
              </a:ext>
            </a:extLst>
          </p:cNvPr>
          <p:cNvSpPr/>
          <p:nvPr/>
        </p:nvSpPr>
        <p:spPr>
          <a:xfrm>
            <a:off x="528175" y="460804"/>
            <a:ext cx="702687" cy="673367"/>
          </a:xfrm>
          <a:custGeom>
            <a:avLst/>
            <a:gdLst/>
            <a:ahLst/>
            <a:cxnLst/>
            <a:rect l="l" t="t" r="r" b="b"/>
            <a:pathLst>
              <a:path w="442595" h="424180">
                <a:moveTo>
                  <a:pt x="439548" y="319402"/>
                </a:moveTo>
                <a:lnTo>
                  <a:pt x="52138" y="319402"/>
                </a:lnTo>
                <a:lnTo>
                  <a:pt x="31861" y="323505"/>
                </a:lnTo>
                <a:lnTo>
                  <a:pt x="15286" y="334689"/>
                </a:lnTo>
                <a:lnTo>
                  <a:pt x="4103" y="351264"/>
                </a:lnTo>
                <a:lnTo>
                  <a:pt x="0" y="371541"/>
                </a:lnTo>
                <a:lnTo>
                  <a:pt x="4103" y="391814"/>
                </a:lnTo>
                <a:lnTo>
                  <a:pt x="15286" y="408387"/>
                </a:lnTo>
                <a:lnTo>
                  <a:pt x="31861" y="419570"/>
                </a:lnTo>
                <a:lnTo>
                  <a:pt x="52138" y="423673"/>
                </a:lnTo>
                <a:lnTo>
                  <a:pt x="328301" y="423673"/>
                </a:lnTo>
                <a:lnTo>
                  <a:pt x="331199" y="420775"/>
                </a:lnTo>
                <a:lnTo>
                  <a:pt x="331199" y="413618"/>
                </a:lnTo>
                <a:lnTo>
                  <a:pt x="328301" y="410716"/>
                </a:lnTo>
                <a:lnTo>
                  <a:pt x="52138" y="410716"/>
                </a:lnTo>
                <a:lnTo>
                  <a:pt x="36902" y="407633"/>
                </a:lnTo>
                <a:lnTo>
                  <a:pt x="24445" y="399230"/>
                </a:lnTo>
                <a:lnTo>
                  <a:pt x="16039" y="386776"/>
                </a:lnTo>
                <a:lnTo>
                  <a:pt x="12955" y="371541"/>
                </a:lnTo>
                <a:lnTo>
                  <a:pt x="16039" y="356305"/>
                </a:lnTo>
                <a:lnTo>
                  <a:pt x="24445" y="343850"/>
                </a:lnTo>
                <a:lnTo>
                  <a:pt x="36902" y="335446"/>
                </a:lnTo>
                <a:lnTo>
                  <a:pt x="52138" y="332362"/>
                </a:lnTo>
                <a:lnTo>
                  <a:pt x="439548" y="332362"/>
                </a:lnTo>
                <a:lnTo>
                  <a:pt x="442446" y="329457"/>
                </a:lnTo>
                <a:lnTo>
                  <a:pt x="442446" y="322300"/>
                </a:lnTo>
                <a:lnTo>
                  <a:pt x="439548" y="319402"/>
                </a:lnTo>
                <a:close/>
              </a:path>
              <a:path w="442595" h="424180">
                <a:moveTo>
                  <a:pt x="439548" y="410716"/>
                </a:moveTo>
                <a:lnTo>
                  <a:pt x="354347" y="410716"/>
                </a:lnTo>
                <a:lnTo>
                  <a:pt x="351445" y="413618"/>
                </a:lnTo>
                <a:lnTo>
                  <a:pt x="351445" y="420775"/>
                </a:lnTo>
                <a:lnTo>
                  <a:pt x="354347" y="423673"/>
                </a:lnTo>
                <a:lnTo>
                  <a:pt x="439548" y="423673"/>
                </a:lnTo>
                <a:lnTo>
                  <a:pt x="442446" y="420775"/>
                </a:lnTo>
                <a:lnTo>
                  <a:pt x="442446" y="413618"/>
                </a:lnTo>
                <a:lnTo>
                  <a:pt x="439548" y="410716"/>
                </a:lnTo>
                <a:close/>
              </a:path>
              <a:path w="442595" h="424180">
                <a:moveTo>
                  <a:pt x="432503" y="332362"/>
                </a:moveTo>
                <a:lnTo>
                  <a:pt x="418830" y="332362"/>
                </a:lnTo>
                <a:lnTo>
                  <a:pt x="416437" y="340457"/>
                </a:lnTo>
                <a:lnTo>
                  <a:pt x="414121" y="350137"/>
                </a:lnTo>
                <a:lnTo>
                  <a:pt x="412372" y="360724"/>
                </a:lnTo>
                <a:lnTo>
                  <a:pt x="411680" y="371541"/>
                </a:lnTo>
                <a:lnTo>
                  <a:pt x="412372" y="382354"/>
                </a:lnTo>
                <a:lnTo>
                  <a:pt x="414121" y="392940"/>
                </a:lnTo>
                <a:lnTo>
                  <a:pt x="416437" y="402620"/>
                </a:lnTo>
                <a:lnTo>
                  <a:pt x="418830" y="410716"/>
                </a:lnTo>
                <a:lnTo>
                  <a:pt x="432503" y="410716"/>
                </a:lnTo>
                <a:lnTo>
                  <a:pt x="430159" y="403448"/>
                </a:lnTo>
                <a:lnTo>
                  <a:pt x="427579" y="393776"/>
                </a:lnTo>
                <a:lnTo>
                  <a:pt x="425494" y="382780"/>
                </a:lnTo>
                <a:lnTo>
                  <a:pt x="424637" y="371541"/>
                </a:lnTo>
                <a:lnTo>
                  <a:pt x="425494" y="360297"/>
                </a:lnTo>
                <a:lnTo>
                  <a:pt x="427579" y="349299"/>
                </a:lnTo>
                <a:lnTo>
                  <a:pt x="430159" y="339627"/>
                </a:lnTo>
                <a:lnTo>
                  <a:pt x="432503" y="332362"/>
                </a:lnTo>
                <a:close/>
              </a:path>
              <a:path w="442595" h="424180">
                <a:moveTo>
                  <a:pt x="437324" y="60998"/>
                </a:moveTo>
                <a:lnTo>
                  <a:pt x="91180" y="60998"/>
                </a:lnTo>
                <a:lnTo>
                  <a:pt x="72562" y="64766"/>
                </a:lnTo>
                <a:lnTo>
                  <a:pt x="57340" y="75038"/>
                </a:lnTo>
                <a:lnTo>
                  <a:pt x="47069" y="90259"/>
                </a:lnTo>
                <a:lnTo>
                  <a:pt x="43300" y="108878"/>
                </a:lnTo>
                <a:lnTo>
                  <a:pt x="47069" y="127498"/>
                </a:lnTo>
                <a:lnTo>
                  <a:pt x="57340" y="142719"/>
                </a:lnTo>
                <a:lnTo>
                  <a:pt x="72562" y="152990"/>
                </a:lnTo>
                <a:lnTo>
                  <a:pt x="91180" y="156758"/>
                </a:lnTo>
                <a:lnTo>
                  <a:pt x="69324" y="156758"/>
                </a:lnTo>
                <a:lnTo>
                  <a:pt x="27786" y="184311"/>
                </a:lnTo>
                <a:lnTo>
                  <a:pt x="24237" y="274312"/>
                </a:lnTo>
                <a:lnTo>
                  <a:pt x="27786" y="291847"/>
                </a:lnTo>
                <a:lnTo>
                  <a:pt x="37458" y="306181"/>
                </a:lnTo>
                <a:lnTo>
                  <a:pt x="51791" y="315853"/>
                </a:lnTo>
                <a:lnTo>
                  <a:pt x="69324" y="319402"/>
                </a:lnTo>
                <a:lnTo>
                  <a:pt x="390660" y="319402"/>
                </a:lnTo>
                <a:lnTo>
                  <a:pt x="393559" y="316500"/>
                </a:lnTo>
                <a:lnTo>
                  <a:pt x="393559" y="309347"/>
                </a:lnTo>
                <a:lnTo>
                  <a:pt x="390660" y="306445"/>
                </a:lnTo>
                <a:lnTo>
                  <a:pt x="69324" y="306445"/>
                </a:lnTo>
                <a:lnTo>
                  <a:pt x="56828" y="303917"/>
                </a:lnTo>
                <a:lnTo>
                  <a:pt x="46614" y="297025"/>
                </a:lnTo>
                <a:lnTo>
                  <a:pt x="39723" y="286810"/>
                </a:lnTo>
                <a:lnTo>
                  <a:pt x="37194" y="274312"/>
                </a:lnTo>
                <a:lnTo>
                  <a:pt x="37311" y="201264"/>
                </a:lnTo>
                <a:lnTo>
                  <a:pt x="39723" y="189349"/>
                </a:lnTo>
                <a:lnTo>
                  <a:pt x="46614" y="179135"/>
                </a:lnTo>
                <a:lnTo>
                  <a:pt x="56828" y="172243"/>
                </a:lnTo>
                <a:lnTo>
                  <a:pt x="69324" y="169715"/>
                </a:lnTo>
                <a:lnTo>
                  <a:pt x="272069" y="169715"/>
                </a:lnTo>
                <a:lnTo>
                  <a:pt x="272069" y="143798"/>
                </a:lnTo>
                <a:lnTo>
                  <a:pt x="91180" y="143798"/>
                </a:lnTo>
                <a:lnTo>
                  <a:pt x="77602" y="141049"/>
                </a:lnTo>
                <a:lnTo>
                  <a:pt x="66500" y="133558"/>
                </a:lnTo>
                <a:lnTo>
                  <a:pt x="59008" y="122457"/>
                </a:lnTo>
                <a:lnTo>
                  <a:pt x="56259" y="108878"/>
                </a:lnTo>
                <a:lnTo>
                  <a:pt x="59008" y="95299"/>
                </a:lnTo>
                <a:lnTo>
                  <a:pt x="66500" y="84196"/>
                </a:lnTo>
                <a:lnTo>
                  <a:pt x="77602" y="76703"/>
                </a:lnTo>
                <a:lnTo>
                  <a:pt x="91180" y="73954"/>
                </a:lnTo>
                <a:lnTo>
                  <a:pt x="437324" y="73954"/>
                </a:lnTo>
                <a:lnTo>
                  <a:pt x="440228" y="71056"/>
                </a:lnTo>
                <a:lnTo>
                  <a:pt x="440228" y="63900"/>
                </a:lnTo>
                <a:lnTo>
                  <a:pt x="437324" y="60998"/>
                </a:lnTo>
                <a:close/>
              </a:path>
              <a:path w="442595" h="424180">
                <a:moveTo>
                  <a:pt x="364773" y="279319"/>
                </a:moveTo>
                <a:lnTo>
                  <a:pt x="358407" y="282596"/>
                </a:lnTo>
                <a:lnTo>
                  <a:pt x="357159" y="286501"/>
                </a:lnTo>
                <a:lnTo>
                  <a:pt x="361878" y="295652"/>
                </a:lnTo>
                <a:lnTo>
                  <a:pt x="365412" y="301195"/>
                </a:lnTo>
                <a:lnTo>
                  <a:pt x="369417" y="306445"/>
                </a:lnTo>
                <a:lnTo>
                  <a:pt x="386379" y="306445"/>
                </a:lnTo>
                <a:lnTo>
                  <a:pt x="381764" y="301183"/>
                </a:lnTo>
                <a:lnTo>
                  <a:pt x="377507" y="295584"/>
                </a:lnTo>
                <a:lnTo>
                  <a:pt x="373727" y="289832"/>
                </a:lnTo>
                <a:lnTo>
                  <a:pt x="370316" y="283748"/>
                </a:lnTo>
                <a:lnTo>
                  <a:pt x="368679" y="280569"/>
                </a:lnTo>
                <a:lnTo>
                  <a:pt x="364773" y="279319"/>
                </a:lnTo>
                <a:close/>
              </a:path>
              <a:path w="442595" h="424180">
                <a:moveTo>
                  <a:pt x="386358" y="169715"/>
                </a:moveTo>
                <a:lnTo>
                  <a:pt x="369388" y="169715"/>
                </a:lnTo>
                <a:lnTo>
                  <a:pt x="359477" y="185128"/>
                </a:lnTo>
                <a:lnTo>
                  <a:pt x="352251" y="201849"/>
                </a:lnTo>
                <a:lnTo>
                  <a:pt x="347827" y="219594"/>
                </a:lnTo>
                <a:lnTo>
                  <a:pt x="346326" y="238079"/>
                </a:lnTo>
                <a:lnTo>
                  <a:pt x="346326" y="244717"/>
                </a:lnTo>
                <a:lnTo>
                  <a:pt x="346913" y="251369"/>
                </a:lnTo>
                <a:lnTo>
                  <a:pt x="348612" y="260992"/>
                </a:lnTo>
                <a:lnTo>
                  <a:pt x="351345" y="263199"/>
                </a:lnTo>
                <a:lnTo>
                  <a:pt x="354804" y="263199"/>
                </a:lnTo>
                <a:lnTo>
                  <a:pt x="355185" y="263170"/>
                </a:lnTo>
                <a:lnTo>
                  <a:pt x="359088" y="262475"/>
                </a:lnTo>
                <a:lnTo>
                  <a:pt x="361439" y="259113"/>
                </a:lnTo>
                <a:lnTo>
                  <a:pt x="359801" y="249850"/>
                </a:lnTo>
                <a:lnTo>
                  <a:pt x="359352" y="244717"/>
                </a:lnTo>
                <a:lnTo>
                  <a:pt x="359286" y="238079"/>
                </a:lnTo>
                <a:lnTo>
                  <a:pt x="361058" y="219208"/>
                </a:lnTo>
                <a:lnTo>
                  <a:pt x="366268" y="201264"/>
                </a:lnTo>
                <a:lnTo>
                  <a:pt x="374754" y="184637"/>
                </a:lnTo>
                <a:lnTo>
                  <a:pt x="386358" y="169715"/>
                </a:lnTo>
                <a:close/>
              </a:path>
              <a:path w="442595" h="424180">
                <a:moveTo>
                  <a:pt x="305304" y="191105"/>
                </a:moveTo>
                <a:lnTo>
                  <a:pt x="282202" y="191105"/>
                </a:lnTo>
                <a:lnTo>
                  <a:pt x="291815" y="202039"/>
                </a:lnTo>
                <a:lnTo>
                  <a:pt x="295783" y="203028"/>
                </a:lnTo>
                <a:lnTo>
                  <a:pt x="302975" y="200322"/>
                </a:lnTo>
                <a:lnTo>
                  <a:pt x="305304" y="196959"/>
                </a:lnTo>
                <a:lnTo>
                  <a:pt x="305304" y="191105"/>
                </a:lnTo>
                <a:close/>
              </a:path>
              <a:path w="442595" h="424180">
                <a:moveTo>
                  <a:pt x="272069" y="169715"/>
                </a:moveTo>
                <a:lnTo>
                  <a:pt x="259105" y="169715"/>
                </a:lnTo>
                <a:lnTo>
                  <a:pt x="259105" y="196959"/>
                </a:lnTo>
                <a:lnTo>
                  <a:pt x="261432" y="200322"/>
                </a:lnTo>
                <a:lnTo>
                  <a:pt x="265035" y="201676"/>
                </a:lnTo>
                <a:lnTo>
                  <a:pt x="267544" y="202759"/>
                </a:lnTo>
                <a:lnTo>
                  <a:pt x="272141" y="202359"/>
                </a:lnTo>
                <a:lnTo>
                  <a:pt x="275132" y="199155"/>
                </a:lnTo>
                <a:lnTo>
                  <a:pt x="282202" y="191105"/>
                </a:lnTo>
                <a:lnTo>
                  <a:pt x="305304" y="191105"/>
                </a:lnTo>
                <a:lnTo>
                  <a:pt x="305304" y="183017"/>
                </a:lnTo>
                <a:lnTo>
                  <a:pt x="272069" y="183017"/>
                </a:lnTo>
                <a:lnTo>
                  <a:pt x="272069" y="169715"/>
                </a:lnTo>
                <a:close/>
              </a:path>
              <a:path w="442595" h="424180">
                <a:moveTo>
                  <a:pt x="284565" y="175701"/>
                </a:moveTo>
                <a:lnTo>
                  <a:pt x="279845" y="175701"/>
                </a:lnTo>
                <a:lnTo>
                  <a:pt x="277606" y="176712"/>
                </a:lnTo>
                <a:lnTo>
                  <a:pt x="272069" y="183017"/>
                </a:lnTo>
                <a:lnTo>
                  <a:pt x="292345" y="183017"/>
                </a:lnTo>
                <a:lnTo>
                  <a:pt x="286804" y="176712"/>
                </a:lnTo>
                <a:lnTo>
                  <a:pt x="284565" y="175701"/>
                </a:lnTo>
                <a:close/>
              </a:path>
              <a:path w="442595" h="424180">
                <a:moveTo>
                  <a:pt x="367595" y="104612"/>
                </a:moveTo>
                <a:lnTo>
                  <a:pt x="292345" y="104612"/>
                </a:lnTo>
                <a:lnTo>
                  <a:pt x="292345" y="183017"/>
                </a:lnTo>
                <a:lnTo>
                  <a:pt x="305304" y="183017"/>
                </a:lnTo>
                <a:lnTo>
                  <a:pt x="305304" y="169715"/>
                </a:lnTo>
                <a:lnTo>
                  <a:pt x="390660" y="169715"/>
                </a:lnTo>
                <a:lnTo>
                  <a:pt x="393559" y="166813"/>
                </a:lnTo>
                <a:lnTo>
                  <a:pt x="393559" y="159656"/>
                </a:lnTo>
                <a:lnTo>
                  <a:pt x="390660" y="156758"/>
                </a:lnTo>
                <a:lnTo>
                  <a:pt x="437324" y="156758"/>
                </a:lnTo>
                <a:lnTo>
                  <a:pt x="440228" y="153860"/>
                </a:lnTo>
                <a:lnTo>
                  <a:pt x="440228" y="146704"/>
                </a:lnTo>
                <a:lnTo>
                  <a:pt x="437324" y="143798"/>
                </a:lnTo>
                <a:lnTo>
                  <a:pt x="305297" y="143798"/>
                </a:lnTo>
                <a:lnTo>
                  <a:pt x="305297" y="104616"/>
                </a:lnTo>
                <a:lnTo>
                  <a:pt x="367595" y="104612"/>
                </a:lnTo>
                <a:close/>
              </a:path>
              <a:path w="442595" h="424180">
                <a:moveTo>
                  <a:pt x="367591" y="91659"/>
                </a:moveTo>
                <a:lnTo>
                  <a:pt x="253306" y="91659"/>
                </a:lnTo>
                <a:lnTo>
                  <a:pt x="250404" y="94557"/>
                </a:lnTo>
                <a:lnTo>
                  <a:pt x="250404" y="101714"/>
                </a:lnTo>
                <a:lnTo>
                  <a:pt x="253306" y="104616"/>
                </a:lnTo>
                <a:lnTo>
                  <a:pt x="259105" y="104616"/>
                </a:lnTo>
                <a:lnTo>
                  <a:pt x="259105" y="143798"/>
                </a:lnTo>
                <a:lnTo>
                  <a:pt x="272069" y="143798"/>
                </a:lnTo>
                <a:lnTo>
                  <a:pt x="272069" y="104612"/>
                </a:lnTo>
                <a:lnTo>
                  <a:pt x="367595" y="104612"/>
                </a:lnTo>
                <a:lnTo>
                  <a:pt x="370493" y="101714"/>
                </a:lnTo>
                <a:lnTo>
                  <a:pt x="370493" y="94557"/>
                </a:lnTo>
                <a:lnTo>
                  <a:pt x="367591" y="91659"/>
                </a:lnTo>
                <a:close/>
              </a:path>
              <a:path w="442595" h="424180">
                <a:moveTo>
                  <a:pt x="431038" y="73954"/>
                </a:moveTo>
                <a:lnTo>
                  <a:pt x="417382" y="73954"/>
                </a:lnTo>
                <a:lnTo>
                  <a:pt x="415252" y="81289"/>
                </a:lnTo>
                <a:lnTo>
                  <a:pt x="413226" y="89930"/>
                </a:lnTo>
                <a:lnTo>
                  <a:pt x="411711" y="99314"/>
                </a:lnTo>
                <a:lnTo>
                  <a:pt x="411115" y="108878"/>
                </a:lnTo>
                <a:lnTo>
                  <a:pt x="411711" y="118442"/>
                </a:lnTo>
                <a:lnTo>
                  <a:pt x="413226" y="127825"/>
                </a:lnTo>
                <a:lnTo>
                  <a:pt x="415252" y="136465"/>
                </a:lnTo>
                <a:lnTo>
                  <a:pt x="417382" y="143798"/>
                </a:lnTo>
                <a:lnTo>
                  <a:pt x="431038" y="143798"/>
                </a:lnTo>
                <a:lnTo>
                  <a:pt x="428929" y="137197"/>
                </a:lnTo>
                <a:lnTo>
                  <a:pt x="426650" y="128562"/>
                </a:lnTo>
                <a:lnTo>
                  <a:pt x="424826" y="118815"/>
                </a:lnTo>
                <a:lnTo>
                  <a:pt x="424079" y="108878"/>
                </a:lnTo>
                <a:lnTo>
                  <a:pt x="424826" y="98940"/>
                </a:lnTo>
                <a:lnTo>
                  <a:pt x="426650" y="89193"/>
                </a:lnTo>
                <a:lnTo>
                  <a:pt x="428929" y="80557"/>
                </a:lnTo>
                <a:lnTo>
                  <a:pt x="431038" y="73954"/>
                </a:lnTo>
                <a:close/>
              </a:path>
              <a:path w="442595" h="424180">
                <a:moveTo>
                  <a:pt x="64557" y="118"/>
                </a:moveTo>
                <a:lnTo>
                  <a:pt x="30742" y="118"/>
                </a:lnTo>
                <a:lnTo>
                  <a:pt x="18905" y="2514"/>
                </a:lnTo>
                <a:lnTo>
                  <a:pt x="9229" y="9045"/>
                </a:lnTo>
                <a:lnTo>
                  <a:pt x="2701" y="18723"/>
                </a:lnTo>
                <a:lnTo>
                  <a:pt x="306" y="30560"/>
                </a:lnTo>
                <a:lnTo>
                  <a:pt x="2701" y="42397"/>
                </a:lnTo>
                <a:lnTo>
                  <a:pt x="9229" y="52074"/>
                </a:lnTo>
                <a:lnTo>
                  <a:pt x="18905" y="58602"/>
                </a:lnTo>
                <a:lnTo>
                  <a:pt x="30742" y="60998"/>
                </a:lnTo>
                <a:lnTo>
                  <a:pt x="388849" y="60998"/>
                </a:lnTo>
                <a:lnTo>
                  <a:pt x="391222" y="59400"/>
                </a:lnTo>
                <a:lnTo>
                  <a:pt x="393209" y="54518"/>
                </a:lnTo>
                <a:lnTo>
                  <a:pt x="392619" y="51714"/>
                </a:lnTo>
                <a:lnTo>
                  <a:pt x="388842" y="48041"/>
                </a:lnTo>
                <a:lnTo>
                  <a:pt x="21102" y="48041"/>
                </a:lnTo>
                <a:lnTo>
                  <a:pt x="13265" y="40200"/>
                </a:lnTo>
                <a:lnTo>
                  <a:pt x="13265" y="20923"/>
                </a:lnTo>
                <a:lnTo>
                  <a:pt x="21102" y="13078"/>
                </a:lnTo>
                <a:lnTo>
                  <a:pt x="64557" y="13078"/>
                </a:lnTo>
                <a:lnTo>
                  <a:pt x="67456" y="10180"/>
                </a:lnTo>
                <a:lnTo>
                  <a:pt x="67456" y="3023"/>
                </a:lnTo>
                <a:lnTo>
                  <a:pt x="64557" y="118"/>
                </a:lnTo>
                <a:close/>
              </a:path>
              <a:path w="442595" h="424180">
                <a:moveTo>
                  <a:pt x="392421" y="0"/>
                </a:moveTo>
                <a:lnTo>
                  <a:pt x="386206" y="118"/>
                </a:lnTo>
                <a:lnTo>
                  <a:pt x="90333" y="118"/>
                </a:lnTo>
                <a:lnTo>
                  <a:pt x="87435" y="3023"/>
                </a:lnTo>
                <a:lnTo>
                  <a:pt x="87435" y="10180"/>
                </a:lnTo>
                <a:lnTo>
                  <a:pt x="90333" y="13078"/>
                </a:lnTo>
                <a:lnTo>
                  <a:pt x="373614" y="13078"/>
                </a:lnTo>
                <a:lnTo>
                  <a:pt x="370989" y="18453"/>
                </a:lnTo>
                <a:lnTo>
                  <a:pt x="369600" y="24392"/>
                </a:lnTo>
                <a:lnTo>
                  <a:pt x="369600" y="36730"/>
                </a:lnTo>
                <a:lnTo>
                  <a:pt x="370987" y="42670"/>
                </a:lnTo>
                <a:lnTo>
                  <a:pt x="373611" y="48041"/>
                </a:lnTo>
                <a:lnTo>
                  <a:pt x="388842" y="48041"/>
                </a:lnTo>
                <a:lnTo>
                  <a:pt x="385462" y="44754"/>
                </a:lnTo>
                <a:lnTo>
                  <a:pt x="382557" y="37890"/>
                </a:lnTo>
                <a:lnTo>
                  <a:pt x="382557" y="23227"/>
                </a:lnTo>
                <a:lnTo>
                  <a:pt x="385462" y="16369"/>
                </a:lnTo>
                <a:lnTo>
                  <a:pt x="390729" y="11245"/>
                </a:lnTo>
                <a:lnTo>
                  <a:pt x="394487" y="7793"/>
                </a:lnTo>
                <a:lnTo>
                  <a:pt x="392421" y="0"/>
                </a:lnTo>
                <a:close/>
              </a:path>
            </a:pathLst>
          </a:custGeom>
          <a:solidFill>
            <a:srgbClr val="00AEEF"/>
          </a:solidFill>
        </p:spPr>
        <p:txBody>
          <a:bodyPr wrap="square" lIns="0" tIns="0" rIns="0" bIns="0" rtlCol="0"/>
          <a:lstStyle/>
          <a:p>
            <a:pPr defTabSz="1625803"/>
            <a:endParaRPr sz="3200">
              <a:solidFill>
                <a:prstClr val="black"/>
              </a:solidFill>
              <a:latin typeface="Calibri"/>
            </a:endParaRPr>
          </a:p>
        </p:txBody>
      </p:sp>
      <p:pic>
        <p:nvPicPr>
          <p:cNvPr id="24" name="Рисунок 23" descr="images.jpg"/>
          <p:cNvPicPr>
            <a:picLocks noGrp="1" noChangeAspect="1"/>
          </p:cNvPicPr>
          <p:nvPr>
            <p:ph type="pic" sz="quarter" idx="12"/>
          </p:nvPr>
        </p:nvPicPr>
        <p:blipFill>
          <a:blip r:embed="rId2">
            <a:lum contrast="10000"/>
          </a:blip>
          <a:srcRect l="13374" r="13374"/>
          <a:stretch>
            <a:fillRect/>
          </a:stretch>
        </p:blipFill>
        <p:spPr>
          <a:xfrm>
            <a:off x="3419872" y="3219822"/>
            <a:ext cx="2714644" cy="1714512"/>
          </a:xfrm>
        </p:spPr>
      </p:pic>
    </p:spTree>
    <p:extLst>
      <p:ext uri="{BB962C8B-B14F-4D97-AF65-F5344CB8AC3E}">
        <p14:creationId xmlns:p14="http://schemas.microsoft.com/office/powerpoint/2010/main" val="124091074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Esga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oling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!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7_11-03-0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143636" y="1000114"/>
            <a:ext cx="2786082" cy="257176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09-27_11-23-59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85720" y="1071552"/>
            <a:ext cx="2500330" cy="2357454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09-27_11-04-59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43438" y="2643188"/>
            <a:ext cx="2571768" cy="2357436"/>
          </a:xfrm>
          <a:prstGeom prst="rect">
            <a:avLst/>
          </a:prstGeom>
        </p:spPr>
      </p:pic>
      <p:pic>
        <p:nvPicPr>
          <p:cNvPr id="7" name="Рисунок 6" descr="photo_2020-09-27_11-05-06.jpg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1714480" y="2643188"/>
            <a:ext cx="2714644" cy="2357454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2571736" y="1214428"/>
            <a:ext cx="159691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Rustam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4643438" y="1643056"/>
            <a:ext cx="1710148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To‘maris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0" name="TextBox 9"/>
          <p:cNvSpPr txBox="1"/>
          <p:nvPr/>
        </p:nvSpPr>
        <p:spPr>
          <a:xfrm>
            <a:off x="0" y="3500444"/>
            <a:ext cx="1665841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Baxtiyor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11" name="TextBox 10"/>
          <p:cNvSpPr txBox="1"/>
          <p:nvPr/>
        </p:nvSpPr>
        <p:spPr>
          <a:xfrm>
            <a:off x="7358082" y="3500444"/>
            <a:ext cx="125547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Oygul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5" fill="hold">
                      <p:stCondLst>
                        <p:cond delay="indefinite"/>
                      </p:stCondLst>
                      <p:childTnLst>
                        <p:par>
                          <p:cTn id="16" fill="hold">
                            <p:stCondLst>
                              <p:cond delay="0"/>
                            </p:stCondLst>
                            <p:childTnLst>
                              <p:par>
                                <p:cTn id="17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9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0" dur="500" fill="hold"/>
                                        <p:tgtEl>
                                          <p:spTgt spid="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1" fill="hold">
                      <p:stCondLst>
                        <p:cond delay="indefinite"/>
                      </p:stCondLst>
                      <p:childTnLst>
                        <p:par>
                          <p:cTn id="22" fill="hold">
                            <p:stCondLst>
                              <p:cond delay="0"/>
                            </p:stCondLst>
                            <p:childTnLst>
                              <p:par>
                                <p:cTn id="23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25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26" dur="500" fill="hold"/>
                                        <p:tgtEl>
                                          <p:spTgt spid="9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  <p:bldP spid="9" grpId="0"/>
    </p:bld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Содержимое 4" descr="photo_2020-09-27_14-33-1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214282" y="3500444"/>
            <a:ext cx="1928826" cy="1500180"/>
          </a:xfrm>
        </p:spPr>
      </p:pic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 fontScale="90000"/>
          </a:bodyPr>
          <a:lstStyle/>
          <a:p>
            <a:r>
              <a:rPr lang="en-US" b="1" dirty="0" err="1" smtClean="0">
                <a:latin typeface="Arial" pitchFamily="34" charset="0"/>
                <a:cs typeface="Arial" pitchFamily="34" charset="0"/>
              </a:rPr>
              <a:t>Mustaqil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bajarish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uchun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b="1" dirty="0" err="1" smtClean="0">
                <a:latin typeface="Arial" pitchFamily="34" charset="0"/>
                <a:cs typeface="Arial" pitchFamily="34" charset="0"/>
              </a:rPr>
              <a:t>topshiriq</a:t>
            </a:r>
            <a:r>
              <a:rPr lang="en-US" b="1" dirty="0" smtClean="0">
                <a:latin typeface="Arial" pitchFamily="34" charset="0"/>
                <a:cs typeface="Arial" pitchFamily="34" charset="0"/>
              </a:rPr>
              <a:t>:</a:t>
            </a:r>
            <a:endParaRPr lang="ru-RU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500034" y="3857634"/>
            <a:ext cx="1404552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74  - 77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9" name="Овал 8"/>
          <p:cNvSpPr/>
          <p:nvPr/>
        </p:nvSpPr>
        <p:spPr>
          <a:xfrm>
            <a:off x="785786" y="3429006"/>
            <a:ext cx="1000132" cy="485772"/>
          </a:xfrm>
          <a:prstGeom prst="ellipse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bet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graphicFrame>
        <p:nvGraphicFramePr>
          <p:cNvPr id="11" name="Схема 10"/>
          <p:cNvGraphicFramePr/>
          <p:nvPr/>
        </p:nvGraphicFramePr>
        <p:xfrm>
          <a:off x="214282" y="-642960"/>
          <a:ext cx="8929718" cy="5643602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3" r:lo="rId4" r:qs="rId5" r:cs="rId6"/>
          </a:graphicData>
        </a:graphic>
      </p:graphicFrame>
      <p:pic>
        <p:nvPicPr>
          <p:cNvPr id="12" name="Рисунок 11" descr="photo_2020-09-23_21-32-05.jpg"/>
          <p:cNvPicPr>
            <a:picLocks noChangeAspect="1"/>
          </p:cNvPicPr>
          <p:nvPr/>
        </p:nvPicPr>
        <p:blipFill>
          <a:blip r:embed="rId8" cstate="print"/>
          <a:stretch>
            <a:fillRect/>
          </a:stretch>
        </p:blipFill>
        <p:spPr>
          <a:xfrm>
            <a:off x="285720" y="1142990"/>
            <a:ext cx="1571636" cy="150019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/>
          <a:lstStyle/>
          <a:p>
            <a:endParaRPr lang="ru-RU" dirty="0"/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Mustahkamlash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3_21-31-23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" y="1142991"/>
            <a:ext cx="1928794" cy="221457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09-24_00-06-33.jpg"/>
          <p:cNvPicPr>
            <a:picLocks noChangeAspect="1"/>
          </p:cNvPicPr>
          <p:nvPr/>
        </p:nvPicPr>
        <p:blipFill>
          <a:blip r:embed="rId3" cstate="print"/>
          <a:stretch>
            <a:fillRect/>
          </a:stretch>
        </p:blipFill>
        <p:spPr>
          <a:xfrm rot="545267">
            <a:off x="1944232" y="1257218"/>
            <a:ext cx="1636356" cy="2389983"/>
          </a:xfrm>
          <a:prstGeom prst="rect">
            <a:avLst/>
          </a:prstGeom>
        </p:spPr>
      </p:pic>
      <p:pic>
        <p:nvPicPr>
          <p:cNvPr id="6" name="Рисунок 5" descr="photo_2020-09-27_11-03-1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5786446" y="2143122"/>
            <a:ext cx="3214692" cy="178595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09-27_11-03-19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4000496" y="1428742"/>
            <a:ext cx="1695659" cy="2143140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8" name="Скругленный прямоугольник 7"/>
          <p:cNvSpPr/>
          <p:nvPr/>
        </p:nvSpPr>
        <p:spPr>
          <a:xfrm>
            <a:off x="357158" y="3857634"/>
            <a:ext cx="6357982" cy="1057276"/>
          </a:xfrm>
          <a:prstGeom prst="roundRect">
            <a:avLst>
              <a:gd name="adj" fmla="val 41377"/>
            </a:avLst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rtlCol="0" anchor="ctr"/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Jurjon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degan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yurtda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kambag‘al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o‘tinchi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chol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sandiqni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suvdan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chiqarib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Go‘zal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Oygul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7_11-05-56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357818" y="1214428"/>
            <a:ext cx="3643338" cy="3714776"/>
          </a:xfrm>
        </p:spPr>
      </p:pic>
      <p:sp>
        <p:nvSpPr>
          <p:cNvPr id="5" name="TextBox 4"/>
          <p:cNvSpPr txBox="1"/>
          <p:nvPr/>
        </p:nvSpPr>
        <p:spPr>
          <a:xfrm>
            <a:off x="857224" y="1214428"/>
            <a:ext cx="4067139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deganda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yuzi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Kun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deganda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ko‘zi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bor.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go‘zal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qiz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qarshisida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Bebaho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juda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Qaldirg‘och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qoshlaridan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To‘nib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qarashlaridan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Hayot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sochilar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Gullar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ochilar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Oygul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ilojsiz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qoldi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7_11-03-59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0" y="1000114"/>
            <a:ext cx="2857488" cy="2536819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09-27_11-42-06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857884" y="1071552"/>
            <a:ext cx="3286116" cy="26431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09-27_11-51-56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428860" y="2643188"/>
            <a:ext cx="3643338" cy="250031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09-27_11-54-23.jpg"/>
          <p:cNvPicPr>
            <a:picLocks noChangeAspect="1"/>
          </p:cNvPicPr>
          <p:nvPr/>
        </p:nvPicPr>
        <p:blipFill>
          <a:blip r:embed="rId5" cstate="print"/>
          <a:stretch>
            <a:fillRect/>
          </a:stretch>
        </p:blipFill>
        <p:spPr>
          <a:xfrm>
            <a:off x="5786446" y="3357568"/>
            <a:ext cx="1357322" cy="178593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13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14" dur="5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Baxtiyor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4429124" y="1214428"/>
            <a:ext cx="3882794" cy="353943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Go‘zal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yurt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Susambilda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podachi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U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mashhur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elda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dirty="0" smtClean="0">
                <a:latin typeface="Arial" pitchFamily="34" charset="0"/>
                <a:cs typeface="Arial" pitchFamily="34" charset="0"/>
              </a:rPr>
              <a:t>Nomi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Baxtiyor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Go‘zal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va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chinor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Qomatiga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zor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Qilichday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o‘tkir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Rustam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kabi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zo‘r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edi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9" name="Содержимое 8" descr="photo_2020-09-27_16-04-10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142844" y="1142990"/>
            <a:ext cx="4012700" cy="3857652"/>
          </a:xfrm>
        </p:spPr>
      </p:pic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Baxtiyorning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baxti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7_11-05-48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388" y="1214428"/>
            <a:ext cx="2500330" cy="2357454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5" name="Рисунок 4" descr="photo_2020-09-27_11-04-23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1071552"/>
            <a:ext cx="2928926" cy="2786082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6" name="Рисунок 5" descr="photo_2020-09-27_11-52-2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14678" y="2357436"/>
            <a:ext cx="3643338" cy="2500330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7" name="TextBox 6"/>
          <p:cNvSpPr txBox="1"/>
          <p:nvPr/>
        </p:nvSpPr>
        <p:spPr>
          <a:xfrm>
            <a:off x="0" y="3857634"/>
            <a:ext cx="3531736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Jinday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 non </a:t>
            </a:r>
            <a:r>
              <a:rPr lang="en-US" sz="3200" dirty="0" err="1" smtClean="0">
                <a:latin typeface="Arial" pitchFamily="34" charset="0"/>
                <a:cs typeface="Arial" pitchFamily="34" charset="0"/>
              </a:rPr>
              <a:t>bormi</a:t>
            </a:r>
            <a:r>
              <a:rPr lang="en-US" sz="3200" dirty="0" smtClean="0">
                <a:latin typeface="Arial" pitchFamily="34" charset="0"/>
                <a:cs typeface="Arial" pitchFamily="34" charset="0"/>
              </a:rPr>
              <a:t>?</a:t>
            </a:r>
            <a:endParaRPr lang="ru-RU" sz="32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2928926" y="1285866"/>
            <a:ext cx="3507692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Uzun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umring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Bola,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baxting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bo‘lsin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rmAutofit/>
          </a:bodyPr>
          <a:lstStyle/>
          <a:p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Oygulning</a:t>
            </a:r>
            <a:r>
              <a:rPr lang="en-US" sz="60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000" b="1" dirty="0" err="1" smtClean="0">
                <a:latin typeface="Arial" pitchFamily="34" charset="0"/>
                <a:cs typeface="Arial" pitchFamily="34" charset="0"/>
              </a:rPr>
              <a:t>taklifi</a:t>
            </a:r>
            <a:endParaRPr lang="ru-RU" sz="60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7_12-37-1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5572132" y="1071552"/>
            <a:ext cx="3571868" cy="4071948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pic>
        <p:nvPicPr>
          <p:cNvPr id="6" name="Рисунок 5" descr="photo_2020-09-27_12-39-31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57554" y="2428874"/>
            <a:ext cx="1928826" cy="185738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7" name="Рисунок 6" descr="photo_2020-09-27_11-04-50.jpg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214282" y="1142990"/>
            <a:ext cx="3088392" cy="2928940"/>
          </a:xfrm>
          <a:prstGeom prst="rect">
            <a:avLst/>
          </a:prstGeom>
          <a:ln>
            <a:noFill/>
          </a:ln>
          <a:effectLst>
            <a:outerShdw blurRad="190500" algn="tl" rotWithShape="0">
              <a:srgbClr val="000000">
                <a:alpha val="70000"/>
              </a:srgbClr>
            </a:outerShdw>
          </a:effectLst>
        </p:spPr>
      </p:pic>
      <p:sp>
        <p:nvSpPr>
          <p:cNvPr id="8" name="TextBox 7"/>
          <p:cNvSpPr txBox="1"/>
          <p:nvPr/>
        </p:nvSpPr>
        <p:spPr>
          <a:xfrm>
            <a:off x="428596" y="4071948"/>
            <a:ext cx="4551246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/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Baxtiyorning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otasi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Oygul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bergan</a:t>
            </a:r>
            <a:endParaRPr lang="en-US" sz="2400" dirty="0" smtClean="0">
              <a:latin typeface="Arial" pitchFamily="34" charset="0"/>
              <a:cs typeface="Arial" pitchFamily="34" charset="0"/>
            </a:endParaRPr>
          </a:p>
          <a:p>
            <a:pPr algn="ctr"/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gavharni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bozorga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jo‘nadi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smtClean="0">
                <a:latin typeface="Arial" pitchFamily="34" charset="0"/>
                <a:cs typeface="Arial" pitchFamily="34" charset="0"/>
              </a:rPr>
              <a:t>Yurt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sog‘inchi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5" name="Рисунок 4" descr="photo_2020-09-27_11-05-16.jpg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643438" y="1142990"/>
            <a:ext cx="4277406" cy="3786196"/>
          </a:xfrm>
          <a:prstGeom prst="rect">
            <a:avLst/>
          </a:prstGeom>
        </p:spPr>
      </p:pic>
      <p:pic>
        <p:nvPicPr>
          <p:cNvPr id="8" name="Содержимое 7" descr="photo_2020-09-27_11-05-39.jpg"/>
          <p:cNvPicPr>
            <a:picLocks noGrp="1" noChangeAspect="1"/>
          </p:cNvPicPr>
          <p:nvPr>
            <p:ph idx="1"/>
          </p:nvPr>
        </p:nvPicPr>
        <p:blipFill>
          <a:blip r:embed="rId3"/>
          <a:stretch>
            <a:fillRect/>
          </a:stretch>
        </p:blipFill>
        <p:spPr>
          <a:xfrm>
            <a:off x="214282" y="2143121"/>
            <a:ext cx="4214842" cy="3000379"/>
          </a:xfrm>
        </p:spPr>
      </p:pic>
      <p:sp>
        <p:nvSpPr>
          <p:cNvPr id="9" name="Скругленный прямоугольник 8"/>
          <p:cNvSpPr/>
          <p:nvPr/>
        </p:nvSpPr>
        <p:spPr>
          <a:xfrm>
            <a:off x="142844" y="1071552"/>
            <a:ext cx="4500594" cy="1057276"/>
          </a:xfrm>
          <a:prstGeom prst="roundRect">
            <a:avLst>
              <a:gd name="adj" fmla="val 50000"/>
            </a:avLst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rtlCol="0" anchor="ctr"/>
          <a:lstStyle/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Jambilga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o‘t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ochamiz</a:t>
            </a:r>
            <a:endParaRPr lang="en-US" sz="2800" dirty="0" smtClean="0">
              <a:latin typeface="Arial" pitchFamily="34" charset="0"/>
              <a:cs typeface="Arial" pitchFamily="34" charset="0"/>
            </a:endParaRPr>
          </a:p>
          <a:p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Xonning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qonin</a:t>
            </a:r>
            <a:r>
              <a:rPr lang="en-US" sz="28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800" dirty="0" err="1" smtClean="0">
                <a:latin typeface="Arial" pitchFamily="34" charset="0"/>
                <a:cs typeface="Arial" pitchFamily="34" charset="0"/>
              </a:rPr>
              <a:t>sochamiz</a:t>
            </a:r>
            <a:endParaRPr lang="ru-RU" sz="28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0" y="0"/>
            <a:ext cx="9144000" cy="1063229"/>
          </a:xfrm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>
            <a:noAutofit/>
          </a:bodyPr>
          <a:lstStyle/>
          <a:p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Asar</a:t>
            </a:r>
            <a:r>
              <a:rPr lang="en-US" sz="6600" b="1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6600" b="1" dirty="0" err="1" smtClean="0">
                <a:latin typeface="Arial" pitchFamily="34" charset="0"/>
                <a:cs typeface="Arial" pitchFamily="34" charset="0"/>
              </a:rPr>
              <a:t>yakuni</a:t>
            </a:r>
            <a:endParaRPr lang="ru-RU" sz="6600" b="1" dirty="0">
              <a:latin typeface="Arial" pitchFamily="34" charset="0"/>
              <a:cs typeface="Arial" pitchFamily="34" charset="0"/>
            </a:endParaRPr>
          </a:p>
        </p:txBody>
      </p:sp>
      <p:pic>
        <p:nvPicPr>
          <p:cNvPr id="4" name="Содержимое 3" descr="photo_2020-09-27_11-05-24.jpg"/>
          <p:cNvPicPr>
            <a:picLocks noGrp="1" noChangeAspect="1"/>
          </p:cNvPicPr>
          <p:nvPr>
            <p:ph idx="1"/>
          </p:nvPr>
        </p:nvPicPr>
        <p:blipFill>
          <a:blip r:embed="rId2"/>
          <a:stretch>
            <a:fillRect/>
          </a:stretch>
        </p:blipFill>
        <p:spPr>
          <a:xfrm>
            <a:off x="642910" y="1142990"/>
            <a:ext cx="2786082" cy="2500330"/>
          </a:xfrm>
        </p:spPr>
      </p:pic>
      <p:pic>
        <p:nvPicPr>
          <p:cNvPr id="5" name="Рисунок 4" descr="photo_2020-09-27_11-03-38.jpg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4357686" y="2643170"/>
            <a:ext cx="3643306" cy="250033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4572000" y="1000114"/>
            <a:ext cx="378621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O‘ynab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bayram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etdilar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;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Zolim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xonni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yo‘qotib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Qayg‘ularini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Murodiga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yetdilar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  <p:sp>
        <p:nvSpPr>
          <p:cNvPr id="7" name="TextBox 6"/>
          <p:cNvSpPr txBox="1"/>
          <p:nvPr/>
        </p:nvSpPr>
        <p:spPr>
          <a:xfrm>
            <a:off x="428596" y="3573840"/>
            <a:ext cx="3472425" cy="156966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Susambilga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yo‘l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</a:p>
          <a:p>
            <a:r>
              <a:rPr lang="en-US" sz="2400" dirty="0" smtClean="0">
                <a:latin typeface="Arial" pitchFamily="34" charset="0"/>
                <a:cs typeface="Arial" pitchFamily="34" charset="0"/>
              </a:rPr>
              <a:t>El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karnay-surnay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chalib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Zambaraklar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bo‘shatib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,</a:t>
            </a:r>
          </a:p>
          <a:p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Uni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kuzatib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 </a:t>
            </a:r>
            <a:r>
              <a:rPr lang="en-US" sz="2400" dirty="0" err="1" smtClean="0">
                <a:latin typeface="Arial" pitchFamily="34" charset="0"/>
                <a:cs typeface="Arial" pitchFamily="34" charset="0"/>
              </a:rPr>
              <a:t>qoldi</a:t>
            </a:r>
            <a:r>
              <a:rPr lang="en-US" sz="2400" dirty="0" smtClean="0">
                <a:latin typeface="Arial" pitchFamily="34" charset="0"/>
                <a:cs typeface="Arial" pitchFamily="34" charset="0"/>
              </a:rPr>
              <a:t>.</a:t>
            </a:r>
            <a:endParaRPr lang="ru-RU" sz="2400" dirty="0">
              <a:latin typeface="Arial" pitchFamily="34" charset="0"/>
              <a:cs typeface="Arial" pitchFamily="34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680</TotalTime>
  <Words>194</Words>
  <Application>Microsoft Office PowerPoint</Application>
  <PresentationFormat>Экран (16:9)</PresentationFormat>
  <Paragraphs>53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2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16" baseType="lpstr">
      <vt:lpstr>Arial</vt:lpstr>
      <vt:lpstr>Calibri</vt:lpstr>
      <vt:lpstr>Тема Office</vt:lpstr>
      <vt:lpstr>Презентация PowerPoint</vt:lpstr>
      <vt:lpstr>Mustahkamlash</vt:lpstr>
      <vt:lpstr>Go‘zal Oygul</vt:lpstr>
      <vt:lpstr>Oygul ilojsiz qoldi</vt:lpstr>
      <vt:lpstr>Baxtiyor</vt:lpstr>
      <vt:lpstr>Baxtiyorning baxti</vt:lpstr>
      <vt:lpstr>Oygulning taklifi</vt:lpstr>
      <vt:lpstr>Yurt sog‘inchi</vt:lpstr>
      <vt:lpstr>Asar yakuni</vt:lpstr>
      <vt:lpstr>Esga oling!</vt:lpstr>
      <vt:lpstr>Mustaqil bajarish uchun topshiriq: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Администратор</dc:creator>
  <cp:lastModifiedBy>Пользователь</cp:lastModifiedBy>
  <cp:revision>41</cp:revision>
  <dcterms:created xsi:type="dcterms:W3CDTF">2020-08-23T10:25:57Z</dcterms:created>
  <dcterms:modified xsi:type="dcterms:W3CDTF">2020-09-28T05:14:42Z</dcterms:modified>
</cp:coreProperties>
</file>