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788" y="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564CC-F614-42B0-A61F-71D0B77A697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B8B666E-5543-4A0D-BC88-D078203C667B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Arial" pitchFamily="34" charset="0"/>
              <a:cs typeface="Arial" pitchFamily="34" charset="0"/>
            </a:rPr>
            <a:t>Savol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topshiriqlarni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bajaring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.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EA7E6AC6-D506-4445-92FB-3D98A783AB8A}" type="parTrans" cxnId="{F37453EC-D076-4799-A712-7CD621A37D73}">
      <dgm:prSet/>
      <dgm:spPr/>
      <dgm:t>
        <a:bodyPr/>
        <a:lstStyle/>
        <a:p>
          <a:endParaRPr lang="ru-RU"/>
        </a:p>
      </dgm:t>
    </dgm:pt>
    <dgm:pt modelId="{792EAAC7-F9F0-465B-8B28-B0209C867274}" type="sibTrans" cxnId="{F37453EC-D076-4799-A712-7CD621A37D73}">
      <dgm:prSet/>
      <dgm:spPr/>
      <dgm:t>
        <a:bodyPr/>
        <a:lstStyle/>
        <a:p>
          <a:endParaRPr lang="ru-RU"/>
        </a:p>
      </dgm:t>
    </dgm:pt>
    <dgm:pt modelId="{5F70ADAA-345C-46E7-BD45-E5595E60667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600" dirty="0" err="1" smtClean="0">
              <a:latin typeface="Arial" pitchFamily="34" charset="0"/>
              <a:cs typeface="Arial" pitchFamily="34" charset="0"/>
            </a:rPr>
            <a:t>Zulfiya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she’rlarini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.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26C8359D-7FA0-4404-AA13-D25149838C47}" type="parTrans" cxnId="{33C9B611-5C11-4A97-BFB8-A923D6925B01}">
      <dgm:prSet/>
      <dgm:spPr/>
      <dgm:t>
        <a:bodyPr/>
        <a:lstStyle/>
        <a:p>
          <a:endParaRPr lang="ru-RU"/>
        </a:p>
      </dgm:t>
    </dgm:pt>
    <dgm:pt modelId="{2E2908B7-3197-4835-87F3-32DDA94ED822}" type="sibTrans" cxnId="{33C9B611-5C11-4A97-BFB8-A923D6925B01}">
      <dgm:prSet/>
      <dgm:spPr/>
      <dgm:t>
        <a:bodyPr/>
        <a:lstStyle/>
        <a:p>
          <a:endParaRPr lang="ru-RU"/>
        </a:p>
      </dgm:t>
    </dgm:pt>
    <dgm:pt modelId="{CA50460A-B3E7-4EF1-82B8-47DA2CA8DFC8}" type="pres">
      <dgm:prSet presAssocID="{67D564CC-F614-42B0-A61F-71D0B77A6979}" presName="linearFlow" presStyleCnt="0">
        <dgm:presLayoutVars>
          <dgm:dir/>
          <dgm:resizeHandles val="exact"/>
        </dgm:presLayoutVars>
      </dgm:prSet>
      <dgm:spPr/>
    </dgm:pt>
    <dgm:pt modelId="{C9FBE7EC-5308-421B-BA6A-CD70969B9378}" type="pres">
      <dgm:prSet presAssocID="{5B8B666E-5543-4A0D-BC88-D078203C667B}" presName="composite" presStyleCnt="0"/>
      <dgm:spPr/>
    </dgm:pt>
    <dgm:pt modelId="{EA402226-47C4-426E-8152-A422B934F025}" type="pres">
      <dgm:prSet presAssocID="{5B8B666E-5543-4A0D-BC88-D078203C667B}" presName="imgShp" presStyleLbl="fgImgPlace1" presStyleIdx="0" presStyleCnt="2" custScaleX="52673" custScaleY="51016" custLinFactNeighborX="-21406" custLinFactNeighborY="30663"/>
      <dgm:spPr/>
    </dgm:pt>
    <dgm:pt modelId="{130164E2-DAF8-4F58-9B03-E75A34804DB0}" type="pres">
      <dgm:prSet presAssocID="{5B8B666E-5543-4A0D-BC88-D078203C667B}" presName="txShp" presStyleLbl="node1" presStyleIdx="0" presStyleCnt="2" custScaleX="145565" custScaleY="35395" custLinFactNeighborX="-3608" custLinFactNeighborY="30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6A247-5B8A-49A1-9A81-7D091E741A23}" type="pres">
      <dgm:prSet presAssocID="{792EAAC7-F9F0-465B-8B28-B0209C867274}" presName="spacing" presStyleCnt="0"/>
      <dgm:spPr/>
    </dgm:pt>
    <dgm:pt modelId="{A15F00B9-F1B9-4D6D-8B43-AE80EC0CD3D7}" type="pres">
      <dgm:prSet presAssocID="{5F70ADAA-345C-46E7-BD45-E5595E606673}" presName="composite" presStyleCnt="0"/>
      <dgm:spPr/>
    </dgm:pt>
    <dgm:pt modelId="{35A55E81-395C-4805-AE18-613C8E7EC2CF}" type="pres">
      <dgm:prSet presAssocID="{5F70ADAA-345C-46E7-BD45-E5595E606673}" presName="imgShp" presStyleLbl="fgImgPlace1" presStyleIdx="1" presStyleCnt="2" custScaleX="51889" custScaleY="49781" custLinFactNeighborX="23331" custLinFactNeighborY="-956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2184B9-F67D-4E6D-B3D8-2CD213D9549E}" type="pres">
      <dgm:prSet presAssocID="{5F70ADAA-345C-46E7-BD45-E5595E606673}" presName="txShp" presStyleLbl="node1" presStyleIdx="1" presStyleCnt="2" custScaleX="115739" custScaleY="38579" custLinFactNeighborX="12569" custLinFactNeighborY="-10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18CFDD-68FC-46E4-A495-D1D80405CE38}" type="presOf" srcId="{5B8B666E-5543-4A0D-BC88-D078203C667B}" destId="{130164E2-DAF8-4F58-9B03-E75A34804DB0}" srcOrd="0" destOrd="0" presId="urn:microsoft.com/office/officeart/2005/8/layout/vList3"/>
    <dgm:cxn modelId="{F37453EC-D076-4799-A712-7CD621A37D73}" srcId="{67D564CC-F614-42B0-A61F-71D0B77A6979}" destId="{5B8B666E-5543-4A0D-BC88-D078203C667B}" srcOrd="0" destOrd="0" parTransId="{EA7E6AC6-D506-4445-92FB-3D98A783AB8A}" sibTransId="{792EAAC7-F9F0-465B-8B28-B0209C867274}"/>
    <dgm:cxn modelId="{33C9B611-5C11-4A97-BFB8-A923D6925B01}" srcId="{67D564CC-F614-42B0-A61F-71D0B77A6979}" destId="{5F70ADAA-345C-46E7-BD45-E5595E606673}" srcOrd="1" destOrd="0" parTransId="{26C8359D-7FA0-4404-AA13-D25149838C47}" sibTransId="{2E2908B7-3197-4835-87F3-32DDA94ED822}"/>
    <dgm:cxn modelId="{88C16D61-F2ED-4988-990C-0D17C600DC64}" type="presOf" srcId="{67D564CC-F614-42B0-A61F-71D0B77A6979}" destId="{CA50460A-B3E7-4EF1-82B8-47DA2CA8DFC8}" srcOrd="0" destOrd="0" presId="urn:microsoft.com/office/officeart/2005/8/layout/vList3"/>
    <dgm:cxn modelId="{73C6F4E9-2236-4C70-A544-D29BBBE844D9}" type="presOf" srcId="{5F70ADAA-345C-46E7-BD45-E5595E606673}" destId="{D52184B9-F67D-4E6D-B3D8-2CD213D9549E}" srcOrd="0" destOrd="0" presId="urn:microsoft.com/office/officeart/2005/8/layout/vList3"/>
    <dgm:cxn modelId="{04E47A47-BD1F-4044-A26E-9B80F35064C9}" type="presParOf" srcId="{CA50460A-B3E7-4EF1-82B8-47DA2CA8DFC8}" destId="{C9FBE7EC-5308-421B-BA6A-CD70969B9378}" srcOrd="0" destOrd="0" presId="urn:microsoft.com/office/officeart/2005/8/layout/vList3"/>
    <dgm:cxn modelId="{3CE047B5-657E-4AB6-83F0-5321DE0B61D6}" type="presParOf" srcId="{C9FBE7EC-5308-421B-BA6A-CD70969B9378}" destId="{EA402226-47C4-426E-8152-A422B934F025}" srcOrd="0" destOrd="0" presId="urn:microsoft.com/office/officeart/2005/8/layout/vList3"/>
    <dgm:cxn modelId="{341EFD0B-4875-4B19-ACBA-59411E682BA9}" type="presParOf" srcId="{C9FBE7EC-5308-421B-BA6A-CD70969B9378}" destId="{130164E2-DAF8-4F58-9B03-E75A34804DB0}" srcOrd="1" destOrd="0" presId="urn:microsoft.com/office/officeart/2005/8/layout/vList3"/>
    <dgm:cxn modelId="{E073299A-662A-4BA7-A215-089E0CBFB0A2}" type="presParOf" srcId="{CA50460A-B3E7-4EF1-82B8-47DA2CA8DFC8}" destId="{9966A247-5B8A-49A1-9A81-7D091E741A23}" srcOrd="1" destOrd="0" presId="urn:microsoft.com/office/officeart/2005/8/layout/vList3"/>
    <dgm:cxn modelId="{EFEB274E-5372-4B81-9AF6-40B8E3697F33}" type="presParOf" srcId="{CA50460A-B3E7-4EF1-82B8-47DA2CA8DFC8}" destId="{A15F00B9-F1B9-4D6D-8B43-AE80EC0CD3D7}" srcOrd="2" destOrd="0" presId="urn:microsoft.com/office/officeart/2005/8/layout/vList3"/>
    <dgm:cxn modelId="{710D3A36-890C-4260-BF39-88E0C906EEC0}" type="presParOf" srcId="{A15F00B9-F1B9-4D6D-8B43-AE80EC0CD3D7}" destId="{35A55E81-395C-4805-AE18-613C8E7EC2CF}" srcOrd="0" destOrd="0" presId="urn:microsoft.com/office/officeart/2005/8/layout/vList3"/>
    <dgm:cxn modelId="{49DFD9B7-67B2-4EA6-AEAA-354BB35EE3FC}" type="presParOf" srcId="{A15F00B9-F1B9-4D6D-8B43-AE80EC0CD3D7}" destId="{D52184B9-F67D-4E6D-B3D8-2CD213D9549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164E2-DAF8-4F58-9B03-E75A34804DB0}">
      <dsp:nvSpPr>
        <dsp:cNvPr id="0" name=""/>
        <dsp:cNvSpPr/>
      </dsp:nvSpPr>
      <dsp:spPr>
        <a:xfrm rot="10800000">
          <a:off x="0" y="2025733"/>
          <a:ext cx="8644031" cy="1058825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1914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Savol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va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topshiriqlarni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bajaring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 rot="10800000">
        <a:off x="264706" y="2025733"/>
        <a:ext cx="8379325" cy="1058825"/>
      </dsp:txXfrm>
    </dsp:sp>
    <dsp:sp modelId="{EA402226-47C4-426E-8152-A422B934F025}">
      <dsp:nvSpPr>
        <dsp:cNvPr id="0" name=""/>
        <dsp:cNvSpPr/>
      </dsp:nvSpPr>
      <dsp:spPr>
        <a:xfrm>
          <a:off x="67532" y="1784936"/>
          <a:ext cx="1575689" cy="152612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184B9-F67D-4E6D-B3D8-2CD213D9549E}">
      <dsp:nvSpPr>
        <dsp:cNvPr id="0" name=""/>
        <dsp:cNvSpPr/>
      </dsp:nvSpPr>
      <dsp:spPr>
        <a:xfrm rot="10800000">
          <a:off x="1929199" y="3146130"/>
          <a:ext cx="6872885" cy="1154073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19149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Zulfiya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she’rlarini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 rot="10800000">
        <a:off x="2217717" y="3146130"/>
        <a:ext cx="6584367" cy="1154073"/>
      </dsp:txXfrm>
    </dsp:sp>
    <dsp:sp modelId="{35A55E81-395C-4805-AE18-613C8E7EC2CF}">
      <dsp:nvSpPr>
        <dsp:cNvPr id="0" name=""/>
        <dsp:cNvSpPr/>
      </dsp:nvSpPr>
      <dsp:spPr>
        <a:xfrm>
          <a:off x="1571949" y="3000566"/>
          <a:ext cx="1552236" cy="14891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28728" y="2071684"/>
            <a:ext cx="7572428" cy="922725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 b="1" smtClean="0">
                <a:solidFill>
                  <a:srgbClr val="002060"/>
                </a:solidFill>
                <a:latin typeface="Arial"/>
                <a:cs typeface="Arial"/>
              </a:rPr>
              <a:t>Mavz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u: “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Oygul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bilan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Baxtiyor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ertak-dostoni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 (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davomi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39502"/>
            <a:ext cx="1672714" cy="67847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61576"/>
            <a:ext cx="1714512" cy="65639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43702" y="375032"/>
            <a:ext cx="1571636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 </a:t>
            </a: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28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4" name="Рисунок 23" descr="images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3374" r="13374"/>
          <a:stretch>
            <a:fillRect/>
          </a:stretch>
        </p:blipFill>
        <p:spPr>
          <a:xfrm>
            <a:off x="3419872" y="3219822"/>
            <a:ext cx="2714644" cy="1714512"/>
          </a:xfrm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Esga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oling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!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7_11-03-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1000114"/>
            <a:ext cx="2786082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09-27_11-23-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52"/>
            <a:ext cx="2500330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09-27_11-04-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643188"/>
            <a:ext cx="2571768" cy="2357436"/>
          </a:xfrm>
          <a:prstGeom prst="rect">
            <a:avLst/>
          </a:prstGeom>
        </p:spPr>
      </p:pic>
      <p:pic>
        <p:nvPicPr>
          <p:cNvPr id="7" name="Рисунок 6" descr="photo_2020-09-27_11-05-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2643188"/>
            <a:ext cx="2714644" cy="235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1736" y="1214428"/>
            <a:ext cx="159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Rustam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1643056"/>
            <a:ext cx="1710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To‘maris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00444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Baxtiyor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082" y="3500444"/>
            <a:ext cx="1255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Oygul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09-27_14-33-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500444"/>
            <a:ext cx="1928826" cy="1500180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857634"/>
            <a:ext cx="1404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74  - 77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5786" y="3429006"/>
            <a:ext cx="1000132" cy="48577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bet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214282" y="-642960"/>
          <a:ext cx="8929718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photo_2020-09-23_21-32-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1142990"/>
            <a:ext cx="157163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3_21-31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142991"/>
            <a:ext cx="1928794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09-24_00-06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5267">
            <a:off x="1944232" y="1257218"/>
            <a:ext cx="1636356" cy="2389983"/>
          </a:xfrm>
          <a:prstGeom prst="rect">
            <a:avLst/>
          </a:prstGeom>
        </p:spPr>
      </p:pic>
      <p:pic>
        <p:nvPicPr>
          <p:cNvPr id="6" name="Рисунок 5" descr="photo_2020-09-27_11-03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143122"/>
            <a:ext cx="321469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09-27_11-03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428742"/>
            <a:ext cx="169565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57158" y="3857634"/>
            <a:ext cx="6357982" cy="1057276"/>
          </a:xfrm>
          <a:prstGeom prst="roundRect">
            <a:avLst>
              <a:gd name="adj" fmla="val 413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Jurjon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yurtda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kambag‘al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o‘tinchi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sandiqni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suvdan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chiqarib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Go‘zal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Oygul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7_11-05-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1214428"/>
            <a:ext cx="3643338" cy="3714776"/>
          </a:xfrm>
        </p:spPr>
      </p:pic>
      <p:sp>
        <p:nvSpPr>
          <p:cNvPr id="5" name="TextBox 4"/>
          <p:cNvSpPr txBox="1"/>
          <p:nvPr/>
        </p:nvSpPr>
        <p:spPr>
          <a:xfrm>
            <a:off x="857224" y="1214428"/>
            <a:ext cx="406713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deganda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yuzi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Kun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deganda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ko‘zi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bor.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go‘zal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qarshisida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Bebaho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Qaldirg‘och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qoshlaridan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To‘nib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qarashlaridan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Hayot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sochilar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Gullar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ochilar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Oygul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ilojsiz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qoldi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7_11-03-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00114"/>
            <a:ext cx="2857488" cy="25368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09-27_11-42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071552"/>
            <a:ext cx="3286116" cy="26431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09-27_11-51-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643188"/>
            <a:ext cx="3643338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09-27_11-54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357568"/>
            <a:ext cx="1357322" cy="1785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Baxtiyor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1214428"/>
            <a:ext cx="388279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Go‘zal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yurt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Susambilda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podachi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elda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Nomi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Baxtiyor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Go‘zal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chinor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Qomatiga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Qilichday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Rustam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kabi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zo‘r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photo_2020-09-27_16-04-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142990"/>
            <a:ext cx="4012700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Baxtiyorning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baxti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7_11-05-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8" y="1214428"/>
            <a:ext cx="250033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_2020-09-27_11-04-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52"/>
            <a:ext cx="292892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hoto_2020-09-27_11-52-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357436"/>
            <a:ext cx="3643338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857634"/>
            <a:ext cx="3531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Jinday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bormi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1285866"/>
            <a:ext cx="3507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Uzun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umring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Bola,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baxting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bo‘lsin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Oygulning</a:t>
            </a:r>
            <a:r>
              <a:rPr lang="en-US" sz="6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latin typeface="Arial" pitchFamily="34" charset="0"/>
                <a:cs typeface="Arial" pitchFamily="34" charset="0"/>
              </a:rPr>
              <a:t>taklifi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7_12-37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1071552"/>
            <a:ext cx="3571868" cy="4071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photo_2020-09-27_12-39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428874"/>
            <a:ext cx="1928826" cy="1857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hoto_2020-09-27_11-04-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142990"/>
            <a:ext cx="3088392" cy="2928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28596" y="4071948"/>
            <a:ext cx="4551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Baxtiyorning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Oygul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bergan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gavharni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bozorga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jo‘nadi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smtClean="0">
                <a:latin typeface="Arial" pitchFamily="34" charset="0"/>
                <a:cs typeface="Arial" pitchFamily="34" charset="0"/>
              </a:rPr>
              <a:t>Yurt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sog‘inchi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hoto_2020-09-27_11-05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142990"/>
            <a:ext cx="4277406" cy="3786196"/>
          </a:xfrm>
          <a:prstGeom prst="rect">
            <a:avLst/>
          </a:prstGeom>
        </p:spPr>
      </p:pic>
      <p:pic>
        <p:nvPicPr>
          <p:cNvPr id="8" name="Содержимое 7" descr="photo_2020-09-27_11-05-3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3121"/>
            <a:ext cx="4214842" cy="3000379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142844" y="1071552"/>
            <a:ext cx="4500594" cy="105727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Jambilga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ochamiz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Xonning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qonin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sochamiz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Asar</a:t>
            </a:r>
            <a:r>
              <a:rPr lang="en-US" sz="6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b="1" dirty="0" err="1" smtClean="0">
                <a:latin typeface="Arial" pitchFamily="34" charset="0"/>
                <a:cs typeface="Arial" pitchFamily="34" charset="0"/>
              </a:rPr>
              <a:t>yakuni</a:t>
            </a:r>
            <a:endParaRPr lang="ru-RU" sz="6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09-27_11-05-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142990"/>
            <a:ext cx="2786082" cy="2500330"/>
          </a:xfrm>
        </p:spPr>
      </p:pic>
      <p:pic>
        <p:nvPicPr>
          <p:cNvPr id="5" name="Рисунок 4" descr="photo_2020-09-27_11-03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643170"/>
            <a:ext cx="3643306" cy="2500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000114"/>
            <a:ext cx="3786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O‘ynab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bayram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etdilar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Zolim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xonni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yo‘qotib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Qayg‘ularini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Murodiga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yetdilar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573840"/>
            <a:ext cx="3472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Susambilga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yo‘l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karnay-surnay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chalib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Zambaraklar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bo‘shatib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kuzatib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194</Words>
  <Application>Microsoft Office PowerPoint</Application>
  <PresentationFormat>Экран (16:9)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Mustahkamlash</vt:lpstr>
      <vt:lpstr>Go‘zal Oygul</vt:lpstr>
      <vt:lpstr>Oygul ilojsiz qoldi</vt:lpstr>
      <vt:lpstr>Baxtiyor</vt:lpstr>
      <vt:lpstr>Baxtiyorning baxti</vt:lpstr>
      <vt:lpstr>Oygulning taklifi</vt:lpstr>
      <vt:lpstr>Yurt sog‘inchi</vt:lpstr>
      <vt:lpstr>Asar yakuni</vt:lpstr>
      <vt:lpstr>Esga oling!</vt:lpstr>
      <vt:lpstr>Mustaqil bajarish uchun topshiriq: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41</cp:revision>
  <dcterms:created xsi:type="dcterms:W3CDTF">2020-08-23T10:25:57Z</dcterms:created>
  <dcterms:modified xsi:type="dcterms:W3CDTF">2020-09-28T05:14:42Z</dcterms:modified>
</cp:coreProperties>
</file>