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85526-3058-463A-9ACA-70C54B65387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4CAA498-F464-4869-BDF5-430957A2A0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Jizzahdagi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Narimonov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nomidagi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boshlang‘ich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maktabni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tugallaydi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D1081811-543D-437B-A4B8-34EF90140AEB}" type="parTrans" cxnId="{DB38CE89-A824-4E3C-A2C7-6233B5673474}">
      <dgm:prSet/>
      <dgm:spPr/>
      <dgm:t>
        <a:bodyPr/>
        <a:lstStyle/>
        <a:p>
          <a:endParaRPr lang="ru-RU"/>
        </a:p>
      </dgm:t>
    </dgm:pt>
    <dgm:pt modelId="{B5F5A840-2B2A-4E2A-A4BC-121B9C03904A}" type="sibTrans" cxnId="{DB38CE89-A824-4E3C-A2C7-6233B5673474}">
      <dgm:prSet/>
      <dgm:spPr/>
      <dgm:t>
        <a:bodyPr/>
        <a:lstStyle/>
        <a:p>
          <a:endParaRPr lang="ru-RU"/>
        </a:p>
      </dgm:t>
    </dgm:pt>
    <dgm:pt modelId="{83F53CCE-9349-490F-8536-B57C28DC9A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8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Samarqandda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avval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pedagogika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bilim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yurtida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keyin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Pedagogika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akademiyasida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tahsil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oladi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F10E2F9B-0175-4EE2-9AFD-58DE822D3DBC}" type="parTrans" cxnId="{69CF9870-49FC-490B-96C4-9EA2FB968250}">
      <dgm:prSet/>
      <dgm:spPr/>
      <dgm:t>
        <a:bodyPr/>
        <a:lstStyle/>
        <a:p>
          <a:endParaRPr lang="ru-RU"/>
        </a:p>
      </dgm:t>
    </dgm:pt>
    <dgm:pt modelId="{F0756596-6AE2-4FDC-A1FD-E81E671282B0}" type="sibTrans" cxnId="{69CF9870-49FC-490B-96C4-9EA2FB968250}">
      <dgm:prSet/>
      <dgm:spPr/>
      <dgm:t>
        <a:bodyPr/>
        <a:lstStyle/>
        <a:p>
          <a:endParaRPr lang="ru-RU"/>
        </a:p>
      </dgm:t>
    </dgm:pt>
    <dgm:pt modelId="{38B9DD0E-CE82-45C7-A5B1-D57A82A318EF}" type="pres">
      <dgm:prSet presAssocID="{F1785526-3058-463A-9ACA-70C54B653872}" presName="linearFlow" presStyleCnt="0">
        <dgm:presLayoutVars>
          <dgm:dir/>
          <dgm:resizeHandles val="exact"/>
        </dgm:presLayoutVars>
      </dgm:prSet>
      <dgm:spPr/>
    </dgm:pt>
    <dgm:pt modelId="{A55D59BC-DC3B-4B83-9B67-50F278B3D53B}" type="pres">
      <dgm:prSet presAssocID="{64CAA498-F464-4869-BDF5-430957A2A0C2}" presName="composite" presStyleCnt="0"/>
      <dgm:spPr/>
    </dgm:pt>
    <dgm:pt modelId="{DE53577A-3410-46DE-8743-53CDCC37F6FA}" type="pres">
      <dgm:prSet presAssocID="{64CAA498-F464-4869-BDF5-430957A2A0C2}" presName="imgShp" presStyleLbl="fgImgPlace1" presStyleIdx="0" presStyleCnt="2" custLinFactNeighborX="-32118" custLinFactNeighborY="8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5AB038-D65D-4DA9-A63C-0276C08D9567}" type="pres">
      <dgm:prSet presAssocID="{64CAA498-F464-4869-BDF5-430957A2A0C2}" presName="txShp" presStyleLbl="node1" presStyleIdx="0" presStyleCnt="2" custScaleX="125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58436-4275-43F5-B600-5D3CF82AFA97}" type="pres">
      <dgm:prSet presAssocID="{B5F5A840-2B2A-4E2A-A4BC-121B9C03904A}" presName="spacing" presStyleCnt="0"/>
      <dgm:spPr/>
    </dgm:pt>
    <dgm:pt modelId="{2E297297-3D11-4248-962A-D560B2EC44AA}" type="pres">
      <dgm:prSet presAssocID="{83F53CCE-9349-490F-8536-B57C28DC9A65}" presName="composite" presStyleCnt="0"/>
      <dgm:spPr/>
    </dgm:pt>
    <dgm:pt modelId="{81C8F929-77A3-4884-8D23-D0534932A8A0}" type="pres">
      <dgm:prSet presAssocID="{83F53CCE-9349-490F-8536-B57C28DC9A65}" presName="imgShp" presStyleLbl="fgImgPlace1" presStyleIdx="1" presStyleCnt="2" custLinFactNeighborX="-35685" custLinFactNeighborY="-3089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7FF36ABC-35C2-40D8-938D-8A79D07651A4}" type="pres">
      <dgm:prSet presAssocID="{83F53CCE-9349-490F-8536-B57C28DC9A65}" presName="txShp" presStyleLbl="node1" presStyleIdx="1" presStyleCnt="2" custScaleX="132720" custLinFactNeighborX="5008" custLinFactNeighborY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01FBED-E621-4FA5-90CB-A958295EC067}" type="presOf" srcId="{64CAA498-F464-4869-BDF5-430957A2A0C2}" destId="{7B5AB038-D65D-4DA9-A63C-0276C08D9567}" srcOrd="0" destOrd="0" presId="urn:microsoft.com/office/officeart/2005/8/layout/vList3"/>
    <dgm:cxn modelId="{69CF9870-49FC-490B-96C4-9EA2FB968250}" srcId="{F1785526-3058-463A-9ACA-70C54B653872}" destId="{83F53CCE-9349-490F-8536-B57C28DC9A65}" srcOrd="1" destOrd="0" parTransId="{F10E2F9B-0175-4EE2-9AFD-58DE822D3DBC}" sibTransId="{F0756596-6AE2-4FDC-A1FD-E81E671282B0}"/>
    <dgm:cxn modelId="{FABE5B55-5881-4526-B48F-16F8A8D72F40}" type="presOf" srcId="{83F53CCE-9349-490F-8536-B57C28DC9A65}" destId="{7FF36ABC-35C2-40D8-938D-8A79D07651A4}" srcOrd="0" destOrd="0" presId="urn:microsoft.com/office/officeart/2005/8/layout/vList3"/>
    <dgm:cxn modelId="{FFC1F934-5BE4-4B90-9248-2E955D86CFFA}" type="presOf" srcId="{F1785526-3058-463A-9ACA-70C54B653872}" destId="{38B9DD0E-CE82-45C7-A5B1-D57A82A318EF}" srcOrd="0" destOrd="0" presId="urn:microsoft.com/office/officeart/2005/8/layout/vList3"/>
    <dgm:cxn modelId="{DB38CE89-A824-4E3C-A2C7-6233B5673474}" srcId="{F1785526-3058-463A-9ACA-70C54B653872}" destId="{64CAA498-F464-4869-BDF5-430957A2A0C2}" srcOrd="0" destOrd="0" parTransId="{D1081811-543D-437B-A4B8-34EF90140AEB}" sibTransId="{B5F5A840-2B2A-4E2A-A4BC-121B9C03904A}"/>
    <dgm:cxn modelId="{283CC7EC-B64C-4127-B7E3-9DA7FD65E50F}" type="presParOf" srcId="{38B9DD0E-CE82-45C7-A5B1-D57A82A318EF}" destId="{A55D59BC-DC3B-4B83-9B67-50F278B3D53B}" srcOrd="0" destOrd="0" presId="urn:microsoft.com/office/officeart/2005/8/layout/vList3"/>
    <dgm:cxn modelId="{60A57817-E7A7-4DC6-AA10-B058FB90F1E7}" type="presParOf" srcId="{A55D59BC-DC3B-4B83-9B67-50F278B3D53B}" destId="{DE53577A-3410-46DE-8743-53CDCC37F6FA}" srcOrd="0" destOrd="0" presId="urn:microsoft.com/office/officeart/2005/8/layout/vList3"/>
    <dgm:cxn modelId="{0B7A4C70-E237-4BA6-A069-950FCA7C0937}" type="presParOf" srcId="{A55D59BC-DC3B-4B83-9B67-50F278B3D53B}" destId="{7B5AB038-D65D-4DA9-A63C-0276C08D9567}" srcOrd="1" destOrd="0" presId="urn:microsoft.com/office/officeart/2005/8/layout/vList3"/>
    <dgm:cxn modelId="{B571B3AB-B0F2-4DD5-AFEE-F61689C709DA}" type="presParOf" srcId="{38B9DD0E-CE82-45C7-A5B1-D57A82A318EF}" destId="{DA258436-4275-43F5-B600-5D3CF82AFA97}" srcOrd="1" destOrd="0" presId="urn:microsoft.com/office/officeart/2005/8/layout/vList3"/>
    <dgm:cxn modelId="{EDA0B56D-CD2F-4FB3-8A53-6341FF3CEEE4}" type="presParOf" srcId="{38B9DD0E-CE82-45C7-A5B1-D57A82A318EF}" destId="{2E297297-3D11-4248-962A-D560B2EC44AA}" srcOrd="2" destOrd="0" presId="urn:microsoft.com/office/officeart/2005/8/layout/vList3"/>
    <dgm:cxn modelId="{82B5377C-0F23-443D-9E6C-4DB5786E18FC}" type="presParOf" srcId="{2E297297-3D11-4248-962A-D560B2EC44AA}" destId="{81C8F929-77A3-4884-8D23-D0534932A8A0}" srcOrd="0" destOrd="0" presId="urn:microsoft.com/office/officeart/2005/8/layout/vList3"/>
    <dgm:cxn modelId="{ED2C8C2F-1BBB-4EE5-A188-7BC81553916D}" type="presParOf" srcId="{2E297297-3D11-4248-962A-D560B2EC44AA}" destId="{7FF36ABC-35C2-40D8-938D-8A79D07651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AB038-D65D-4DA9-A63C-0276C08D9567}">
      <dsp:nvSpPr>
        <dsp:cNvPr id="0" name=""/>
        <dsp:cNvSpPr/>
      </dsp:nvSpPr>
      <dsp:spPr>
        <a:xfrm rot="10800000">
          <a:off x="697204" y="1450"/>
          <a:ext cx="6872815" cy="1475380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50602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Jizzahdagi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Narimonov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nomidagi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boshlang‘ich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maktabni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tugallaydi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10800000">
        <a:off x="1066049" y="1450"/>
        <a:ext cx="6503970" cy="1475380"/>
      </dsp:txXfrm>
    </dsp:sp>
    <dsp:sp modelId="{DE53577A-3410-46DE-8743-53CDCC37F6FA}">
      <dsp:nvSpPr>
        <dsp:cNvPr id="0" name=""/>
        <dsp:cNvSpPr/>
      </dsp:nvSpPr>
      <dsp:spPr>
        <a:xfrm>
          <a:off x="185717" y="14271"/>
          <a:ext cx="1475380" cy="14753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36ABC-35C2-40D8-938D-8A79D07651A4}">
      <dsp:nvSpPr>
        <dsp:cNvPr id="0" name=""/>
        <dsp:cNvSpPr/>
      </dsp:nvSpPr>
      <dsp:spPr>
        <a:xfrm rot="10800000">
          <a:off x="757198" y="1871669"/>
          <a:ext cx="7263346" cy="1475380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50602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Samarqandda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avval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pedagogika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bilim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yurtida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keyin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Pedagogika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akademiyasida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tahsil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oladi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10800000">
        <a:off x="1126043" y="1871669"/>
        <a:ext cx="6894501" cy="1475380"/>
      </dsp:txXfrm>
    </dsp:sp>
    <dsp:sp modelId="{81C8F929-77A3-4884-8D23-D0534932A8A0}">
      <dsp:nvSpPr>
        <dsp:cNvPr id="0" name=""/>
        <dsp:cNvSpPr/>
      </dsp:nvSpPr>
      <dsp:spPr>
        <a:xfrm>
          <a:off x="114277" y="1871669"/>
          <a:ext cx="1475380" cy="14753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AE523-0BDD-4CBB-AA83-28BECC7440E2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A81C-6555-4C99-A05D-1FF236F49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A81C-6555-4C99-A05D-1FF236F49C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8728" y="2357436"/>
            <a:ext cx="7215238" cy="938948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400" b="1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Hamid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Olimjon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hayoti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ijodi</a:t>
            </a:r>
            <a:endParaRPr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Рисунок 23" descr="images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3374" r="13374"/>
          <a:stretch>
            <a:fillRect/>
          </a:stretch>
        </p:blipFill>
        <p:spPr>
          <a:xfrm>
            <a:off x="3563888" y="3291830"/>
            <a:ext cx="2808312" cy="1521516"/>
          </a:xfrm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4_00-18-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93978">
            <a:off x="6572264" y="1357304"/>
            <a:ext cx="1928826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hoto_2020-09-24_00-19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357304"/>
            <a:ext cx="207170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2020-09-24_00-23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214428"/>
            <a:ext cx="1857388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3714758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Olimjon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Vafo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sadoqat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timsoli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4_00-28-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90"/>
            <a:ext cx="2714644" cy="2451103"/>
          </a:xfrm>
        </p:spPr>
      </p:pic>
      <p:pic>
        <p:nvPicPr>
          <p:cNvPr id="5" name="Рисунок 4" descr="photo_2020-09-24_00-28-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7010">
            <a:off x="6448287" y="1632282"/>
            <a:ext cx="2571768" cy="2428874"/>
          </a:xfrm>
          <a:prstGeom prst="rect">
            <a:avLst/>
          </a:prstGeom>
        </p:spPr>
      </p:pic>
      <p:pic>
        <p:nvPicPr>
          <p:cNvPr id="6" name="Рисунок 5" descr="photo_2020-09-24_00-28-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4998">
            <a:off x="3636418" y="1276880"/>
            <a:ext cx="2643206" cy="2247903"/>
          </a:xfrm>
          <a:prstGeom prst="rect">
            <a:avLst/>
          </a:prstGeom>
        </p:spPr>
      </p:pic>
      <p:pic>
        <p:nvPicPr>
          <p:cNvPr id="8" name="Рисунок 7" descr="photo_2020-09-24_00-35-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928940"/>
            <a:ext cx="2786082" cy="205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09-23_21-31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6"/>
            <a:ext cx="2848175" cy="339407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Qisqa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umr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991" y="1428742"/>
            <a:ext cx="60260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1944-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iyul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Toshkent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viloyatining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Do‘rmon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qishlog‘ida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joylashgan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Yozuvchilar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bog‘i”dan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shaharga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qaytayotganda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avtomobil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halokatiga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uchrab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09-24_00-30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90"/>
            <a:ext cx="311490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e’zozida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hoto_2020-09-24_01-0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286130"/>
            <a:ext cx="264320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2020-09-24_01-07-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286130"/>
            <a:ext cx="2643206" cy="170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2020-09-24_20-01-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214428"/>
            <a:ext cx="357190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hoto_2020-09-23_21-32-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454" y="1142990"/>
            <a:ext cx="2011742" cy="214314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Ertak-doston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71736" y="1142990"/>
            <a:ext cx="392909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Dostonlar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57686" y="2786064"/>
            <a:ext cx="350046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Adabiy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dostonlar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photo_2020-09-23_22-13-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14428"/>
            <a:ext cx="1928826" cy="192882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000100" y="2786064"/>
            <a:ext cx="321471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dostonlari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929072"/>
            <a:ext cx="8072462" cy="7143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boshlama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voqealar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rivoji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tugallanma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3571868" y="2143122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714876" y="2143122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photo_2020-08-22_21-46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928808"/>
            <a:ext cx="2428892" cy="1785932"/>
          </a:xfrm>
          <a:prstGeom prst="rect">
            <a:avLst/>
          </a:prstGeom>
        </p:spPr>
      </p:pic>
      <p:pic>
        <p:nvPicPr>
          <p:cNvPr id="12" name="Рисунок 11" descr="photo_2020-09-06_19-27-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643057"/>
            <a:ext cx="3071810" cy="1928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9058" y="214312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63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214312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70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2143122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-</a:t>
            </a:r>
            <a:endParaRPr lang="ru-RU" sz="4000" dirty="0"/>
          </a:p>
        </p:txBody>
      </p:sp>
      <p:pic>
        <p:nvPicPr>
          <p:cNvPr id="18" name="Рисунок 17" descr="photo_2020-09-24_10-07-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277" y="1337373"/>
            <a:ext cx="192882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71472" y="3857634"/>
            <a:ext cx="5684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Oygul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Baxtiyor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271462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bet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O‘zbek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she’riyatining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yorqin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vakili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09-23_21-31-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142990"/>
            <a:ext cx="2500330" cy="2714644"/>
          </a:xfrm>
          <a:prstGeom prst="rect">
            <a:avLst/>
          </a:prstGeom>
        </p:spPr>
      </p:pic>
      <p:sp>
        <p:nvSpPr>
          <p:cNvPr id="10" name="Волна 9"/>
          <p:cNvSpPr/>
          <p:nvPr/>
        </p:nvSpPr>
        <p:spPr>
          <a:xfrm>
            <a:off x="2928926" y="1214428"/>
            <a:ext cx="1714512" cy="9144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Rahbar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2857488" y="2500312"/>
            <a:ext cx="1857388" cy="914400"/>
          </a:xfrm>
          <a:prstGeom prst="wave">
            <a:avLst>
              <a:gd name="adj1" fmla="val 10714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Olim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1285866"/>
            <a:ext cx="3323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yoshlar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uyushmasi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2643188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Akademik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unvoni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3786196"/>
            <a:ext cx="6226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Hamid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Olimjon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1909-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12-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dekabrda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Jizzah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shahrida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topgan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786314" y="164305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57752" y="29289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Jizzah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baxshilar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yurti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09-23_21-05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090957"/>
            <a:ext cx="2711444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2020-09-23_22-02-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000246"/>
            <a:ext cx="3071834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Блок-схема: перфолента 8"/>
          <p:cNvSpPr/>
          <p:nvPr/>
        </p:nvSpPr>
        <p:spPr>
          <a:xfrm>
            <a:off x="285720" y="3143254"/>
            <a:ext cx="2928958" cy="178595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Qashqadaryo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Surxondaryo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Xorazm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 descr="photo_2020-09-23_22-13-5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82" y="1142990"/>
            <a:ext cx="2786081" cy="1951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O‘tgan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asrning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boshlarida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3_22-27-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3143254"/>
            <a:ext cx="1805669" cy="1522409"/>
          </a:xfrm>
        </p:spPr>
      </p:pic>
      <p:pic>
        <p:nvPicPr>
          <p:cNvPr id="5" name="Рисунок 4" descr="photo_2020-09-23_22-27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928940"/>
            <a:ext cx="3500462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2020-09-23_22-27-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142990"/>
            <a:ext cx="271462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2020-09-23_22-26-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2000246"/>
            <a:ext cx="3357586" cy="215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2020-09-23_21-06-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1214428"/>
            <a:ext cx="123691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Shoirning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onasi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3_22-36-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214428"/>
            <a:ext cx="3311293" cy="3394075"/>
          </a:xfrm>
        </p:spPr>
      </p:pic>
      <p:sp>
        <p:nvSpPr>
          <p:cNvPr id="5" name="TextBox 4"/>
          <p:cNvSpPr txBox="1"/>
          <p:nvPr/>
        </p:nvSpPr>
        <p:spPr>
          <a:xfrm>
            <a:off x="142844" y="1714494"/>
            <a:ext cx="4916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Hamid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Olimjonning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onasi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Komila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juda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ko‘p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doston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ertaklarni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bilgan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Ilm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eng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davlat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photo_2020-08-24_08-34-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3357567"/>
            <a:ext cx="1071570" cy="928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Ijoddagi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ilk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qadam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3_23-07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285867"/>
            <a:ext cx="2136131" cy="3143272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857224" y="1142990"/>
            <a:ext cx="178595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1926-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64" y="1142990"/>
            <a:ext cx="17145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1929-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2908" y="2000246"/>
            <a:ext cx="3714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Dastlabki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she’rlari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Zarafshon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gazetasida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bosilib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chiqadi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2000246"/>
            <a:ext cx="34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Ilk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to‘plami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Ko‘klam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nomi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bilan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chop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etiladi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dramalari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3_21-06-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1214428"/>
            <a:ext cx="2595042" cy="3071834"/>
          </a:xfrm>
        </p:spPr>
      </p:pic>
      <p:sp>
        <p:nvSpPr>
          <p:cNvPr id="19" name="Горизонтальный свиток 18"/>
          <p:cNvSpPr/>
          <p:nvPr/>
        </p:nvSpPr>
        <p:spPr>
          <a:xfrm>
            <a:off x="571472" y="2857502"/>
            <a:ext cx="4714908" cy="150019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Zamonaviy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mavzuda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Jinoyat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nomli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000100" y="1214428"/>
            <a:ext cx="4786346" cy="150019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Tarixiy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mavzuda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Muqanna”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mli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doston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4_00-06-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702" y="1214428"/>
            <a:ext cx="2143140" cy="3071834"/>
          </a:xfrm>
        </p:spPr>
      </p:pic>
      <p:pic>
        <p:nvPicPr>
          <p:cNvPr id="5" name="Рисунок 4" descr="photo_2020-09-23_21-31-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304"/>
            <a:ext cx="2357454" cy="3143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1643056"/>
            <a:ext cx="485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1937-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Oygul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Baxtiyor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dostonini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yaratdi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206</Words>
  <Application>Microsoft Office PowerPoint</Application>
  <PresentationFormat>Экран (16:9)</PresentationFormat>
  <Paragraphs>64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O‘zbek she’riyatining yorqin vakili</vt:lpstr>
      <vt:lpstr>Jizzah baxshilar yurti</vt:lpstr>
      <vt:lpstr>O‘tgan asrning boshlarida</vt:lpstr>
      <vt:lpstr>Shoirning onasi</vt:lpstr>
      <vt:lpstr>Ilm eng katta davlat</vt:lpstr>
      <vt:lpstr>Ijoddagi ilk qadam</vt:lpstr>
      <vt:lpstr>She’riy dramalari</vt:lpstr>
      <vt:lpstr>Mashhur doston</vt:lpstr>
      <vt:lpstr>Asarlari</vt:lpstr>
      <vt:lpstr>Vafo va sadoqat timsoli</vt:lpstr>
      <vt:lpstr>Qisqa umr</vt:lpstr>
      <vt:lpstr>Xalq e’zozida</vt:lpstr>
      <vt:lpstr>Ertak-doston</vt:lpstr>
      <vt:lpstr>Mustaqil bajarish uchun topshiriq: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47</cp:revision>
  <dcterms:created xsi:type="dcterms:W3CDTF">2020-08-23T10:25:57Z</dcterms:created>
  <dcterms:modified xsi:type="dcterms:W3CDTF">2020-09-25T05:39:07Z</dcterms:modified>
</cp:coreProperties>
</file>