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4" r:id="rId16"/>
    <p:sldId id="272" r:id="rId17"/>
    <p:sldId id="273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728" y="1857370"/>
            <a:ext cx="7286676" cy="243596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og‘a-ini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botirlar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Рисунок 23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3374" r="13374"/>
          <a:stretch>
            <a:fillRect/>
          </a:stretch>
        </p:blipFill>
        <p:spPr>
          <a:xfrm>
            <a:off x="2643174" y="3000378"/>
            <a:ext cx="2571768" cy="1662112"/>
          </a:xfrm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tugallanishi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52"/>
            <a:ext cx="8715436" cy="394335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uz-Cyrl-UZ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Qirq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kecha-yu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qirq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kunduz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berib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oshlarini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oshab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yoshlarini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yashab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murod-maqsadlariga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yetibdilar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6_19-27-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3714758"/>
            <a:ext cx="4357718" cy="1276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og‘a-ini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botirlar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ertagi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08-06_11-19-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71552"/>
            <a:ext cx="2143140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4" name="Рисунок 3" descr="photo_2020-09-17_07-11-5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12" y="1285866"/>
            <a:ext cx="2428892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Горизонтальный свиток 6"/>
          <p:cNvSpPr/>
          <p:nvPr/>
        </p:nvSpPr>
        <p:spPr>
          <a:xfrm>
            <a:off x="1500166" y="2357436"/>
            <a:ext cx="4500594" cy="150019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Hayotiy-maishiy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ertak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00150"/>
            <a:ext cx="8715436" cy="380049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Botirlarning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yoshi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357158" y="1928808"/>
            <a:ext cx="2643206" cy="1785950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To‘ng‘ich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botir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3214678" y="1928808"/>
            <a:ext cx="2714644" cy="1857388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O‘rtancha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botir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6143636" y="2000246"/>
            <a:ext cx="2714644" cy="1785950"/>
          </a:xfrm>
          <a:prstGeom prst="wave">
            <a:avLst>
              <a:gd name="adj1" fmla="val 12500"/>
              <a:gd name="adj2" fmla="val -134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Kenja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botir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1214428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21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yosh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868" y="1214428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18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yosh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15140" y="1214428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yosh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1071538" y="3643320"/>
            <a:ext cx="1285884" cy="107157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ятно 1 12"/>
          <p:cNvSpPr/>
          <p:nvPr/>
        </p:nvSpPr>
        <p:spPr>
          <a:xfrm>
            <a:off x="3929058" y="3643320"/>
            <a:ext cx="1128714" cy="107157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6643702" y="3643320"/>
            <a:ext cx="1271590" cy="107157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17_07-56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7906" y="1000114"/>
            <a:ext cx="3186094" cy="339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Otaning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tarbiyasi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1142990"/>
            <a:ext cx="44678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Sog‘lom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vujudli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o‘stirdim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quvvatli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bo‘ldingiz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5852" y="2285998"/>
            <a:ext cx="4679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Yarog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tanishtirdim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yarog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ishlatishga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bo‘dingiz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57290" y="3643320"/>
            <a:ext cx="45031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Qo‘rqitmay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o‘stirdim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qo‘rqoq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bo‘ldingiz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285720" y="2428874"/>
            <a:ext cx="914400" cy="914400"/>
          </a:xfrm>
          <a:prstGeom prst="irregularSeal1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но 1 10"/>
          <p:cNvSpPr/>
          <p:nvPr/>
        </p:nvSpPr>
        <p:spPr>
          <a:xfrm>
            <a:off x="357158" y="3714758"/>
            <a:ext cx="914400" cy="914400"/>
          </a:xfrm>
          <a:prstGeom prst="irregularSeal1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285720" y="1214428"/>
            <a:ext cx="914400" cy="914400"/>
          </a:xfrm>
          <a:prstGeom prst="irregularSeal1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Otaning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maslahati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9-17_07-56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7906" y="1071552"/>
            <a:ext cx="3186094" cy="339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142976" y="1214428"/>
            <a:ext cx="46708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bexavotir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bo‘lasiz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2428874"/>
            <a:ext cx="45560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Maqtanchoq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bo‘lmang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xijolat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tortmaysiz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4480" y="3786196"/>
            <a:ext cx="42162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Dangasalik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qilmang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baxtsiz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bo‘lmaysiz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285720" y="1142990"/>
            <a:ext cx="914400" cy="914400"/>
          </a:xfrm>
          <a:prstGeom prst="irregularSeal1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но 1 10"/>
          <p:cNvSpPr/>
          <p:nvPr/>
        </p:nvSpPr>
        <p:spPr>
          <a:xfrm>
            <a:off x="285720" y="2500312"/>
            <a:ext cx="914400" cy="914400"/>
          </a:xfrm>
          <a:prstGeom prst="irregularSeal1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428596" y="3929072"/>
            <a:ext cx="914400" cy="914400"/>
          </a:xfrm>
          <a:prstGeom prst="irregularSeal1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17_08-23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1285866"/>
            <a:ext cx="4429124" cy="3394075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kunlik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voqealar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428742"/>
            <a:ext cx="4071966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Tog‘ich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olishganini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belidagi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tasmani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O‘rtancha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kenja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botir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nishona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narsalarini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paytgacha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ertaklaringizni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jadvalga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joylashtiring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18" y="2428874"/>
          <a:ext cx="8572564" cy="14630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143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3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31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Hayvonlar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haqidagi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Sehrli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Hayotiy-maishiy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Hajviy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15_12-41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1142990"/>
            <a:ext cx="2643206" cy="2428892"/>
          </a:xfrm>
          <a:prstGeom prst="rect">
            <a:avLst/>
          </a:prstGeom>
        </p:spPr>
      </p:pic>
      <p:pic>
        <p:nvPicPr>
          <p:cNvPr id="6" name="Рисунок 5" descr="photo_2020-09-15_12-41-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2357436"/>
            <a:ext cx="2857521" cy="2143140"/>
          </a:xfrm>
          <a:prstGeom prst="rect">
            <a:avLst/>
          </a:prstGeom>
        </p:spPr>
      </p:pic>
      <p:pic>
        <p:nvPicPr>
          <p:cNvPr id="8" name="Содержимое 7" descr="photo_2020-09-15_12-41-12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5720" y="1214429"/>
            <a:ext cx="2500330" cy="25717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9-17_07-11-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8" y="1071552"/>
            <a:ext cx="3428992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Выноска-облако 3"/>
          <p:cNvSpPr/>
          <p:nvPr/>
        </p:nvSpPr>
        <p:spPr>
          <a:xfrm>
            <a:off x="500034" y="1285866"/>
            <a:ext cx="4429156" cy="3571900"/>
          </a:xfrm>
          <a:prstGeom prst="cloudCallout">
            <a:avLst>
              <a:gd name="adj1" fmla="val 77442"/>
              <a:gd name="adj2" fmla="val -899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Hayot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haqiqati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xayoliy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yotiy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uydirmalar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asosiga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qurilgan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tarbiyaviy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ahamiyatga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og‘zaki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Ertaklarning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boshqacha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atamasi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00150"/>
            <a:ext cx="8786874" cy="3800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                                        </a:t>
            </a:r>
          </a:p>
          <a:p>
            <a:pPr>
              <a:buNone/>
            </a:pPr>
            <a:r>
              <a:rPr lang="en-US" dirty="0" smtClean="0"/>
              <a:t>           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" name="Рисунок 13" descr="photo_2020-09-17_09-15-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071552"/>
            <a:ext cx="4071966" cy="11430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2844" y="2571750"/>
            <a:ext cx="16914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matal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71604" y="3643320"/>
            <a:ext cx="16914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ushuk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4876" y="3643320"/>
            <a:ext cx="19720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varsaki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6512" y="2786064"/>
            <a:ext cx="27270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cho‘pchak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rot="10800000" flipV="1">
            <a:off x="2428860" y="2285998"/>
            <a:ext cx="1714512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 flipV="1">
            <a:off x="3000364" y="2357436"/>
            <a:ext cx="1357322" cy="12858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H="1">
            <a:off x="4214810" y="2714626"/>
            <a:ext cx="1214446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22" idx="1"/>
          </p:cNvCxnSpPr>
          <p:nvPr/>
        </p:nvCxnSpPr>
        <p:spPr>
          <a:xfrm>
            <a:off x="4786314" y="2285998"/>
            <a:ext cx="1500198" cy="8847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Ertaklar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mavzularda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bo‘ladi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200151"/>
            <a:ext cx="8715436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Hayvonlar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haqidagi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Sehrli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Hayotiy-maishiy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Hajviy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5357818" y="1500180"/>
            <a:ext cx="1000132" cy="2571768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357950" y="2357436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ertaklar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Ertaklarda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mazmun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ko‘chma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ma’noda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keladi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08-57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1071552"/>
            <a:ext cx="257176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17_08-57-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1214428"/>
            <a:ext cx="2284363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09-17_07-11-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3071816"/>
            <a:ext cx="3214710" cy="1928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09-17_09-06-5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1857370"/>
            <a:ext cx="235745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Hayotiy-maishiy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ertaklar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07-12-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768" y="1214428"/>
            <a:ext cx="178595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hoto_2020-09-17_07-12-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1670" y="2643188"/>
            <a:ext cx="1714512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hoto_2020-09-17_07-12-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4" y="1142990"/>
            <a:ext cx="1714512" cy="2024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photo_2020-09-17_07-12-4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380" y="2786064"/>
            <a:ext cx="178595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hoto_2020-09-17_07-11-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1142990"/>
            <a:ext cx="1643074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bering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uz-Cyrl-UZ" dirty="0" smtClean="0"/>
          </a:p>
        </p:txBody>
      </p:sp>
      <p:pic>
        <p:nvPicPr>
          <p:cNvPr id="4" name="Рисунок 3" descr="photo_2020-09-17_07-43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1357304"/>
            <a:ext cx="3571900" cy="3000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571472" y="1214428"/>
            <a:ext cx="4071966" cy="3143272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Ertaklarni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tinglaymiz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  <a:endParaRPr lang="uz-Cyrl-UZ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o‘qiymiz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Tinglaydigan</a:t>
            </a:r>
            <a:endParaRPr lang="uz-Cyrl-UZ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Cyrl-U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ertaklarimiz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ertakchilar</a:t>
            </a:r>
            <a:endParaRPr lang="uz-Cyrl-UZ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qiziqarli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tarzda</a:t>
            </a:r>
            <a:endParaRPr lang="uz-Cyrl-UZ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Ertak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boshlanishi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00150"/>
            <a:ext cx="8786874" cy="372905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dirty="0" smtClean="0"/>
              <a:t>   “</a:t>
            </a:r>
            <a:r>
              <a:rPr lang="en-US" dirty="0" err="1" smtClean="0"/>
              <a:t>Ertagi-yo</a:t>
            </a:r>
            <a:r>
              <a:rPr lang="en-US" dirty="0" smtClean="0"/>
              <a:t> </a:t>
            </a:r>
            <a:r>
              <a:rPr lang="en-US" dirty="0" err="1" smtClean="0"/>
              <a:t>ertagi</a:t>
            </a:r>
            <a:r>
              <a:rPr lang="en-US" dirty="0" smtClean="0"/>
              <a:t>, </a:t>
            </a:r>
            <a:r>
              <a:rPr lang="en-US" dirty="0" err="1" smtClean="0"/>
              <a:t>echkilarning</a:t>
            </a:r>
            <a:r>
              <a:rPr lang="en-US" dirty="0" smtClean="0"/>
              <a:t> </a:t>
            </a:r>
            <a:r>
              <a:rPr lang="en-US" dirty="0" err="1" smtClean="0"/>
              <a:t>bo‘rtagi</a:t>
            </a:r>
            <a:r>
              <a:rPr lang="en-US" dirty="0" smtClean="0"/>
              <a:t>, </a:t>
            </a:r>
            <a:r>
              <a:rPr lang="en-US" dirty="0" err="1" smtClean="0"/>
              <a:t>qirg‘ovul</a:t>
            </a:r>
            <a:r>
              <a:rPr lang="en-US" dirty="0" smtClean="0"/>
              <a:t>  </a:t>
            </a:r>
            <a:r>
              <a:rPr lang="en-US" dirty="0" err="1" smtClean="0"/>
              <a:t>qizil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quyrug‘i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ko‘k</a:t>
            </a:r>
            <a:r>
              <a:rPr lang="en-US" dirty="0" smtClean="0"/>
              <a:t> </a:t>
            </a:r>
            <a:r>
              <a:rPr lang="en-US" dirty="0" err="1" smtClean="0"/>
              <a:t>muzga</a:t>
            </a:r>
            <a:r>
              <a:rPr lang="en-US" dirty="0" smtClean="0"/>
              <a:t> </a:t>
            </a:r>
            <a:r>
              <a:rPr lang="en-US" dirty="0" err="1" smtClean="0"/>
              <a:t>mingan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muruti</a:t>
            </a:r>
            <a:r>
              <a:rPr lang="en-US" dirty="0" smtClean="0"/>
              <a:t> </a:t>
            </a:r>
            <a:r>
              <a:rPr lang="en-US" dirty="0" err="1" smtClean="0"/>
              <a:t>singan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g‘oz</a:t>
            </a:r>
            <a:r>
              <a:rPr lang="en-US" dirty="0" smtClean="0"/>
              <a:t> </a:t>
            </a:r>
            <a:r>
              <a:rPr lang="en-US" dirty="0" err="1" smtClean="0"/>
              <a:t>karnaychi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o‘rdak</a:t>
            </a:r>
            <a:r>
              <a:rPr lang="en-US" dirty="0" smtClean="0"/>
              <a:t> </a:t>
            </a:r>
            <a:r>
              <a:rPr lang="en-US" dirty="0" err="1" smtClean="0"/>
              <a:t>surnaychi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bo‘ri</a:t>
            </a:r>
            <a:r>
              <a:rPr lang="en-US" dirty="0" smtClean="0"/>
              <a:t> </a:t>
            </a:r>
            <a:r>
              <a:rPr lang="en-US" dirty="0" err="1" smtClean="0"/>
              <a:t>bakovul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tulki</a:t>
            </a:r>
            <a:r>
              <a:rPr lang="en-US" dirty="0" smtClean="0"/>
              <a:t> </a:t>
            </a:r>
            <a:r>
              <a:rPr lang="en-US" dirty="0" err="1" smtClean="0"/>
              <a:t>yasovul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ertagimning</a:t>
            </a:r>
            <a:r>
              <a:rPr lang="en-US" dirty="0" smtClean="0"/>
              <a:t> </a:t>
            </a:r>
            <a:r>
              <a:rPr lang="en-US" dirty="0" err="1" smtClean="0"/>
              <a:t>sheri</a:t>
            </a:r>
            <a:r>
              <a:rPr lang="en-US" dirty="0" smtClean="0"/>
              <a:t> </a:t>
            </a:r>
            <a:r>
              <a:rPr lang="en-US" dirty="0" err="1" smtClean="0"/>
              <a:t>bor</a:t>
            </a:r>
            <a:r>
              <a:rPr lang="en-US" dirty="0" smtClean="0"/>
              <a:t>,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kunlik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r>
              <a:rPr lang="en-US" dirty="0" smtClean="0"/>
              <a:t> </a:t>
            </a:r>
            <a:r>
              <a:rPr lang="en-US" dirty="0" err="1" smtClean="0"/>
              <a:t>bor</a:t>
            </a:r>
            <a:r>
              <a:rPr lang="en-US" dirty="0" smtClean="0"/>
              <a:t>, </a:t>
            </a:r>
            <a:r>
              <a:rPr lang="en-US" dirty="0" err="1" smtClean="0"/>
              <a:t>yetti</a:t>
            </a:r>
            <a:r>
              <a:rPr lang="en-US" dirty="0" smtClean="0"/>
              <a:t> </a:t>
            </a:r>
            <a:r>
              <a:rPr lang="en-US" dirty="0" err="1" smtClean="0"/>
              <a:t>kunlik</a:t>
            </a:r>
            <a:r>
              <a:rPr lang="en-US" dirty="0" smtClean="0"/>
              <a:t> </a:t>
            </a:r>
            <a:r>
              <a:rPr lang="en-US" dirty="0" err="1" smtClean="0"/>
              <a:t>yerida</a:t>
            </a:r>
            <a:r>
              <a:rPr lang="en-US" dirty="0" smtClean="0"/>
              <a:t> </a:t>
            </a:r>
            <a:r>
              <a:rPr lang="en-US" dirty="0" err="1" smtClean="0"/>
              <a:t>dumi</a:t>
            </a:r>
            <a:r>
              <a:rPr lang="en-US" dirty="0" smtClean="0"/>
              <a:t> </a:t>
            </a:r>
            <a:r>
              <a:rPr lang="en-US" dirty="0" err="1" smtClean="0"/>
              <a:t>kalta</a:t>
            </a:r>
            <a:r>
              <a:rPr lang="en-US" dirty="0" smtClean="0"/>
              <a:t> </a:t>
            </a:r>
            <a:r>
              <a:rPr lang="en-US" dirty="0" err="1" smtClean="0"/>
              <a:t>bo‘ri</a:t>
            </a:r>
            <a:r>
              <a:rPr lang="en-US" dirty="0" smtClean="0"/>
              <a:t> </a:t>
            </a:r>
            <a:r>
              <a:rPr lang="en-US" dirty="0" err="1" smtClean="0"/>
              <a:t>bor.Bir</a:t>
            </a:r>
            <a:r>
              <a:rPr lang="en-US" dirty="0" smtClean="0"/>
              <a:t> </a:t>
            </a:r>
            <a:r>
              <a:rPr lang="en-US" dirty="0" err="1" smtClean="0"/>
              <a:t>bor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yo‘q</a:t>
            </a:r>
            <a:r>
              <a:rPr lang="en-US" dirty="0" smtClean="0"/>
              <a:t> </a:t>
            </a:r>
            <a:r>
              <a:rPr lang="en-US" dirty="0" err="1" smtClean="0"/>
              <a:t>ekan</a:t>
            </a:r>
            <a:r>
              <a:rPr lang="en-US" dirty="0" smtClean="0"/>
              <a:t>…”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316</Words>
  <Application>Microsoft Office PowerPoint</Application>
  <PresentationFormat>Экран (16:9)</PresentationFormat>
  <Paragraphs>80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Тема Office</vt:lpstr>
      <vt:lpstr>Презентация PowerPoint</vt:lpstr>
      <vt:lpstr>Mustahkamlash</vt:lpstr>
      <vt:lpstr>Ertak nima?</vt:lpstr>
      <vt:lpstr>Ertaklarning boshqacha atamasi</vt:lpstr>
      <vt:lpstr>Ertaklar turli mavzularda bo‘ladi</vt:lpstr>
      <vt:lpstr>Ertaklarda mazmun ko‘chma ma’noda keladi</vt:lpstr>
      <vt:lpstr>Hayotiy-maishiy ertaklar</vt:lpstr>
      <vt:lpstr>E’tibor bering</vt:lpstr>
      <vt:lpstr>Ertak boshlanishi</vt:lpstr>
      <vt:lpstr>Ertak tugallanishi</vt:lpstr>
      <vt:lpstr>“Uch og‘a-ini botirlar” ertagi</vt:lpstr>
      <vt:lpstr>Botirlarning yoshi</vt:lpstr>
      <vt:lpstr>Otaning  tarbiyasi</vt:lpstr>
      <vt:lpstr>Otaning 3 ta maslahati</vt:lpstr>
      <vt:lpstr>Uch kunlik voqealar</vt:lpstr>
      <vt:lpstr>Mustaqil bajarish uchun topshiriq: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43</cp:revision>
  <dcterms:created xsi:type="dcterms:W3CDTF">2020-08-23T10:25:57Z</dcterms:created>
  <dcterms:modified xsi:type="dcterms:W3CDTF">2020-09-18T06:00:38Z</dcterms:modified>
</cp:coreProperties>
</file>