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0" r:id="rId13"/>
    <p:sldId id="271" r:id="rId14"/>
    <p:sldId id="269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A2F003-7B6E-48D3-BEE4-B2B5F715429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BD8EC9D-BB8F-4216-92A9-BC6EEED07251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   </a:t>
          </a:r>
          <a:r>
            <a:rPr lang="en-US" dirty="0" smtClean="0"/>
            <a:t>Ota-</a:t>
          </a:r>
          <a:r>
            <a:rPr lang="en-US" dirty="0" err="1" smtClean="0"/>
            <a:t>bobolarimiz</a:t>
          </a:r>
          <a:r>
            <a:rPr lang="en-US" dirty="0" smtClean="0"/>
            <a:t> </a:t>
          </a:r>
          <a:r>
            <a:rPr lang="en-US" dirty="0" err="1" smtClean="0"/>
            <a:t>nima</a:t>
          </a:r>
          <a:r>
            <a:rPr lang="en-US" dirty="0" smtClean="0"/>
            <a:t> </a:t>
          </a:r>
          <a:r>
            <a:rPr lang="en-US" dirty="0" err="1" smtClean="0"/>
            <a:t>uchun</a:t>
          </a:r>
          <a:r>
            <a:rPr lang="en-US" dirty="0" smtClean="0"/>
            <a:t> </a:t>
          </a:r>
          <a:r>
            <a:rPr lang="en-US" dirty="0" err="1" smtClean="0"/>
            <a:t>hasadni</a:t>
          </a:r>
          <a:r>
            <a:rPr lang="en-US" dirty="0" smtClean="0"/>
            <a:t> </a:t>
          </a:r>
          <a:r>
            <a:rPr lang="en-US" dirty="0" err="1" smtClean="0"/>
            <a:t>o‘tga</a:t>
          </a:r>
          <a:r>
            <a:rPr lang="en-US" dirty="0" smtClean="0"/>
            <a:t> </a:t>
          </a:r>
          <a:r>
            <a:rPr lang="en-US" dirty="0" err="1" smtClean="0"/>
            <a:t>o‘xshatishgan</a:t>
          </a:r>
          <a:r>
            <a:rPr lang="en-US" dirty="0" smtClean="0"/>
            <a:t>?</a:t>
          </a:r>
          <a:endParaRPr lang="ru-RU" dirty="0"/>
        </a:p>
      </dgm:t>
    </dgm:pt>
    <dgm:pt modelId="{A7208591-D532-488C-A497-976F8A7A0E77}" type="parTrans" cxnId="{3FF1CF41-AE21-4289-BB09-3ADA70F0CE08}">
      <dgm:prSet/>
      <dgm:spPr/>
      <dgm:t>
        <a:bodyPr/>
        <a:lstStyle/>
        <a:p>
          <a:endParaRPr lang="ru-RU"/>
        </a:p>
      </dgm:t>
    </dgm:pt>
    <dgm:pt modelId="{9E455411-ECBF-46EF-9B9C-A11464F920BA}" type="sibTrans" cxnId="{3FF1CF41-AE21-4289-BB09-3ADA70F0CE08}">
      <dgm:prSet/>
      <dgm:spPr/>
      <dgm:t>
        <a:bodyPr/>
        <a:lstStyle/>
        <a:p>
          <a:endParaRPr lang="ru-RU"/>
        </a:p>
      </dgm:t>
    </dgm:pt>
    <dgm:pt modelId="{231F65F2-7637-4541-83DF-32155FD78099}" type="pres">
      <dgm:prSet presAssocID="{D6A2F003-7B6E-48D3-BEE4-B2B5F7154291}" presName="linearFlow" presStyleCnt="0">
        <dgm:presLayoutVars>
          <dgm:dir/>
          <dgm:resizeHandles val="exact"/>
        </dgm:presLayoutVars>
      </dgm:prSet>
      <dgm:spPr/>
    </dgm:pt>
    <dgm:pt modelId="{C07BB164-60F1-4BDD-AE8A-E44FBAE88F3A}" type="pres">
      <dgm:prSet presAssocID="{7BD8EC9D-BB8F-4216-92A9-BC6EEED07251}" presName="composite" presStyleCnt="0"/>
      <dgm:spPr/>
    </dgm:pt>
    <dgm:pt modelId="{5D102834-E870-4104-AF17-8FF4CA391358}" type="pres">
      <dgm:prSet presAssocID="{7BD8EC9D-BB8F-4216-92A9-BC6EEED07251}" presName="imgShp" presStyleLbl="fgImgPlace1" presStyleIdx="0" presStyleCnt="1" custScaleX="71021" custScaleY="54128" custLinFactNeighborX="-16073" custLinFactNeighborY="2332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</dgm:pt>
    <dgm:pt modelId="{53F8C98A-5D9E-407F-831A-812852674ED2}" type="pres">
      <dgm:prSet presAssocID="{7BD8EC9D-BB8F-4216-92A9-BC6EEED07251}" presName="txShp" presStyleLbl="node1" presStyleIdx="0" presStyleCnt="1" custScaleX="134678" custScaleY="54704" custLinFactNeighborX="3102" custLinFactNeighborY="233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F1CF41-AE21-4289-BB09-3ADA70F0CE08}" srcId="{D6A2F003-7B6E-48D3-BEE4-B2B5F7154291}" destId="{7BD8EC9D-BB8F-4216-92A9-BC6EEED07251}" srcOrd="0" destOrd="0" parTransId="{A7208591-D532-488C-A497-976F8A7A0E77}" sibTransId="{9E455411-ECBF-46EF-9B9C-A11464F920BA}"/>
    <dgm:cxn modelId="{2E57B7E3-F080-4CD2-BB38-A2226036443D}" type="presOf" srcId="{D6A2F003-7B6E-48D3-BEE4-B2B5F7154291}" destId="{231F65F2-7637-4541-83DF-32155FD78099}" srcOrd="0" destOrd="0" presId="urn:microsoft.com/office/officeart/2005/8/layout/vList3"/>
    <dgm:cxn modelId="{6B015208-49F7-4DA0-B1B8-170B20C54C33}" type="presOf" srcId="{7BD8EC9D-BB8F-4216-92A9-BC6EEED07251}" destId="{53F8C98A-5D9E-407F-831A-812852674ED2}" srcOrd="0" destOrd="0" presId="urn:microsoft.com/office/officeart/2005/8/layout/vList3"/>
    <dgm:cxn modelId="{73E9DF13-1676-49CB-941A-ACE327E6F293}" type="presParOf" srcId="{231F65F2-7637-4541-83DF-32155FD78099}" destId="{C07BB164-60F1-4BDD-AE8A-E44FBAE88F3A}" srcOrd="0" destOrd="0" presId="urn:microsoft.com/office/officeart/2005/8/layout/vList3"/>
    <dgm:cxn modelId="{3478906C-A5F9-4D98-B470-C0AEACDF39AC}" type="presParOf" srcId="{C07BB164-60F1-4BDD-AE8A-E44FBAE88F3A}" destId="{5D102834-E870-4104-AF17-8FF4CA391358}" srcOrd="0" destOrd="0" presId="urn:microsoft.com/office/officeart/2005/8/layout/vList3"/>
    <dgm:cxn modelId="{0B643AE0-3BFB-483E-96AC-9BCA88C5B0B8}" type="presParOf" srcId="{C07BB164-60F1-4BDD-AE8A-E44FBAE88F3A}" destId="{53F8C98A-5D9E-407F-831A-812852674ED2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28728" y="1857370"/>
            <a:ext cx="7358114" cy="1692166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5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5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5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Ezop</a:t>
            </a:r>
            <a:r>
              <a:rPr lang="en-US" sz="5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masallari</a:t>
            </a:r>
            <a:endParaRPr sz="5400" b="1" dirty="0"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643042" y="-500084"/>
            <a:ext cx="4535641" cy="187287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0" spc="18" dirty="0" smtClean="0">
                <a:solidFill>
                  <a:sysClr val="window" lastClr="FFFFFF"/>
                </a:solidFill>
              </a:rPr>
              <a:t>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4" name="Рисунок 23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3374" r="13374"/>
          <a:stretch>
            <a:fillRect/>
          </a:stretch>
        </p:blipFill>
        <p:spPr>
          <a:xfrm>
            <a:off x="4000496" y="3071816"/>
            <a:ext cx="1781160" cy="1214446"/>
          </a:xfrm>
        </p:spPr>
      </p:pic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Burgut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zag‘cha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cho‘pon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1"/>
            <a:ext cx="8786874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Cho‘pon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“Men-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zag‘chaligini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burgut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sanaydi-da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!”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15_12-41-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1357304"/>
            <a:ext cx="3286148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9-15_15-21-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4" y="1357304"/>
            <a:ext cx="4562927" cy="3236921"/>
          </a:xfrm>
        </p:spPr>
      </p:pic>
      <p:sp>
        <p:nvSpPr>
          <p:cNvPr id="9" name="Скругленный прямоугольник 8"/>
          <p:cNvSpPr/>
          <p:nvPr/>
        </p:nvSpPr>
        <p:spPr>
          <a:xfrm>
            <a:off x="357158" y="1285866"/>
            <a:ext cx="3929090" cy="35719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ulug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martabasi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kishilar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oldida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maqtanchoqlik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imkoniyatlariga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olmaslik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oxir-oqibat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kimsani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beobro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e’tibordan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chetga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qolishiga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sabab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8"/>
            <a:ext cx="8229600" cy="33944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Do‘st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tanlashda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shoshilma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Yaxshilikni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qadriga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yetgan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odamga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kerak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masallarining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g‘oyaviy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mazmunini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aniqlang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42976" y="1214428"/>
            <a:ext cx="6929486" cy="112871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laylak</a:t>
            </a:r>
            <a:endParaRPr lang="ru-RU" sz="4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500034" y="2500312"/>
            <a:ext cx="785818" cy="484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00034" y="3500444"/>
            <a:ext cx="785818" cy="484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Mushohada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00232" y="1285866"/>
            <a:ext cx="5857916" cy="105727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Burgut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zag‘cha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cho‘pon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09-06_20-32-2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7224" y="3000378"/>
            <a:ext cx="1071570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_2020-09-15_12-42-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78" y="2071684"/>
            <a:ext cx="2714645" cy="17859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Biz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857370"/>
            <a:ext cx="2411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Do‘stga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sadoqat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3643320"/>
            <a:ext cx="2337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4286262"/>
            <a:ext cx="2720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Sabr-toqatli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0826" y="1928808"/>
            <a:ext cx="2446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Shukur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qilmoqlik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9322" y="3643320"/>
            <a:ext cx="304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Behuda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chiranmaslik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786446" y="3357568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786446" y="2214560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>
            <a:off x="2857488" y="2214560"/>
            <a:ext cx="500065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 flipV="1">
            <a:off x="2714612" y="3357568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4393405" y="4036229"/>
            <a:ext cx="35719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00364" y="1214428"/>
            <a:ext cx="374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Maqtanchoq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bo‘lmaslik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 стрелкой 17"/>
          <p:cNvCxnSpPr>
            <a:stCxn id="5" idx="0"/>
          </p:cNvCxnSpPr>
          <p:nvPr/>
        </p:nvCxnSpPr>
        <p:spPr>
          <a:xfrm rot="5400000" flipH="1" flipV="1">
            <a:off x="4357687" y="185737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2-topshiriqda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tezkor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savollarga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(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45-46-bet)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0_22-29-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71552"/>
            <a:ext cx="3186094" cy="3394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09-10_23-06-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71802" y="1214428"/>
            <a:ext cx="1785950" cy="24288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Рисунок 5" descr="photo_2020-09-10_19-28-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1714494"/>
            <a:ext cx="3929090" cy="24288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857224" y="428626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biz…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1"/>
            <a:ext cx="8786874" cy="33944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Kiyik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tokzor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”.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laylak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”.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Burgut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zag‘cha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cho‘pon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”. 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Kiyik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tokzor</a:t>
            </a:r>
            <a:endParaRPr lang="ru-RU" sz="7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Qilmish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qidirmish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qutqargandi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men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nobud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qilishga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qasdlandim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09-15_16-41-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285998"/>
            <a:ext cx="6858000" cy="26812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kimki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vafo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qilsa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1"/>
            <a:ext cx="8786874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    </a:t>
            </a:r>
          </a:p>
          <a:p>
            <a:pPr algn="ctr">
              <a:buNone/>
            </a:pPr>
            <a:r>
              <a:rPr lang="en-US" dirty="0" smtClean="0"/>
              <a:t>                   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kimki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vafo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qilsa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vafo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topqusidur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kimki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jafo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qilsa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jafo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topqusidur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kishi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ko‘rmagay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yomonlik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hargiz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kimki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yomon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jazo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topqusidur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                                                          (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Z.M.Bobur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15_14-50-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142990"/>
            <a:ext cx="2649013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omonlikka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jazo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muqarrar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nafsni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yengish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ochko‘zlik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qilmaslik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Bo‘ri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laylak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5_12-41-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9256" y="1643057"/>
            <a:ext cx="3071834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photo_2020-09-15_12-40-5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1643056"/>
            <a:ext cx="3571876" cy="29051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Yaxshilikni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kuni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qilishi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kam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bo‘lmaydi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1285866"/>
            <a:ext cx="7929618" cy="221457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vaziyatga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tayyor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xushyor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sabr-bardoshli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qachon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Содержимое 9" descr="photo_2020-09-06_19-27-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3143254"/>
            <a:ext cx="5112414" cy="18573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276</Words>
  <PresentationFormat>Экран (16:9)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Bugun biz…</vt:lpstr>
      <vt:lpstr>Kiyik bilan tokzor</vt:lpstr>
      <vt:lpstr>Har kimki vafo qilsa…</vt:lpstr>
      <vt:lpstr>Yodingizda tuting!</vt:lpstr>
      <vt:lpstr>Bo‘ri bilan laylak</vt:lpstr>
      <vt:lpstr>Yodingizda tuting!</vt:lpstr>
      <vt:lpstr>Qanday inson kam bo‘lmaydi?</vt:lpstr>
      <vt:lpstr>Burgut, zag‘cha va cho‘pon</vt:lpstr>
      <vt:lpstr>E’tibor bering!</vt:lpstr>
      <vt:lpstr>Ezop masallarining g‘oyaviy mazmunini aniqlang</vt:lpstr>
      <vt:lpstr>Mushohada qiling!</vt:lpstr>
      <vt:lpstr>Biz bugun darsda…</vt:lpstr>
      <vt:lpstr>Mustaqil bajarish uchun topshiriq: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45</cp:revision>
  <dcterms:created xsi:type="dcterms:W3CDTF">2020-08-23T10:25:57Z</dcterms:created>
  <dcterms:modified xsi:type="dcterms:W3CDTF">2020-09-16T04:02:43Z</dcterms:modified>
</cp:coreProperties>
</file>