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5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3486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679" y="2437"/>
            <a:ext cx="9131586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428728" y="2071684"/>
            <a:ext cx="7286676" cy="4333915"/>
          </a:xfrm>
          <a:prstGeom prst="rect">
            <a:avLst/>
          </a:prstGeom>
        </p:spPr>
        <p:txBody>
          <a:bodyPr vert="horz" wrap="square" lIns="0" tIns="24801" rIns="0" bIns="0" rtlCol="0">
            <a:spAutoFit/>
          </a:bodyPr>
          <a:lstStyle/>
          <a:p>
            <a:pPr marL="32692">
              <a:lnSpc>
                <a:spcPts val="3471"/>
              </a:lnSpc>
              <a:spcBef>
                <a:spcPts val="196"/>
              </a:spcBef>
            </a:pPr>
            <a:r>
              <a:rPr lang="en-US" sz="4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48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Ezop</a:t>
            </a:r>
            <a:endParaRPr lang="en-US" sz="4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2692">
              <a:lnSpc>
                <a:spcPts val="3471"/>
              </a:lnSpc>
              <a:spcBef>
                <a:spcPts val="196"/>
              </a:spcBef>
            </a:pPr>
            <a:endParaRPr lang="en-US" sz="4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2692">
              <a:lnSpc>
                <a:spcPts val="3471"/>
              </a:lnSpc>
              <a:spcBef>
                <a:spcPts val="196"/>
              </a:spcBef>
            </a:pPr>
            <a:endParaRPr lang="en-US" sz="4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2692">
              <a:lnSpc>
                <a:spcPts val="3471"/>
              </a:lnSpc>
              <a:spcBef>
                <a:spcPts val="196"/>
              </a:spcBef>
            </a:pPr>
            <a:endParaRPr lang="en-US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2692">
              <a:lnSpc>
                <a:spcPts val="3471"/>
              </a:lnSpc>
              <a:spcBef>
                <a:spcPts val="196"/>
              </a:spcBef>
            </a:pPr>
            <a:r>
              <a:rPr lang="en-US" sz="2400" i="1" spc="10" dirty="0" err="1" smtClean="0">
                <a:solidFill>
                  <a:srgbClr val="231F20"/>
                </a:solidFill>
                <a:latin typeface="Arial"/>
                <a:cs typeface="Arial"/>
              </a:rPr>
              <a:t>O‘qituvchi</a:t>
            </a:r>
            <a:r>
              <a:rPr lang="en-US" sz="2400" i="1" spc="10" dirty="0" smtClean="0">
                <a:solidFill>
                  <a:srgbClr val="231F20"/>
                </a:solidFill>
                <a:latin typeface="Arial"/>
                <a:cs typeface="Arial"/>
              </a:rPr>
              <a:t>:</a:t>
            </a:r>
            <a:r>
              <a:rPr lang="en-US" sz="2400" dirty="0" smtClean="0">
                <a:solidFill>
                  <a:srgbClr val="373435"/>
                </a:solidFill>
                <a:latin typeface="Arial"/>
                <a:cs typeface="Arial"/>
              </a:rPr>
              <a:t> </a:t>
            </a:r>
            <a:r>
              <a:rPr lang="en-US" sz="2400" i="1" spc="10" dirty="0" err="1" smtClean="0">
                <a:solidFill>
                  <a:srgbClr val="231F20"/>
                </a:solidFill>
                <a:latin typeface="Arial"/>
                <a:cs typeface="Arial"/>
              </a:rPr>
              <a:t>Matyakubova</a:t>
            </a:r>
            <a:r>
              <a:rPr lang="en-US" sz="2400" i="1" spc="1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2400" i="1" spc="10" dirty="0" err="1" smtClean="0">
                <a:solidFill>
                  <a:srgbClr val="231F20"/>
                </a:solidFill>
                <a:latin typeface="Arial"/>
                <a:cs typeface="Arial"/>
              </a:rPr>
              <a:t>Xosiyat</a:t>
            </a:r>
            <a:r>
              <a:rPr lang="en-US" sz="2400" i="1" spc="1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2400" i="1" spc="10" dirty="0" err="1" smtClean="0">
                <a:solidFill>
                  <a:srgbClr val="231F20"/>
                </a:solidFill>
                <a:latin typeface="Arial"/>
                <a:cs typeface="Arial"/>
              </a:rPr>
              <a:t>Erkaboyevna</a:t>
            </a:r>
            <a:endParaRPr lang="en-US" sz="2400" i="1" dirty="0" smtClean="0">
              <a:latin typeface="Arial"/>
              <a:cs typeface="Arial"/>
            </a:endParaRPr>
          </a:p>
          <a:p>
            <a:pPr marL="32692">
              <a:lnSpc>
                <a:spcPts val="3471"/>
              </a:lnSpc>
              <a:spcBef>
                <a:spcPts val="196"/>
              </a:spcBef>
            </a:pPr>
            <a:endParaRPr sz="4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57492">
              <a:lnSpc>
                <a:spcPts val="3604"/>
              </a:lnSpc>
              <a:spcBef>
                <a:spcPts val="2183"/>
              </a:spcBef>
            </a:pPr>
            <a:endParaRPr lang="en-US" sz="3100" dirty="0" smtClean="0">
              <a:solidFill>
                <a:srgbClr val="373435"/>
              </a:solidFill>
              <a:latin typeface="Arial"/>
              <a:cs typeface="Arial"/>
            </a:endParaRPr>
          </a:p>
          <a:p>
            <a:pPr marL="57492">
              <a:lnSpc>
                <a:spcPts val="3604"/>
              </a:lnSpc>
              <a:spcBef>
                <a:spcPts val="2183"/>
              </a:spcBef>
            </a:pPr>
            <a:endParaRPr lang="en-US" sz="2400" i="1" dirty="0"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695715" y="2000246"/>
            <a:ext cx="545620" cy="92869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6643702" y="321453"/>
            <a:ext cx="1714512" cy="696521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>
              <a:spcBef>
                <a:spcPts val="169"/>
              </a:spcBef>
            </a:pPr>
            <a:endParaRPr lang="en-US" sz="2000" dirty="0">
              <a:latin typeface="Arial"/>
              <a:cs typeface="Arial"/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6643702" y="361576"/>
            <a:ext cx="1714512" cy="656398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6786578" y="375032"/>
            <a:ext cx="1428760" cy="644013"/>
          </a:xfrm>
          <a:prstGeom prst="rect">
            <a:avLst/>
          </a:prstGeom>
        </p:spPr>
        <p:txBody>
          <a:bodyPr vert="horz" wrap="square" lIns="0" tIns="28185" rIns="0" bIns="0" rtlCol="0">
            <a:spAutoFit/>
          </a:bodyPr>
          <a:lstStyle/>
          <a:p>
            <a:pPr>
              <a:spcBef>
                <a:spcPts val="222"/>
              </a:spcBef>
            </a:pPr>
            <a:r>
              <a:rPr lang="ru-RU" sz="4000" b="1" spc="18" dirty="0" smtClean="0">
                <a:solidFill>
                  <a:srgbClr val="FEFEFE"/>
                </a:solidFill>
                <a:latin typeface="Arial"/>
                <a:cs typeface="Arial"/>
              </a:rPr>
              <a:t>5</a:t>
            </a:r>
            <a:r>
              <a:rPr lang="en-US" sz="4000" b="1" spc="18" dirty="0" smtClean="0">
                <a:solidFill>
                  <a:srgbClr val="FEFEFE"/>
                </a:solidFill>
                <a:latin typeface="Arial"/>
                <a:cs typeface="Arial"/>
              </a:rPr>
              <a:t> - </a:t>
            </a:r>
            <a:r>
              <a:rPr lang="en-US" sz="2800" b="1" spc="18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:a16="http://schemas.microsoft.com/office/drawing/2014/main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1536558" y="342467"/>
            <a:ext cx="4535641" cy="949549"/>
          </a:xfrm>
          <a:prstGeom prst="rect">
            <a:avLst/>
          </a:prstGeom>
        </p:spPr>
        <p:txBody>
          <a:bodyPr vert="horz" wrap="square" lIns="0" tIns="25966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2581" defTabSz="1625803">
              <a:spcBef>
                <a:spcPts val="203"/>
              </a:spcBef>
              <a:defRPr/>
            </a:pPr>
            <a:r>
              <a:rPr lang="en-US" sz="6000" kern="0" spc="18" dirty="0" smtClean="0">
                <a:solidFill>
                  <a:sysClr val="window" lastClr="FFFFFF"/>
                </a:solidFill>
              </a:rPr>
              <a:t>   </a:t>
            </a:r>
            <a:r>
              <a:rPr lang="en-US" sz="6000" kern="0" spc="18" dirty="0" err="1" smtClean="0">
                <a:solidFill>
                  <a:sysClr val="window" lastClr="FFFFFF"/>
                </a:solidFill>
              </a:rPr>
              <a:t>Adabiyot</a:t>
            </a:r>
            <a:endParaRPr lang="en-US" sz="6000" kern="0" spc="18" dirty="0">
              <a:solidFill>
                <a:sysClr val="window" lastClr="FFFFFF"/>
              </a:solidFill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:a16="http://schemas.microsoft.com/office/drawing/2014/main" id="{4BA87E8F-AB13-4B1A-98DA-14DD43AEABCF}"/>
              </a:ext>
            </a:extLst>
          </p:cNvPr>
          <p:cNvSpPr/>
          <p:nvPr/>
        </p:nvSpPr>
        <p:spPr>
          <a:xfrm>
            <a:off x="820491" y="833901"/>
            <a:ext cx="246999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:a16="http://schemas.microsoft.com/office/drawing/2014/main" id="{B0334A9A-6476-4878-93C5-A3D2EC2917B4}"/>
              </a:ext>
            </a:extLst>
          </p:cNvPr>
          <p:cNvSpPr/>
          <p:nvPr/>
        </p:nvSpPr>
        <p:spPr>
          <a:xfrm>
            <a:off x="925731" y="1054046"/>
            <a:ext cx="67547" cy="21169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:a16="http://schemas.microsoft.com/office/drawing/2014/main" id="{6631407E-AD9B-4D71-ADDE-1AE5738A212F}"/>
              </a:ext>
            </a:extLst>
          </p:cNvPr>
          <p:cNvSpPr/>
          <p:nvPr/>
        </p:nvSpPr>
        <p:spPr>
          <a:xfrm>
            <a:off x="705923" y="1064333"/>
            <a:ext cx="195581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:a16="http://schemas.microsoft.com/office/drawing/2014/main" id="{23E1226E-F095-46EB-B6A9-68DAB40DE3D5}"/>
              </a:ext>
            </a:extLst>
          </p:cNvPr>
          <p:cNvSpPr/>
          <p:nvPr/>
        </p:nvSpPr>
        <p:spPr>
          <a:xfrm>
            <a:off x="856408" y="606312"/>
            <a:ext cx="47383" cy="21169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:a16="http://schemas.microsoft.com/office/drawing/2014/main" id="{F081E63C-06CE-423D-AAE9-690F6D2219A1}"/>
              </a:ext>
            </a:extLst>
          </p:cNvPr>
          <p:cNvSpPr/>
          <p:nvPr/>
        </p:nvSpPr>
        <p:spPr>
          <a:xfrm>
            <a:off x="641146" y="781949"/>
            <a:ext cx="191550" cy="133061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:a16="http://schemas.microsoft.com/office/drawing/2014/main" id="{38127922-7F66-46DD-B48F-9CFEFAEAC55F}"/>
              </a:ext>
            </a:extLst>
          </p:cNvPr>
          <p:cNvSpPr/>
          <p:nvPr/>
        </p:nvSpPr>
        <p:spPr>
          <a:xfrm>
            <a:off x="528175" y="460804"/>
            <a:ext cx="702687" cy="673367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4" name="Рисунок 23" descr="images.jpg"/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lum contrast="10000"/>
          </a:blip>
          <a:srcRect l="13374" r="13374"/>
          <a:stretch>
            <a:fillRect/>
          </a:stretch>
        </p:blipFill>
        <p:spPr>
          <a:xfrm>
            <a:off x="6000760" y="2285998"/>
            <a:ext cx="2286016" cy="1643074"/>
          </a:xfrm>
        </p:spPr>
      </p:pic>
      <p:sp>
        <p:nvSpPr>
          <p:cNvPr id="18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695715" y="3714758"/>
            <a:ext cx="545620" cy="85725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</p:spTree>
    <p:extLst>
      <p:ext uri="{BB962C8B-B14F-4D97-AF65-F5344CB8AC3E}">
        <p14:creationId xmlns:p14="http://schemas.microsoft.com/office/powerpoint/2010/main" val="12409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Do‘stlik</a:t>
            </a:r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Содержимое 4" descr="photo_2020-08-25_22-13-1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86578" y="3000378"/>
            <a:ext cx="2000264" cy="1965315"/>
          </a:xfrm>
        </p:spPr>
      </p:pic>
      <p:sp>
        <p:nvSpPr>
          <p:cNvPr id="4" name="Горизонтальный свиток 3"/>
          <p:cNvSpPr/>
          <p:nvPr/>
        </p:nvSpPr>
        <p:spPr>
          <a:xfrm>
            <a:off x="2571736" y="1214428"/>
            <a:ext cx="6286544" cy="1571636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Do‘st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uldurki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o‘ziga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ravo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ko‘rmagan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narsasini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do‘stiga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ham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ravo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ko‘rmaydi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”.  </a:t>
            </a:r>
          </a:p>
          <a:p>
            <a:pPr algn="ctr"/>
            <a:endParaRPr lang="ru-RU" dirty="0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428596" y="3143254"/>
            <a:ext cx="5929354" cy="1604776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O‘zi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do‘sti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o‘limga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tayyor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bo‘lsa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ham, ammo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do‘stini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bu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ishda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sherik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qilmaydi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”. </a:t>
            </a:r>
            <a:endParaRPr lang="ru-RU" sz="2600" dirty="0"/>
          </a:p>
        </p:txBody>
      </p:sp>
      <p:pic>
        <p:nvPicPr>
          <p:cNvPr id="7" name="Рисунок 6" descr="photo_2020-09-10_20-06-0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1142990"/>
            <a:ext cx="2143140" cy="20717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Mustaqil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bajarish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topshiriq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08-24_01-50-3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357304"/>
            <a:ext cx="3286148" cy="33940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572000" y="1214428"/>
            <a:ext cx="31069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Mushohada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qiling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!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4143372" y="2071684"/>
            <a:ext cx="4214842" cy="2143140"/>
          </a:xfrm>
          <a:prstGeom prst="wedgeRoundRectCallout">
            <a:avLst>
              <a:gd name="adj1" fmla="val -75845"/>
              <a:gd name="adj2" fmla="val -54832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Cho‘pon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yo‘l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tutsa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bo‘lar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Fikrlaringizni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daftaringizga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yozing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Ezop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o‘zi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kim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photo_2020-09-10_22-29-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1571618"/>
            <a:ext cx="2928958" cy="25717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642911" y="1347614"/>
            <a:ext cx="4793185" cy="31085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Miloddan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avvalgi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VI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asrda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Yunonistonda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qullar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orasidan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yetishib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chiqqan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aqlli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donishmand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bo‘lib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Ezop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atashgan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ctr"/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Ezop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masallari</a:t>
            </a:r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Содержимое 4" descr="photo_2020-09-10_23-06-2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12" y="1214428"/>
            <a:ext cx="2405250" cy="3394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00034" y="1285866"/>
            <a:ext cx="5378395" cy="33239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Ezopning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500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yaqin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masali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qadim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davrlardayoq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jamlanib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Ezop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masallari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nomi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ostida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kitob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qilingan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Kitob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donishmandlik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o‘gitlari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sifatida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dunyoga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tarqalgan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Masal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nima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08-03_13-08-2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57918" y="1214428"/>
            <a:ext cx="2786082" cy="3714776"/>
          </a:xfrm>
        </p:spPr>
      </p:pic>
      <p:sp>
        <p:nvSpPr>
          <p:cNvPr id="5" name="Выноска-облако 4"/>
          <p:cNvSpPr/>
          <p:nvPr/>
        </p:nvSpPr>
        <p:spPr>
          <a:xfrm>
            <a:off x="142844" y="1142990"/>
            <a:ext cx="5214974" cy="3500462"/>
          </a:xfrm>
          <a:prstGeom prst="cloudCallout">
            <a:avLst>
              <a:gd name="adj1" fmla="val 84192"/>
              <a:gd name="adj2" fmla="val 184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Masal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ma’joziy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xarakterdagi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qisqa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hikoyacha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nasriy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she’riy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shaklda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yoziladi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Asosiy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qahramonlari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hayvonlar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turli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buyumlardan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iborat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Yodingizda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tuting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!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Содержимое 5" descr="photo_2020-09-10_20-05-0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215206" y="2643188"/>
            <a:ext cx="1428760" cy="2286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photo_2020-09-10_20-06-0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71552"/>
            <a:ext cx="2000264" cy="27146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photo_2020-09-10_20-11-5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6314" y="2571750"/>
            <a:ext cx="1643074" cy="2428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photo_2020-09-10_19-06-0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5984" y="2643188"/>
            <a:ext cx="1643074" cy="23574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2143108" y="1357304"/>
            <a:ext cx="66559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Alisher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Navoiyning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Xamsa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asaridagi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birinchi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doston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Xayrat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ul-abror”da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yo‘nalishda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yaratilgan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Lison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tayr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asarlarida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uchraydi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Gulxaniy</a:t>
            </a:r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08-20_13-59-5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1285866"/>
            <a:ext cx="2214578" cy="29289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pic>
        <p:nvPicPr>
          <p:cNvPr id="5" name="Рисунок 4" descr="photo_2020-08-20_14-03-5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1357304"/>
            <a:ext cx="1970773" cy="2857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571736" y="1214428"/>
            <a:ext cx="421484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XVIII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asr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oxiri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XIX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asr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boshlarida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yashab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o‘tgan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Muhammad Sharif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Gulxaniy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Zarbulmasal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nomli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asari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o‘zbek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adabiyotida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masalchilik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rivojiga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ulkan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hissa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qo‘shdi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Ezop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haqida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rivoyat</a:t>
            </a:r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photo_2020-09-10_19-05-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1214428"/>
            <a:ext cx="2357454" cy="3571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428596" y="1500180"/>
            <a:ext cx="5982728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Ezop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uzoq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safarga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ketayotganlarini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sezib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uzoqni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ko‘zlab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ish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tutgan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3286130"/>
            <a:ext cx="5126724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Ezop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qup-quruq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qutini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yelkalab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oldinda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o‘ynoqlab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borar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Donishmand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Ezop</a:t>
            </a:r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09-10_21-13-5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142990"/>
            <a:ext cx="3929090" cy="271464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500562" y="1214428"/>
            <a:ext cx="4429156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Ezopni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xo‘jayini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yerlik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Ksanfga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sotadi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2428874"/>
            <a:ext cx="4365924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Donishmand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Ezop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yordami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Ksanf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garovda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yutib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chiqadi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44" y="4000510"/>
            <a:ext cx="8573181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Ksanf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xavfdan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qutulgach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Ezopga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yordam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berish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o‘rniga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kaltaklashga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buyuradi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Yovvoyi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echkilar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cho‘pon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09-10_19-28-1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57752" y="1214428"/>
            <a:ext cx="4164415" cy="3394075"/>
          </a:xfrm>
        </p:spPr>
      </p:pic>
      <p:sp>
        <p:nvSpPr>
          <p:cNvPr id="5" name="TextBox 4"/>
          <p:cNvSpPr txBox="1"/>
          <p:nvPr/>
        </p:nvSpPr>
        <p:spPr>
          <a:xfrm>
            <a:off x="357158" y="1857370"/>
            <a:ext cx="4453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Axir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men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sizlarni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o‘zimning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echkilarimdan-da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yaxshiroq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boqmadimmi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?”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3357568"/>
            <a:ext cx="2692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Yovvoyi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echkilar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44" y="3857634"/>
            <a:ext cx="4967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Shuning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sendan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uzoqroq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yurishimiz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ma’qul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ko‘rindi-da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…”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85918" y="1214428"/>
            <a:ext cx="15327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Cho‘pon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214282" y="1285866"/>
            <a:ext cx="857256" cy="35719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285720" y="3429006"/>
            <a:ext cx="857256" cy="35719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295</Words>
  <Application>Microsoft Office PowerPoint</Application>
  <PresentationFormat>Экран (16:9)</PresentationFormat>
  <Paragraphs>59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Презентация PowerPoint</vt:lpstr>
      <vt:lpstr>Ezop o‘zi kim?</vt:lpstr>
      <vt:lpstr>Ezop masallari</vt:lpstr>
      <vt:lpstr>Masal nima?</vt:lpstr>
      <vt:lpstr>Yodingizda tuting!</vt:lpstr>
      <vt:lpstr>Gulxaniy</vt:lpstr>
      <vt:lpstr>Ezop haqida rivoyat</vt:lpstr>
      <vt:lpstr>Donishmand Ezop</vt:lpstr>
      <vt:lpstr>Yovvoyi echkilar bilan cho‘pon</vt:lpstr>
      <vt:lpstr>Do‘stlik</vt:lpstr>
      <vt:lpstr>Mustaqil bajarish uchun topshiriq: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Пользователь</cp:lastModifiedBy>
  <cp:revision>44</cp:revision>
  <dcterms:created xsi:type="dcterms:W3CDTF">2020-08-23T10:25:57Z</dcterms:created>
  <dcterms:modified xsi:type="dcterms:W3CDTF">2020-09-14T07:16:31Z</dcterms:modified>
</cp:coreProperties>
</file>