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8" r:id="rId12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24" autoAdjust="0"/>
  </p:normalViewPr>
  <p:slideViewPr>
    <p:cSldViewPr>
      <p:cViewPr varScale="1">
        <p:scale>
          <a:sx n="81" d="100"/>
          <a:sy n="81" d="100"/>
        </p:scale>
        <p:origin x="788" y="6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6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5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34869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6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1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7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1" y="204789"/>
            <a:ext cx="5111751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679" y="2437"/>
            <a:ext cx="9131586" cy="161854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428728" y="2071684"/>
            <a:ext cx="7286676" cy="4333915"/>
          </a:xfrm>
          <a:prstGeom prst="rect">
            <a:avLst/>
          </a:prstGeom>
        </p:spPr>
        <p:txBody>
          <a:bodyPr vert="horz" wrap="square" lIns="0" tIns="24801" rIns="0" bIns="0" rtlCol="0">
            <a:spAutoFit/>
          </a:bodyPr>
          <a:lstStyle/>
          <a:p>
            <a:pPr marL="32692">
              <a:lnSpc>
                <a:spcPts val="3471"/>
              </a:lnSpc>
              <a:spcBef>
                <a:spcPts val="196"/>
              </a:spcBef>
            </a:pPr>
            <a:r>
              <a:rPr lang="en-US" sz="4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Mavzu</a:t>
            </a:r>
            <a:r>
              <a:rPr sz="4800" b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Ezop</a:t>
            </a:r>
            <a:endParaRPr lang="en-US" sz="48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32692">
              <a:lnSpc>
                <a:spcPts val="3471"/>
              </a:lnSpc>
              <a:spcBef>
                <a:spcPts val="196"/>
              </a:spcBef>
            </a:pPr>
            <a:endParaRPr lang="en-US" sz="48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32692">
              <a:lnSpc>
                <a:spcPts val="3471"/>
              </a:lnSpc>
              <a:spcBef>
                <a:spcPts val="196"/>
              </a:spcBef>
            </a:pPr>
            <a:endParaRPr lang="en-US" sz="48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32692">
              <a:lnSpc>
                <a:spcPts val="3471"/>
              </a:lnSpc>
              <a:spcBef>
                <a:spcPts val="196"/>
              </a:spcBef>
            </a:pPr>
            <a:endParaRPr lang="en-US" sz="24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32692">
              <a:lnSpc>
                <a:spcPts val="3471"/>
              </a:lnSpc>
              <a:spcBef>
                <a:spcPts val="196"/>
              </a:spcBef>
            </a:pPr>
            <a:r>
              <a:rPr lang="en-US" sz="2400" i="1" spc="10" dirty="0" err="1" smtClean="0">
                <a:solidFill>
                  <a:srgbClr val="231F20"/>
                </a:solidFill>
                <a:latin typeface="Arial"/>
                <a:cs typeface="Arial"/>
              </a:rPr>
              <a:t>O‘qituvchi</a:t>
            </a:r>
            <a:r>
              <a:rPr lang="en-US" sz="2400" i="1" spc="10" dirty="0" smtClean="0">
                <a:solidFill>
                  <a:srgbClr val="231F20"/>
                </a:solidFill>
                <a:latin typeface="Arial"/>
                <a:cs typeface="Arial"/>
              </a:rPr>
              <a:t>:</a:t>
            </a:r>
            <a:r>
              <a:rPr lang="en-US" sz="2400" dirty="0" smtClean="0">
                <a:solidFill>
                  <a:srgbClr val="373435"/>
                </a:solidFill>
                <a:latin typeface="Arial"/>
                <a:cs typeface="Arial"/>
              </a:rPr>
              <a:t> </a:t>
            </a:r>
            <a:r>
              <a:rPr lang="en-US" sz="2400" i="1" spc="10" dirty="0" err="1" smtClean="0">
                <a:solidFill>
                  <a:srgbClr val="231F20"/>
                </a:solidFill>
                <a:latin typeface="Arial"/>
                <a:cs typeface="Arial"/>
              </a:rPr>
              <a:t>Matyakubova</a:t>
            </a:r>
            <a:r>
              <a:rPr lang="en-US" sz="2400" i="1" spc="10" dirty="0" smtClean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sz="2400" i="1" spc="10" dirty="0" err="1" smtClean="0">
                <a:solidFill>
                  <a:srgbClr val="231F20"/>
                </a:solidFill>
                <a:latin typeface="Arial"/>
                <a:cs typeface="Arial"/>
              </a:rPr>
              <a:t>Xosiyat</a:t>
            </a:r>
            <a:r>
              <a:rPr lang="en-US" sz="2400" i="1" spc="10" dirty="0" smtClean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sz="2400" i="1" spc="10" dirty="0" err="1" smtClean="0">
                <a:solidFill>
                  <a:srgbClr val="231F20"/>
                </a:solidFill>
                <a:latin typeface="Arial"/>
                <a:cs typeface="Arial"/>
              </a:rPr>
              <a:t>Erkaboyevna</a:t>
            </a:r>
            <a:endParaRPr lang="en-US" sz="2400" i="1" dirty="0" smtClean="0">
              <a:latin typeface="Arial"/>
              <a:cs typeface="Arial"/>
            </a:endParaRPr>
          </a:p>
          <a:p>
            <a:pPr marL="32692">
              <a:lnSpc>
                <a:spcPts val="3471"/>
              </a:lnSpc>
              <a:spcBef>
                <a:spcPts val="196"/>
              </a:spcBef>
            </a:pPr>
            <a:endParaRPr sz="4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57492">
              <a:lnSpc>
                <a:spcPts val="3604"/>
              </a:lnSpc>
              <a:spcBef>
                <a:spcPts val="2183"/>
              </a:spcBef>
            </a:pPr>
            <a:endParaRPr lang="en-US" sz="3100" dirty="0" smtClean="0">
              <a:solidFill>
                <a:srgbClr val="373435"/>
              </a:solidFill>
              <a:latin typeface="Arial"/>
              <a:cs typeface="Arial"/>
            </a:endParaRPr>
          </a:p>
          <a:p>
            <a:pPr marL="57492">
              <a:lnSpc>
                <a:spcPts val="3604"/>
              </a:lnSpc>
              <a:spcBef>
                <a:spcPts val="2183"/>
              </a:spcBef>
            </a:pPr>
            <a:endParaRPr lang="en-US" sz="2400" i="1" dirty="0"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695715" y="2000246"/>
            <a:ext cx="545620" cy="928695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6643702" y="321453"/>
            <a:ext cx="1714512" cy="696521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>
              <a:spcBef>
                <a:spcPts val="169"/>
              </a:spcBef>
            </a:pPr>
            <a:endParaRPr lang="en-US" sz="2000" dirty="0">
              <a:latin typeface="Arial"/>
              <a:cs typeface="Arial"/>
            </a:endParaRPr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6643702" y="361576"/>
            <a:ext cx="1714512" cy="656398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6786578" y="375032"/>
            <a:ext cx="1428760" cy="644013"/>
          </a:xfrm>
          <a:prstGeom prst="rect">
            <a:avLst/>
          </a:prstGeom>
        </p:spPr>
        <p:txBody>
          <a:bodyPr vert="horz" wrap="square" lIns="0" tIns="28185" rIns="0" bIns="0" rtlCol="0">
            <a:spAutoFit/>
          </a:bodyPr>
          <a:lstStyle/>
          <a:p>
            <a:pPr>
              <a:spcBef>
                <a:spcPts val="222"/>
              </a:spcBef>
            </a:pPr>
            <a:r>
              <a:rPr lang="ru-RU" sz="4000" b="1" spc="18" dirty="0" smtClean="0">
                <a:solidFill>
                  <a:srgbClr val="FEFEFE"/>
                </a:solidFill>
                <a:latin typeface="Arial"/>
                <a:cs typeface="Arial"/>
              </a:rPr>
              <a:t>5</a:t>
            </a:r>
            <a:r>
              <a:rPr lang="en-US" sz="4000" b="1" spc="18" dirty="0" smtClean="0">
                <a:solidFill>
                  <a:srgbClr val="FEFEFE"/>
                </a:solidFill>
                <a:latin typeface="Arial"/>
                <a:cs typeface="Arial"/>
              </a:rPr>
              <a:t> - </a:t>
            </a:r>
            <a:r>
              <a:rPr lang="en-US" sz="2800" b="1" spc="18" dirty="0" err="1" smtClean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4000" dirty="0">
              <a:latin typeface="Arial"/>
              <a:cs typeface="Arial"/>
            </a:endParaRPr>
          </a:p>
        </p:txBody>
      </p:sp>
      <p:sp>
        <p:nvSpPr>
          <p:cNvPr id="46" name="object 2">
            <a:extLst>
              <a:ext uri="{FF2B5EF4-FFF2-40B4-BE49-F238E27FC236}">
                <a16:creationId xmlns:a16="http://schemas.microsoft.com/office/drawing/2014/main" id="{B8AE967A-8A32-463D-BEB3-961169192AFF}"/>
              </a:ext>
            </a:extLst>
          </p:cNvPr>
          <p:cNvSpPr txBox="1">
            <a:spLocks/>
          </p:cNvSpPr>
          <p:nvPr/>
        </p:nvSpPr>
        <p:spPr>
          <a:xfrm>
            <a:off x="1536558" y="342467"/>
            <a:ext cx="4535641" cy="949549"/>
          </a:xfrm>
          <a:prstGeom prst="rect">
            <a:avLst/>
          </a:prstGeom>
        </p:spPr>
        <p:txBody>
          <a:bodyPr vert="horz" wrap="square" lIns="0" tIns="25966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2581" defTabSz="1625803">
              <a:spcBef>
                <a:spcPts val="203"/>
              </a:spcBef>
              <a:defRPr/>
            </a:pPr>
            <a:r>
              <a:rPr lang="en-US" sz="6000" kern="0" spc="18" dirty="0" smtClean="0">
                <a:solidFill>
                  <a:sysClr val="window" lastClr="FFFFFF"/>
                </a:solidFill>
              </a:rPr>
              <a:t>   </a:t>
            </a:r>
            <a:r>
              <a:rPr lang="en-US" sz="6000" kern="0" spc="18" dirty="0" err="1" smtClean="0">
                <a:solidFill>
                  <a:sysClr val="window" lastClr="FFFFFF"/>
                </a:solidFill>
              </a:rPr>
              <a:t>Adabiyot</a:t>
            </a:r>
            <a:endParaRPr lang="en-US" sz="6000" kern="0" spc="18" dirty="0">
              <a:solidFill>
                <a:sysClr val="window" lastClr="FFFFFF"/>
              </a:solidFill>
            </a:endParaRPr>
          </a:p>
        </p:txBody>
      </p:sp>
      <p:sp>
        <p:nvSpPr>
          <p:cNvPr id="48" name="object 12">
            <a:extLst>
              <a:ext uri="{FF2B5EF4-FFF2-40B4-BE49-F238E27FC236}">
                <a16:creationId xmlns:a16="http://schemas.microsoft.com/office/drawing/2014/main" id="{4BA87E8F-AB13-4B1A-98DA-14DD43AEABCF}"/>
              </a:ext>
            </a:extLst>
          </p:cNvPr>
          <p:cNvSpPr/>
          <p:nvPr/>
        </p:nvSpPr>
        <p:spPr>
          <a:xfrm>
            <a:off x="820491" y="833901"/>
            <a:ext cx="246999" cy="0"/>
          </a:xfrm>
          <a:custGeom>
            <a:avLst/>
            <a:gdLst/>
            <a:ahLst/>
            <a:cxnLst/>
            <a:rect l="l" t="t" r="r" b="b"/>
            <a:pathLst>
              <a:path w="155575">
                <a:moveTo>
                  <a:pt x="0" y="0"/>
                </a:moveTo>
                <a:lnTo>
                  <a:pt x="155365" y="0"/>
                </a:lnTo>
              </a:path>
            </a:pathLst>
          </a:custGeom>
          <a:ln w="12956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9" name="object 13">
            <a:extLst>
              <a:ext uri="{FF2B5EF4-FFF2-40B4-BE49-F238E27FC236}">
                <a16:creationId xmlns:a16="http://schemas.microsoft.com/office/drawing/2014/main" id="{B0334A9A-6476-4878-93C5-A3D2EC2917B4}"/>
              </a:ext>
            </a:extLst>
          </p:cNvPr>
          <p:cNvSpPr/>
          <p:nvPr/>
        </p:nvSpPr>
        <p:spPr>
          <a:xfrm>
            <a:off x="925731" y="1054046"/>
            <a:ext cx="67547" cy="21169"/>
          </a:xfrm>
          <a:custGeom>
            <a:avLst/>
            <a:gdLst/>
            <a:ahLst/>
            <a:cxnLst/>
            <a:rect l="l" t="t" r="r" b="b"/>
            <a:pathLst>
              <a:path w="42545" h="13334">
                <a:moveTo>
                  <a:pt x="39164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60"/>
                </a:lnTo>
                <a:lnTo>
                  <a:pt x="39164" y="12960"/>
                </a:lnTo>
                <a:lnTo>
                  <a:pt x="42062" y="10058"/>
                </a:lnTo>
                <a:lnTo>
                  <a:pt x="42062" y="2901"/>
                </a:lnTo>
                <a:lnTo>
                  <a:pt x="3916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0" name="object 14">
            <a:extLst>
              <a:ext uri="{FF2B5EF4-FFF2-40B4-BE49-F238E27FC236}">
                <a16:creationId xmlns:a16="http://schemas.microsoft.com/office/drawing/2014/main" id="{6631407E-AD9B-4D71-ADDE-1AE5738A212F}"/>
              </a:ext>
            </a:extLst>
          </p:cNvPr>
          <p:cNvSpPr/>
          <p:nvPr/>
        </p:nvSpPr>
        <p:spPr>
          <a:xfrm>
            <a:off x="705923" y="1064333"/>
            <a:ext cx="195581" cy="0"/>
          </a:xfrm>
          <a:custGeom>
            <a:avLst/>
            <a:gdLst/>
            <a:ahLst/>
            <a:cxnLst/>
            <a:rect l="l" t="t" r="r" b="b"/>
            <a:pathLst>
              <a:path w="123190">
                <a:moveTo>
                  <a:pt x="0" y="0"/>
                </a:moveTo>
                <a:lnTo>
                  <a:pt x="123033" y="0"/>
                </a:lnTo>
              </a:path>
            </a:pathLst>
          </a:custGeom>
          <a:ln w="12960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1" name="object 15">
            <a:extLst>
              <a:ext uri="{FF2B5EF4-FFF2-40B4-BE49-F238E27FC236}">
                <a16:creationId xmlns:a16="http://schemas.microsoft.com/office/drawing/2014/main" id="{23E1226E-F095-46EB-B6A9-68DAB40DE3D5}"/>
              </a:ext>
            </a:extLst>
          </p:cNvPr>
          <p:cNvSpPr/>
          <p:nvPr/>
        </p:nvSpPr>
        <p:spPr>
          <a:xfrm>
            <a:off x="856408" y="606312"/>
            <a:ext cx="47383" cy="21169"/>
          </a:xfrm>
          <a:custGeom>
            <a:avLst/>
            <a:gdLst/>
            <a:ahLst/>
            <a:cxnLst/>
            <a:rect l="l" t="t" r="r" b="b"/>
            <a:pathLst>
              <a:path w="29845" h="13335">
                <a:moveTo>
                  <a:pt x="26700" y="0"/>
                </a:moveTo>
                <a:lnTo>
                  <a:pt x="2898" y="0"/>
                </a:lnTo>
                <a:lnTo>
                  <a:pt x="0" y="2898"/>
                </a:lnTo>
                <a:lnTo>
                  <a:pt x="0" y="10054"/>
                </a:lnTo>
                <a:lnTo>
                  <a:pt x="2898" y="12952"/>
                </a:lnTo>
                <a:lnTo>
                  <a:pt x="26700" y="12952"/>
                </a:lnTo>
                <a:lnTo>
                  <a:pt x="29606" y="10054"/>
                </a:lnTo>
                <a:lnTo>
                  <a:pt x="29606" y="2898"/>
                </a:lnTo>
                <a:lnTo>
                  <a:pt x="26700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2" name="object 16">
            <a:extLst>
              <a:ext uri="{FF2B5EF4-FFF2-40B4-BE49-F238E27FC236}">
                <a16:creationId xmlns:a16="http://schemas.microsoft.com/office/drawing/2014/main" id="{F081E63C-06CE-423D-AAE9-690F6D2219A1}"/>
              </a:ext>
            </a:extLst>
          </p:cNvPr>
          <p:cNvSpPr/>
          <p:nvPr/>
        </p:nvSpPr>
        <p:spPr>
          <a:xfrm>
            <a:off x="641146" y="781949"/>
            <a:ext cx="191550" cy="133061"/>
          </a:xfrm>
          <a:custGeom>
            <a:avLst/>
            <a:gdLst/>
            <a:ahLst/>
            <a:cxnLst/>
            <a:rect l="l" t="t" r="r" b="b"/>
            <a:pathLst>
              <a:path w="120650" h="83820">
                <a:moveTo>
                  <a:pt x="80314" y="64068"/>
                </a:moveTo>
                <a:lnTo>
                  <a:pt x="58356" y="64068"/>
                </a:lnTo>
                <a:lnTo>
                  <a:pt x="78800" y="79019"/>
                </a:lnTo>
                <a:lnTo>
                  <a:pt x="83786" y="83310"/>
                </a:lnTo>
                <a:lnTo>
                  <a:pt x="94640" y="79689"/>
                </a:lnTo>
                <a:lnTo>
                  <a:pt x="94557" y="65012"/>
                </a:lnTo>
                <a:lnTo>
                  <a:pt x="81601" y="65012"/>
                </a:lnTo>
                <a:lnTo>
                  <a:pt x="80314" y="64068"/>
                </a:lnTo>
                <a:close/>
              </a:path>
              <a:path w="120650" h="83820">
                <a:moveTo>
                  <a:pt x="35111" y="12956"/>
                </a:moveTo>
                <a:lnTo>
                  <a:pt x="22157" y="12956"/>
                </a:lnTo>
                <a:lnTo>
                  <a:pt x="22157" y="74771"/>
                </a:lnTo>
                <a:lnTo>
                  <a:pt x="24231" y="78155"/>
                </a:lnTo>
                <a:lnTo>
                  <a:pt x="30928" y="81554"/>
                </a:lnTo>
                <a:lnTo>
                  <a:pt x="34888" y="81234"/>
                </a:lnTo>
                <a:lnTo>
                  <a:pt x="57066" y="65012"/>
                </a:lnTo>
                <a:lnTo>
                  <a:pt x="35111" y="65012"/>
                </a:lnTo>
                <a:lnTo>
                  <a:pt x="35111" y="12956"/>
                </a:lnTo>
                <a:close/>
              </a:path>
              <a:path w="120650" h="83820">
                <a:moveTo>
                  <a:pt x="59698" y="49560"/>
                </a:moveTo>
                <a:lnTo>
                  <a:pt x="57016" y="49560"/>
                </a:lnTo>
                <a:lnTo>
                  <a:pt x="55670" y="49982"/>
                </a:lnTo>
                <a:lnTo>
                  <a:pt x="35111" y="65012"/>
                </a:lnTo>
                <a:lnTo>
                  <a:pt x="57070" y="65009"/>
                </a:lnTo>
                <a:lnTo>
                  <a:pt x="58356" y="64068"/>
                </a:lnTo>
                <a:lnTo>
                  <a:pt x="80314" y="64068"/>
                </a:lnTo>
                <a:lnTo>
                  <a:pt x="61045" y="49982"/>
                </a:lnTo>
                <a:lnTo>
                  <a:pt x="59698" y="49560"/>
                </a:lnTo>
                <a:close/>
              </a:path>
              <a:path w="120650" h="83820">
                <a:moveTo>
                  <a:pt x="94557" y="12956"/>
                </a:moveTo>
                <a:lnTo>
                  <a:pt x="81601" y="12956"/>
                </a:lnTo>
                <a:lnTo>
                  <a:pt x="81605" y="65012"/>
                </a:lnTo>
                <a:lnTo>
                  <a:pt x="94557" y="65012"/>
                </a:lnTo>
                <a:lnTo>
                  <a:pt x="94557" y="12956"/>
                </a:lnTo>
                <a:close/>
              </a:path>
              <a:path w="120650" h="83820">
                <a:moveTo>
                  <a:pt x="117187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56"/>
                </a:lnTo>
                <a:lnTo>
                  <a:pt x="117187" y="12956"/>
                </a:lnTo>
                <a:lnTo>
                  <a:pt x="120084" y="10058"/>
                </a:lnTo>
                <a:lnTo>
                  <a:pt x="120084" y="2901"/>
                </a:lnTo>
                <a:lnTo>
                  <a:pt x="117187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7" name="object 11">
            <a:extLst>
              <a:ext uri="{FF2B5EF4-FFF2-40B4-BE49-F238E27FC236}">
                <a16:creationId xmlns:a16="http://schemas.microsoft.com/office/drawing/2014/main" id="{38127922-7F66-46DD-B48F-9CFEFAEAC55F}"/>
              </a:ext>
            </a:extLst>
          </p:cNvPr>
          <p:cNvSpPr/>
          <p:nvPr/>
        </p:nvSpPr>
        <p:spPr>
          <a:xfrm>
            <a:off x="528175" y="460804"/>
            <a:ext cx="702687" cy="673367"/>
          </a:xfrm>
          <a:custGeom>
            <a:avLst/>
            <a:gdLst/>
            <a:ahLst/>
            <a:cxnLst/>
            <a:rect l="l" t="t" r="r" b="b"/>
            <a:pathLst>
              <a:path w="442595" h="424180">
                <a:moveTo>
                  <a:pt x="439548" y="319402"/>
                </a:moveTo>
                <a:lnTo>
                  <a:pt x="52138" y="319402"/>
                </a:lnTo>
                <a:lnTo>
                  <a:pt x="31861" y="323505"/>
                </a:lnTo>
                <a:lnTo>
                  <a:pt x="15286" y="334689"/>
                </a:lnTo>
                <a:lnTo>
                  <a:pt x="4103" y="351264"/>
                </a:lnTo>
                <a:lnTo>
                  <a:pt x="0" y="371541"/>
                </a:lnTo>
                <a:lnTo>
                  <a:pt x="4103" y="391814"/>
                </a:lnTo>
                <a:lnTo>
                  <a:pt x="15286" y="408387"/>
                </a:lnTo>
                <a:lnTo>
                  <a:pt x="31861" y="419570"/>
                </a:lnTo>
                <a:lnTo>
                  <a:pt x="52138" y="423673"/>
                </a:lnTo>
                <a:lnTo>
                  <a:pt x="328301" y="423673"/>
                </a:lnTo>
                <a:lnTo>
                  <a:pt x="331199" y="420775"/>
                </a:lnTo>
                <a:lnTo>
                  <a:pt x="331199" y="413618"/>
                </a:lnTo>
                <a:lnTo>
                  <a:pt x="328301" y="410716"/>
                </a:lnTo>
                <a:lnTo>
                  <a:pt x="52138" y="410716"/>
                </a:lnTo>
                <a:lnTo>
                  <a:pt x="36902" y="407633"/>
                </a:lnTo>
                <a:lnTo>
                  <a:pt x="24445" y="399230"/>
                </a:lnTo>
                <a:lnTo>
                  <a:pt x="16039" y="386776"/>
                </a:lnTo>
                <a:lnTo>
                  <a:pt x="12955" y="371541"/>
                </a:lnTo>
                <a:lnTo>
                  <a:pt x="16039" y="356305"/>
                </a:lnTo>
                <a:lnTo>
                  <a:pt x="24445" y="343850"/>
                </a:lnTo>
                <a:lnTo>
                  <a:pt x="36902" y="335446"/>
                </a:lnTo>
                <a:lnTo>
                  <a:pt x="52138" y="332362"/>
                </a:lnTo>
                <a:lnTo>
                  <a:pt x="439548" y="332362"/>
                </a:lnTo>
                <a:lnTo>
                  <a:pt x="442446" y="329457"/>
                </a:lnTo>
                <a:lnTo>
                  <a:pt x="442446" y="322300"/>
                </a:lnTo>
                <a:lnTo>
                  <a:pt x="439548" y="319402"/>
                </a:lnTo>
                <a:close/>
              </a:path>
              <a:path w="442595" h="424180">
                <a:moveTo>
                  <a:pt x="439548" y="410716"/>
                </a:moveTo>
                <a:lnTo>
                  <a:pt x="354347" y="410716"/>
                </a:lnTo>
                <a:lnTo>
                  <a:pt x="351445" y="413618"/>
                </a:lnTo>
                <a:lnTo>
                  <a:pt x="351445" y="420775"/>
                </a:lnTo>
                <a:lnTo>
                  <a:pt x="354347" y="423673"/>
                </a:lnTo>
                <a:lnTo>
                  <a:pt x="439548" y="423673"/>
                </a:lnTo>
                <a:lnTo>
                  <a:pt x="442446" y="420775"/>
                </a:lnTo>
                <a:lnTo>
                  <a:pt x="442446" y="413618"/>
                </a:lnTo>
                <a:lnTo>
                  <a:pt x="439548" y="410716"/>
                </a:lnTo>
                <a:close/>
              </a:path>
              <a:path w="442595" h="424180">
                <a:moveTo>
                  <a:pt x="432503" y="332362"/>
                </a:moveTo>
                <a:lnTo>
                  <a:pt x="418830" y="332362"/>
                </a:lnTo>
                <a:lnTo>
                  <a:pt x="416437" y="340457"/>
                </a:lnTo>
                <a:lnTo>
                  <a:pt x="414121" y="350137"/>
                </a:lnTo>
                <a:lnTo>
                  <a:pt x="412372" y="360724"/>
                </a:lnTo>
                <a:lnTo>
                  <a:pt x="411680" y="371541"/>
                </a:lnTo>
                <a:lnTo>
                  <a:pt x="412372" y="382354"/>
                </a:lnTo>
                <a:lnTo>
                  <a:pt x="414121" y="392940"/>
                </a:lnTo>
                <a:lnTo>
                  <a:pt x="416437" y="402620"/>
                </a:lnTo>
                <a:lnTo>
                  <a:pt x="418830" y="410716"/>
                </a:lnTo>
                <a:lnTo>
                  <a:pt x="432503" y="410716"/>
                </a:lnTo>
                <a:lnTo>
                  <a:pt x="430159" y="403448"/>
                </a:lnTo>
                <a:lnTo>
                  <a:pt x="427579" y="393776"/>
                </a:lnTo>
                <a:lnTo>
                  <a:pt x="425494" y="382780"/>
                </a:lnTo>
                <a:lnTo>
                  <a:pt x="424637" y="371541"/>
                </a:lnTo>
                <a:lnTo>
                  <a:pt x="425494" y="360297"/>
                </a:lnTo>
                <a:lnTo>
                  <a:pt x="427579" y="349299"/>
                </a:lnTo>
                <a:lnTo>
                  <a:pt x="430159" y="339627"/>
                </a:lnTo>
                <a:lnTo>
                  <a:pt x="432503" y="332362"/>
                </a:lnTo>
                <a:close/>
              </a:path>
              <a:path w="442595" h="424180">
                <a:moveTo>
                  <a:pt x="437324" y="60998"/>
                </a:moveTo>
                <a:lnTo>
                  <a:pt x="91180" y="60998"/>
                </a:lnTo>
                <a:lnTo>
                  <a:pt x="72562" y="64766"/>
                </a:lnTo>
                <a:lnTo>
                  <a:pt x="57340" y="75038"/>
                </a:lnTo>
                <a:lnTo>
                  <a:pt x="47069" y="90259"/>
                </a:lnTo>
                <a:lnTo>
                  <a:pt x="43300" y="108878"/>
                </a:lnTo>
                <a:lnTo>
                  <a:pt x="47069" y="127498"/>
                </a:lnTo>
                <a:lnTo>
                  <a:pt x="57340" y="142719"/>
                </a:lnTo>
                <a:lnTo>
                  <a:pt x="72562" y="152990"/>
                </a:lnTo>
                <a:lnTo>
                  <a:pt x="91180" y="156758"/>
                </a:lnTo>
                <a:lnTo>
                  <a:pt x="69324" y="156758"/>
                </a:lnTo>
                <a:lnTo>
                  <a:pt x="27786" y="184311"/>
                </a:lnTo>
                <a:lnTo>
                  <a:pt x="24237" y="274312"/>
                </a:lnTo>
                <a:lnTo>
                  <a:pt x="27786" y="291847"/>
                </a:lnTo>
                <a:lnTo>
                  <a:pt x="37458" y="306181"/>
                </a:lnTo>
                <a:lnTo>
                  <a:pt x="51791" y="315853"/>
                </a:lnTo>
                <a:lnTo>
                  <a:pt x="69324" y="319402"/>
                </a:lnTo>
                <a:lnTo>
                  <a:pt x="390660" y="319402"/>
                </a:lnTo>
                <a:lnTo>
                  <a:pt x="393559" y="316500"/>
                </a:lnTo>
                <a:lnTo>
                  <a:pt x="393559" y="309347"/>
                </a:lnTo>
                <a:lnTo>
                  <a:pt x="390660" y="306445"/>
                </a:lnTo>
                <a:lnTo>
                  <a:pt x="69324" y="306445"/>
                </a:lnTo>
                <a:lnTo>
                  <a:pt x="56828" y="303917"/>
                </a:lnTo>
                <a:lnTo>
                  <a:pt x="46614" y="297025"/>
                </a:lnTo>
                <a:lnTo>
                  <a:pt x="39723" y="286810"/>
                </a:lnTo>
                <a:lnTo>
                  <a:pt x="37194" y="274312"/>
                </a:lnTo>
                <a:lnTo>
                  <a:pt x="37311" y="201264"/>
                </a:lnTo>
                <a:lnTo>
                  <a:pt x="39723" y="189349"/>
                </a:lnTo>
                <a:lnTo>
                  <a:pt x="46614" y="179135"/>
                </a:lnTo>
                <a:lnTo>
                  <a:pt x="56828" y="172243"/>
                </a:lnTo>
                <a:lnTo>
                  <a:pt x="69324" y="169715"/>
                </a:lnTo>
                <a:lnTo>
                  <a:pt x="272069" y="169715"/>
                </a:lnTo>
                <a:lnTo>
                  <a:pt x="272069" y="143798"/>
                </a:lnTo>
                <a:lnTo>
                  <a:pt x="91180" y="143798"/>
                </a:lnTo>
                <a:lnTo>
                  <a:pt x="77602" y="141049"/>
                </a:lnTo>
                <a:lnTo>
                  <a:pt x="66500" y="133558"/>
                </a:lnTo>
                <a:lnTo>
                  <a:pt x="59008" y="122457"/>
                </a:lnTo>
                <a:lnTo>
                  <a:pt x="56259" y="108878"/>
                </a:lnTo>
                <a:lnTo>
                  <a:pt x="59008" y="95299"/>
                </a:lnTo>
                <a:lnTo>
                  <a:pt x="66500" y="84196"/>
                </a:lnTo>
                <a:lnTo>
                  <a:pt x="77602" y="76703"/>
                </a:lnTo>
                <a:lnTo>
                  <a:pt x="91180" y="73954"/>
                </a:lnTo>
                <a:lnTo>
                  <a:pt x="437324" y="73954"/>
                </a:lnTo>
                <a:lnTo>
                  <a:pt x="440228" y="71056"/>
                </a:lnTo>
                <a:lnTo>
                  <a:pt x="440228" y="63900"/>
                </a:lnTo>
                <a:lnTo>
                  <a:pt x="437324" y="60998"/>
                </a:lnTo>
                <a:close/>
              </a:path>
              <a:path w="442595" h="424180">
                <a:moveTo>
                  <a:pt x="364773" y="279319"/>
                </a:moveTo>
                <a:lnTo>
                  <a:pt x="358407" y="282596"/>
                </a:lnTo>
                <a:lnTo>
                  <a:pt x="357159" y="286501"/>
                </a:lnTo>
                <a:lnTo>
                  <a:pt x="361878" y="295652"/>
                </a:lnTo>
                <a:lnTo>
                  <a:pt x="365412" y="301195"/>
                </a:lnTo>
                <a:lnTo>
                  <a:pt x="369417" y="306445"/>
                </a:lnTo>
                <a:lnTo>
                  <a:pt x="386379" y="306445"/>
                </a:lnTo>
                <a:lnTo>
                  <a:pt x="381764" y="301183"/>
                </a:lnTo>
                <a:lnTo>
                  <a:pt x="377507" y="295584"/>
                </a:lnTo>
                <a:lnTo>
                  <a:pt x="373727" y="289832"/>
                </a:lnTo>
                <a:lnTo>
                  <a:pt x="370316" y="283748"/>
                </a:lnTo>
                <a:lnTo>
                  <a:pt x="368679" y="280569"/>
                </a:lnTo>
                <a:lnTo>
                  <a:pt x="364773" y="279319"/>
                </a:lnTo>
                <a:close/>
              </a:path>
              <a:path w="442595" h="424180">
                <a:moveTo>
                  <a:pt x="386358" y="169715"/>
                </a:moveTo>
                <a:lnTo>
                  <a:pt x="369388" y="169715"/>
                </a:lnTo>
                <a:lnTo>
                  <a:pt x="359477" y="185128"/>
                </a:lnTo>
                <a:lnTo>
                  <a:pt x="352251" y="201849"/>
                </a:lnTo>
                <a:lnTo>
                  <a:pt x="347827" y="219594"/>
                </a:lnTo>
                <a:lnTo>
                  <a:pt x="346326" y="238079"/>
                </a:lnTo>
                <a:lnTo>
                  <a:pt x="346326" y="244717"/>
                </a:lnTo>
                <a:lnTo>
                  <a:pt x="346913" y="251369"/>
                </a:lnTo>
                <a:lnTo>
                  <a:pt x="348612" y="260992"/>
                </a:lnTo>
                <a:lnTo>
                  <a:pt x="351345" y="263199"/>
                </a:lnTo>
                <a:lnTo>
                  <a:pt x="354804" y="263199"/>
                </a:lnTo>
                <a:lnTo>
                  <a:pt x="355185" y="263170"/>
                </a:lnTo>
                <a:lnTo>
                  <a:pt x="359088" y="262475"/>
                </a:lnTo>
                <a:lnTo>
                  <a:pt x="361439" y="259113"/>
                </a:lnTo>
                <a:lnTo>
                  <a:pt x="359801" y="249850"/>
                </a:lnTo>
                <a:lnTo>
                  <a:pt x="359352" y="244717"/>
                </a:lnTo>
                <a:lnTo>
                  <a:pt x="359286" y="238079"/>
                </a:lnTo>
                <a:lnTo>
                  <a:pt x="361058" y="219208"/>
                </a:lnTo>
                <a:lnTo>
                  <a:pt x="366268" y="201264"/>
                </a:lnTo>
                <a:lnTo>
                  <a:pt x="374754" y="184637"/>
                </a:lnTo>
                <a:lnTo>
                  <a:pt x="386358" y="169715"/>
                </a:lnTo>
                <a:close/>
              </a:path>
              <a:path w="442595" h="424180">
                <a:moveTo>
                  <a:pt x="305304" y="191105"/>
                </a:moveTo>
                <a:lnTo>
                  <a:pt x="282202" y="191105"/>
                </a:lnTo>
                <a:lnTo>
                  <a:pt x="291815" y="202039"/>
                </a:lnTo>
                <a:lnTo>
                  <a:pt x="295783" y="203028"/>
                </a:lnTo>
                <a:lnTo>
                  <a:pt x="302975" y="200322"/>
                </a:lnTo>
                <a:lnTo>
                  <a:pt x="305304" y="196959"/>
                </a:lnTo>
                <a:lnTo>
                  <a:pt x="305304" y="191105"/>
                </a:lnTo>
                <a:close/>
              </a:path>
              <a:path w="442595" h="424180">
                <a:moveTo>
                  <a:pt x="272069" y="169715"/>
                </a:moveTo>
                <a:lnTo>
                  <a:pt x="259105" y="169715"/>
                </a:lnTo>
                <a:lnTo>
                  <a:pt x="259105" y="196959"/>
                </a:lnTo>
                <a:lnTo>
                  <a:pt x="261432" y="200322"/>
                </a:lnTo>
                <a:lnTo>
                  <a:pt x="265035" y="201676"/>
                </a:lnTo>
                <a:lnTo>
                  <a:pt x="267544" y="202759"/>
                </a:lnTo>
                <a:lnTo>
                  <a:pt x="272141" y="202359"/>
                </a:lnTo>
                <a:lnTo>
                  <a:pt x="275132" y="199155"/>
                </a:lnTo>
                <a:lnTo>
                  <a:pt x="282202" y="191105"/>
                </a:lnTo>
                <a:lnTo>
                  <a:pt x="305304" y="191105"/>
                </a:lnTo>
                <a:lnTo>
                  <a:pt x="305304" y="183017"/>
                </a:lnTo>
                <a:lnTo>
                  <a:pt x="272069" y="183017"/>
                </a:lnTo>
                <a:lnTo>
                  <a:pt x="272069" y="169715"/>
                </a:lnTo>
                <a:close/>
              </a:path>
              <a:path w="442595" h="424180">
                <a:moveTo>
                  <a:pt x="284565" y="175701"/>
                </a:moveTo>
                <a:lnTo>
                  <a:pt x="279845" y="175701"/>
                </a:lnTo>
                <a:lnTo>
                  <a:pt x="277606" y="176712"/>
                </a:lnTo>
                <a:lnTo>
                  <a:pt x="272069" y="183017"/>
                </a:lnTo>
                <a:lnTo>
                  <a:pt x="292345" y="183017"/>
                </a:lnTo>
                <a:lnTo>
                  <a:pt x="286804" y="176712"/>
                </a:lnTo>
                <a:lnTo>
                  <a:pt x="284565" y="175701"/>
                </a:lnTo>
                <a:close/>
              </a:path>
              <a:path w="442595" h="424180">
                <a:moveTo>
                  <a:pt x="367595" y="104612"/>
                </a:moveTo>
                <a:lnTo>
                  <a:pt x="292345" y="104612"/>
                </a:lnTo>
                <a:lnTo>
                  <a:pt x="292345" y="183017"/>
                </a:lnTo>
                <a:lnTo>
                  <a:pt x="305304" y="183017"/>
                </a:lnTo>
                <a:lnTo>
                  <a:pt x="305304" y="169715"/>
                </a:lnTo>
                <a:lnTo>
                  <a:pt x="390660" y="169715"/>
                </a:lnTo>
                <a:lnTo>
                  <a:pt x="393559" y="166813"/>
                </a:lnTo>
                <a:lnTo>
                  <a:pt x="393559" y="159656"/>
                </a:lnTo>
                <a:lnTo>
                  <a:pt x="390660" y="156758"/>
                </a:lnTo>
                <a:lnTo>
                  <a:pt x="437324" y="156758"/>
                </a:lnTo>
                <a:lnTo>
                  <a:pt x="440228" y="153860"/>
                </a:lnTo>
                <a:lnTo>
                  <a:pt x="440228" y="146704"/>
                </a:lnTo>
                <a:lnTo>
                  <a:pt x="437324" y="143798"/>
                </a:lnTo>
                <a:lnTo>
                  <a:pt x="305297" y="143798"/>
                </a:lnTo>
                <a:lnTo>
                  <a:pt x="305297" y="104616"/>
                </a:lnTo>
                <a:lnTo>
                  <a:pt x="367595" y="104612"/>
                </a:lnTo>
                <a:close/>
              </a:path>
              <a:path w="442595" h="424180">
                <a:moveTo>
                  <a:pt x="367591" y="91659"/>
                </a:moveTo>
                <a:lnTo>
                  <a:pt x="253306" y="91659"/>
                </a:lnTo>
                <a:lnTo>
                  <a:pt x="250404" y="94557"/>
                </a:lnTo>
                <a:lnTo>
                  <a:pt x="250404" y="101714"/>
                </a:lnTo>
                <a:lnTo>
                  <a:pt x="253306" y="104616"/>
                </a:lnTo>
                <a:lnTo>
                  <a:pt x="259105" y="104616"/>
                </a:lnTo>
                <a:lnTo>
                  <a:pt x="259105" y="143798"/>
                </a:lnTo>
                <a:lnTo>
                  <a:pt x="272069" y="143798"/>
                </a:lnTo>
                <a:lnTo>
                  <a:pt x="272069" y="104612"/>
                </a:lnTo>
                <a:lnTo>
                  <a:pt x="367595" y="104612"/>
                </a:lnTo>
                <a:lnTo>
                  <a:pt x="370493" y="101714"/>
                </a:lnTo>
                <a:lnTo>
                  <a:pt x="370493" y="94557"/>
                </a:lnTo>
                <a:lnTo>
                  <a:pt x="367591" y="91659"/>
                </a:lnTo>
                <a:close/>
              </a:path>
              <a:path w="442595" h="424180">
                <a:moveTo>
                  <a:pt x="431038" y="73954"/>
                </a:moveTo>
                <a:lnTo>
                  <a:pt x="417382" y="73954"/>
                </a:lnTo>
                <a:lnTo>
                  <a:pt x="415252" y="81289"/>
                </a:lnTo>
                <a:lnTo>
                  <a:pt x="413226" y="89930"/>
                </a:lnTo>
                <a:lnTo>
                  <a:pt x="411711" y="99314"/>
                </a:lnTo>
                <a:lnTo>
                  <a:pt x="411115" y="108878"/>
                </a:lnTo>
                <a:lnTo>
                  <a:pt x="411711" y="118442"/>
                </a:lnTo>
                <a:lnTo>
                  <a:pt x="413226" y="127825"/>
                </a:lnTo>
                <a:lnTo>
                  <a:pt x="415252" y="136465"/>
                </a:lnTo>
                <a:lnTo>
                  <a:pt x="417382" y="143798"/>
                </a:lnTo>
                <a:lnTo>
                  <a:pt x="431038" y="143798"/>
                </a:lnTo>
                <a:lnTo>
                  <a:pt x="428929" y="137197"/>
                </a:lnTo>
                <a:lnTo>
                  <a:pt x="426650" y="128562"/>
                </a:lnTo>
                <a:lnTo>
                  <a:pt x="424826" y="118815"/>
                </a:lnTo>
                <a:lnTo>
                  <a:pt x="424079" y="108878"/>
                </a:lnTo>
                <a:lnTo>
                  <a:pt x="424826" y="98940"/>
                </a:lnTo>
                <a:lnTo>
                  <a:pt x="426650" y="89193"/>
                </a:lnTo>
                <a:lnTo>
                  <a:pt x="428929" y="80557"/>
                </a:lnTo>
                <a:lnTo>
                  <a:pt x="431038" y="73954"/>
                </a:lnTo>
                <a:close/>
              </a:path>
              <a:path w="442595" h="424180">
                <a:moveTo>
                  <a:pt x="64557" y="118"/>
                </a:moveTo>
                <a:lnTo>
                  <a:pt x="30742" y="118"/>
                </a:lnTo>
                <a:lnTo>
                  <a:pt x="18905" y="2514"/>
                </a:lnTo>
                <a:lnTo>
                  <a:pt x="9229" y="9045"/>
                </a:lnTo>
                <a:lnTo>
                  <a:pt x="2701" y="18723"/>
                </a:lnTo>
                <a:lnTo>
                  <a:pt x="306" y="30560"/>
                </a:lnTo>
                <a:lnTo>
                  <a:pt x="2701" y="42397"/>
                </a:lnTo>
                <a:lnTo>
                  <a:pt x="9229" y="52074"/>
                </a:lnTo>
                <a:lnTo>
                  <a:pt x="18905" y="58602"/>
                </a:lnTo>
                <a:lnTo>
                  <a:pt x="30742" y="60998"/>
                </a:lnTo>
                <a:lnTo>
                  <a:pt x="388849" y="60998"/>
                </a:lnTo>
                <a:lnTo>
                  <a:pt x="391222" y="59400"/>
                </a:lnTo>
                <a:lnTo>
                  <a:pt x="393209" y="54518"/>
                </a:lnTo>
                <a:lnTo>
                  <a:pt x="392619" y="51714"/>
                </a:lnTo>
                <a:lnTo>
                  <a:pt x="388842" y="48041"/>
                </a:lnTo>
                <a:lnTo>
                  <a:pt x="21102" y="48041"/>
                </a:lnTo>
                <a:lnTo>
                  <a:pt x="13265" y="40200"/>
                </a:lnTo>
                <a:lnTo>
                  <a:pt x="13265" y="20923"/>
                </a:lnTo>
                <a:lnTo>
                  <a:pt x="21102" y="13078"/>
                </a:lnTo>
                <a:lnTo>
                  <a:pt x="64557" y="13078"/>
                </a:lnTo>
                <a:lnTo>
                  <a:pt x="67456" y="10180"/>
                </a:lnTo>
                <a:lnTo>
                  <a:pt x="67456" y="3023"/>
                </a:lnTo>
                <a:lnTo>
                  <a:pt x="64557" y="118"/>
                </a:lnTo>
                <a:close/>
              </a:path>
              <a:path w="442595" h="424180">
                <a:moveTo>
                  <a:pt x="392421" y="0"/>
                </a:moveTo>
                <a:lnTo>
                  <a:pt x="386206" y="118"/>
                </a:lnTo>
                <a:lnTo>
                  <a:pt x="90333" y="118"/>
                </a:lnTo>
                <a:lnTo>
                  <a:pt x="87435" y="3023"/>
                </a:lnTo>
                <a:lnTo>
                  <a:pt x="87435" y="10180"/>
                </a:lnTo>
                <a:lnTo>
                  <a:pt x="90333" y="13078"/>
                </a:lnTo>
                <a:lnTo>
                  <a:pt x="373614" y="13078"/>
                </a:lnTo>
                <a:lnTo>
                  <a:pt x="370989" y="18453"/>
                </a:lnTo>
                <a:lnTo>
                  <a:pt x="369600" y="24392"/>
                </a:lnTo>
                <a:lnTo>
                  <a:pt x="369600" y="36730"/>
                </a:lnTo>
                <a:lnTo>
                  <a:pt x="370987" y="42670"/>
                </a:lnTo>
                <a:lnTo>
                  <a:pt x="373611" y="48041"/>
                </a:lnTo>
                <a:lnTo>
                  <a:pt x="388842" y="48041"/>
                </a:lnTo>
                <a:lnTo>
                  <a:pt x="385462" y="44754"/>
                </a:lnTo>
                <a:lnTo>
                  <a:pt x="382557" y="37890"/>
                </a:lnTo>
                <a:lnTo>
                  <a:pt x="382557" y="23227"/>
                </a:lnTo>
                <a:lnTo>
                  <a:pt x="385462" y="16369"/>
                </a:lnTo>
                <a:lnTo>
                  <a:pt x="390729" y="11245"/>
                </a:lnTo>
                <a:lnTo>
                  <a:pt x="394487" y="7793"/>
                </a:lnTo>
                <a:lnTo>
                  <a:pt x="392421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24" name="Рисунок 23" descr="images.jpg"/>
          <p:cNvPicPr>
            <a:picLocks noGrp="1" noChangeAspect="1"/>
          </p:cNvPicPr>
          <p:nvPr>
            <p:ph type="pic" sz="quarter" idx="12"/>
          </p:nvPr>
        </p:nvPicPr>
        <p:blipFill>
          <a:blip r:embed="rId2">
            <a:lum contrast="10000"/>
          </a:blip>
          <a:srcRect l="13374" r="13374"/>
          <a:stretch>
            <a:fillRect/>
          </a:stretch>
        </p:blipFill>
        <p:spPr>
          <a:xfrm>
            <a:off x="6000760" y="2285998"/>
            <a:ext cx="2286016" cy="1643074"/>
          </a:xfrm>
        </p:spPr>
      </p:pic>
      <p:sp>
        <p:nvSpPr>
          <p:cNvPr id="18" name="object 6">
            <a:extLst>
              <a:ext uri="{FF2B5EF4-FFF2-40B4-BE49-F238E27FC236}">
                <a16:creationId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695715" y="3714758"/>
            <a:ext cx="545620" cy="857256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000"/>
          </a:p>
        </p:txBody>
      </p:sp>
    </p:spTree>
    <p:extLst>
      <p:ext uri="{BB962C8B-B14F-4D97-AF65-F5344CB8AC3E}">
        <p14:creationId xmlns:p14="http://schemas.microsoft.com/office/powerpoint/2010/main" val="1240910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b="1" dirty="0" err="1" smtClean="0">
                <a:latin typeface="Arial" pitchFamily="34" charset="0"/>
                <a:cs typeface="Arial" pitchFamily="34" charset="0"/>
              </a:rPr>
              <a:t>Do‘stlik</a:t>
            </a:r>
            <a:endParaRPr lang="ru-RU" sz="66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Содержимое 4" descr="photo_2020-08-25_22-13-19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86578" y="3000378"/>
            <a:ext cx="2000264" cy="1965315"/>
          </a:xfrm>
        </p:spPr>
      </p:pic>
      <p:sp>
        <p:nvSpPr>
          <p:cNvPr id="4" name="Горизонтальный свиток 3"/>
          <p:cNvSpPr/>
          <p:nvPr/>
        </p:nvSpPr>
        <p:spPr>
          <a:xfrm>
            <a:off x="2571736" y="1214428"/>
            <a:ext cx="6286544" cy="1571636"/>
          </a:xfrm>
          <a:prstGeom prst="horizontalScroll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Do‘st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uldurki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o‘ziga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ravo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ko‘rmagan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narsasini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do‘stiga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ham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ravo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ko‘rmaydi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”.  </a:t>
            </a:r>
          </a:p>
          <a:p>
            <a:pPr algn="ctr"/>
            <a:endParaRPr lang="ru-RU" dirty="0"/>
          </a:p>
        </p:txBody>
      </p:sp>
      <p:sp>
        <p:nvSpPr>
          <p:cNvPr id="6" name="Горизонтальный свиток 5"/>
          <p:cNvSpPr/>
          <p:nvPr/>
        </p:nvSpPr>
        <p:spPr>
          <a:xfrm>
            <a:off x="428596" y="3143254"/>
            <a:ext cx="5929354" cy="1604776"/>
          </a:xfrm>
          <a:prstGeom prst="horizontalScroll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O‘zi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do‘sti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uchun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o‘limga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tayyor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bo‘lsa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ham, ammo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do‘stini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bu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ishda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sherik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qilmaydi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”. </a:t>
            </a:r>
            <a:endParaRPr lang="ru-RU" sz="2600" dirty="0"/>
          </a:p>
        </p:txBody>
      </p:sp>
      <p:pic>
        <p:nvPicPr>
          <p:cNvPr id="7" name="Рисунок 6" descr="photo_2020-09-10_20-06-0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282" y="1142990"/>
            <a:ext cx="2143140" cy="207170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dirty="0" err="1" smtClean="0">
                <a:latin typeface="Arial" pitchFamily="34" charset="0"/>
                <a:cs typeface="Arial" pitchFamily="34" charset="0"/>
              </a:rPr>
              <a:t>Mustaqil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bajarish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uchun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topshiriq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: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photo_2020-08-24_01-50-3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4282" y="1357304"/>
            <a:ext cx="3286148" cy="339407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4572000" y="1214428"/>
            <a:ext cx="31069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Mushohada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qiling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!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ая прямоугольная выноска 6"/>
          <p:cNvSpPr/>
          <p:nvPr/>
        </p:nvSpPr>
        <p:spPr>
          <a:xfrm>
            <a:off x="4143372" y="2071684"/>
            <a:ext cx="4214842" cy="2143140"/>
          </a:xfrm>
          <a:prstGeom prst="wedgeRoundRectCallout">
            <a:avLst>
              <a:gd name="adj1" fmla="val -75845"/>
              <a:gd name="adj2" fmla="val -54832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Cho‘pon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qanday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yo‘l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tutsa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to‘g‘ri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bo‘lar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edi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pPr algn="ctr"/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Fikrlaringizni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daftaringizga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yozing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b="1" dirty="0" err="1" smtClean="0">
                <a:latin typeface="Arial" pitchFamily="34" charset="0"/>
                <a:cs typeface="Arial" pitchFamily="34" charset="0"/>
              </a:rPr>
              <a:t>Ezop</a:t>
            </a:r>
            <a:r>
              <a:rPr lang="en-US" sz="6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600" b="1" dirty="0" err="1" smtClean="0">
                <a:latin typeface="Arial" pitchFamily="34" charset="0"/>
                <a:cs typeface="Arial" pitchFamily="34" charset="0"/>
              </a:rPr>
              <a:t>o‘zi</a:t>
            </a:r>
            <a:r>
              <a:rPr lang="en-US" sz="6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600" b="1" dirty="0" err="1" smtClean="0">
                <a:latin typeface="Arial" pitchFamily="34" charset="0"/>
                <a:cs typeface="Arial" pitchFamily="34" charset="0"/>
              </a:rPr>
              <a:t>kim</a:t>
            </a:r>
            <a:r>
              <a:rPr lang="en-US" sz="6600" b="1" dirty="0" smtClean="0">
                <a:latin typeface="Arial" pitchFamily="34" charset="0"/>
                <a:cs typeface="Arial" pitchFamily="34" charset="0"/>
              </a:rPr>
              <a:t>?</a:t>
            </a:r>
            <a:endParaRPr lang="ru-RU" sz="66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Рисунок 4" descr="photo_2020-09-10_22-29-2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57884" y="1571618"/>
            <a:ext cx="2928958" cy="257175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10" name="TextBox 9"/>
          <p:cNvSpPr txBox="1"/>
          <p:nvPr/>
        </p:nvSpPr>
        <p:spPr>
          <a:xfrm>
            <a:off x="642911" y="1347614"/>
            <a:ext cx="4793185" cy="310854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Miloddan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avvalgi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VI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asrda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Yunonistonda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qullar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orasidan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yetishib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chiqqan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aqlli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donishmand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bo‘lib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uni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Ezop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ctr">
              <a:buNone/>
            </a:pP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deb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atashgan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ekan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algn="ctr"/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b="1" dirty="0" err="1" smtClean="0">
                <a:latin typeface="Arial" pitchFamily="34" charset="0"/>
                <a:cs typeface="Arial" pitchFamily="34" charset="0"/>
              </a:rPr>
              <a:t>Ezop</a:t>
            </a:r>
            <a:r>
              <a:rPr lang="en-US" sz="6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600" b="1" dirty="0" err="1" smtClean="0">
                <a:latin typeface="Arial" pitchFamily="34" charset="0"/>
                <a:cs typeface="Arial" pitchFamily="34" charset="0"/>
              </a:rPr>
              <a:t>masallari</a:t>
            </a:r>
            <a:endParaRPr lang="ru-RU" sz="66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Содержимое 4" descr="photo_2020-09-10_23-06-2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286512" y="1214428"/>
            <a:ext cx="2405250" cy="33940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500034" y="1285866"/>
            <a:ext cx="5378395" cy="332398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Ezopning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500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yaqin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masali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qadim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davrlardayoq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jamlanib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Ezop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masallari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”</a:t>
            </a:r>
          </a:p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nomi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ostida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kitob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qilingan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Kitob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donishmandlik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o‘gitlari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sifatida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dunyoga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tarqalgan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3200" dirty="0" smtClean="0"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b="1" dirty="0" err="1" smtClean="0">
                <a:latin typeface="Arial" pitchFamily="34" charset="0"/>
                <a:cs typeface="Arial" pitchFamily="34" charset="0"/>
              </a:rPr>
              <a:t>Masal</a:t>
            </a:r>
            <a:r>
              <a:rPr lang="en-US" sz="6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600" b="1" dirty="0" err="1" smtClean="0">
                <a:latin typeface="Arial" pitchFamily="34" charset="0"/>
                <a:cs typeface="Arial" pitchFamily="34" charset="0"/>
              </a:rPr>
              <a:t>nima</a:t>
            </a:r>
            <a:r>
              <a:rPr lang="en-US" sz="6600" b="1" dirty="0" smtClean="0">
                <a:latin typeface="Arial" pitchFamily="34" charset="0"/>
                <a:cs typeface="Arial" pitchFamily="34" charset="0"/>
              </a:rPr>
              <a:t>?</a:t>
            </a:r>
            <a:endParaRPr lang="ru-RU" sz="66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photo_2020-08-03_13-08-26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357918" y="1214428"/>
            <a:ext cx="2786082" cy="3714776"/>
          </a:xfrm>
        </p:spPr>
      </p:pic>
      <p:sp>
        <p:nvSpPr>
          <p:cNvPr id="5" name="Выноска-облако 4"/>
          <p:cNvSpPr/>
          <p:nvPr/>
        </p:nvSpPr>
        <p:spPr>
          <a:xfrm>
            <a:off x="142844" y="1142990"/>
            <a:ext cx="5214974" cy="3500462"/>
          </a:xfrm>
          <a:prstGeom prst="cloudCallout">
            <a:avLst>
              <a:gd name="adj1" fmla="val 84192"/>
              <a:gd name="adj2" fmla="val 1842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   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Masal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ma’joziy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xarakterdagi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qisqa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hikoyacha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bo‘lib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nasriy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yoki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she’riy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shaklda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yoziladi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Asosiy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qahramonlari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hayvonlar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turli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buyumlardan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iborat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Yodingizda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tuting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!</a:t>
            </a:r>
            <a:endParaRPr lang="ru-RU" sz="6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Содержимое 5" descr="photo_2020-09-10_20-05-08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215206" y="2643188"/>
            <a:ext cx="1428760" cy="228601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Рисунок 6" descr="photo_2020-09-10_20-06-0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071552"/>
            <a:ext cx="2000264" cy="271464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Рисунок 7" descr="photo_2020-09-10_20-11-57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786314" y="2571750"/>
            <a:ext cx="1643074" cy="242889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9" name="Рисунок 8" descr="photo_2020-09-10_19-06-02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285984" y="2643188"/>
            <a:ext cx="1643074" cy="235743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0" name="TextBox 9"/>
          <p:cNvSpPr txBox="1"/>
          <p:nvPr/>
        </p:nvSpPr>
        <p:spPr>
          <a:xfrm>
            <a:off x="2143108" y="1357304"/>
            <a:ext cx="665598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Alisher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Navoiyning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“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Xamsa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”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asaridagi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birinchi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doston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“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Xayrat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ul-abror”da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shu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yo‘nalishda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yaratilgan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“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Lison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tayr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”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asarlarida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uchraydi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b="1" dirty="0" err="1" smtClean="0">
                <a:latin typeface="Arial" pitchFamily="34" charset="0"/>
                <a:cs typeface="Arial" pitchFamily="34" charset="0"/>
              </a:rPr>
              <a:t>Gulxaniy</a:t>
            </a:r>
            <a:endParaRPr lang="ru-RU" sz="66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photo_2020-08-20_13-59-55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2844" y="1285866"/>
            <a:ext cx="2214578" cy="292895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</p:pic>
      <p:pic>
        <p:nvPicPr>
          <p:cNvPr id="5" name="Рисунок 4" descr="photo_2020-08-20_14-03-59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29454" y="1357304"/>
            <a:ext cx="1970773" cy="285752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2571736" y="1214428"/>
            <a:ext cx="421484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XVIII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asr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oxiri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– XIX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asr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boshlarida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yashab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o‘tgan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Muhammad Sharif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Gulxaniy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Zarbulmasal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nomli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asari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bilan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o‘zbek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adabiyotida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masalchilik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rivojiga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ulkan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hissa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qo‘shdi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b="1" dirty="0" err="1" smtClean="0">
                <a:latin typeface="Arial" pitchFamily="34" charset="0"/>
                <a:cs typeface="Arial" pitchFamily="34" charset="0"/>
              </a:rPr>
              <a:t>Ezop</a:t>
            </a:r>
            <a:r>
              <a:rPr lang="en-US" sz="6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600" b="1" dirty="0" err="1" smtClean="0">
                <a:latin typeface="Arial" pitchFamily="34" charset="0"/>
                <a:cs typeface="Arial" pitchFamily="34" charset="0"/>
              </a:rPr>
              <a:t>haqida</a:t>
            </a:r>
            <a:r>
              <a:rPr lang="en-US" sz="6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600" b="1" dirty="0" err="1" smtClean="0">
                <a:latin typeface="Arial" pitchFamily="34" charset="0"/>
                <a:cs typeface="Arial" pitchFamily="34" charset="0"/>
              </a:rPr>
              <a:t>rivoyat</a:t>
            </a:r>
            <a:endParaRPr lang="ru-RU" sz="66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Рисунок 6" descr="photo_2020-09-10_19-05-3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00826" y="1214428"/>
            <a:ext cx="2357454" cy="35719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TextBox 7"/>
          <p:cNvSpPr txBox="1"/>
          <p:nvPr/>
        </p:nvSpPr>
        <p:spPr>
          <a:xfrm>
            <a:off x="428596" y="1500180"/>
            <a:ext cx="5982728" cy="95410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Ezop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uzoq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safarga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ketayotganlarini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sezib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uzoqni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ko‘zlab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ish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tutgan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edi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57224" y="3286130"/>
            <a:ext cx="5126724" cy="95410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Ezop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qup-quruq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qutini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yelkalab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oldinda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o‘ynoqlab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borar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edi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b="1" dirty="0" err="1" smtClean="0">
                <a:latin typeface="Arial" pitchFamily="34" charset="0"/>
                <a:cs typeface="Arial" pitchFamily="34" charset="0"/>
              </a:rPr>
              <a:t>Donishmand</a:t>
            </a:r>
            <a:r>
              <a:rPr lang="en-US" sz="6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600" b="1" dirty="0" err="1" smtClean="0">
                <a:latin typeface="Arial" pitchFamily="34" charset="0"/>
                <a:cs typeface="Arial" pitchFamily="34" charset="0"/>
              </a:rPr>
              <a:t>Ezop</a:t>
            </a:r>
            <a:endParaRPr lang="ru-RU" sz="66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photo_2020-09-10_21-13-57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4282" y="1142990"/>
            <a:ext cx="3929090" cy="271464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4500562" y="1214428"/>
            <a:ext cx="4429156" cy="83099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Ezopni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xo‘jayini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shu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yerlik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Ksanfga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sotadi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2000" y="2428874"/>
            <a:ext cx="4365924" cy="120032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Donishmand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Ezop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yordami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bilan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Ksanf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garovda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yutib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chiqadi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2844" y="4000510"/>
            <a:ext cx="8573181" cy="83099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Ksanf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xavfdan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qutulgach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Ezopga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yordam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berish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o‘rniga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uni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kaltaklashga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buyuradi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4800" b="1" dirty="0" err="1" smtClean="0">
                <a:latin typeface="Arial" pitchFamily="34" charset="0"/>
                <a:cs typeface="Arial" pitchFamily="34" charset="0"/>
              </a:rPr>
              <a:t>Yovvoyi</a:t>
            </a:r>
            <a:r>
              <a:rPr lang="en-US" sz="4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b="1" dirty="0" err="1" smtClean="0">
                <a:latin typeface="Arial" pitchFamily="34" charset="0"/>
                <a:cs typeface="Arial" pitchFamily="34" charset="0"/>
              </a:rPr>
              <a:t>echkilar</a:t>
            </a:r>
            <a:r>
              <a:rPr lang="en-US" sz="4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b="1" dirty="0" err="1" smtClean="0">
                <a:latin typeface="Arial" pitchFamily="34" charset="0"/>
                <a:cs typeface="Arial" pitchFamily="34" charset="0"/>
              </a:rPr>
              <a:t>bilan</a:t>
            </a:r>
            <a:r>
              <a:rPr lang="en-US" sz="4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b="1" dirty="0" err="1" smtClean="0">
                <a:latin typeface="Arial" pitchFamily="34" charset="0"/>
                <a:cs typeface="Arial" pitchFamily="34" charset="0"/>
              </a:rPr>
              <a:t>cho‘pon</a:t>
            </a:r>
            <a:endParaRPr lang="ru-RU" sz="48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photo_2020-09-10_19-28-18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857752" y="1214428"/>
            <a:ext cx="4164415" cy="3394075"/>
          </a:xfrm>
        </p:spPr>
      </p:pic>
      <p:sp>
        <p:nvSpPr>
          <p:cNvPr id="5" name="TextBox 4"/>
          <p:cNvSpPr txBox="1"/>
          <p:nvPr/>
        </p:nvSpPr>
        <p:spPr>
          <a:xfrm>
            <a:off x="357158" y="1857370"/>
            <a:ext cx="44533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Axir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men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sizlarni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o‘zimning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echkilarimdan-da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yaxshiroq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boqmadimmi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?”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57290" y="3357568"/>
            <a:ext cx="26929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Yovvoyi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echkilar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2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2844" y="3857634"/>
            <a:ext cx="49673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Shuning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uchun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sendan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uzoqroq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yurishimiz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ma’qul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ko‘rindi-da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…”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85918" y="1214428"/>
            <a:ext cx="15327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Cho‘pon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2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Стрелка вправо 8"/>
          <p:cNvSpPr/>
          <p:nvPr/>
        </p:nvSpPr>
        <p:spPr>
          <a:xfrm>
            <a:off x="214282" y="1285866"/>
            <a:ext cx="857256" cy="357190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право 9"/>
          <p:cNvSpPr/>
          <p:nvPr/>
        </p:nvSpPr>
        <p:spPr>
          <a:xfrm>
            <a:off x="285720" y="3429006"/>
            <a:ext cx="857256" cy="357190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889</TotalTime>
  <Words>295</Words>
  <Application>Microsoft Office PowerPoint</Application>
  <PresentationFormat>Экран (16:9)</PresentationFormat>
  <Paragraphs>59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4" baseType="lpstr">
      <vt:lpstr>Arial</vt:lpstr>
      <vt:lpstr>Calibri</vt:lpstr>
      <vt:lpstr>Тема Office</vt:lpstr>
      <vt:lpstr>Презентация PowerPoint</vt:lpstr>
      <vt:lpstr>Ezop o‘zi kim?</vt:lpstr>
      <vt:lpstr>Ezop masallari</vt:lpstr>
      <vt:lpstr>Masal nima?</vt:lpstr>
      <vt:lpstr>Yodingizda tuting!</vt:lpstr>
      <vt:lpstr>Gulxaniy</vt:lpstr>
      <vt:lpstr>Ezop haqida rivoyat</vt:lpstr>
      <vt:lpstr>Donishmand Ezop</vt:lpstr>
      <vt:lpstr>Yovvoyi echkilar bilan cho‘pon</vt:lpstr>
      <vt:lpstr>Do‘stlik</vt:lpstr>
      <vt:lpstr>Mustaqil bajarish uchun topshiriq: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Администратор</dc:creator>
  <cp:lastModifiedBy>Пользователь</cp:lastModifiedBy>
  <cp:revision>44</cp:revision>
  <dcterms:created xsi:type="dcterms:W3CDTF">2020-08-23T10:25:57Z</dcterms:created>
  <dcterms:modified xsi:type="dcterms:W3CDTF">2020-09-14T07:16:31Z</dcterms:modified>
</cp:coreProperties>
</file>