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3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4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image1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51" r:id="rId2"/>
    <p:sldMasterId id="2147483763" r:id="rId3"/>
    <p:sldMasterId id="2147483799" r:id="rId4"/>
    <p:sldMasterId id="2147483857" r:id="rId5"/>
  </p:sldMasterIdLst>
  <p:notesMasterIdLst>
    <p:notesMasterId r:id="rId21"/>
  </p:notesMasterIdLst>
  <p:handoutMasterIdLst>
    <p:handoutMasterId r:id="rId22"/>
  </p:handoutMasterIdLst>
  <p:sldIdLst>
    <p:sldId id="390" r:id="rId6"/>
    <p:sldId id="393" r:id="rId7"/>
    <p:sldId id="396" r:id="rId8"/>
    <p:sldId id="392" r:id="rId9"/>
    <p:sldId id="400" r:id="rId10"/>
    <p:sldId id="401" r:id="rId11"/>
    <p:sldId id="382" r:id="rId12"/>
    <p:sldId id="397" r:id="rId13"/>
    <p:sldId id="383" r:id="rId14"/>
    <p:sldId id="384" r:id="rId15"/>
    <p:sldId id="391" r:id="rId16"/>
    <p:sldId id="398" r:id="rId17"/>
    <p:sldId id="399" r:id="rId18"/>
    <p:sldId id="381" r:id="rId19"/>
    <p:sldId id="331" r:id="rId20"/>
  </p:sldIdLst>
  <p:sldSz cx="9144000" cy="5143500" type="screen16x9"/>
  <p:notesSz cx="9866313" cy="6735763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66FFFF"/>
    <a:srgbClr val="99FF99"/>
    <a:srgbClr val="008000"/>
    <a:srgbClr val="FFFF99"/>
    <a:srgbClr val="FF66CC"/>
    <a:srgbClr val="FF33CC"/>
    <a:srgbClr val="CC3399"/>
    <a:srgbClr val="FF99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7549" autoAdjust="0"/>
  </p:normalViewPr>
  <p:slideViewPr>
    <p:cSldViewPr snapToGrid="0">
      <p:cViewPr varScale="1">
        <p:scale>
          <a:sx n="81" d="100"/>
          <a:sy n="81" d="100"/>
        </p:scale>
        <p:origin x="10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FE09B1-F201-4446-917C-2D8962ED3CC5}" type="doc">
      <dgm:prSet loTypeId="urn:microsoft.com/office/officeart/2005/8/layout/cycle6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6FA726E-E62C-4ADF-9AC2-23C8B7A480EF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uz-Latn-UZ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Ot</a:t>
          </a:r>
          <a:endParaRPr lang="ru-RU" sz="3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B21C90-28FB-4D4C-AD9E-F15BADB391B8}" type="parTrans" cxnId="{90C3D1AA-8E53-4D90-AB44-1F606AE2BE2C}">
      <dgm:prSet/>
      <dgm:spPr/>
      <dgm:t>
        <a:bodyPr/>
        <a:lstStyle/>
        <a:p>
          <a:endParaRPr lang="ru-RU"/>
        </a:p>
      </dgm:t>
    </dgm:pt>
    <dgm:pt modelId="{7D0F597C-459B-4969-9EC4-EC2C4F0C3E14}" type="sibTrans" cxnId="{90C3D1AA-8E53-4D90-AB44-1F606AE2BE2C}">
      <dgm:prSet/>
      <dgm:spPr/>
      <dgm:t>
        <a:bodyPr/>
        <a:lstStyle/>
        <a:p>
          <a:endParaRPr lang="ru-RU"/>
        </a:p>
      </dgm:t>
    </dgm:pt>
    <dgm:pt modelId="{4A44D523-B076-41F1-A820-36A8F5BA363B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uz-Latn-UZ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Sifat</a:t>
          </a:r>
          <a:endParaRPr lang="ru-RU" sz="3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24F0E3-8512-47E0-9F56-03E3C96BB1E0}" type="parTrans" cxnId="{7B0EFDF0-39F4-4B8A-B461-1CB339582251}">
      <dgm:prSet/>
      <dgm:spPr/>
      <dgm:t>
        <a:bodyPr/>
        <a:lstStyle/>
        <a:p>
          <a:endParaRPr lang="ru-RU"/>
        </a:p>
      </dgm:t>
    </dgm:pt>
    <dgm:pt modelId="{6E5CC823-3C0B-41B8-B7E9-9049A65A2751}" type="sibTrans" cxnId="{7B0EFDF0-39F4-4B8A-B461-1CB339582251}">
      <dgm:prSet/>
      <dgm:spPr/>
      <dgm:t>
        <a:bodyPr/>
        <a:lstStyle/>
        <a:p>
          <a:endParaRPr lang="ru-RU"/>
        </a:p>
      </dgm:t>
    </dgm:pt>
    <dgm:pt modelId="{8204D7BA-0358-4965-8841-07A190C94503}">
      <dgm:prSet phldrT="[Текст]" custT="1"/>
      <dgm:spPr>
        <a:solidFill>
          <a:srgbClr val="99FF99"/>
        </a:solidFill>
      </dgm:spPr>
      <dgm:t>
        <a:bodyPr/>
        <a:lstStyle/>
        <a:p>
          <a:r>
            <a:rPr lang="uz-Latn-UZ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Fe’l</a:t>
          </a:r>
          <a:endParaRPr lang="ru-RU" sz="3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24A5F3-E44F-421B-989A-8952AA9108DA}" type="parTrans" cxnId="{462C60AB-8DAC-4550-AF65-95A900386596}">
      <dgm:prSet/>
      <dgm:spPr/>
      <dgm:t>
        <a:bodyPr/>
        <a:lstStyle/>
        <a:p>
          <a:endParaRPr lang="ru-RU"/>
        </a:p>
      </dgm:t>
    </dgm:pt>
    <dgm:pt modelId="{DF6D3C27-7771-452B-8DF5-F1CE38D09D39}" type="sibTrans" cxnId="{462C60AB-8DAC-4550-AF65-95A900386596}">
      <dgm:prSet/>
      <dgm:spPr/>
      <dgm:t>
        <a:bodyPr/>
        <a:lstStyle/>
        <a:p>
          <a:endParaRPr lang="ru-RU"/>
        </a:p>
      </dgm:t>
    </dgm:pt>
    <dgm:pt modelId="{55888E7E-33CA-419C-A7F1-8AACF3FCD107}">
      <dgm:prSet phldrT="[Текст]" custT="1"/>
      <dgm:spPr>
        <a:solidFill>
          <a:srgbClr val="66FFFF"/>
        </a:solidFill>
      </dgm:spPr>
      <dgm:t>
        <a:bodyPr/>
        <a:lstStyle/>
        <a:p>
          <a:r>
            <a:rPr lang="uz-Latn-UZ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Olmosh</a:t>
          </a:r>
          <a:endParaRPr lang="ru-RU" sz="3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7FAED8-8D36-49E0-A25A-7D0FDD197A12}" type="parTrans" cxnId="{7A2C0A83-E5D5-4216-A6DB-80EC50EB3610}">
      <dgm:prSet/>
      <dgm:spPr/>
      <dgm:t>
        <a:bodyPr/>
        <a:lstStyle/>
        <a:p>
          <a:endParaRPr lang="ru-RU"/>
        </a:p>
      </dgm:t>
    </dgm:pt>
    <dgm:pt modelId="{F37D6D5A-7EBA-4A2B-B843-758B86E802F7}" type="sibTrans" cxnId="{7A2C0A83-E5D5-4216-A6DB-80EC50EB3610}">
      <dgm:prSet/>
      <dgm:spPr/>
      <dgm:t>
        <a:bodyPr/>
        <a:lstStyle/>
        <a:p>
          <a:endParaRPr lang="ru-RU"/>
        </a:p>
      </dgm:t>
    </dgm:pt>
    <dgm:pt modelId="{94BB663A-AD32-42C5-8BB9-EE6A112C67C1}">
      <dgm:prSet phldrT="[Текст]" custT="1"/>
      <dgm:spPr>
        <a:solidFill>
          <a:srgbClr val="FFCCFF"/>
        </a:solidFill>
      </dgm:spPr>
      <dgm:t>
        <a:bodyPr/>
        <a:lstStyle/>
        <a:p>
          <a:r>
            <a:rPr lang="uz-Latn-UZ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Ravish</a:t>
          </a:r>
          <a:endParaRPr lang="ru-RU" sz="3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1729F3-E632-4A52-9272-76E3D74187FC}" type="parTrans" cxnId="{2295E21B-91A2-44A8-8D52-FC75C3A35DBF}">
      <dgm:prSet/>
      <dgm:spPr/>
      <dgm:t>
        <a:bodyPr/>
        <a:lstStyle/>
        <a:p>
          <a:endParaRPr lang="ru-RU"/>
        </a:p>
      </dgm:t>
    </dgm:pt>
    <dgm:pt modelId="{7B47B798-D4A5-4DC9-BEB6-B01363063870}" type="sibTrans" cxnId="{2295E21B-91A2-44A8-8D52-FC75C3A35DBF}">
      <dgm:prSet/>
      <dgm:spPr/>
      <dgm:t>
        <a:bodyPr/>
        <a:lstStyle/>
        <a:p>
          <a:endParaRPr lang="ru-RU"/>
        </a:p>
      </dgm:t>
    </dgm:pt>
    <dgm:pt modelId="{C610C717-FE25-4621-BDCE-112B967CC770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uz-Latn-UZ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Son</a:t>
          </a:r>
          <a:endParaRPr lang="ru-RU" sz="3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05A577-F046-46C3-98C3-5BC37D30D3C1}" type="parTrans" cxnId="{05FF0E2C-5368-4D41-B91D-BC7A4D759E37}">
      <dgm:prSet/>
      <dgm:spPr/>
      <dgm:t>
        <a:bodyPr/>
        <a:lstStyle/>
        <a:p>
          <a:endParaRPr lang="ru-RU"/>
        </a:p>
      </dgm:t>
    </dgm:pt>
    <dgm:pt modelId="{3F56FC35-DC9D-4333-9595-C9CA2E841A20}" type="sibTrans" cxnId="{05FF0E2C-5368-4D41-B91D-BC7A4D759E37}">
      <dgm:prSet/>
      <dgm:spPr/>
      <dgm:t>
        <a:bodyPr/>
        <a:lstStyle/>
        <a:p>
          <a:endParaRPr lang="ru-RU"/>
        </a:p>
      </dgm:t>
    </dgm:pt>
    <dgm:pt modelId="{DA8AC464-0A38-4320-80A5-D1C90AD30591}" type="pres">
      <dgm:prSet presAssocID="{99FE09B1-F201-4446-917C-2D8962ED3CC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A2A3E4-0B23-477C-9742-620A66558343}" type="pres">
      <dgm:prSet presAssocID="{76FA726E-E62C-4ADF-9AC2-23C8B7A480EF}" presName="node" presStyleLbl="node1" presStyleIdx="0" presStyleCnt="6" custScaleX="1338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5E9ECA-E14B-4F85-AE68-372AD9A9D2B2}" type="pres">
      <dgm:prSet presAssocID="{76FA726E-E62C-4ADF-9AC2-23C8B7A480EF}" presName="spNode" presStyleCnt="0"/>
      <dgm:spPr/>
    </dgm:pt>
    <dgm:pt modelId="{A1F29317-D162-49D9-929E-D18D987DA31B}" type="pres">
      <dgm:prSet presAssocID="{7D0F597C-459B-4969-9EC4-EC2C4F0C3E14}" presName="sibTrans" presStyleLbl="sibTrans1D1" presStyleIdx="0" presStyleCnt="6"/>
      <dgm:spPr/>
      <dgm:t>
        <a:bodyPr/>
        <a:lstStyle/>
        <a:p>
          <a:endParaRPr lang="ru-RU"/>
        </a:p>
      </dgm:t>
    </dgm:pt>
    <dgm:pt modelId="{7E8A4653-236F-42E1-8DBD-3B2FC73FA3F2}" type="pres">
      <dgm:prSet presAssocID="{4A44D523-B076-41F1-A820-36A8F5BA363B}" presName="node" presStyleLbl="node1" presStyleIdx="1" presStyleCnt="6" custScaleX="162249" custRadScaleRad="102972" custRadScaleInc="21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D979D6-D7D3-451F-9B72-A488EA6EE5E1}" type="pres">
      <dgm:prSet presAssocID="{4A44D523-B076-41F1-A820-36A8F5BA363B}" presName="spNode" presStyleCnt="0"/>
      <dgm:spPr/>
    </dgm:pt>
    <dgm:pt modelId="{1EA61591-AB66-465E-9EC9-65A22BA3CD6A}" type="pres">
      <dgm:prSet presAssocID="{6E5CC823-3C0B-41B8-B7E9-9049A65A2751}" presName="sibTrans" presStyleLbl="sibTrans1D1" presStyleIdx="1" presStyleCnt="6"/>
      <dgm:spPr/>
      <dgm:t>
        <a:bodyPr/>
        <a:lstStyle/>
        <a:p>
          <a:endParaRPr lang="ru-RU"/>
        </a:p>
      </dgm:t>
    </dgm:pt>
    <dgm:pt modelId="{CA9737E8-0D51-4ADC-9C1B-E4B4B663F253}" type="pres">
      <dgm:prSet presAssocID="{C610C717-FE25-4621-BDCE-112B967CC770}" presName="node" presStyleLbl="node1" presStyleIdx="2" presStyleCnt="6" custScaleX="1456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C1DD9C-4D1D-4E26-8E52-B51FAB5A2EED}" type="pres">
      <dgm:prSet presAssocID="{C610C717-FE25-4621-BDCE-112B967CC770}" presName="spNode" presStyleCnt="0"/>
      <dgm:spPr/>
    </dgm:pt>
    <dgm:pt modelId="{0F30E31A-7295-429B-86D4-60FFFB4F46DF}" type="pres">
      <dgm:prSet presAssocID="{3F56FC35-DC9D-4333-9595-C9CA2E841A20}" presName="sibTrans" presStyleLbl="sibTrans1D1" presStyleIdx="2" presStyleCnt="6"/>
      <dgm:spPr/>
      <dgm:t>
        <a:bodyPr/>
        <a:lstStyle/>
        <a:p>
          <a:endParaRPr lang="ru-RU"/>
        </a:p>
      </dgm:t>
    </dgm:pt>
    <dgm:pt modelId="{96975176-208C-4EAB-B336-EDB2E968EDEA}" type="pres">
      <dgm:prSet presAssocID="{8204D7BA-0358-4965-8841-07A190C94503}" presName="node" presStyleLbl="node1" presStyleIdx="3" presStyleCnt="6" custScaleX="1223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190570-205E-4B87-9BA8-D035A8151940}" type="pres">
      <dgm:prSet presAssocID="{8204D7BA-0358-4965-8841-07A190C94503}" presName="spNode" presStyleCnt="0"/>
      <dgm:spPr/>
    </dgm:pt>
    <dgm:pt modelId="{F97A92F6-D6DA-41D5-A5ED-AB9DD8899FC6}" type="pres">
      <dgm:prSet presAssocID="{DF6D3C27-7771-452B-8DF5-F1CE38D09D39}" presName="sibTrans" presStyleLbl="sibTrans1D1" presStyleIdx="3" presStyleCnt="6"/>
      <dgm:spPr/>
      <dgm:t>
        <a:bodyPr/>
        <a:lstStyle/>
        <a:p>
          <a:endParaRPr lang="ru-RU"/>
        </a:p>
      </dgm:t>
    </dgm:pt>
    <dgm:pt modelId="{902C26D2-C559-49FE-BFB7-ACA8372E94DE}" type="pres">
      <dgm:prSet presAssocID="{55888E7E-33CA-419C-A7F1-8AACF3FCD107}" presName="node" presStyleLbl="node1" presStyleIdx="4" presStyleCnt="6" custScaleX="168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1EA411-8EEF-4F9A-9968-56102AB31D52}" type="pres">
      <dgm:prSet presAssocID="{55888E7E-33CA-419C-A7F1-8AACF3FCD107}" presName="spNode" presStyleCnt="0"/>
      <dgm:spPr/>
    </dgm:pt>
    <dgm:pt modelId="{96B061C1-EE0F-44AC-9C22-561A3D1305A9}" type="pres">
      <dgm:prSet presAssocID="{F37D6D5A-7EBA-4A2B-B843-758B86E802F7}" presName="sibTrans" presStyleLbl="sibTrans1D1" presStyleIdx="4" presStyleCnt="6"/>
      <dgm:spPr/>
      <dgm:t>
        <a:bodyPr/>
        <a:lstStyle/>
        <a:p>
          <a:endParaRPr lang="ru-RU"/>
        </a:p>
      </dgm:t>
    </dgm:pt>
    <dgm:pt modelId="{288139D8-A607-4F11-93BE-C446D4208B1E}" type="pres">
      <dgm:prSet presAssocID="{94BB663A-AD32-42C5-8BB9-EE6A112C67C1}" presName="node" presStyleLbl="node1" presStyleIdx="5" presStyleCnt="6" custScaleX="163503" custRadScaleRad="98580" custRadScaleInc="-332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5727AE-38B7-4CC7-8F3F-11E695FF037F}" type="pres">
      <dgm:prSet presAssocID="{94BB663A-AD32-42C5-8BB9-EE6A112C67C1}" presName="spNode" presStyleCnt="0"/>
      <dgm:spPr/>
    </dgm:pt>
    <dgm:pt modelId="{EF439EC9-1C39-4FE9-9B63-7A43785F8E9E}" type="pres">
      <dgm:prSet presAssocID="{7B47B798-D4A5-4DC9-BEB6-B01363063870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490F26F7-AF9D-433D-B36A-DACAD36EA7FB}" type="presOf" srcId="{94BB663A-AD32-42C5-8BB9-EE6A112C67C1}" destId="{288139D8-A607-4F11-93BE-C446D4208B1E}" srcOrd="0" destOrd="0" presId="urn:microsoft.com/office/officeart/2005/8/layout/cycle6"/>
    <dgm:cxn modelId="{90C3D1AA-8E53-4D90-AB44-1F606AE2BE2C}" srcId="{99FE09B1-F201-4446-917C-2D8962ED3CC5}" destId="{76FA726E-E62C-4ADF-9AC2-23C8B7A480EF}" srcOrd="0" destOrd="0" parTransId="{3EB21C90-28FB-4D4C-AD9E-F15BADB391B8}" sibTransId="{7D0F597C-459B-4969-9EC4-EC2C4F0C3E14}"/>
    <dgm:cxn modelId="{4D0A483C-EEFA-4E23-AF86-5FEEBB8AFFD7}" type="presOf" srcId="{99FE09B1-F201-4446-917C-2D8962ED3CC5}" destId="{DA8AC464-0A38-4320-80A5-D1C90AD30591}" srcOrd="0" destOrd="0" presId="urn:microsoft.com/office/officeart/2005/8/layout/cycle6"/>
    <dgm:cxn modelId="{7B0EFDF0-39F4-4B8A-B461-1CB339582251}" srcId="{99FE09B1-F201-4446-917C-2D8962ED3CC5}" destId="{4A44D523-B076-41F1-A820-36A8F5BA363B}" srcOrd="1" destOrd="0" parTransId="{4C24F0E3-8512-47E0-9F56-03E3C96BB1E0}" sibTransId="{6E5CC823-3C0B-41B8-B7E9-9049A65A2751}"/>
    <dgm:cxn modelId="{912D57BF-146B-4E3C-9F9F-A006A8F69F42}" type="presOf" srcId="{76FA726E-E62C-4ADF-9AC2-23C8B7A480EF}" destId="{DBA2A3E4-0B23-477C-9742-620A66558343}" srcOrd="0" destOrd="0" presId="urn:microsoft.com/office/officeart/2005/8/layout/cycle6"/>
    <dgm:cxn modelId="{33258BC5-0CA2-49F2-9061-1AA49DC33219}" type="presOf" srcId="{F37D6D5A-7EBA-4A2B-B843-758B86E802F7}" destId="{96B061C1-EE0F-44AC-9C22-561A3D1305A9}" srcOrd="0" destOrd="0" presId="urn:microsoft.com/office/officeart/2005/8/layout/cycle6"/>
    <dgm:cxn modelId="{2295E21B-91A2-44A8-8D52-FC75C3A35DBF}" srcId="{99FE09B1-F201-4446-917C-2D8962ED3CC5}" destId="{94BB663A-AD32-42C5-8BB9-EE6A112C67C1}" srcOrd="5" destOrd="0" parTransId="{C11729F3-E632-4A52-9272-76E3D74187FC}" sibTransId="{7B47B798-D4A5-4DC9-BEB6-B01363063870}"/>
    <dgm:cxn modelId="{34CC415B-7703-468F-8025-8DA1268F7999}" type="presOf" srcId="{4A44D523-B076-41F1-A820-36A8F5BA363B}" destId="{7E8A4653-236F-42E1-8DBD-3B2FC73FA3F2}" srcOrd="0" destOrd="0" presId="urn:microsoft.com/office/officeart/2005/8/layout/cycle6"/>
    <dgm:cxn modelId="{B0D8A073-72AB-494F-9005-385B68E7CA4F}" type="presOf" srcId="{3F56FC35-DC9D-4333-9595-C9CA2E841A20}" destId="{0F30E31A-7295-429B-86D4-60FFFB4F46DF}" srcOrd="0" destOrd="0" presId="urn:microsoft.com/office/officeart/2005/8/layout/cycle6"/>
    <dgm:cxn modelId="{83E3661E-DE08-47B6-BC0F-B819B6C82142}" type="presOf" srcId="{8204D7BA-0358-4965-8841-07A190C94503}" destId="{96975176-208C-4EAB-B336-EDB2E968EDEA}" srcOrd="0" destOrd="0" presId="urn:microsoft.com/office/officeart/2005/8/layout/cycle6"/>
    <dgm:cxn modelId="{462C60AB-8DAC-4550-AF65-95A900386596}" srcId="{99FE09B1-F201-4446-917C-2D8962ED3CC5}" destId="{8204D7BA-0358-4965-8841-07A190C94503}" srcOrd="3" destOrd="0" parTransId="{F224A5F3-E44F-421B-989A-8952AA9108DA}" sibTransId="{DF6D3C27-7771-452B-8DF5-F1CE38D09D39}"/>
    <dgm:cxn modelId="{05FF0E2C-5368-4D41-B91D-BC7A4D759E37}" srcId="{99FE09B1-F201-4446-917C-2D8962ED3CC5}" destId="{C610C717-FE25-4621-BDCE-112B967CC770}" srcOrd="2" destOrd="0" parTransId="{CE05A577-F046-46C3-98C3-5BC37D30D3C1}" sibTransId="{3F56FC35-DC9D-4333-9595-C9CA2E841A20}"/>
    <dgm:cxn modelId="{77B60CA5-F60F-4DAD-98B5-AADB48D2B304}" type="presOf" srcId="{7B47B798-D4A5-4DC9-BEB6-B01363063870}" destId="{EF439EC9-1C39-4FE9-9B63-7A43785F8E9E}" srcOrd="0" destOrd="0" presId="urn:microsoft.com/office/officeart/2005/8/layout/cycle6"/>
    <dgm:cxn modelId="{724F1CC6-29B6-4C80-B153-0B80022C6B50}" type="presOf" srcId="{7D0F597C-459B-4969-9EC4-EC2C4F0C3E14}" destId="{A1F29317-D162-49D9-929E-D18D987DA31B}" srcOrd="0" destOrd="0" presId="urn:microsoft.com/office/officeart/2005/8/layout/cycle6"/>
    <dgm:cxn modelId="{96D27A92-81C8-4242-99F3-F871F30363C7}" type="presOf" srcId="{6E5CC823-3C0B-41B8-B7E9-9049A65A2751}" destId="{1EA61591-AB66-465E-9EC9-65A22BA3CD6A}" srcOrd="0" destOrd="0" presId="urn:microsoft.com/office/officeart/2005/8/layout/cycle6"/>
    <dgm:cxn modelId="{74852BEC-51E7-4AFA-A18C-C9E58E585898}" type="presOf" srcId="{C610C717-FE25-4621-BDCE-112B967CC770}" destId="{CA9737E8-0D51-4ADC-9C1B-E4B4B663F253}" srcOrd="0" destOrd="0" presId="urn:microsoft.com/office/officeart/2005/8/layout/cycle6"/>
    <dgm:cxn modelId="{0C5CB044-CC3F-4378-8C5E-B843A0DE6F6C}" type="presOf" srcId="{55888E7E-33CA-419C-A7F1-8AACF3FCD107}" destId="{902C26D2-C559-49FE-BFB7-ACA8372E94DE}" srcOrd="0" destOrd="0" presId="urn:microsoft.com/office/officeart/2005/8/layout/cycle6"/>
    <dgm:cxn modelId="{79DC3B38-C8E9-4C47-8B63-148AF2530E67}" type="presOf" srcId="{DF6D3C27-7771-452B-8DF5-F1CE38D09D39}" destId="{F97A92F6-D6DA-41D5-A5ED-AB9DD8899FC6}" srcOrd="0" destOrd="0" presId="urn:microsoft.com/office/officeart/2005/8/layout/cycle6"/>
    <dgm:cxn modelId="{7A2C0A83-E5D5-4216-A6DB-80EC50EB3610}" srcId="{99FE09B1-F201-4446-917C-2D8962ED3CC5}" destId="{55888E7E-33CA-419C-A7F1-8AACF3FCD107}" srcOrd="4" destOrd="0" parTransId="{387FAED8-8D36-49E0-A25A-7D0FDD197A12}" sibTransId="{F37D6D5A-7EBA-4A2B-B843-758B86E802F7}"/>
    <dgm:cxn modelId="{77349F3F-AEAC-4E14-8F6E-C060E3F284BE}" type="presParOf" srcId="{DA8AC464-0A38-4320-80A5-D1C90AD30591}" destId="{DBA2A3E4-0B23-477C-9742-620A66558343}" srcOrd="0" destOrd="0" presId="urn:microsoft.com/office/officeart/2005/8/layout/cycle6"/>
    <dgm:cxn modelId="{1A5AB3D7-C4F5-4E3D-9517-2907DD134E9F}" type="presParOf" srcId="{DA8AC464-0A38-4320-80A5-D1C90AD30591}" destId="{265E9ECA-E14B-4F85-AE68-372AD9A9D2B2}" srcOrd="1" destOrd="0" presId="urn:microsoft.com/office/officeart/2005/8/layout/cycle6"/>
    <dgm:cxn modelId="{5859BDF0-05BC-4255-9FDA-55FCB2AD1F06}" type="presParOf" srcId="{DA8AC464-0A38-4320-80A5-D1C90AD30591}" destId="{A1F29317-D162-49D9-929E-D18D987DA31B}" srcOrd="2" destOrd="0" presId="urn:microsoft.com/office/officeart/2005/8/layout/cycle6"/>
    <dgm:cxn modelId="{CA5A1C0D-3320-487C-82EB-E07F055685C5}" type="presParOf" srcId="{DA8AC464-0A38-4320-80A5-D1C90AD30591}" destId="{7E8A4653-236F-42E1-8DBD-3B2FC73FA3F2}" srcOrd="3" destOrd="0" presId="urn:microsoft.com/office/officeart/2005/8/layout/cycle6"/>
    <dgm:cxn modelId="{FD645E1E-DF5E-4275-88F3-8395220B6271}" type="presParOf" srcId="{DA8AC464-0A38-4320-80A5-D1C90AD30591}" destId="{CFD979D6-D7D3-451F-9B72-A488EA6EE5E1}" srcOrd="4" destOrd="0" presId="urn:microsoft.com/office/officeart/2005/8/layout/cycle6"/>
    <dgm:cxn modelId="{72FCD573-2D68-4F68-9DCB-7A8163142EA3}" type="presParOf" srcId="{DA8AC464-0A38-4320-80A5-D1C90AD30591}" destId="{1EA61591-AB66-465E-9EC9-65A22BA3CD6A}" srcOrd="5" destOrd="0" presId="urn:microsoft.com/office/officeart/2005/8/layout/cycle6"/>
    <dgm:cxn modelId="{E9ECD877-4FEA-4261-87C6-2D7595929044}" type="presParOf" srcId="{DA8AC464-0A38-4320-80A5-D1C90AD30591}" destId="{CA9737E8-0D51-4ADC-9C1B-E4B4B663F253}" srcOrd="6" destOrd="0" presId="urn:microsoft.com/office/officeart/2005/8/layout/cycle6"/>
    <dgm:cxn modelId="{B3BC4DE2-7DE9-4FDB-8451-86D5273C4452}" type="presParOf" srcId="{DA8AC464-0A38-4320-80A5-D1C90AD30591}" destId="{B8C1DD9C-4D1D-4E26-8E52-B51FAB5A2EED}" srcOrd="7" destOrd="0" presId="urn:microsoft.com/office/officeart/2005/8/layout/cycle6"/>
    <dgm:cxn modelId="{13F2921D-6CEC-4246-8909-11AB7EE8CF85}" type="presParOf" srcId="{DA8AC464-0A38-4320-80A5-D1C90AD30591}" destId="{0F30E31A-7295-429B-86D4-60FFFB4F46DF}" srcOrd="8" destOrd="0" presId="urn:microsoft.com/office/officeart/2005/8/layout/cycle6"/>
    <dgm:cxn modelId="{AE411022-9B89-47DF-9431-5D1A31D7417D}" type="presParOf" srcId="{DA8AC464-0A38-4320-80A5-D1C90AD30591}" destId="{96975176-208C-4EAB-B336-EDB2E968EDEA}" srcOrd="9" destOrd="0" presId="urn:microsoft.com/office/officeart/2005/8/layout/cycle6"/>
    <dgm:cxn modelId="{BDFE9CFD-1CA4-4C4C-96FE-6B65AD4D03B5}" type="presParOf" srcId="{DA8AC464-0A38-4320-80A5-D1C90AD30591}" destId="{08190570-205E-4B87-9BA8-D035A8151940}" srcOrd="10" destOrd="0" presId="urn:microsoft.com/office/officeart/2005/8/layout/cycle6"/>
    <dgm:cxn modelId="{7696C459-94D3-4C94-B285-09E1F82756A5}" type="presParOf" srcId="{DA8AC464-0A38-4320-80A5-D1C90AD30591}" destId="{F97A92F6-D6DA-41D5-A5ED-AB9DD8899FC6}" srcOrd="11" destOrd="0" presId="urn:microsoft.com/office/officeart/2005/8/layout/cycle6"/>
    <dgm:cxn modelId="{1D43F84D-F0B7-483B-99B1-5733DF308EE2}" type="presParOf" srcId="{DA8AC464-0A38-4320-80A5-D1C90AD30591}" destId="{902C26D2-C559-49FE-BFB7-ACA8372E94DE}" srcOrd="12" destOrd="0" presId="urn:microsoft.com/office/officeart/2005/8/layout/cycle6"/>
    <dgm:cxn modelId="{8543B02F-9D86-48F9-8FD4-6355BE9A8916}" type="presParOf" srcId="{DA8AC464-0A38-4320-80A5-D1C90AD30591}" destId="{9B1EA411-8EEF-4F9A-9968-56102AB31D52}" srcOrd="13" destOrd="0" presId="urn:microsoft.com/office/officeart/2005/8/layout/cycle6"/>
    <dgm:cxn modelId="{EC15A13B-C763-4378-9B95-7616F8F53D3C}" type="presParOf" srcId="{DA8AC464-0A38-4320-80A5-D1C90AD30591}" destId="{96B061C1-EE0F-44AC-9C22-561A3D1305A9}" srcOrd="14" destOrd="0" presId="urn:microsoft.com/office/officeart/2005/8/layout/cycle6"/>
    <dgm:cxn modelId="{79FAEABC-04CA-4000-BEAF-41E005629CFC}" type="presParOf" srcId="{DA8AC464-0A38-4320-80A5-D1C90AD30591}" destId="{288139D8-A607-4F11-93BE-C446D4208B1E}" srcOrd="15" destOrd="0" presId="urn:microsoft.com/office/officeart/2005/8/layout/cycle6"/>
    <dgm:cxn modelId="{45412394-9D30-4181-AAD6-D1D0C1E24396}" type="presParOf" srcId="{DA8AC464-0A38-4320-80A5-D1C90AD30591}" destId="{145727AE-38B7-4CC7-8F3F-11E695FF037F}" srcOrd="16" destOrd="0" presId="urn:microsoft.com/office/officeart/2005/8/layout/cycle6"/>
    <dgm:cxn modelId="{F38A1881-E993-4638-B8D7-06B3C9B60FC6}" type="presParOf" srcId="{DA8AC464-0A38-4320-80A5-D1C90AD30591}" destId="{EF439EC9-1C39-4FE9-9B63-7A43785F8E9E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A2A3E4-0B23-477C-9742-620A66558343}">
      <dsp:nvSpPr>
        <dsp:cNvPr id="0" name=""/>
        <dsp:cNvSpPr/>
      </dsp:nvSpPr>
      <dsp:spPr>
        <a:xfrm>
          <a:off x="2559477" y="1087"/>
          <a:ext cx="1463846" cy="710843"/>
        </a:xfrm>
        <a:prstGeom prst="round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3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Ot</a:t>
          </a:r>
          <a:endParaRPr lang="ru-RU" sz="3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94177" y="35787"/>
        <a:ext cx="1394446" cy="641443"/>
      </dsp:txXfrm>
    </dsp:sp>
    <dsp:sp modelId="{A1F29317-D162-49D9-929E-D18D987DA31B}">
      <dsp:nvSpPr>
        <dsp:cNvPr id="0" name=""/>
        <dsp:cNvSpPr/>
      </dsp:nvSpPr>
      <dsp:spPr>
        <a:xfrm>
          <a:off x="1725148" y="404825"/>
          <a:ext cx="3350980" cy="3350980"/>
        </a:xfrm>
        <a:custGeom>
          <a:avLst/>
          <a:gdLst/>
          <a:ahLst/>
          <a:cxnLst/>
          <a:rect l="0" t="0" r="0" b="0"/>
          <a:pathLst>
            <a:path>
              <a:moveTo>
                <a:pt x="2304860" y="122698"/>
              </a:moveTo>
              <a:arcTo wR="1675490" hR="1675490" stAng="17523808" swAng="1460704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8A4653-236F-42E1-8DBD-3B2FC73FA3F2}">
      <dsp:nvSpPr>
        <dsp:cNvPr id="0" name=""/>
        <dsp:cNvSpPr/>
      </dsp:nvSpPr>
      <dsp:spPr>
        <a:xfrm>
          <a:off x="3959738" y="930275"/>
          <a:ext cx="1774364" cy="710843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3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Sifat</a:t>
          </a:r>
          <a:endParaRPr lang="ru-RU" sz="3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94438" y="964975"/>
        <a:ext cx="1704964" cy="641443"/>
      </dsp:txXfrm>
    </dsp:sp>
    <dsp:sp modelId="{1EA61591-AB66-465E-9EC9-65A22BA3CD6A}">
      <dsp:nvSpPr>
        <dsp:cNvPr id="0" name=""/>
        <dsp:cNvSpPr/>
      </dsp:nvSpPr>
      <dsp:spPr>
        <a:xfrm>
          <a:off x="1647312" y="262270"/>
          <a:ext cx="3350980" cy="3350980"/>
        </a:xfrm>
        <a:custGeom>
          <a:avLst/>
          <a:gdLst/>
          <a:ahLst/>
          <a:cxnLst/>
          <a:rect l="0" t="0" r="0" b="0"/>
          <a:pathLst>
            <a:path>
              <a:moveTo>
                <a:pt x="3326040" y="1387479"/>
              </a:moveTo>
              <a:arcTo wR="1675490" hR="1675490" stAng="21006113" swAng="1783571"/>
            </a:path>
          </a:pathLst>
        </a:custGeom>
        <a:noFill/>
        <a:ln w="6350" cap="flat" cmpd="sng" algn="ctr">
          <a:solidFill>
            <a:schemeClr val="accent4">
              <a:hueOff val="2079139"/>
              <a:satOff val="-9594"/>
              <a:lumOff val="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9737E8-0D51-4ADC-9C1B-E4B4B663F253}">
      <dsp:nvSpPr>
        <dsp:cNvPr id="0" name=""/>
        <dsp:cNvSpPr/>
      </dsp:nvSpPr>
      <dsp:spPr>
        <a:xfrm>
          <a:off x="3946223" y="2514323"/>
          <a:ext cx="1592388" cy="710843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3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Son</a:t>
          </a:r>
          <a:endParaRPr lang="ru-RU" sz="3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80923" y="2549023"/>
        <a:ext cx="1522988" cy="641443"/>
      </dsp:txXfrm>
    </dsp:sp>
    <dsp:sp modelId="{0F30E31A-7295-429B-86D4-60FFFB4F46DF}">
      <dsp:nvSpPr>
        <dsp:cNvPr id="0" name=""/>
        <dsp:cNvSpPr/>
      </dsp:nvSpPr>
      <dsp:spPr>
        <a:xfrm>
          <a:off x="1615910" y="356509"/>
          <a:ext cx="3350980" cy="3350980"/>
        </a:xfrm>
        <a:custGeom>
          <a:avLst/>
          <a:gdLst/>
          <a:ahLst/>
          <a:cxnLst/>
          <a:rect l="0" t="0" r="0" b="0"/>
          <a:pathLst>
            <a:path>
              <a:moveTo>
                <a:pt x="2847395" y="2872948"/>
              </a:moveTo>
              <a:arcTo wR="1675490" hR="1675490" stAng="2737074" swAng="1238380"/>
            </a:path>
          </a:pathLst>
        </a:custGeom>
        <a:noFill/>
        <a:ln w="6350" cap="flat" cmpd="sng" algn="ctr">
          <a:solidFill>
            <a:schemeClr val="accent4">
              <a:hueOff val="4158277"/>
              <a:satOff val="-19187"/>
              <a:lumOff val="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975176-208C-4EAB-B336-EDB2E968EDEA}">
      <dsp:nvSpPr>
        <dsp:cNvPr id="0" name=""/>
        <dsp:cNvSpPr/>
      </dsp:nvSpPr>
      <dsp:spPr>
        <a:xfrm>
          <a:off x="2622414" y="3352068"/>
          <a:ext cx="1337972" cy="710843"/>
        </a:xfrm>
        <a:prstGeom prst="roundRect">
          <a:avLst/>
        </a:prstGeom>
        <a:solidFill>
          <a:srgbClr val="99FF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3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Fe’l</a:t>
          </a:r>
          <a:endParaRPr lang="ru-RU" sz="3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57114" y="3386768"/>
        <a:ext cx="1268572" cy="641443"/>
      </dsp:txXfrm>
    </dsp:sp>
    <dsp:sp modelId="{F97A92F6-D6DA-41D5-A5ED-AB9DD8899FC6}">
      <dsp:nvSpPr>
        <dsp:cNvPr id="0" name=""/>
        <dsp:cNvSpPr/>
      </dsp:nvSpPr>
      <dsp:spPr>
        <a:xfrm>
          <a:off x="1615910" y="356509"/>
          <a:ext cx="3350980" cy="3350980"/>
        </a:xfrm>
        <a:custGeom>
          <a:avLst/>
          <a:gdLst/>
          <a:ahLst/>
          <a:cxnLst/>
          <a:rect l="0" t="0" r="0" b="0"/>
          <a:pathLst>
            <a:path>
              <a:moveTo>
                <a:pt x="1000894" y="3209174"/>
              </a:moveTo>
              <a:arcTo wR="1675490" hR="1675490" stAng="6824546" swAng="1238380"/>
            </a:path>
          </a:pathLst>
        </a:custGeom>
        <a:noFill/>
        <a:ln w="6350" cap="flat" cmpd="sng" algn="ctr">
          <a:solidFill>
            <a:schemeClr val="accent4">
              <a:hueOff val="6237415"/>
              <a:satOff val="-28781"/>
              <a:lumOff val="105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2C26D2-C559-49FE-BFB7-ACA8372E94DE}">
      <dsp:nvSpPr>
        <dsp:cNvPr id="0" name=""/>
        <dsp:cNvSpPr/>
      </dsp:nvSpPr>
      <dsp:spPr>
        <a:xfrm>
          <a:off x="919244" y="2514323"/>
          <a:ext cx="1842277" cy="710843"/>
        </a:xfrm>
        <a:prstGeom prst="roundRect">
          <a:avLst/>
        </a:prstGeom>
        <a:solidFill>
          <a:srgbClr val="66FF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3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Olmosh</a:t>
          </a:r>
          <a:endParaRPr lang="ru-RU" sz="3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53944" y="2549023"/>
        <a:ext cx="1772877" cy="641443"/>
      </dsp:txXfrm>
    </dsp:sp>
    <dsp:sp modelId="{96B061C1-EE0F-44AC-9C22-561A3D1305A9}">
      <dsp:nvSpPr>
        <dsp:cNvPr id="0" name=""/>
        <dsp:cNvSpPr/>
      </dsp:nvSpPr>
      <dsp:spPr>
        <a:xfrm>
          <a:off x="1630170" y="406778"/>
          <a:ext cx="3350980" cy="3350980"/>
        </a:xfrm>
        <a:custGeom>
          <a:avLst/>
          <a:gdLst/>
          <a:ahLst/>
          <a:cxnLst/>
          <a:rect l="0" t="0" r="0" b="0"/>
          <a:pathLst>
            <a:path>
              <a:moveTo>
                <a:pt x="54665" y="2099984"/>
              </a:moveTo>
              <a:arcTo wR="1675490" hR="1675490" stAng="9919432" swAng="1587366"/>
            </a:path>
          </a:pathLst>
        </a:custGeom>
        <a:noFill/>
        <a:ln w="6350" cap="flat" cmpd="sng" algn="ctr">
          <a:solidFill>
            <a:schemeClr val="accent4">
              <a:hueOff val="8316554"/>
              <a:satOff val="-38374"/>
              <a:lumOff val="141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8139D8-A607-4F11-93BE-C446D4208B1E}">
      <dsp:nvSpPr>
        <dsp:cNvPr id="0" name=""/>
        <dsp:cNvSpPr/>
      </dsp:nvSpPr>
      <dsp:spPr>
        <a:xfrm>
          <a:off x="881029" y="1021715"/>
          <a:ext cx="1788078" cy="710843"/>
        </a:xfrm>
        <a:prstGeom prst="roundRect">
          <a:avLst/>
        </a:prstGeom>
        <a:solidFill>
          <a:srgbClr val="FFCC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3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Ravish</a:t>
          </a:r>
          <a:endParaRPr lang="ru-RU" sz="3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15729" y="1056415"/>
        <a:ext cx="1718678" cy="641443"/>
      </dsp:txXfrm>
    </dsp:sp>
    <dsp:sp modelId="{EF439EC9-1C39-4FE9-9B63-7A43785F8E9E}">
      <dsp:nvSpPr>
        <dsp:cNvPr id="0" name=""/>
        <dsp:cNvSpPr/>
      </dsp:nvSpPr>
      <dsp:spPr>
        <a:xfrm>
          <a:off x="1663829" y="332282"/>
          <a:ext cx="3350980" cy="3350980"/>
        </a:xfrm>
        <a:custGeom>
          <a:avLst/>
          <a:gdLst/>
          <a:ahLst/>
          <a:cxnLst/>
          <a:rect l="0" t="0" r="0" b="0"/>
          <a:pathLst>
            <a:path>
              <a:moveTo>
                <a:pt x="325369" y="683300"/>
              </a:moveTo>
              <a:arcTo wR="1675490" hR="1675490" stAng="12978706" swAng="1541379"/>
            </a:path>
          </a:pathLst>
        </a:custGeom>
        <a:noFill/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6255" cy="338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87733" y="0"/>
            <a:ext cx="4276254" cy="338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261DA-2E9C-433B-A2AA-31EC04CCF677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397620"/>
            <a:ext cx="4276255" cy="338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87733" y="6397620"/>
            <a:ext cx="4276254" cy="338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FD3ED-3B66-4117-A4D4-CCBC856C4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301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88627" y="0"/>
            <a:ext cx="4275403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841375"/>
            <a:ext cx="404018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6632" y="3241586"/>
            <a:ext cx="7893050" cy="26522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397807"/>
            <a:ext cx="4275403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88627" y="6397807"/>
            <a:ext cx="4275403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12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B222B-5F92-4071-8F6F-9E4851B3DDC8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966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569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963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811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797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200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006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286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61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B222B-5F92-4071-8F6F-9E4851B3DDC8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389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3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1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5620420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7865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758468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32408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291654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551994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422605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3538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7465625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98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5427613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6948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1870158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94336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94336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94336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94336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3193035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94336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94336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94336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94336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6725439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59317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59317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59317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8452313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59317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59317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59317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13048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75931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75931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1590395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75931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75931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9020186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77804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77804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77804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77804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61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77804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77804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77804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77804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598120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42784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42784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42784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354545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42784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42784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42784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567290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54278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54278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196998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54278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54278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9801064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1541132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439647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1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4879493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1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8187546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3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8962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5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5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3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2693297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448903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3848465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2063902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1726379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7116149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0819133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7"/>
            <a:ext cx="77724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0774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0774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0774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41862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7" y="162356"/>
            <a:ext cx="8190071" cy="357319"/>
          </a:xfrm>
        </p:spPr>
        <p:txBody>
          <a:bodyPr lIns="0" tIns="0" rIns="0" bIns="0"/>
          <a:lstStyle>
            <a:lvl1pPr>
              <a:defRPr sz="232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5"/>
            <a:ext cx="7826817" cy="209124"/>
          </a:xfrm>
        </p:spPr>
        <p:txBody>
          <a:bodyPr lIns="0" tIns="0" rIns="0" bIns="0"/>
          <a:lstStyle>
            <a:lvl1pPr>
              <a:defRPr sz="1359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0774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0774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0774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1364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7" y="162356"/>
            <a:ext cx="8190071" cy="357319"/>
          </a:xfrm>
        </p:spPr>
        <p:txBody>
          <a:bodyPr lIns="0" tIns="0" rIns="0" bIns="0"/>
          <a:lstStyle>
            <a:lvl1pPr>
              <a:defRPr sz="232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2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0774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0774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0774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055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7" y="162356"/>
            <a:ext cx="8190071" cy="357319"/>
          </a:xfrm>
        </p:spPr>
        <p:txBody>
          <a:bodyPr lIns="0" tIns="0" rIns="0" bIns="0"/>
          <a:lstStyle>
            <a:lvl1pPr>
              <a:defRPr sz="232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0774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0774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0774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03396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0774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0774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0774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2967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2" indent="-81642">
              <a:buFont typeface="Arial" panose="020B0604020202020204" pitchFamily="34" charset="0"/>
              <a:buChar char="•"/>
              <a:defRPr sz="749"/>
            </a:lvl2pPr>
            <a:lvl3pPr marL="163285" indent="-81642">
              <a:defRPr sz="749"/>
            </a:lvl3pPr>
            <a:lvl4pPr marL="285748" indent="-122463">
              <a:defRPr sz="749"/>
            </a:lvl4pPr>
            <a:lvl5pPr marL="408211" indent="-122463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2" indent="-81642">
              <a:buFont typeface="Arial" panose="020B0604020202020204" pitchFamily="34" charset="0"/>
              <a:buChar char="•"/>
              <a:defRPr sz="749"/>
            </a:lvl2pPr>
            <a:lvl3pPr marL="163285" indent="-81642">
              <a:defRPr sz="749"/>
            </a:lvl3pPr>
            <a:lvl4pPr marL="285748" indent="-122463">
              <a:defRPr sz="749"/>
            </a:lvl4pPr>
            <a:lvl5pPr marL="408211" indent="-122463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2" indent="-81642">
              <a:buFont typeface="Arial" panose="020B0604020202020204" pitchFamily="34" charset="0"/>
              <a:buChar char="•"/>
              <a:defRPr sz="749"/>
            </a:lvl2pPr>
            <a:lvl3pPr marL="163285" indent="-81642">
              <a:defRPr sz="749"/>
            </a:lvl3pPr>
            <a:lvl4pPr marL="285748" indent="-122463">
              <a:defRPr sz="749"/>
            </a:lvl4pPr>
            <a:lvl5pPr marL="408211" indent="-122463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73925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37" indent="-18571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51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374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26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4583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3857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7712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1336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0360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4019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8371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4723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940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1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670"/>
            </a:lvl1pPr>
            <a:lvl2pPr marL="318229" indent="0" algn="ctr">
              <a:buNone/>
              <a:defRPr sz="1392"/>
            </a:lvl2pPr>
            <a:lvl3pPr marL="636459" indent="0" algn="ctr">
              <a:buNone/>
              <a:defRPr sz="1253"/>
            </a:lvl3pPr>
            <a:lvl4pPr marL="954688" indent="0" algn="ctr">
              <a:buNone/>
              <a:defRPr sz="1114"/>
            </a:lvl4pPr>
            <a:lvl5pPr marL="1272918" indent="0" algn="ctr">
              <a:buNone/>
              <a:defRPr sz="1114"/>
            </a:lvl5pPr>
            <a:lvl6pPr marL="1591147" indent="0" algn="ctr">
              <a:buNone/>
              <a:defRPr sz="1114"/>
            </a:lvl6pPr>
            <a:lvl7pPr marL="1909377" indent="0" algn="ctr">
              <a:buNone/>
              <a:defRPr sz="1114"/>
            </a:lvl7pPr>
            <a:lvl8pPr marL="2227606" indent="0" algn="ctr">
              <a:buNone/>
              <a:defRPr sz="1114"/>
            </a:lvl8pPr>
            <a:lvl9pPr marL="2545836" indent="0" algn="ctr">
              <a:buNone/>
              <a:defRPr sz="111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751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94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1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1pPr>
            <a:lvl2pPr marL="318229" indent="0">
              <a:buNone/>
              <a:defRPr sz="1392">
                <a:solidFill>
                  <a:schemeClr val="tx1">
                    <a:tint val="75000"/>
                  </a:schemeClr>
                </a:solidFill>
              </a:defRPr>
            </a:lvl2pPr>
            <a:lvl3pPr marL="636459" indent="0">
              <a:buNone/>
              <a:defRPr sz="1253">
                <a:solidFill>
                  <a:schemeClr val="tx1">
                    <a:tint val="75000"/>
                  </a:schemeClr>
                </a:solidFill>
              </a:defRPr>
            </a:lvl3pPr>
            <a:lvl4pPr marL="954688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4pPr>
            <a:lvl5pPr marL="1272918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5pPr>
            <a:lvl6pPr marL="1591147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6pPr>
            <a:lvl7pPr marL="1909377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7pPr>
            <a:lvl8pPr marL="2227606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8pPr>
            <a:lvl9pPr marL="2545836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1786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2903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3"/>
            <a:ext cx="3868341" cy="617934"/>
          </a:xfrm>
        </p:spPr>
        <p:txBody>
          <a:bodyPr anchor="b"/>
          <a:lstStyle>
            <a:lvl1pPr marL="0" indent="0">
              <a:buNone/>
              <a:defRPr sz="1670" b="1"/>
            </a:lvl1pPr>
            <a:lvl2pPr marL="318229" indent="0">
              <a:buNone/>
              <a:defRPr sz="1392" b="1"/>
            </a:lvl2pPr>
            <a:lvl3pPr marL="636459" indent="0">
              <a:buNone/>
              <a:defRPr sz="1253" b="1"/>
            </a:lvl3pPr>
            <a:lvl4pPr marL="954688" indent="0">
              <a:buNone/>
              <a:defRPr sz="1114" b="1"/>
            </a:lvl4pPr>
            <a:lvl5pPr marL="1272918" indent="0">
              <a:buNone/>
              <a:defRPr sz="1114" b="1"/>
            </a:lvl5pPr>
            <a:lvl6pPr marL="1591147" indent="0">
              <a:buNone/>
              <a:defRPr sz="1114" b="1"/>
            </a:lvl6pPr>
            <a:lvl7pPr marL="1909377" indent="0">
              <a:buNone/>
              <a:defRPr sz="1114" b="1"/>
            </a:lvl7pPr>
            <a:lvl8pPr marL="2227606" indent="0">
              <a:buNone/>
              <a:defRPr sz="1114" b="1"/>
            </a:lvl8pPr>
            <a:lvl9pPr marL="2545836" indent="0">
              <a:buNone/>
              <a:defRPr sz="111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7"/>
            <a:ext cx="386834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3"/>
            <a:ext cx="3887391" cy="617934"/>
          </a:xfrm>
        </p:spPr>
        <p:txBody>
          <a:bodyPr anchor="b"/>
          <a:lstStyle>
            <a:lvl1pPr marL="0" indent="0">
              <a:buNone/>
              <a:defRPr sz="1670" b="1"/>
            </a:lvl1pPr>
            <a:lvl2pPr marL="318229" indent="0">
              <a:buNone/>
              <a:defRPr sz="1392" b="1"/>
            </a:lvl2pPr>
            <a:lvl3pPr marL="636459" indent="0">
              <a:buNone/>
              <a:defRPr sz="1253" b="1"/>
            </a:lvl3pPr>
            <a:lvl4pPr marL="954688" indent="0">
              <a:buNone/>
              <a:defRPr sz="1114" b="1"/>
            </a:lvl4pPr>
            <a:lvl5pPr marL="1272918" indent="0">
              <a:buNone/>
              <a:defRPr sz="1114" b="1"/>
            </a:lvl5pPr>
            <a:lvl6pPr marL="1591147" indent="0">
              <a:buNone/>
              <a:defRPr sz="1114" b="1"/>
            </a:lvl6pPr>
            <a:lvl7pPr marL="1909377" indent="0">
              <a:buNone/>
              <a:defRPr sz="1114" b="1"/>
            </a:lvl7pPr>
            <a:lvl8pPr marL="2227606" indent="0">
              <a:buNone/>
              <a:defRPr sz="1114" b="1"/>
            </a:lvl8pPr>
            <a:lvl9pPr marL="2545836" indent="0">
              <a:buNone/>
              <a:defRPr sz="111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7860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7573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0738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2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8"/>
          </a:xfrm>
        </p:spPr>
        <p:txBody>
          <a:bodyPr/>
          <a:lstStyle>
            <a:lvl1pPr>
              <a:defRPr sz="2227"/>
            </a:lvl1pPr>
            <a:lvl2pPr>
              <a:defRPr sz="1949"/>
            </a:lvl2pPr>
            <a:lvl3pPr>
              <a:defRPr sz="1670"/>
            </a:lvl3pPr>
            <a:lvl4pPr>
              <a:defRPr sz="1392"/>
            </a:lvl4pPr>
            <a:lvl5pPr>
              <a:defRPr sz="1392"/>
            </a:lvl5pPr>
            <a:lvl6pPr>
              <a:defRPr sz="1392"/>
            </a:lvl6pPr>
            <a:lvl7pPr>
              <a:defRPr sz="1392"/>
            </a:lvl7pPr>
            <a:lvl8pPr>
              <a:defRPr sz="1392"/>
            </a:lvl8pPr>
            <a:lvl9pPr>
              <a:defRPr sz="139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114"/>
            </a:lvl1pPr>
            <a:lvl2pPr marL="318229" indent="0">
              <a:buNone/>
              <a:defRPr sz="974"/>
            </a:lvl2pPr>
            <a:lvl3pPr marL="636459" indent="0">
              <a:buNone/>
              <a:defRPr sz="835"/>
            </a:lvl3pPr>
            <a:lvl4pPr marL="954688" indent="0">
              <a:buNone/>
              <a:defRPr sz="696"/>
            </a:lvl4pPr>
            <a:lvl5pPr marL="1272918" indent="0">
              <a:buNone/>
              <a:defRPr sz="696"/>
            </a:lvl5pPr>
            <a:lvl6pPr marL="1591147" indent="0">
              <a:buNone/>
              <a:defRPr sz="696"/>
            </a:lvl6pPr>
            <a:lvl7pPr marL="1909377" indent="0">
              <a:buNone/>
              <a:defRPr sz="696"/>
            </a:lvl7pPr>
            <a:lvl8pPr marL="2227606" indent="0">
              <a:buNone/>
              <a:defRPr sz="696"/>
            </a:lvl8pPr>
            <a:lvl9pPr marL="2545836" indent="0">
              <a:buNone/>
              <a:defRPr sz="69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8847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2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8"/>
          </a:xfrm>
        </p:spPr>
        <p:txBody>
          <a:bodyPr anchor="t"/>
          <a:lstStyle>
            <a:lvl1pPr marL="0" indent="0">
              <a:buNone/>
              <a:defRPr sz="2227"/>
            </a:lvl1pPr>
            <a:lvl2pPr marL="318229" indent="0">
              <a:buNone/>
              <a:defRPr sz="1949"/>
            </a:lvl2pPr>
            <a:lvl3pPr marL="636459" indent="0">
              <a:buNone/>
              <a:defRPr sz="1670"/>
            </a:lvl3pPr>
            <a:lvl4pPr marL="954688" indent="0">
              <a:buNone/>
              <a:defRPr sz="1392"/>
            </a:lvl4pPr>
            <a:lvl5pPr marL="1272918" indent="0">
              <a:buNone/>
              <a:defRPr sz="1392"/>
            </a:lvl5pPr>
            <a:lvl6pPr marL="1591147" indent="0">
              <a:buNone/>
              <a:defRPr sz="1392"/>
            </a:lvl6pPr>
            <a:lvl7pPr marL="1909377" indent="0">
              <a:buNone/>
              <a:defRPr sz="1392"/>
            </a:lvl7pPr>
            <a:lvl8pPr marL="2227606" indent="0">
              <a:buNone/>
              <a:defRPr sz="1392"/>
            </a:lvl8pPr>
            <a:lvl9pPr marL="2545836" indent="0">
              <a:buNone/>
              <a:defRPr sz="1392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114"/>
            </a:lvl1pPr>
            <a:lvl2pPr marL="318229" indent="0">
              <a:buNone/>
              <a:defRPr sz="974"/>
            </a:lvl2pPr>
            <a:lvl3pPr marL="636459" indent="0">
              <a:buNone/>
              <a:defRPr sz="835"/>
            </a:lvl3pPr>
            <a:lvl4pPr marL="954688" indent="0">
              <a:buNone/>
              <a:defRPr sz="696"/>
            </a:lvl4pPr>
            <a:lvl5pPr marL="1272918" indent="0">
              <a:buNone/>
              <a:defRPr sz="696"/>
            </a:lvl5pPr>
            <a:lvl6pPr marL="1591147" indent="0">
              <a:buNone/>
              <a:defRPr sz="696"/>
            </a:lvl6pPr>
            <a:lvl7pPr marL="1909377" indent="0">
              <a:buNone/>
              <a:defRPr sz="696"/>
            </a:lvl7pPr>
            <a:lvl8pPr marL="2227606" indent="0">
              <a:buNone/>
              <a:defRPr sz="696"/>
            </a:lvl8pPr>
            <a:lvl9pPr marL="2545836" indent="0">
              <a:buNone/>
              <a:defRPr sz="69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9132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82099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424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5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5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1597823"/>
            <a:ext cx="7772401" cy="1102519"/>
          </a:xfrm>
        </p:spPr>
        <p:txBody>
          <a:bodyPr>
            <a:normAutofit/>
          </a:bodyPr>
          <a:lstStyle>
            <a:lvl1pPr>
              <a:defRPr sz="192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6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3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9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6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9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6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12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03223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53004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5"/>
            <a:ext cx="7772401" cy="3470673"/>
          </a:xfrm>
        </p:spPr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180735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643"/>
              </a:spcBef>
              <a:buNone/>
              <a:defRPr sz="857"/>
            </a:lvl1pPr>
            <a:lvl2pPr marL="122466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2pPr>
            <a:lvl3pPr marL="255139" indent="-132672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3pPr>
            <a:lvl4pPr marL="367399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4pPr>
            <a:lvl5pPr marL="489866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6198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5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643"/>
              </a:spcBef>
              <a:buNone/>
              <a:defRPr sz="857"/>
            </a:lvl1pPr>
            <a:lvl2pPr marL="122466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2pPr>
            <a:lvl3pPr marL="244933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3pPr>
            <a:lvl4pPr marL="367399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4pPr>
            <a:lvl5pPr marL="489866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8045442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7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7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970139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1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287128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80318"/>
            <a:ext cx="3811588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6"/>
            <a:ext cx="3811588" cy="3424408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80318"/>
            <a:ext cx="3813174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6"/>
            <a:ext cx="3813174" cy="3424408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08874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162631"/>
            <a:ext cx="3811588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62631"/>
            <a:ext cx="3813174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4556873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217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9137518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59226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8191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6991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5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5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5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5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704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36491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93668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924836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1646870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824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2.xml"/><Relationship Id="rId18" Type="http://schemas.openxmlformats.org/officeDocument/2006/relationships/slideLayout" Target="../slideLayouts/slideLayout97.xml"/><Relationship Id="rId26" Type="http://schemas.openxmlformats.org/officeDocument/2006/relationships/slideLayout" Target="../slideLayouts/slideLayout105.xml"/><Relationship Id="rId39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00.xml"/><Relationship Id="rId34" Type="http://schemas.openxmlformats.org/officeDocument/2006/relationships/slideLayout" Target="../slideLayouts/slideLayout113.xml"/><Relationship Id="rId42" Type="http://schemas.openxmlformats.org/officeDocument/2006/relationships/slideLayout" Target="../slideLayouts/slideLayout121.xml"/><Relationship Id="rId47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29.xml"/><Relationship Id="rId55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20" Type="http://schemas.openxmlformats.org/officeDocument/2006/relationships/slideLayout" Target="../slideLayouts/slideLayout99.xml"/><Relationship Id="rId29" Type="http://schemas.openxmlformats.org/officeDocument/2006/relationships/slideLayout" Target="../slideLayouts/slideLayout108.xml"/><Relationship Id="rId41" Type="http://schemas.openxmlformats.org/officeDocument/2006/relationships/slideLayout" Target="../slideLayouts/slideLayout120.xml"/><Relationship Id="rId54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24" Type="http://schemas.openxmlformats.org/officeDocument/2006/relationships/slideLayout" Target="../slideLayouts/slideLayout103.xml"/><Relationship Id="rId32" Type="http://schemas.openxmlformats.org/officeDocument/2006/relationships/slideLayout" Target="../slideLayouts/slideLayout111.xml"/><Relationship Id="rId37" Type="http://schemas.openxmlformats.org/officeDocument/2006/relationships/slideLayout" Target="../slideLayouts/slideLayout116.xml"/><Relationship Id="rId40" Type="http://schemas.openxmlformats.org/officeDocument/2006/relationships/slideLayout" Target="../slideLayouts/slideLayout119.xml"/><Relationship Id="rId45" Type="http://schemas.openxmlformats.org/officeDocument/2006/relationships/slideLayout" Target="../slideLayouts/slideLayout124.xml"/><Relationship Id="rId53" Type="http://schemas.openxmlformats.org/officeDocument/2006/relationships/slideLayout" Target="../slideLayouts/slideLayout132.xml"/><Relationship Id="rId58" Type="http://schemas.openxmlformats.org/officeDocument/2006/relationships/theme" Target="../theme/theme4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23" Type="http://schemas.openxmlformats.org/officeDocument/2006/relationships/slideLayout" Target="../slideLayouts/slideLayout102.xml"/><Relationship Id="rId28" Type="http://schemas.openxmlformats.org/officeDocument/2006/relationships/slideLayout" Target="../slideLayouts/slideLayout107.xml"/><Relationship Id="rId36" Type="http://schemas.openxmlformats.org/officeDocument/2006/relationships/slideLayout" Target="../slideLayouts/slideLayout115.xml"/><Relationship Id="rId49" Type="http://schemas.openxmlformats.org/officeDocument/2006/relationships/slideLayout" Target="../slideLayouts/slideLayout128.xml"/><Relationship Id="rId57" Type="http://schemas.openxmlformats.org/officeDocument/2006/relationships/slideLayout" Target="../slideLayouts/slideLayout136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89.xml"/><Relationship Id="rId19" Type="http://schemas.openxmlformats.org/officeDocument/2006/relationships/slideLayout" Target="../slideLayouts/slideLayout98.xml"/><Relationship Id="rId31" Type="http://schemas.openxmlformats.org/officeDocument/2006/relationships/slideLayout" Target="../slideLayouts/slideLayout110.xml"/><Relationship Id="rId44" Type="http://schemas.openxmlformats.org/officeDocument/2006/relationships/slideLayout" Target="../slideLayouts/slideLayout123.xml"/><Relationship Id="rId52" Type="http://schemas.openxmlformats.org/officeDocument/2006/relationships/slideLayout" Target="../slideLayouts/slideLayout131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Relationship Id="rId22" Type="http://schemas.openxmlformats.org/officeDocument/2006/relationships/slideLayout" Target="../slideLayouts/slideLayout101.xml"/><Relationship Id="rId27" Type="http://schemas.openxmlformats.org/officeDocument/2006/relationships/slideLayout" Target="../slideLayouts/slideLayout106.xml"/><Relationship Id="rId30" Type="http://schemas.openxmlformats.org/officeDocument/2006/relationships/slideLayout" Target="../slideLayouts/slideLayout109.xml"/><Relationship Id="rId35" Type="http://schemas.openxmlformats.org/officeDocument/2006/relationships/slideLayout" Target="../slideLayouts/slideLayout114.xml"/><Relationship Id="rId43" Type="http://schemas.openxmlformats.org/officeDocument/2006/relationships/slideLayout" Target="../slideLayouts/slideLayout122.xml"/><Relationship Id="rId48" Type="http://schemas.openxmlformats.org/officeDocument/2006/relationships/slideLayout" Target="../slideLayouts/slideLayout127.xml"/><Relationship Id="rId56" Type="http://schemas.openxmlformats.org/officeDocument/2006/relationships/slideLayout" Target="../slideLayouts/slideLayout135.xml"/><Relationship Id="rId8" Type="http://schemas.openxmlformats.org/officeDocument/2006/relationships/slideLayout" Target="../slideLayouts/slideLayout87.xml"/><Relationship Id="rId51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5" Type="http://schemas.openxmlformats.org/officeDocument/2006/relationships/slideLayout" Target="../slideLayouts/slideLayout104.xml"/><Relationship Id="rId33" Type="http://schemas.openxmlformats.org/officeDocument/2006/relationships/slideLayout" Target="../slideLayouts/slideLayout112.xml"/><Relationship Id="rId38" Type="http://schemas.openxmlformats.org/officeDocument/2006/relationships/slideLayout" Target="../slideLayouts/slideLayout117.xml"/><Relationship Id="rId46" Type="http://schemas.openxmlformats.org/officeDocument/2006/relationships/slideLayout" Target="../slideLayouts/slideLayout125.xml"/><Relationship Id="rId59" Type="http://schemas.openxmlformats.org/officeDocument/2006/relationships/hyperlink" Target="https://www.facebook.com/" TargetMode="Externa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1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4" y="4727516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9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2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4270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5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38" indent="-173013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64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290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16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24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5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43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3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8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6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27105"/>
              <a:t>8/24/2020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27105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526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636459" rtl="0" eaLnBrk="1" latinLnBrk="0" hangingPunct="1">
        <a:lnSpc>
          <a:spcPct val="90000"/>
        </a:lnSpc>
        <a:spcBef>
          <a:spcPct val="0"/>
        </a:spcBef>
        <a:buNone/>
        <a:defRPr sz="30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9115" indent="-159115" algn="l" defTabSz="636459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Char char="•"/>
        <a:defRPr sz="1949" kern="1200">
          <a:solidFill>
            <a:schemeClr val="tx1"/>
          </a:solidFill>
          <a:latin typeface="+mn-lt"/>
          <a:ea typeface="+mn-ea"/>
          <a:cs typeface="+mn-cs"/>
        </a:defRPr>
      </a:lvl1pPr>
      <a:lvl2pPr marL="477344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2pPr>
      <a:lvl3pPr marL="795574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392" kern="1200">
          <a:solidFill>
            <a:schemeClr val="tx1"/>
          </a:solidFill>
          <a:latin typeface="+mn-lt"/>
          <a:ea typeface="+mn-ea"/>
          <a:cs typeface="+mn-cs"/>
        </a:defRPr>
      </a:lvl3pPr>
      <a:lvl4pPr marL="1113803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4pPr>
      <a:lvl5pPr marL="1432033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5pPr>
      <a:lvl6pPr marL="1750262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6pPr>
      <a:lvl7pPr marL="2068492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7pPr>
      <a:lvl8pPr marL="2386721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8pPr>
      <a:lvl9pPr marL="2704951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1pPr>
      <a:lvl2pPr marL="318229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2pPr>
      <a:lvl3pPr marL="636459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3pPr>
      <a:lvl4pPr marL="954688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4pPr>
      <a:lvl5pPr marL="1272918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5pPr>
      <a:lvl6pPr marL="1591147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6pPr>
      <a:lvl7pPr marL="1909377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7pPr>
      <a:lvl8pPr marL="2227606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8pPr>
      <a:lvl9pPr marL="2545836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760478"/>
            <a:ext cx="1620957" cy="164896"/>
          </a:xfrm>
          <a:prstGeom prst="rect">
            <a:avLst/>
          </a:prstGeom>
        </p:spPr>
        <p:txBody>
          <a:bodyPr vert="horz" wrap="square" lIns="65322" tIns="32660" rIns="65322" bIns="326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43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6" y="4719817"/>
            <a:ext cx="104567" cy="246221"/>
          </a:xfrm>
          <a:prstGeom prst="rect">
            <a:avLst/>
          </a:prstGeom>
        </p:spPr>
        <p:txBody>
          <a:bodyPr vert="horz" wrap="none" lIns="65322" tIns="32660" rIns="65322" bIns="326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43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643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9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9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3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  <p:sldLayoutId id="2147483818" r:id="rId19"/>
    <p:sldLayoutId id="2147483819" r:id="rId20"/>
    <p:sldLayoutId id="2147483820" r:id="rId21"/>
    <p:sldLayoutId id="2147483821" r:id="rId22"/>
    <p:sldLayoutId id="2147483822" r:id="rId23"/>
    <p:sldLayoutId id="2147483823" r:id="rId24"/>
    <p:sldLayoutId id="2147483824" r:id="rId25"/>
    <p:sldLayoutId id="2147483825" r:id="rId26"/>
    <p:sldLayoutId id="2147483826" r:id="rId27"/>
    <p:sldLayoutId id="2147483827" r:id="rId28"/>
    <p:sldLayoutId id="2147483828" r:id="rId29"/>
    <p:sldLayoutId id="2147483829" r:id="rId30"/>
    <p:sldLayoutId id="2147483830" r:id="rId31"/>
    <p:sldLayoutId id="2147483831" r:id="rId32"/>
    <p:sldLayoutId id="2147483832" r:id="rId33"/>
    <p:sldLayoutId id="2147483833" r:id="rId34"/>
    <p:sldLayoutId id="2147483834" r:id="rId35"/>
    <p:sldLayoutId id="2147483835" r:id="rId36"/>
    <p:sldLayoutId id="2147483836" r:id="rId37"/>
    <p:sldLayoutId id="2147483837" r:id="rId38"/>
    <p:sldLayoutId id="2147483838" r:id="rId39"/>
    <p:sldLayoutId id="2147483839" r:id="rId40"/>
    <p:sldLayoutId id="2147483840" r:id="rId41"/>
    <p:sldLayoutId id="2147483841" r:id="rId42"/>
    <p:sldLayoutId id="2147483842" r:id="rId43"/>
    <p:sldLayoutId id="2147483843" r:id="rId44"/>
    <p:sldLayoutId id="2147483844" r:id="rId45"/>
    <p:sldLayoutId id="2147483845" r:id="rId46"/>
    <p:sldLayoutId id="2147483846" r:id="rId47"/>
    <p:sldLayoutId id="2147483847" r:id="rId48"/>
    <p:sldLayoutId id="2147483848" r:id="rId49"/>
    <p:sldLayoutId id="2147483849" r:id="rId50"/>
    <p:sldLayoutId id="2147483850" r:id="rId51"/>
    <p:sldLayoutId id="2147483851" r:id="rId52"/>
    <p:sldLayoutId id="2147483852" r:id="rId53"/>
    <p:sldLayoutId id="2147483853" r:id="rId54"/>
    <p:sldLayoutId id="2147483854" r:id="rId55"/>
    <p:sldLayoutId id="2147483855" r:id="rId56"/>
    <p:sldLayoutId id="2147483856" r:id="rId57"/>
  </p:sldLayoutIdLst>
  <p:txStyles>
    <p:titleStyle>
      <a:lvl1pPr algn="ctr" defTabSz="653154" rtl="0" eaLnBrk="1" latinLnBrk="0" hangingPunct="1">
        <a:lnSpc>
          <a:spcPct val="86000"/>
        </a:lnSpc>
        <a:spcBef>
          <a:spcPct val="0"/>
        </a:spcBef>
        <a:buNone/>
        <a:defRPr sz="1500" kern="800" spc="-2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466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72" kern="800" spc="-7">
          <a:solidFill>
            <a:schemeClr val="tx1"/>
          </a:solidFill>
          <a:latin typeface="+mn-lt"/>
          <a:ea typeface="+mn-ea"/>
          <a:cs typeface="+mn-cs"/>
        </a:defRPr>
      </a:lvl1pPr>
      <a:lvl2pPr marL="246067" indent="-123600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57" kern="800">
          <a:solidFill>
            <a:schemeClr val="tx1"/>
          </a:solidFill>
          <a:latin typeface="+mn-lt"/>
          <a:ea typeface="+mn-ea"/>
          <a:cs typeface="+mn-cs"/>
        </a:defRPr>
      </a:lvl2pPr>
      <a:lvl3pPr marL="368533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57" kern="800">
          <a:solidFill>
            <a:schemeClr val="tx1"/>
          </a:solidFill>
          <a:latin typeface="+mn-lt"/>
          <a:ea typeface="+mn-ea"/>
          <a:cs typeface="+mn-cs"/>
        </a:defRPr>
      </a:lvl3pPr>
      <a:lvl4pPr marL="491000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57" kern="800">
          <a:solidFill>
            <a:schemeClr val="tx1"/>
          </a:solidFill>
          <a:latin typeface="+mn-lt"/>
          <a:ea typeface="+mn-ea"/>
          <a:cs typeface="+mn-cs"/>
        </a:defRPr>
      </a:lvl4pPr>
      <a:lvl5pPr marL="613467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57" kern="800">
          <a:solidFill>
            <a:schemeClr val="tx1"/>
          </a:solidFill>
          <a:latin typeface="+mn-lt"/>
          <a:ea typeface="+mn-ea"/>
          <a:cs typeface="+mn-cs"/>
        </a:defRPr>
      </a:lvl5pPr>
      <a:lvl6pPr marL="1796173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6pPr>
      <a:lvl7pPr marL="2122750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7pPr>
      <a:lvl8pPr marL="2449328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8pPr>
      <a:lvl9pPr marL="2775903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1pPr>
      <a:lvl2pPr marL="326577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2pPr>
      <a:lvl3pPr marL="653154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3pPr>
      <a:lvl4pPr marL="979730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4pPr>
      <a:lvl5pPr marL="1306308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5pPr>
      <a:lvl6pPr marL="1632884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6pPr>
      <a:lvl7pPr marL="1959461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7pPr>
      <a:lvl8pPr marL="2286039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8pPr>
      <a:lvl9pPr marL="2612616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5" y="849897"/>
            <a:ext cx="8961725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1035453"/>
            <a:endParaRPr sz="2038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803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35453"/>
            <a:endParaRPr sz="2038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7" y="162357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2"/>
            <a:ext cx="782681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453"/>
            <a:endParaRPr lang="ru-RU" sz="128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453"/>
            <a:fld id="{1D8BD707-D9CF-40AE-B4C6-C98DA3205C09}" type="datetimeFigureOut">
              <a:rPr lang="en-US" sz="1288" smtClean="0">
                <a:solidFill>
                  <a:prstClr val="black">
                    <a:tint val="75000"/>
                  </a:prstClr>
                </a:solidFill>
              </a:rPr>
              <a:pPr defTabSz="1035453"/>
              <a:t>8/24/2020</a:t>
            </a:fld>
            <a:endParaRPr lang="en-US" sz="128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453"/>
            <a:fld id="{B6F15528-21DE-4FAA-801E-634DDDAF4B2B}" type="slidenum">
              <a:rPr lang="ru-RU" sz="1288" smtClean="0">
                <a:solidFill>
                  <a:prstClr val="black">
                    <a:tint val="75000"/>
                  </a:prstClr>
                </a:solidFill>
              </a:rPr>
              <a:pPr defTabSz="1035453"/>
              <a:t>‹#›</a:t>
            </a:fld>
            <a:endParaRPr lang="ru-RU" sz="1288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28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17726">
        <a:defRPr>
          <a:latin typeface="+mn-lt"/>
          <a:ea typeface="+mn-ea"/>
          <a:cs typeface="+mn-cs"/>
        </a:defRPr>
      </a:lvl2pPr>
      <a:lvl3pPr marL="1035453">
        <a:defRPr>
          <a:latin typeface="+mn-lt"/>
          <a:ea typeface="+mn-ea"/>
          <a:cs typeface="+mn-cs"/>
        </a:defRPr>
      </a:lvl3pPr>
      <a:lvl4pPr marL="1553180">
        <a:defRPr>
          <a:latin typeface="+mn-lt"/>
          <a:ea typeface="+mn-ea"/>
          <a:cs typeface="+mn-cs"/>
        </a:defRPr>
      </a:lvl4pPr>
      <a:lvl5pPr marL="2070906">
        <a:defRPr>
          <a:latin typeface="+mn-lt"/>
          <a:ea typeface="+mn-ea"/>
          <a:cs typeface="+mn-cs"/>
        </a:defRPr>
      </a:lvl5pPr>
      <a:lvl6pPr marL="2588633">
        <a:defRPr>
          <a:latin typeface="+mn-lt"/>
          <a:ea typeface="+mn-ea"/>
          <a:cs typeface="+mn-cs"/>
        </a:defRPr>
      </a:lvl6pPr>
      <a:lvl7pPr marL="3106358">
        <a:defRPr>
          <a:latin typeface="+mn-lt"/>
          <a:ea typeface="+mn-ea"/>
          <a:cs typeface="+mn-cs"/>
        </a:defRPr>
      </a:lvl7pPr>
      <a:lvl8pPr marL="3624085">
        <a:defRPr>
          <a:latin typeface="+mn-lt"/>
          <a:ea typeface="+mn-ea"/>
          <a:cs typeface="+mn-cs"/>
        </a:defRPr>
      </a:lvl8pPr>
      <a:lvl9pPr marL="41418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17726">
        <a:defRPr>
          <a:latin typeface="+mn-lt"/>
          <a:ea typeface="+mn-ea"/>
          <a:cs typeface="+mn-cs"/>
        </a:defRPr>
      </a:lvl2pPr>
      <a:lvl3pPr marL="1035453">
        <a:defRPr>
          <a:latin typeface="+mn-lt"/>
          <a:ea typeface="+mn-ea"/>
          <a:cs typeface="+mn-cs"/>
        </a:defRPr>
      </a:lvl3pPr>
      <a:lvl4pPr marL="1553180">
        <a:defRPr>
          <a:latin typeface="+mn-lt"/>
          <a:ea typeface="+mn-ea"/>
          <a:cs typeface="+mn-cs"/>
        </a:defRPr>
      </a:lvl4pPr>
      <a:lvl5pPr marL="2070906">
        <a:defRPr>
          <a:latin typeface="+mn-lt"/>
          <a:ea typeface="+mn-ea"/>
          <a:cs typeface="+mn-cs"/>
        </a:defRPr>
      </a:lvl5pPr>
      <a:lvl6pPr marL="2588633">
        <a:defRPr>
          <a:latin typeface="+mn-lt"/>
          <a:ea typeface="+mn-ea"/>
          <a:cs typeface="+mn-cs"/>
        </a:defRPr>
      </a:lvl6pPr>
      <a:lvl7pPr marL="3106358">
        <a:defRPr>
          <a:latin typeface="+mn-lt"/>
          <a:ea typeface="+mn-ea"/>
          <a:cs typeface="+mn-cs"/>
        </a:defRPr>
      </a:lvl7pPr>
      <a:lvl8pPr marL="3624085">
        <a:defRPr>
          <a:latin typeface="+mn-lt"/>
          <a:ea typeface="+mn-ea"/>
          <a:cs typeface="+mn-cs"/>
        </a:defRPr>
      </a:lvl8pPr>
      <a:lvl9pPr marL="41418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gi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9.xml"/><Relationship Id="rId5" Type="http://schemas.openxmlformats.org/officeDocument/2006/relationships/audio" Target="../media/audio1.wav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9143999" cy="141111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=""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7315" y="190296"/>
            <a:ext cx="4124783" cy="808327"/>
          </a:xfrm>
          <a:prstGeom prst="rect">
            <a:avLst/>
          </a:prstGeom>
        </p:spPr>
        <p:txBody>
          <a:bodyPr vert="horz" wrap="square" lIns="0" tIns="16539" rIns="0" bIns="0" rtlCol="0" anchor="ctr">
            <a:spAutoFit/>
          </a:bodyPr>
          <a:lstStyle/>
          <a:p>
            <a:pPr marL="14382" algn="l">
              <a:lnSpc>
                <a:spcPct val="100000"/>
              </a:lnSpc>
              <a:spcBef>
                <a:spcPts val="129"/>
              </a:spcBef>
            </a:pPr>
            <a:r>
              <a:rPr lang="en-US" sz="5144" b="1" spc="6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TILI</a:t>
            </a:r>
            <a:endParaRPr lang="en-US" sz="514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78889" y="1623171"/>
            <a:ext cx="7838539" cy="3065913"/>
          </a:xfrm>
          <a:prstGeom prst="rect">
            <a:avLst/>
          </a:prstGeom>
        </p:spPr>
        <p:txBody>
          <a:bodyPr vert="horz" wrap="square" lIns="0" tIns="15821" rIns="0" bIns="0" rtlCol="0">
            <a:spAutoFit/>
          </a:bodyPr>
          <a:lstStyle/>
          <a:p>
            <a:pPr marL="20853" defTabSz="653107">
              <a:spcBef>
                <a:spcPts val="125"/>
              </a:spcBef>
            </a:pPr>
            <a:r>
              <a:rPr sz="4000" b="1" dirty="0" err="1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sz="40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r>
              <a:rPr lang="en-US" sz="40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3143" b="1" dirty="0" smtClean="0">
                <a:solidFill>
                  <a:srgbClr val="2365C7"/>
                </a:solidFill>
                <a:latin typeface="Arial"/>
                <a:cs typeface="Arial"/>
              </a:rPr>
              <a:t>MUSTAQIL </a:t>
            </a:r>
            <a:r>
              <a:rPr lang="en-US" sz="3143" b="1" dirty="0">
                <a:solidFill>
                  <a:srgbClr val="2365C7"/>
                </a:solidFill>
                <a:latin typeface="Arial"/>
                <a:cs typeface="Arial"/>
              </a:rPr>
              <a:t>SO‘Z TURKUMLARINI </a:t>
            </a:r>
            <a:r>
              <a:rPr lang="en-US" sz="3143" b="1" dirty="0" smtClean="0">
                <a:solidFill>
                  <a:srgbClr val="2365C7"/>
                </a:solidFill>
                <a:latin typeface="Arial"/>
                <a:cs typeface="Arial"/>
              </a:rPr>
              <a:t>TAKRORLASH.</a:t>
            </a:r>
          </a:p>
          <a:p>
            <a:pPr marL="20853" defTabSz="653107">
              <a:spcBef>
                <a:spcPts val="125"/>
              </a:spcBef>
            </a:pPr>
            <a:r>
              <a:rPr lang="uz-Latn-UZ" sz="3143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3143" b="1" dirty="0" smtClean="0">
                <a:solidFill>
                  <a:srgbClr val="2365C7"/>
                </a:solidFill>
                <a:latin typeface="Arial"/>
                <a:cs typeface="Arial"/>
              </a:rPr>
              <a:t>OT </a:t>
            </a:r>
            <a:r>
              <a:rPr lang="en-US" sz="3143" b="1" dirty="0">
                <a:solidFill>
                  <a:srgbClr val="2365C7"/>
                </a:solidFill>
                <a:latin typeface="Arial"/>
                <a:cs typeface="Arial"/>
              </a:rPr>
              <a:t>SO‘Z TURKUMI</a:t>
            </a:r>
          </a:p>
          <a:p>
            <a:pPr marL="36670" defTabSz="653107">
              <a:spcBef>
                <a:spcPts val="1392"/>
              </a:spcBef>
            </a:pPr>
            <a:endParaRPr lang="en-US" sz="2400" i="1" dirty="0">
              <a:solidFill>
                <a:srgbClr val="008000"/>
              </a:solidFill>
              <a:latin typeface="Arial"/>
              <a:cs typeface="Arial"/>
            </a:endParaRPr>
          </a:p>
          <a:p>
            <a:pPr marL="36670" defTabSz="653107">
              <a:spcBef>
                <a:spcPts val="1392"/>
              </a:spcBef>
            </a:pPr>
            <a:r>
              <a:rPr sz="2400" i="1" dirty="0" err="1" smtClean="0">
                <a:solidFill>
                  <a:srgbClr val="008000"/>
                </a:solidFill>
                <a:latin typeface="Arial"/>
                <a:cs typeface="Arial"/>
              </a:rPr>
              <a:t>O‘qituvchi</a:t>
            </a:r>
            <a:r>
              <a:rPr lang="en-US" sz="2400" i="1" dirty="0" smtClean="0">
                <a:solidFill>
                  <a:srgbClr val="008000"/>
                </a:solidFill>
                <a:latin typeface="Arial"/>
                <a:cs typeface="Arial"/>
              </a:rPr>
              <a:t>: </a:t>
            </a:r>
            <a:r>
              <a:rPr lang="uz-Latn-UZ" sz="2400" i="1" spc="6" dirty="0" smtClean="0">
                <a:solidFill>
                  <a:srgbClr val="008000"/>
                </a:solidFill>
                <a:latin typeface="Arial"/>
                <a:cs typeface="Arial"/>
              </a:rPr>
              <a:t>Sodiqova </a:t>
            </a:r>
            <a:r>
              <a:rPr lang="uz-Latn-UZ" sz="2400" i="1" spc="6" dirty="0">
                <a:solidFill>
                  <a:srgbClr val="008000"/>
                </a:solidFill>
                <a:latin typeface="Arial"/>
                <a:cs typeface="Arial"/>
              </a:rPr>
              <a:t>Shoira</a:t>
            </a:r>
            <a:endParaRPr lang="en-US" sz="2400" i="1" spc="6" dirty="0">
              <a:solidFill>
                <a:srgbClr val="008000"/>
              </a:solidFill>
              <a:latin typeface="Arial"/>
              <a:cs typeface="Arial"/>
            </a:endParaRPr>
          </a:p>
          <a:p>
            <a:pPr marL="36670" defTabSz="653107"/>
            <a:r>
              <a:rPr lang="uz-Latn-UZ" sz="2400" i="1" spc="6" dirty="0">
                <a:solidFill>
                  <a:srgbClr val="008000"/>
                </a:solidFill>
                <a:latin typeface="Arial"/>
                <a:cs typeface="Arial"/>
              </a:rPr>
              <a:t>Ibrohimovna</a:t>
            </a:r>
            <a:endParaRPr sz="2400" i="1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74678" y="1523692"/>
            <a:ext cx="568349" cy="151995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74678" y="3330736"/>
            <a:ext cx="568349" cy="154568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008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393153" y="135163"/>
            <a:ext cx="1424276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393152" y="135163"/>
            <a:ext cx="1424277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587899" y="422872"/>
            <a:ext cx="1072775" cy="449041"/>
          </a:xfrm>
          <a:prstGeom prst="rect">
            <a:avLst/>
          </a:prstGeom>
        </p:spPr>
        <p:txBody>
          <a:bodyPr vert="horz" wrap="square" lIns="0" tIns="17978" rIns="0" bIns="0" rtlCol="0">
            <a:spAutoFit/>
          </a:bodyPr>
          <a:lstStyle/>
          <a:p>
            <a:pPr defTabSz="653107">
              <a:spcBef>
                <a:spcPts val="142"/>
              </a:spcBef>
            </a:pPr>
            <a:r>
              <a:rPr lang="uz-Latn-UZ" sz="2800" b="1" spc="11" dirty="0" smtClean="0">
                <a:solidFill>
                  <a:srgbClr val="FEFEFE"/>
                </a:solidFill>
                <a:latin typeface="Arial"/>
                <a:cs typeface="Arial"/>
              </a:rPr>
              <a:t>5-</a:t>
            </a:r>
            <a:r>
              <a:rPr lang="en-US" sz="2800" b="1" spc="11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uz-Latn-UZ" sz="2800" b="1" spc="11" dirty="0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8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180736" y="2876320"/>
            <a:ext cx="1636692" cy="181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69817"/>
            <a:ext cx="9143999" cy="82296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TAHLIL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499786"/>
              </p:ext>
            </p:extLst>
          </p:nvPr>
        </p:nvGraphicFramePr>
        <p:xfrm>
          <a:off x="235132" y="1441086"/>
          <a:ext cx="8673735" cy="27432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463039"/>
                <a:gridCol w="1515292"/>
                <a:gridCol w="2168434"/>
                <a:gridCol w="1685109"/>
                <a:gridCol w="1841861"/>
              </a:tblGrid>
              <a:tr h="370840">
                <a:tc>
                  <a:txBody>
                    <a:bodyPr/>
                    <a:lstStyle/>
                    <a:p>
                      <a:r>
                        <a:rPr lang="uz-Latn-UZ" sz="2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Kim? Nima? Qayer? </a:t>
                      </a:r>
                      <a:endParaRPr lang="ru-RU" sz="2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Qanda?Qaysi?</a:t>
                      </a:r>
                      <a:endParaRPr lang="ru-RU" sz="2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Nima</a:t>
                      </a:r>
                      <a:r>
                        <a:rPr lang="uz-Latn-UZ" sz="2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qilmoq?</a:t>
                      </a:r>
                      <a:endParaRPr lang="ru-RU" sz="2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Qancha?</a:t>
                      </a:r>
                      <a:endParaRPr lang="ru-RU" sz="2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Qachon?</a:t>
                      </a:r>
                      <a:endParaRPr lang="ru-RU" sz="2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“Ezgulik arkasi”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 aziz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tasvirlangan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 mert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2005-yil 1-sentabr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109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239" y="2437"/>
            <a:ext cx="9130468" cy="8989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4204"/>
            <a:endParaRPr sz="1797">
              <a:solidFill>
                <a:srgbClr val="57565A"/>
              </a:solidFill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=""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95658" y="98973"/>
            <a:ext cx="3265244" cy="638929"/>
          </a:xfrm>
          <a:prstGeom prst="rect">
            <a:avLst/>
          </a:prstGeom>
        </p:spPr>
        <p:txBody>
          <a:bodyPr vert="horz" wrap="square" lIns="0" tIns="23150" rIns="0" bIns="0" rtlCol="0" anchor="ctr">
            <a:spAutoFit/>
          </a:bodyPr>
          <a:lstStyle/>
          <a:p>
            <a:pPr marL="20131">
              <a:lnSpc>
                <a:spcPct val="100000"/>
              </a:lnSpc>
              <a:spcBef>
                <a:spcPts val="181"/>
              </a:spcBef>
            </a:pPr>
            <a:r>
              <a:rPr lang="uz-Latn-UZ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12-mashq</a:t>
            </a:r>
            <a:endParaRPr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2"/>
          <p:cNvSpPr>
            <a:spLocks noGrp="1"/>
          </p:cNvSpPr>
          <p:nvPr>
            <p:ph type="body" idx="4294967295"/>
          </p:nvPr>
        </p:nvSpPr>
        <p:spPr>
          <a:xfrm>
            <a:off x="365756" y="1040966"/>
            <a:ext cx="6518370" cy="1661993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sv-S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O‘zbekiston </a:t>
            </a:r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Respublikasining maydoni necha kv. km?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5756" y="2629393"/>
            <a:ext cx="8182537" cy="1200329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z-Latn-UZ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O‘zbekiston qaysi </a:t>
            </a:r>
            <a:r>
              <a:rPr lang="uz-Latn-UZ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davlatlar </a:t>
            </a:r>
            <a:r>
              <a:rPr lang="uz-Latn-UZ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 chegaradosh? </a:t>
            </a:r>
            <a:endParaRPr lang="ru-RU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Ромб 7"/>
          <p:cNvSpPr/>
          <p:nvPr/>
        </p:nvSpPr>
        <p:spPr>
          <a:xfrm>
            <a:off x="5515352" y="995009"/>
            <a:ext cx="3617355" cy="1606379"/>
          </a:xfrm>
          <a:prstGeom prst="diamon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400"/>
            <a:r>
              <a:rPr lang="en-US" sz="3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448.978 kv.km.</a:t>
            </a:r>
            <a:endParaRPr kumimoji="0" lang="ru-RU" sz="32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49036" y="3309087"/>
            <a:ext cx="2194560" cy="5486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Qozog‘iston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81971" y="3309087"/>
            <a:ext cx="2194560" cy="5486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Qirg‘iziston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9249" y="4198955"/>
            <a:ext cx="2194560" cy="5486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Tojikiston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89672" y="4198955"/>
            <a:ext cx="2194560" cy="5486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Afg‘oniston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00095" y="4225081"/>
            <a:ext cx="2418159" cy="5486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Turkmaniston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17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8912" y="892904"/>
            <a:ext cx="8678130" cy="984885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uz-Latn-UZ" sz="3200" dirty="0" smtClean="0"/>
              <a:t>   3</a:t>
            </a:r>
            <a:r>
              <a:rPr lang="uz-Latn-UZ" sz="3200" dirty="0"/>
              <a:t>. O‘zbekiston BMTga qachon a’zo bo‘lib kirgan?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3661" y="2370141"/>
            <a:ext cx="7856638" cy="1138773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z-Latn-UZ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uz-Latn-UZ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uz-Latn-UZ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Mustaqil so‘zlar deb qanday </a:t>
            </a:r>
            <a:r>
              <a:rPr lang="uz-Latn-UZ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so‘zlarga</a:t>
            </a:r>
          </a:p>
          <a:p>
            <a:r>
              <a:rPr lang="uz-Latn-UZ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aytiladi? </a:t>
            </a:r>
            <a:endParaRPr lang="ru-RU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="" xmlns:a16="http://schemas.microsoft.com/office/drawing/2014/main" id="{648E54F6-8C15-4BB3-94E3-7B81F0C680D4}"/>
              </a:ext>
            </a:extLst>
          </p:cNvPr>
          <p:cNvSpPr txBox="1">
            <a:spLocks/>
          </p:cNvSpPr>
          <p:nvPr/>
        </p:nvSpPr>
        <p:spPr>
          <a:xfrm>
            <a:off x="2939420" y="128242"/>
            <a:ext cx="3265244" cy="638929"/>
          </a:xfrm>
          <a:prstGeom prst="rect">
            <a:avLst/>
          </a:prstGeom>
        </p:spPr>
        <p:txBody>
          <a:bodyPr vert="horz" wrap="square" lIns="0" tIns="23150" rIns="0" bIns="0" rtlCol="0" anchor="ctr">
            <a:spAutoFit/>
          </a:bodyPr>
          <a:lstStyle>
            <a:lvl1pPr algn="ctr" defTabSz="914270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100" kern="800" spc="-4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0131" marR="0" lvl="0" indent="0" algn="ctr" defTabSz="914270" rtl="0" eaLnBrk="1" fontAlgn="auto" latinLnBrk="0" hangingPunct="1">
              <a:lnSpc>
                <a:spcPct val="100000"/>
              </a:lnSpc>
              <a:spcBef>
                <a:spcPts val="18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z-Latn-UZ" sz="4000" b="1" i="0" u="none" strike="noStrike" kern="800" cap="none" spc="-4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12-mashq</a:t>
            </a:r>
            <a:endParaRPr kumimoji="0" lang="uz-Latn-UZ" sz="4000" b="1" i="0" u="none" strike="noStrike" kern="800" cap="none" spc="-4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2648" y="1873092"/>
            <a:ext cx="39469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algn="ctr">
              <a:buFont typeface="Wingdings" panose="05000000000000000000" pitchFamily="2" charset="2"/>
              <a:buChar char="ü"/>
            </a:pPr>
            <a:r>
              <a:rPr lang="uz-Latn-UZ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1992-yil 2-mart</a:t>
            </a:r>
            <a:r>
              <a:rPr lang="uz-Latn-UZ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4233" y="3508914"/>
            <a:ext cx="8327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uz-Latn-UZ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Mustaqil </a:t>
            </a:r>
            <a:r>
              <a:rPr lang="uz-Latn-UZ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so‘roqqa javob bo‘ladigan</a:t>
            </a:r>
            <a:r>
              <a:rPr lang="uz-Latn-UZ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Latn-UZ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 bo‘lagi vazifasida keladigan so‘zlar. </a:t>
            </a:r>
            <a:endParaRPr lang="ru-RU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58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239" y="2437"/>
            <a:ext cx="9130468" cy="8989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4204"/>
            <a:endParaRPr sz="1797">
              <a:solidFill>
                <a:srgbClr val="57565A"/>
              </a:solidFill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=""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34851" y="262408"/>
            <a:ext cx="3265244" cy="638929"/>
          </a:xfrm>
          <a:prstGeom prst="rect">
            <a:avLst/>
          </a:prstGeom>
        </p:spPr>
        <p:txBody>
          <a:bodyPr vert="horz" wrap="square" lIns="0" tIns="23150" rIns="0" bIns="0" rtlCol="0" anchor="ctr">
            <a:spAutoFit/>
          </a:bodyPr>
          <a:lstStyle/>
          <a:p>
            <a:pPr marL="20131">
              <a:lnSpc>
                <a:spcPct val="100000"/>
              </a:lnSpc>
              <a:spcBef>
                <a:spcPts val="181"/>
              </a:spcBef>
            </a:pPr>
            <a:r>
              <a:rPr lang="uz-Latn-UZ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12-mashq</a:t>
            </a:r>
            <a:endParaRPr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2"/>
          <p:cNvSpPr>
            <a:spLocks noGrp="1"/>
          </p:cNvSpPr>
          <p:nvPr>
            <p:ph type="body" idx="4294967295"/>
          </p:nvPr>
        </p:nvSpPr>
        <p:spPr>
          <a:xfrm>
            <a:off x="535578" y="993338"/>
            <a:ext cx="8268785" cy="521391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5. Ot so‘z turkumining belgilarini aytib bering.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0376" y="2724218"/>
            <a:ext cx="8136155" cy="95410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z-Latn-U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uz-Latn-UZ" sz="28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Istiqlol</a:t>
            </a:r>
            <a:r>
              <a:rPr lang="uz-Latn-UZ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ozodlik, erkinlik </a:t>
            </a:r>
            <a:r>
              <a:rPr lang="uz-Latn-UZ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degan </a:t>
            </a:r>
            <a:r>
              <a:rPr lang="uz-Latn-U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so‘zlarning </a:t>
            </a:r>
            <a:r>
              <a:rPr lang="uz-Latn-UZ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sharhini yozing.</a:t>
            </a: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0375" y="1397725"/>
            <a:ext cx="86923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uz-Latn-UZ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uz-Latn-UZ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uz-Latn-UZ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ayer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uz-Latn-UZ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uz-Latn-UZ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</a:t>
            </a:r>
            <a:r>
              <a:rPr lang="uz-Latn-UZ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qlar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iga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uz-Latn-UZ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ladi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Gapda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bosh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darajali</a:t>
            </a:r>
            <a:r>
              <a:rPr lang="uz-Latn-UZ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uz-Latn-UZ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undalma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vazifasida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oladi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0376" y="3619823"/>
            <a:ext cx="8136155" cy="1384995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uz-Latn-UZ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Istiqlol –inson, millat, davlatning boshqalarga tobe bo‘lmay, o‘z erki bilan yashashi, o‘zini-o‘zi idora etishi.</a:t>
            </a:r>
            <a:endParaRPr lang="ru-RU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42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26450"/>
            <a:ext cx="9143999" cy="809897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13-mashq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185" y="2429691"/>
            <a:ext cx="2326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65019" y="2429691"/>
            <a:ext cx="2348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Qozog‘iston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9624" y="4478116"/>
            <a:ext cx="1643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Rossiya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87654" y="2421580"/>
            <a:ext cx="1096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Xitoy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566" y="3006355"/>
            <a:ext cx="2417345" cy="142539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019" y="3066438"/>
            <a:ext cx="2291269" cy="13734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9" y="1184535"/>
            <a:ext cx="2412386" cy="12451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050" y="1132947"/>
            <a:ext cx="2388379" cy="129674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7244" y="1154431"/>
            <a:ext cx="2364270" cy="126714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348" y="3052723"/>
            <a:ext cx="2334767" cy="13871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055398" y="4419400"/>
            <a:ext cx="30332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Buyuk Britaniya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81067" y="4407850"/>
            <a:ext cx="1279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AQSh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91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95964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uz-Latn-UZ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</a:t>
            </a:r>
            <a:r>
              <a:rPr lang="uz-Latn-UZ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</a:t>
            </a:r>
            <a:r>
              <a:rPr lang="uz-Latn-UZ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7659" y="1136203"/>
            <a:ext cx="1758983" cy="16422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2068" y="1351629"/>
            <a:ext cx="50814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uz-Latn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14-mashq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Yer 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sharining qayerlariga borishni orzu 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qilasiz va 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nima uchun? Shu haqda hikoya tuzib keling.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смм продвижение в мире - Digital агентство koФ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637" y="2778477"/>
            <a:ext cx="1953677" cy="195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26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  <p:sndAc>
          <p:stSnd>
            <p:snd r:embed="rId2" name="chimes.wav"/>
          </p:stSnd>
        </p:sndAc>
      </p:transition>
    </mc:Choice>
    <mc:Fallback xmlns="">
      <p:transition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9189"/>
            <a:ext cx="9143999" cy="875211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SO‘Z TURKUMLARI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727421665"/>
              </p:ext>
            </p:extLst>
          </p:nvPr>
        </p:nvGraphicFramePr>
        <p:xfrm>
          <a:off x="100149" y="914400"/>
          <a:ext cx="654884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Прямоугольник с двумя усеченными противолежащими углами 17"/>
          <p:cNvSpPr/>
          <p:nvPr/>
        </p:nvSpPr>
        <p:spPr>
          <a:xfrm>
            <a:off x="6374670" y="1094739"/>
            <a:ext cx="2455817" cy="1058092"/>
          </a:xfrm>
          <a:prstGeom prst="snip2DiagRect">
            <a:avLst>
              <a:gd name="adj1" fmla="val 0"/>
              <a:gd name="adj2" fmla="val 50000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Lug‘aviy ma’no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с двумя усеченными противолежащими углами 18"/>
          <p:cNvSpPr/>
          <p:nvPr/>
        </p:nvSpPr>
        <p:spPr>
          <a:xfrm>
            <a:off x="6374669" y="2417354"/>
            <a:ext cx="2455817" cy="1058092"/>
          </a:xfrm>
          <a:prstGeom prst="snip2DiagRect">
            <a:avLst>
              <a:gd name="adj1" fmla="val 0"/>
              <a:gd name="adj2" fmla="val 4382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So‘roq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с двумя усеченными противолежащими углами 19"/>
          <p:cNvSpPr/>
          <p:nvPr/>
        </p:nvSpPr>
        <p:spPr>
          <a:xfrm>
            <a:off x="6374669" y="3697877"/>
            <a:ext cx="2455817" cy="1058092"/>
          </a:xfrm>
          <a:prstGeom prst="snip2DiagRect">
            <a:avLst>
              <a:gd name="adj1" fmla="val 0"/>
              <a:gd name="adj2" fmla="val 45062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Gap bo‘lagi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75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74" y="2250513"/>
            <a:ext cx="1551337" cy="20345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9190"/>
            <a:ext cx="9143999" cy="91440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467" y="2373754"/>
            <a:ext cx="1508301" cy="191129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47" y="1273095"/>
            <a:ext cx="1429940" cy="192560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1230754"/>
            <a:ext cx="1905000" cy="2286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186" y="1282456"/>
            <a:ext cx="2562997" cy="16404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644" y="3198696"/>
            <a:ext cx="2017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Amir Temur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3735" y="4275295"/>
            <a:ext cx="1503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hifokor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16182" y="3409380"/>
            <a:ext cx="1003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57970" y="4296933"/>
            <a:ext cx="744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Gul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50896" y="3029689"/>
            <a:ext cx="883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Xiva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20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82296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YODGA OLING!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2697" y="1084218"/>
            <a:ext cx="2325189" cy="901337"/>
          </a:xfrm>
          <a:prstGeom prst="roundRect">
            <a:avLst>
              <a:gd name="adj" fmla="val 50000"/>
            </a:avLst>
          </a:prstGeom>
          <a:solidFill>
            <a:srgbClr val="FFFF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Kim?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4948" y="2490651"/>
            <a:ext cx="2325189" cy="901337"/>
          </a:xfrm>
          <a:prstGeom prst="roundRect">
            <a:avLst>
              <a:gd name="adj" fmla="val 50000"/>
            </a:avLst>
          </a:prstGeom>
          <a:solidFill>
            <a:srgbClr val="66FF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Nima?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2697" y="3897084"/>
            <a:ext cx="2325189" cy="901337"/>
          </a:xfrm>
          <a:prstGeom prst="roundRect">
            <a:avLst>
              <a:gd name="adj" fmla="val 50000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Qayer?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2782388" y="1084218"/>
            <a:ext cx="966651" cy="3714203"/>
          </a:xfrm>
          <a:prstGeom prst="rightBrace">
            <a:avLst>
              <a:gd name="adj1" fmla="val 39414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42954" y="2477588"/>
            <a:ext cx="1058091" cy="914400"/>
          </a:xfrm>
          <a:prstGeom prst="roundRect">
            <a:avLst>
              <a:gd name="adj" fmla="val 3095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21481" y="2477588"/>
            <a:ext cx="2325189" cy="901337"/>
          </a:xfrm>
          <a:prstGeom prst="roundRect">
            <a:avLst>
              <a:gd name="adj" fmla="val 50000"/>
            </a:avLst>
          </a:prstGeom>
          <a:solidFill>
            <a:srgbClr val="66FFF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uz-Latn-UZ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elishik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21482" y="1008016"/>
            <a:ext cx="2325189" cy="901337"/>
          </a:xfrm>
          <a:prstGeom prst="roundRect">
            <a:avLst>
              <a:gd name="adj" fmla="val 50000"/>
            </a:avLst>
          </a:prstGeom>
          <a:solidFill>
            <a:srgbClr val="FFFF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uz-Latn-UZ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galik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21480" y="3947160"/>
            <a:ext cx="2325189" cy="901337"/>
          </a:xfrm>
          <a:prstGeom prst="roundRect">
            <a:avLst>
              <a:gd name="adj" fmla="val 50000"/>
            </a:avLst>
          </a:prstGeom>
          <a:solidFill>
            <a:srgbClr val="FFCCF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Ko‘plik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Левая фигурная скобка 11"/>
          <p:cNvSpPr/>
          <p:nvPr/>
        </p:nvSpPr>
        <p:spPr>
          <a:xfrm>
            <a:off x="5350328" y="1084218"/>
            <a:ext cx="906781" cy="3866603"/>
          </a:xfrm>
          <a:prstGeom prst="leftBrace">
            <a:avLst>
              <a:gd name="adj1" fmla="val 57799"/>
              <a:gd name="adj2" fmla="val 49324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88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82296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EGALIK QO‘SHIMCHALARI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374081"/>
              </p:ext>
            </p:extLst>
          </p:nvPr>
        </p:nvGraphicFramePr>
        <p:xfrm>
          <a:off x="992776" y="970824"/>
          <a:ext cx="7158447" cy="23164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386149"/>
                <a:gridCol w="2386149"/>
                <a:gridCol w="2386149"/>
              </a:tblGrid>
              <a:tr h="370840">
                <a:tc>
                  <a:txBody>
                    <a:bodyPr/>
                    <a:lstStyle/>
                    <a:p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Shaxs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Birlik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Ko‘plik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uz-Latn-UZ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shaxs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-im, -m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-imiz, -miz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7553">
                <a:tc>
                  <a:txBody>
                    <a:bodyPr/>
                    <a:lstStyle/>
                    <a:p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 shaxs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-ing,</a:t>
                      </a:r>
                      <a:r>
                        <a:rPr lang="uz-Latn-UZ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-ng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-ingiz, -ngiz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 shaxs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-i, -si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-lari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184799" y="3683364"/>
            <a:ext cx="4966424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kitobim, kitobing, kitobi.</a:t>
            </a:r>
          </a:p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mevam, mevang, mevasi.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2776" y="3683364"/>
            <a:ext cx="1186543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</a:p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Meva</a:t>
            </a:r>
          </a:p>
        </p:txBody>
      </p:sp>
      <p:cxnSp>
        <p:nvCxnSpPr>
          <p:cNvPr id="17" name="Прямая со стрелкой 16"/>
          <p:cNvCxnSpPr>
            <a:stCxn id="15" idx="3"/>
            <a:endCxn id="13" idx="1"/>
          </p:cNvCxnSpPr>
          <p:nvPr/>
        </p:nvCxnSpPr>
        <p:spPr>
          <a:xfrm>
            <a:off x="2179319" y="4221973"/>
            <a:ext cx="100548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69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128713"/>
              </p:ext>
            </p:extLst>
          </p:nvPr>
        </p:nvGraphicFramePr>
        <p:xfrm>
          <a:off x="684596" y="939110"/>
          <a:ext cx="8055643" cy="391709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862271"/>
                <a:gridCol w="3193372"/>
              </a:tblGrid>
              <a:tr h="652849">
                <a:tc>
                  <a:txBody>
                    <a:bodyPr/>
                    <a:lstStyle/>
                    <a:p>
                      <a:r>
                        <a:rPr lang="uz-Latn-UZ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Bosh kelishik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52849">
                <a:tc>
                  <a:txBody>
                    <a:bodyPr/>
                    <a:lstStyle/>
                    <a:p>
                      <a:r>
                        <a:rPr lang="uz-Latn-UZ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Qaratqich kelishigi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52849">
                <a:tc>
                  <a:txBody>
                    <a:bodyPr/>
                    <a:lstStyle/>
                    <a:p>
                      <a:r>
                        <a:rPr lang="uz-Latn-UZ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Tushum kelishigi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52849">
                <a:tc>
                  <a:txBody>
                    <a:bodyPr/>
                    <a:lstStyle/>
                    <a:p>
                      <a:r>
                        <a:rPr lang="uz-Latn-UZ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Jo‘nalish kelishigi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52849">
                <a:tc>
                  <a:txBody>
                    <a:bodyPr/>
                    <a:lstStyle/>
                    <a:p>
                      <a:r>
                        <a:rPr lang="uz-Latn-UZ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O‘rin-payt kelishigi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52849">
                <a:tc>
                  <a:txBody>
                    <a:bodyPr/>
                    <a:lstStyle/>
                    <a:p>
                      <a:r>
                        <a:rPr lang="uz-Latn-UZ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Chiqish kelishigi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43101" y="119010"/>
            <a:ext cx="6545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KELISHIK QO‘SHIMCHALARI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0498" y="1618297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-ning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07154" y="225132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-ni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76648" y="2860418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-ga, -ka, -qa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76648" y="3563542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-da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76648" y="4184603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-dan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30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82296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869" y="972114"/>
            <a:ext cx="2233975" cy="33386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442754" y="4310744"/>
            <a:ext cx="45304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Jaloliddin Manguberdi</a:t>
            </a:r>
            <a:endParaRPr lang="ru-RU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53651" y="1319349"/>
            <a:ext cx="2508068" cy="58782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Shijoatli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493686" y="2638699"/>
            <a:ext cx="2508068" cy="58782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Irodali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6048103" y="1260568"/>
            <a:ext cx="2508068" cy="58782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Matd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6048103" y="2638699"/>
            <a:ext cx="2508068" cy="58782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Sarkarda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35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82296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TAHLIL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436275"/>
              </p:ext>
            </p:extLst>
          </p:nvPr>
        </p:nvGraphicFramePr>
        <p:xfrm>
          <a:off x="365760" y="920932"/>
          <a:ext cx="8595360" cy="405384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865120"/>
                <a:gridCol w="2865120"/>
                <a:gridCol w="28651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z-Latn-UZ" sz="3200" dirty="0" smtClean="0"/>
                        <a:t>So‘zlar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3200" dirty="0" smtClean="0"/>
                        <a:t>So‘rog‘i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3200" dirty="0" smtClean="0"/>
                        <a:t>Turkumi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3200" dirty="0" smtClean="0"/>
                        <a:t>Jaloliddin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3200" dirty="0" smtClean="0"/>
                        <a:t>U 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3200" dirty="0" smtClean="0"/>
                        <a:t>Sher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3200" dirty="0" smtClean="0"/>
                        <a:t>Sevadi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3200" dirty="0" smtClean="0"/>
                        <a:t>Irodali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3200" dirty="0" smtClean="0"/>
                        <a:t>Sarkarda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12391" y="1449977"/>
            <a:ext cx="1119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Kim?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12390" y="2034752"/>
            <a:ext cx="1119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Kim?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12389" y="4389997"/>
            <a:ext cx="1119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Kim?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12386" y="2681789"/>
            <a:ext cx="1369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Nima?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76983" y="3243505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Nima qiladi?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9950" y="3805221"/>
            <a:ext cx="18469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Qanday?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90870" y="1449977"/>
            <a:ext cx="6174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90869" y="4389996"/>
            <a:ext cx="6174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25108" y="2038230"/>
            <a:ext cx="1596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Olmosh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42479" y="2720977"/>
            <a:ext cx="6174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70773" y="3293538"/>
            <a:ext cx="845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Fe’l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77055" y="3740303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Sifat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8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69817"/>
            <a:ext cx="9143999" cy="82296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EZGULIK ARKASI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1885" y="1117937"/>
            <a:ext cx="82949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091" y="1340005"/>
            <a:ext cx="5354502" cy="355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76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5206</TotalTime>
  <Words>391</Words>
  <Application>Microsoft Office PowerPoint</Application>
  <PresentationFormat>Экран (16:9)</PresentationFormat>
  <Paragraphs>141</Paragraphs>
  <Slides>15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15</vt:i4>
      </vt:variant>
    </vt:vector>
  </HeadingPairs>
  <TitlesOfParts>
    <vt:vector size="26" baseType="lpstr">
      <vt:lpstr>Arial</vt:lpstr>
      <vt:lpstr>Calibri</vt:lpstr>
      <vt:lpstr>Calibri Light</vt:lpstr>
      <vt:lpstr>Open Sans</vt:lpstr>
      <vt:lpstr>Open Sans Light</vt:lpstr>
      <vt:lpstr>Wingdings</vt:lpstr>
      <vt:lpstr>1_Office Theme</vt:lpstr>
      <vt:lpstr>Тема Office</vt:lpstr>
      <vt:lpstr>1_Тема Office</vt:lpstr>
      <vt:lpstr>2_Office Theme</vt:lpstr>
      <vt:lpstr>3_Office Theme</vt:lpstr>
      <vt:lpstr>ONA TILI</vt:lpstr>
      <vt:lpstr>MUSTAQIL SO‘Z TURKUMLARI</vt:lpstr>
      <vt:lpstr>Презентация PowerPoint</vt:lpstr>
      <vt:lpstr>YODGA OLING!</vt:lpstr>
      <vt:lpstr>EGALIK QO‘SHIMCHALARI</vt:lpstr>
      <vt:lpstr>Презентация PowerPoint</vt:lpstr>
      <vt:lpstr>TOPSHIRIQ</vt:lpstr>
      <vt:lpstr>TAHLIL</vt:lpstr>
      <vt:lpstr>EZGULIK ARKASI</vt:lpstr>
      <vt:lpstr> TAHLIL</vt:lpstr>
      <vt:lpstr>12-mashq</vt:lpstr>
      <vt:lpstr>Презентация PowerPoint</vt:lpstr>
      <vt:lpstr>12-mashq</vt:lpstr>
      <vt:lpstr>13-mashq</vt:lpstr>
      <vt:lpstr>Mustaqil bajarish uchun topshiriqlar: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Учетная запись Майкрософт</cp:lastModifiedBy>
  <cp:revision>433</cp:revision>
  <cp:lastPrinted>2020-08-20T03:34:47Z</cp:lastPrinted>
  <dcterms:created xsi:type="dcterms:W3CDTF">2020-04-11T16:25:36Z</dcterms:created>
  <dcterms:modified xsi:type="dcterms:W3CDTF">2020-08-24T07:13:13Z</dcterms:modified>
</cp:coreProperties>
</file>