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73" r:id="rId4"/>
    <p:sldId id="274" r:id="rId5"/>
    <p:sldId id="257" r:id="rId6"/>
    <p:sldId id="258" r:id="rId7"/>
    <p:sldId id="267" r:id="rId8"/>
    <p:sldId id="259" r:id="rId9"/>
    <p:sldId id="278" r:id="rId10"/>
    <p:sldId id="277" r:id="rId11"/>
    <p:sldId id="275" r:id="rId12"/>
    <p:sldId id="276" r:id="rId13"/>
    <p:sldId id="260" r:id="rId14"/>
    <p:sldId id="269" r:id="rId15"/>
    <p:sldId id="261" r:id="rId16"/>
    <p:sldId id="280" r:id="rId17"/>
    <p:sldId id="262" r:id="rId18"/>
    <p:sldId id="281" r:id="rId19"/>
    <p:sldId id="268" r:id="rId20"/>
    <p:sldId id="270" r:id="rId21"/>
    <p:sldId id="271" r:id="rId22"/>
    <p:sldId id="284" r:id="rId23"/>
    <p:sldId id="283" r:id="rId24"/>
    <p:sldId id="263" r:id="rId25"/>
    <p:sldId id="282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E2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рукты Фон Иллюстрация - Бесплатное фото на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275606"/>
            <a:ext cx="4824536" cy="244827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O‘zbek tili</a:t>
            </a:r>
            <a:endParaRPr lang="ru-RU" sz="6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3-sinf</a:t>
            </a:r>
            <a:endParaRPr lang="ru-RU" sz="6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ЎзА - Интенсив боғ ҳоси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5486"/>
            <a:ext cx="4608512" cy="4680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83518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32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Bog‘bon bobo bizga: «Mevani yuvib yenglar</a:t>
            </a:r>
            <a:r>
              <a:rPr lang="en-US" sz="32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», – </a:t>
            </a:r>
            <a:r>
              <a:rPr lang="en-US" sz="3200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dedilar</a:t>
            </a:r>
            <a:r>
              <a:rPr lang="en-US" sz="32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Садовник сказал нам: «Мойте фрукты перед тем, как их есть».</a:t>
            </a:r>
            <a:r>
              <a:rPr lang="en-US" sz="32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фотошопа с фрук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7646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9543"/>
            <a:ext cx="7416824" cy="3456383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Biz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o‘rik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olchalarni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yuvdik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maza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qilib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yedik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Мы помыли  урюк, вишню и с удовольствием  поели.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juda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ekan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Фрукты были очень сладкими. 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Bog‘bon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boboga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rahmat,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dedik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Мы сказали спасибо садовнику.</a:t>
            </a:r>
            <a:endParaRPr lang="en-US" dirty="0" smtClean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Сливы Груши Малина Яблоки Персики Виноград Ягоды 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892"/>
            <a:ext cx="9144000" cy="51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joylashtir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63638"/>
            <a:ext cx="7056784" cy="230425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1.uzum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bozordan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Onam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keldilar</a:t>
            </a:r>
            <a:endParaRPr lang="en-US" dirty="0" smtClean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2.Bog‘da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o‘sadi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mevali daraxtlar har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endParaRPr lang="en-US" dirty="0" smtClean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3.rangda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, yashil,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bo‘ladi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endParaRPr lang="en-US" dirty="0" smtClean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Сливы Груши Малина Яблоки Персики Виноград Ягоды 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892"/>
            <a:ext cx="9144000" cy="51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05979"/>
            <a:ext cx="3744416" cy="857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Javoblar: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9621"/>
            <a:ext cx="7272808" cy="2592289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2E2EA2"/>
                </a:solidFill>
              </a:rPr>
              <a:t>1.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bozordan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keldilar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har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mevali daraxtlar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o‘sadi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, yashil,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bo‘ladi.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ои лимон, апельсин, lemon, фрукты, ломтики, грейпфрут, fruit, orange,  citrus, grapefruit, slice картинки на рабочий стол, раздел еда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5486"/>
            <a:ext cx="5328592" cy="857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75606"/>
            <a:ext cx="5976664" cy="35283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bog‘bon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садовник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arvarish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qilmoq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ухаживать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termoq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собирать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yuvmoq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урожай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Фрукты Фон Иллюстрация - Бесплатное фото на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7534"/>
            <a:ext cx="8147248" cy="9361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2-mashq. </a:t>
            </a:r>
            <a:r>
              <a:rPr lang="en-US" sz="3200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32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mevalarning</a:t>
            </a:r>
            <a:r>
              <a:rPr lang="en-US" sz="32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2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topib, gaplarni ko‘chiring (25-bet).</a:t>
            </a:r>
            <a:endParaRPr lang="ru-RU" sz="3200" b="1" dirty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931790"/>
            <a:ext cx="8208912" cy="9361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endParaRPr lang="ru-RU" dirty="0" smtClean="0"/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12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1. Akmal             </a:t>
            </a:r>
            <a:r>
              <a:rPr lang="ru-RU" sz="112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12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ni </a:t>
            </a:r>
            <a:r>
              <a:rPr lang="en-US" sz="112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yuvdi</a:t>
            </a:r>
            <a:r>
              <a:rPr lang="en-US" sz="112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2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12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12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кмаль</a:t>
            </a:r>
            <a:r>
              <a:rPr lang="ru-RU" sz="112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помыл персик.</a:t>
            </a:r>
            <a:endParaRPr lang="en-US" sz="11200" dirty="0" smtClean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9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Женщина и персики - Психология, биоэнерге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03798"/>
            <a:ext cx="1224136" cy="792088"/>
          </a:xfrm>
          <a:prstGeom prst="rect">
            <a:avLst/>
          </a:prstGeom>
          <a:noFill/>
        </p:spPr>
      </p:pic>
      <p:sp>
        <p:nvSpPr>
          <p:cNvPr id="9220" name="AutoShape 4" descr="Виноград, (vinifera vitis) | Asylsoz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Виноград, (vinifera vitis) | Asylsoz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Виноград, (vinifera vitis) | Asylsoz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Виноград, (vinifera vitis) | Asylsoz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Виноград, (vinifera vitis) | Asylsoz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779662"/>
            <a:ext cx="820891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2. </a:t>
            </a:r>
            <a:r>
              <a:rPr lang="ru-RU" sz="28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Найдите названия фруктов на рисунке и перепишите предложения.</a:t>
            </a:r>
            <a:endParaRPr lang="ru-RU" sz="2800" dirty="0">
              <a:solidFill>
                <a:srgbClr val="2E2EA2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рукты Фон Иллюстрация - Бесплатное фото на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11510"/>
            <a:ext cx="8424936" cy="418311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96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Bog‘bon</a:t>
            </a:r>
            <a:r>
              <a:rPr lang="en-US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96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uzdi</a:t>
            </a:r>
            <a:r>
              <a:rPr lang="en-US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None/>
            </a:pPr>
            <a:r>
              <a:rPr lang="ru-RU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Садовник собрал виноград.</a:t>
            </a:r>
            <a:endParaRPr lang="en-US" sz="9600" dirty="0" smtClean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96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Qizlar</a:t>
            </a:r>
            <a:r>
              <a:rPr lang="en-US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96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larni</a:t>
            </a:r>
            <a:r>
              <a:rPr lang="en-US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savatga</a:t>
            </a:r>
            <a:r>
              <a:rPr lang="en-US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terdilar</a:t>
            </a:r>
            <a:r>
              <a:rPr lang="en-US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None/>
            </a:pPr>
            <a:r>
              <a:rPr lang="ru-RU" sz="96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Девочки собрали  урюк  в корзину.</a:t>
            </a:r>
            <a:endParaRPr lang="ru-RU" dirty="0">
              <a:solidFill>
                <a:srgbClr val="2E2EA2"/>
              </a:solidFill>
            </a:endParaRPr>
          </a:p>
        </p:txBody>
      </p:sp>
      <p:pic>
        <p:nvPicPr>
          <p:cNvPr id="4" name="Picture 14" descr="Ягода Виноград - «30 кг за месяц! Расскажу какие сорта самые вкусные, как  выбрать виноград, как сделать изюм и что еще из него приготовить.» | Отзывы  покупа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9542"/>
            <a:ext cx="1512168" cy="899553"/>
          </a:xfrm>
          <a:prstGeom prst="rect">
            <a:avLst/>
          </a:prstGeom>
          <a:noFill/>
        </p:spPr>
      </p:pic>
      <p:pic>
        <p:nvPicPr>
          <p:cNvPr id="5" name="Picture 16" descr="УзА - Узбекистан - один из первых в мире по выращиванию урю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99742"/>
            <a:ext cx="1440160" cy="8640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Картинки Сливы Груши Малина Яблоки Персики Виноград Ягоды 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1590"/>
            <a:ext cx="8229600" cy="10801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2-topshiriq.</a:t>
            </a:r>
            <a:r>
              <a:rPr lang="en-US" sz="2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She’rlarni</a:t>
            </a:r>
            <a:r>
              <a:rPr lang="en-US" sz="2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o‘qing va </a:t>
            </a:r>
            <a:r>
              <a:rPr lang="en-US" sz="28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jo‘r</a:t>
            </a:r>
            <a:r>
              <a:rPr lang="en-US" sz="2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bo‘lib </a:t>
            </a:r>
            <a:r>
              <a:rPr lang="en-US" sz="28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takrorlang</a:t>
            </a:r>
            <a:r>
              <a:rPr lang="en-US" sz="2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Yod oling</a:t>
            </a:r>
            <a:r>
              <a:rPr lang="ru-RU" sz="2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(25-</a:t>
            </a:r>
            <a:r>
              <a:rPr lang="en-US" sz="2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endParaRPr lang="ru-RU" sz="2800" dirty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93584"/>
            <a:ext cx="81369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Прочитайте стихотворение, повторите хором. </a:t>
            </a:r>
            <a:r>
              <a:rPr lang="en-US" sz="24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Выучите.</a:t>
            </a:r>
            <a:endParaRPr lang="ru-RU" sz="2400" dirty="0">
              <a:solidFill>
                <a:srgbClr val="2E2EA2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Gilos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15566"/>
            <a:ext cx="4042792" cy="39604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45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gilosman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</a:t>
            </a:r>
          </a:p>
          <a:p>
            <a:pPr>
              <a:buNone/>
            </a:pP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5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Quloq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sol,                                              </a:t>
            </a:r>
          </a:p>
          <a:p>
            <a:pPr>
              <a:buNone/>
            </a:pP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5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Rangim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-u,</a:t>
            </a:r>
          </a:p>
          <a:p>
            <a:pPr>
              <a:buNone/>
            </a:pP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5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Totim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bol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5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Topsang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5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Qo‘shalog‘imni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5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Qulog‘ingga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Taqib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45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4500" i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             Erkin </a:t>
            </a:r>
            <a:r>
              <a:rPr lang="en-US" sz="4500" i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Vohidov</a:t>
            </a:r>
            <a:endParaRPr lang="en-US" sz="4500" i="1" dirty="0" smtClean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Кайси бирини ку'прок согиндиз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03598"/>
            <a:ext cx="4464496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359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Yong‘oq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9582"/>
            <a:ext cx="4139952" cy="35350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Miya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kabi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Shaklim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bor,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Boshim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to‘la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Aqlim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bor.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Meni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yegan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Donishmand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Bo‘lur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Naqlim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bor.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Erkin 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Vohidov</a:t>
            </a:r>
            <a:endParaRPr lang="en-US" sz="24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nson organizmi uchun eng foydali yong'oq turl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7614"/>
            <a:ext cx="4824536" cy="3272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расивая рамка для оформления фото в Фотошопе (с фруктами и ягодами,  апельсин) | Рамки, Ягоды, Изображения фрук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1419623"/>
            <a:ext cx="5976664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Mavzu: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dars)</a:t>
            </a:r>
            <a:endParaRPr lang="ru-RU" sz="4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Сливы Груши Малина Яблоки Персики Виноград Ягоды 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7534"/>
            <a:ext cx="5400600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Tez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aytishlar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7694"/>
            <a:ext cx="7992888" cy="93610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Gulasal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gullagan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gilosning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gulini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gapirdi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Topishmoqlar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4618856" cy="33944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Tizilgan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qator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munchoq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Shirin-shakar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uzunchoq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Kuzda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pishadi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Uzib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keldilar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Qora uzum - fotosurat bilan xilma-xil ta'rif. Qora uzum: umumiy navlarning  o'ziga xos xususiyatl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31590"/>
            <a:ext cx="403244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арвуз – организм учун &quot;энг фойдали&quot; неъмат - Zamin.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59582"/>
            <a:ext cx="4644008" cy="34563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7535"/>
            <a:ext cx="4536504" cy="3744415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Yozda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pishar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Ta’mi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qolar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og‘izda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To‘ni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yo‘l-yo‘l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beqasam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Yemasang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qilar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59832" y="1707654"/>
            <a:ext cx="3096344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endParaRPr lang="en-US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Picture 2" descr="O'zbekistonda eng mazali, tabiiy, ekologik toza meva va sabzavotlar |  Pomegranate, Food, Food ha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448272" cy="1590571"/>
          </a:xfrm>
          <a:prstGeom prst="rect">
            <a:avLst/>
          </a:prstGeom>
          <a:noFill/>
        </p:spPr>
      </p:pic>
      <p:pic>
        <p:nvPicPr>
          <p:cNvPr id="6" name="Picture 24" descr="O'zbek meva eksportyorlari shubhali sxemalar qo'llashga majbur bo'lmoqdami?  Озодлик Радиоси — все новости (вчера, сегодня, сейчас) от 123ru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75806"/>
            <a:ext cx="2520280" cy="1457779"/>
          </a:xfrm>
          <a:prstGeom prst="rect">
            <a:avLst/>
          </a:prstGeom>
          <a:noFill/>
        </p:spPr>
      </p:pic>
      <p:pic>
        <p:nvPicPr>
          <p:cNvPr id="7" name="Picture 2" descr="Груша | АО «УЗАГРОЭКСПОРТ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003798"/>
            <a:ext cx="2376264" cy="1656184"/>
          </a:xfrm>
          <a:prstGeom prst="rect">
            <a:avLst/>
          </a:prstGeom>
          <a:noFill/>
        </p:spPr>
      </p:pic>
      <p:pic>
        <p:nvPicPr>
          <p:cNvPr id="38914" name="Picture 2" descr="Купить Бананы с доставкой на дом в магазине SP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9622"/>
            <a:ext cx="2232248" cy="1296144"/>
          </a:xfrm>
          <a:prstGeom prst="rect">
            <a:avLst/>
          </a:prstGeom>
          <a:noFill/>
        </p:spPr>
      </p:pic>
      <p:pic>
        <p:nvPicPr>
          <p:cNvPr id="9" name="Picture 4" descr="Бодом ва ўрик кўчатлари сотилади | AgroMart.u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95486"/>
            <a:ext cx="2088232" cy="1387570"/>
          </a:xfrm>
          <a:prstGeom prst="rect">
            <a:avLst/>
          </a:prstGeom>
          <a:noFill/>
        </p:spPr>
      </p:pic>
      <p:pic>
        <p:nvPicPr>
          <p:cNvPr id="10" name="Picture 2" descr="Sitrus mevalarning salomatlik uchun foydalarini bilasizmi? | Odam.uz -  Odamlar uchun veb-sayt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95486"/>
            <a:ext cx="2376264" cy="1394877"/>
          </a:xfrm>
          <a:prstGeom prst="rect">
            <a:avLst/>
          </a:prstGeom>
          <a:noFill/>
        </p:spPr>
      </p:pic>
      <p:pic>
        <p:nvPicPr>
          <p:cNvPr id="11" name="Picture 2" descr="Олманинг инсон организми учун фойдали хусусиятлари - Zamin.u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635646"/>
            <a:ext cx="2448272" cy="1368151"/>
          </a:xfrm>
          <a:prstGeom prst="rect">
            <a:avLst/>
          </a:prstGeom>
          <a:noFill/>
        </p:spPr>
      </p:pic>
      <p:pic>
        <p:nvPicPr>
          <p:cNvPr id="12" name="Picture 2" descr="Персик. Сорта персиков. Выращивание персика (посадка и уход)"/>
          <p:cNvPicPr>
            <a:picLocks noChangeAspect="1" noChangeArrowheads="1"/>
          </p:cNvPicPr>
          <p:nvPr/>
        </p:nvPicPr>
        <p:blipFill>
          <a:blip r:embed="rId9" cstate="print"/>
          <a:srcRect b="4873"/>
          <a:stretch>
            <a:fillRect/>
          </a:stretch>
        </p:blipFill>
        <p:spPr bwMode="auto">
          <a:xfrm>
            <a:off x="899592" y="3003798"/>
            <a:ext cx="2592288" cy="144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фотошопа с фрук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764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Mustaqil  topshiriq: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Tez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aytishni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yozing va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yodlang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(25-bet)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Unsin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uzib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uzatdi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задание:</a:t>
            </a:r>
          </a:p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Перепишите скороговорку и выучите. 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бои лимон, апельсин, lemon, фрукты, ломтики, грейпфрут, fruit, orange,  citrus, grapefruit, slice картинки на рабочий стол, раздел еда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00151"/>
            <a:ext cx="6984776" cy="22356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E’tiboringiz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rahmat!</a:t>
            </a:r>
            <a:endParaRPr lang="ru-RU" sz="54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н для фотошопа с фрук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9622"/>
            <a:ext cx="8229600" cy="85725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Mustaqil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рукты Фон - Бесплатное фото на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55526"/>
            <a:ext cx="7632848" cy="403909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Men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mevalardan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gilosni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ko‘raman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Bog‘imizda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shu mevali daraxtlar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o‘sadi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Ularning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mazasi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3. Bu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olmaning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turli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navlarini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ekdik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9502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бои лимон, апельсин, lemon, фрукты, ломтики, грейпфрут, fruit, orange,  citrus, grapefruit, slice картинки на рабочий стол, раздел еда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7"/>
            <a:ext cx="8229600" cy="12241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1-topshiriq.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Suhbat matnini o‘qing va davom ettiring.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95686"/>
            <a:ext cx="8219256" cy="29523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Bog‘bon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mevalarni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nima qilyapti?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–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делает садовник с фруктами?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uzilgan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mevalarni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savatlarga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joylayapti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Он складывает фрукты в корзину.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Anvar,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sizlarning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bog‘ingiz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bormi?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Анвар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вас есть сад?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9623"/>
            <a:ext cx="820891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Задание 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текст и продолжите  диалог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рукты Фон - Бесплатное фото на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3518"/>
            <a:ext cx="7715200" cy="432048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Ha, bor.</a:t>
            </a: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Да, есть.</a:t>
            </a:r>
            <a:endParaRPr lang="en-US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Bog‘ingizda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bor?</a:t>
            </a: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Какие фрукты есть в вашем саду?</a:t>
            </a:r>
            <a:endParaRPr lang="en-US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Bog‘imizda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nok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shaftoli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mevalari bor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нашем саду есть груши, яблоки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персики.</a:t>
            </a:r>
            <a:endParaRPr lang="en-US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Bog‘dagi 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mevalarni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parvarish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qiladi?</a:t>
            </a: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Кто ухаживает в саду за фруктовыми   деревьями?</a:t>
            </a:r>
            <a:endParaRPr lang="en-US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Bog‘dagi  mevali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daraxtlarni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bog‘bon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parvarish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qiladi.</a:t>
            </a: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 фруктовыми деревьями ухаживает садовник.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1-mashq.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O‘qing va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yozing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(24-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95686"/>
            <a:ext cx="3888432" cy="31478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1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ru-RU" sz="112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>
              <a:buNone/>
            </a:pPr>
            <a:r>
              <a:rPr lang="da-DK" sz="10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da-DK" sz="108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Biz bog‘ga kirdik. </a:t>
            </a:r>
            <a:r>
              <a:rPr lang="ru-RU" sz="10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Мы зашли в сад. </a:t>
            </a:r>
            <a:r>
              <a:rPr lang="da-DK" sz="108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Bog‘da daraxtlar ko‘p. </a:t>
            </a:r>
            <a:r>
              <a:rPr lang="ru-RU" sz="10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В саду много деревьев.</a:t>
            </a:r>
            <a:r>
              <a:rPr lang="da-DK" sz="10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8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Ikkita bola </a:t>
            </a:r>
            <a:r>
              <a:rPr lang="en-US" sz="10800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108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800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terdi</a:t>
            </a:r>
            <a:r>
              <a:rPr lang="ru-RU" sz="108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8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Двое ребят собрали </a:t>
            </a:r>
            <a:r>
              <a:rPr lang="ru-RU" sz="11200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фрукты.</a:t>
            </a:r>
            <a:endParaRPr lang="en-US" sz="11200" dirty="0" smtClean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6000" dirty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31590"/>
            <a:ext cx="8568952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Упражнение 1.  </a:t>
            </a:r>
            <a:r>
              <a:rPr lang="ru-RU" sz="26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Прочитайте и перепишите.</a:t>
            </a:r>
            <a:r>
              <a:rPr lang="en-US" sz="26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solidFill>
                <a:srgbClr val="2E2EA2"/>
              </a:solidFill>
            </a:endParaRPr>
          </a:p>
        </p:txBody>
      </p:sp>
      <p:pic>
        <p:nvPicPr>
          <p:cNvPr id="6" name="Picture 2" descr="Бизнес-план фруктового бизнеса на посадку фруктового сада - План-П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95686"/>
            <a:ext cx="2592288" cy="3147814"/>
          </a:xfrm>
          <a:prstGeom prst="rect">
            <a:avLst/>
          </a:prstGeom>
          <a:noFill/>
        </p:spPr>
      </p:pic>
      <p:pic>
        <p:nvPicPr>
          <p:cNvPr id="7" name="Picture 4" descr="Как собирать яблоки с дерева – Приспособление для сбора яблок – выбираем  удобную конструкцию + виде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95686"/>
            <a:ext cx="3203848" cy="3147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3478"/>
            <a:ext cx="4330824" cy="47591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Qizlar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o‘riklarni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savatga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terdilar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Девочки сложили в корзину урюк.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gilos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olcha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shaftoli</a:t>
            </a:r>
            <a:r>
              <a:rPr lang="en-US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ham bor ekan.</a:t>
            </a:r>
            <a:r>
              <a:rPr lang="ru-RU" b="1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В саду ещё были черешня, вишня и персик.</a:t>
            </a:r>
            <a:endParaRPr lang="en-US" dirty="0" smtClean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n-NO" dirty="0" smtClean="0">
                <a:solidFill>
                  <a:srgbClr val="2E2EA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 smtClean="0">
              <a:solidFill>
                <a:srgbClr val="2E2EA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5842" name="Picture 2" descr="Сонник собирать яблоки во сне к чему снится собирать ябло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3478"/>
            <a:ext cx="3888432" cy="2376264"/>
          </a:xfrm>
          <a:prstGeom prst="rect">
            <a:avLst/>
          </a:prstGeom>
          <a:noFill/>
        </p:spPr>
      </p:pic>
      <p:pic>
        <p:nvPicPr>
          <p:cNvPr id="35844" name="Picture 4" descr="Спелые свежие органические абрикосы в корзине против абрикосового дерева. |  Премиум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71750"/>
            <a:ext cx="389154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669</Words>
  <Application>Microsoft Office PowerPoint</Application>
  <PresentationFormat>Экран (16:9)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Mustaqil  topshiriqni  tekshirish</vt:lpstr>
      <vt:lpstr>Презентация PowerPoint</vt:lpstr>
      <vt:lpstr>Презентация PowerPoint</vt:lpstr>
      <vt:lpstr> 1-topshiriq. Suhbat matnini o‘qing va davom ettiring. </vt:lpstr>
      <vt:lpstr>Презентация PowerPoint</vt:lpstr>
      <vt:lpstr>1-mashq. O‘qing va ko‘chirib yozing (24-bet). </vt:lpstr>
      <vt:lpstr>Презентация PowerPoint</vt:lpstr>
      <vt:lpstr>Презентация PowerPoint</vt:lpstr>
      <vt:lpstr>Презентация PowerPoint</vt:lpstr>
      <vt:lpstr>“To‘g‘ri  joylashtir!”</vt:lpstr>
      <vt:lpstr>Javoblar:</vt:lpstr>
      <vt:lpstr>Lug‘at</vt:lpstr>
      <vt:lpstr>2-mashq. Rasmlarda berilgan mevalarning nomini topib, gaplarni ko‘chiring (25-bet).</vt:lpstr>
      <vt:lpstr>Презентация PowerPoint</vt:lpstr>
      <vt:lpstr>2-topshiriq. She’rlarni o‘qing va jo‘r bo‘lib takrorlang. Yod oling (25-bet).</vt:lpstr>
      <vt:lpstr>Gilos</vt:lpstr>
      <vt:lpstr>Yong‘oq</vt:lpstr>
      <vt:lpstr>Tez  aytishlar:</vt:lpstr>
      <vt:lpstr>Topishmoqlar:</vt:lpstr>
      <vt:lpstr>Презентация PowerPoint</vt:lpstr>
      <vt:lpstr>Презентация PowerPoint</vt:lpstr>
      <vt:lpstr>Mustaqil  topshiriq: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</dc:creator>
  <cp:lastModifiedBy>Гость</cp:lastModifiedBy>
  <cp:revision>76</cp:revision>
  <dcterms:created xsi:type="dcterms:W3CDTF">2020-09-23T13:28:02Z</dcterms:created>
  <dcterms:modified xsi:type="dcterms:W3CDTF">2020-09-28T10:46:43Z</dcterms:modified>
</cp:coreProperties>
</file>