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89" r:id="rId3"/>
    <p:sldId id="291" r:id="rId4"/>
    <p:sldId id="294" r:id="rId5"/>
    <p:sldId id="290" r:id="rId6"/>
    <p:sldId id="283" r:id="rId7"/>
    <p:sldId id="258" r:id="rId8"/>
    <p:sldId id="285" r:id="rId9"/>
    <p:sldId id="270" r:id="rId10"/>
    <p:sldId id="274" r:id="rId11"/>
    <p:sldId id="275" r:id="rId12"/>
    <p:sldId id="273" r:id="rId13"/>
    <p:sldId id="269" r:id="rId14"/>
    <p:sldId id="277" r:id="rId15"/>
    <p:sldId id="276" r:id="rId16"/>
    <p:sldId id="278" r:id="rId17"/>
    <p:sldId id="279" r:id="rId18"/>
    <p:sldId id="268" r:id="rId19"/>
    <p:sldId id="259" r:id="rId20"/>
    <p:sldId id="280" r:id="rId21"/>
    <p:sldId id="256" r:id="rId22"/>
    <p:sldId id="281" r:id="rId23"/>
    <p:sldId id="263" r:id="rId24"/>
    <p:sldId id="262" r:id="rId25"/>
    <p:sldId id="272" r:id="rId26"/>
    <p:sldId id="264" r:id="rId27"/>
    <p:sldId id="267" r:id="rId28"/>
    <p:sldId id="282" r:id="rId29"/>
    <p:sldId id="287" r:id="rId30"/>
    <p:sldId id="284" r:id="rId31"/>
    <p:sldId id="300" r:id="rId32"/>
    <p:sldId id="302" r:id="rId33"/>
    <p:sldId id="288" r:id="rId34"/>
    <p:sldId id="293" r:id="rId35"/>
    <p:sldId id="295" r:id="rId36"/>
    <p:sldId id="261" r:id="rId37"/>
    <p:sldId id="299" r:id="rId38"/>
    <p:sldId id="301" r:id="rId39"/>
    <p:sldId id="296" r:id="rId40"/>
    <p:sldId id="271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7C201-FC6F-4B71-A399-324B92D4C0D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20532-6E05-4F15-953A-BBAB40296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6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0532-6E05-4F15-953A-BBAB40296DD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2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0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7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0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7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5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8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9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7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96DF-9A51-45DF-B463-90014F93088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B1FD0-5696-4140-870A-1634E171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3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3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8" y="141881"/>
            <a:ext cx="6252724" cy="1814091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sz="7186" b="1" spc="-1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6397" y="2700152"/>
            <a:ext cx="5529044" cy="2710035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>
              <a:lnSpc>
                <a:spcPts val="4121"/>
              </a:lnSpc>
              <a:spcBef>
                <a:spcPts val="232"/>
              </a:spcBef>
            </a:pPr>
            <a:r>
              <a:rPr sz="3699" spc="-42" dirty="0" err="1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699" spc="-42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3699" spc="-42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3699" spc="-42" dirty="0" smtClean="0">
                <a:solidFill>
                  <a:srgbClr val="2365C7"/>
                </a:solidFill>
                <a:latin typeface="Arial"/>
                <a:cs typeface="Arial"/>
              </a:rPr>
              <a:t>Русские народные сказки. «Гуси-лебеди».</a:t>
            </a:r>
            <a:endParaRPr lang="ru-RU" sz="3699" b="1" dirty="0">
              <a:latin typeface="Arial"/>
              <a:cs typeface="Arial"/>
            </a:endParaRPr>
          </a:p>
          <a:p>
            <a:pPr marL="38920">
              <a:lnSpc>
                <a:spcPts val="4121"/>
              </a:lnSpc>
              <a:spcBef>
                <a:spcPts val="232"/>
              </a:spcBef>
            </a:pPr>
            <a:endParaRPr lang="ru-RU" sz="3699" spc="-2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8920">
              <a:lnSpc>
                <a:spcPts val="4121"/>
              </a:lnSpc>
              <a:spcBef>
                <a:spcPts val="232"/>
              </a:spcBef>
            </a:pPr>
            <a:r>
              <a:rPr sz="3699" spc="-21" dirty="0" err="1">
                <a:solidFill>
                  <a:srgbClr val="231F20"/>
                </a:solidFill>
                <a:latin typeface="Arial"/>
                <a:cs typeface="Arial"/>
              </a:rPr>
              <a:t>Педагог</a:t>
            </a:r>
            <a:r>
              <a:rPr sz="3699" spc="-21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3699" spc="11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3699" spc="-11" dirty="0">
                <a:solidFill>
                  <a:srgbClr val="231F20"/>
                </a:solidFill>
                <a:latin typeface="Arial"/>
                <a:cs typeface="Arial"/>
              </a:rPr>
              <a:t>Садыкова </a:t>
            </a:r>
            <a:r>
              <a:rPr lang="ru-RU" sz="3699" spc="-11" dirty="0" err="1">
                <a:solidFill>
                  <a:srgbClr val="231F20"/>
                </a:solidFill>
                <a:latin typeface="Arial"/>
                <a:cs typeface="Arial"/>
              </a:rPr>
              <a:t>Дильдор</a:t>
            </a:r>
            <a:r>
              <a:rPr lang="ru-RU" sz="3699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3699" spc="-11" dirty="0" err="1" smtClean="0">
                <a:solidFill>
                  <a:srgbClr val="231F20"/>
                </a:solidFill>
                <a:latin typeface="Arial"/>
                <a:cs typeface="Arial"/>
              </a:rPr>
              <a:t>Абдуллаевна</a:t>
            </a:r>
            <a:endParaRPr sz="3699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8251" y="2644431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6" name="object 6"/>
          <p:cNvSpPr/>
          <p:nvPr/>
        </p:nvSpPr>
        <p:spPr>
          <a:xfrm>
            <a:off x="928251" y="4438107"/>
            <a:ext cx="72740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5380" y="610824"/>
            <a:ext cx="987765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pic>
        <p:nvPicPr>
          <p:cNvPr id="12290" name="Picture 2" descr="Гуси-лебеди 🦆 русская народная сказка читать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92" y="2377525"/>
            <a:ext cx="3463636" cy="43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0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55077"/>
            <a:ext cx="5181600" cy="5121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Отец с матерью ушли, а дочка позабыла, что ей приказывали: посадила братца на травке под окошко, сама побежала на улицу, заигралась, загулялась.</a:t>
            </a:r>
          </a:p>
        </p:txBody>
      </p:sp>
      <p:pic>
        <p:nvPicPr>
          <p:cNvPr id="19458" name="Picture 2" descr="https://childhood-land.ru/assets/upload/content/img/tails/fairy_tails/swan_geese/gusi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1816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Налетели гуси-лебеди, подхватили мальчика, унесли на крыльях.</a:t>
            </a:r>
          </a:p>
        </p:txBody>
      </p:sp>
      <p:pic>
        <p:nvPicPr>
          <p:cNvPr id="20482" name="Picture 2" descr="https://childhood-land.ru/assets/upload/content/img/tails/fairy_tails/swan_geese/gusi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45" y="1098773"/>
            <a:ext cx="5181600" cy="46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65126"/>
            <a:ext cx="4488871" cy="581183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Вернулась девочка, глядь — братца нету! Ахнула, кинулась туда-сюда — нету!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Выбежала она в чистое поле и только видела: метнулись вдалеке гуси-лебеди и пропали за темным лесом. Тут она догадалась, что они унесли ее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братца.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18434" name="Picture 2" descr="https://childhood-land.ru/assets/upload/content/img/tails/fairy_tails/swan_geese/gus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1" y="365125"/>
            <a:ext cx="6993399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886265"/>
            <a:ext cx="5181600" cy="5290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Бросилась девочка догонять их. Бежала, бежала, увидела — стоит печь.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Печка, печка, скажи, куда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гуси-лебеди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полетели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Печка ей отвечает: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Съешь моего ржаного пирожка — скажу.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Стану я ржаной пирог есть! У моего батюшки и пшеничные не едятся…</a:t>
            </a:r>
          </a:p>
        </p:txBody>
      </p:sp>
      <p:pic>
        <p:nvPicPr>
          <p:cNvPr id="16386" name="Picture 2" descr="Гуси-лебеди — Сказки — Страна дет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1027906"/>
            <a:ext cx="5022273" cy="53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Печка </a:t>
            </a:r>
            <a:endParaRPr lang="ru-RU" dirty="0"/>
          </a:p>
        </p:txBody>
      </p:sp>
      <p:pic>
        <p:nvPicPr>
          <p:cNvPr id="27650" name="Picture 2" descr="Картинки печь печет, Стоковые Фотографии и Роялти-Фри Изображения печь  печет | Depositphotos®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4" t="3553"/>
          <a:stretch/>
        </p:blipFill>
        <p:spPr bwMode="auto">
          <a:xfrm>
            <a:off x="6303818" y="1297262"/>
            <a:ext cx="5514109" cy="48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Русская печка в доме - побелка известью и роспис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82" y="1297262"/>
            <a:ext cx="5479645" cy="49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Русская печь: традиции, приметы, заговоры связанные с печью.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181600" cy="43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2031" y="703386"/>
            <a:ext cx="5597769" cy="5473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Побежала девочка дальше — стоит яблоня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Яблоня, яблоня, скажи, куда гуси-лебеди полетели?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Поешь моего лесного яблочка — скажу.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У моего батюшки и садовые не едятся…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Яблоня ей не сказала. </a:t>
            </a:r>
          </a:p>
        </p:txBody>
      </p:sp>
      <p:pic>
        <p:nvPicPr>
          <p:cNvPr id="21506" name="Picture 2" descr="https://childhood-land.ru/assets/upload/content/img/tails/fairy_tails/swan_geese/gusi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83674"/>
            <a:ext cx="5181600" cy="51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Дикие лесные яблочки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733801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Растут в лесу, в горах, на природе.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маленькие и не очень сладкие.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ᐈ Дикие яблоки фото, фотографии дикие яблоки маленькие | скачать на  Depositphotos®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9"/>
            <a:ext cx="5181600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Бесплатное изображение: Еда, красное яблоко, питание, фрукты, вкусные,  дерево., огород, летн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91" y="1330036"/>
            <a:ext cx="5514109" cy="497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7791" y="886265"/>
            <a:ext cx="5232009" cy="5290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Побежала девочка дальше. Течет молочная река в кисельных берегах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Молочная река, кисельные берега, куда гуси-лебеди полетели?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Поешь моего простого киселька с молочком — скажу.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У моего батюшки и сливочки не едятся…</a:t>
            </a:r>
          </a:p>
        </p:txBody>
      </p:sp>
      <p:pic>
        <p:nvPicPr>
          <p:cNvPr id="22530" name="Picture 2" descr="https://childhood-land.ru/assets/upload/content/img/tails/fairy_tails/swan_geese/gusi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86265"/>
            <a:ext cx="5711189" cy="50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58" y="548640"/>
            <a:ext cx="4719498" cy="5628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Долго она бегала по полям, по лесам. День клонится к вечеру, делать нечего — надо идти домой. Вдруг видит — стоит избушка на курьей ножке, об одном окошке, кругом себя поворачивается.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избушке старая баба-яга прядет кудель. А на лавочке сидит братец, играет серебряными яблочками.</a:t>
            </a:r>
          </a:p>
        </p:txBody>
      </p:sp>
      <p:pic>
        <p:nvPicPr>
          <p:cNvPr id="17410" name="Picture 2" descr="Сказка «Гуси-лебеди»: народные уроки послушания и смирения | Статьи на  inVic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1027906"/>
            <a:ext cx="6255327" cy="51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2" y="365125"/>
            <a:ext cx="3906982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Избушка на курьих ножках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g.labirint.ru/rcimg/152995363bac4acae0efd841671dc058/960x540/comments_pic/1017/03labd26b1272440585.jpg?12724405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2725"/>
            <a:ext cx="735676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2275" y="1244654"/>
            <a:ext cx="9521155" cy="46704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Познакомимся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русской народной сказкой “Гуси-лебеди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Вспомним, какие бывают сказки.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Закрепим слова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суффиксами, выражающими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ласковое отношение.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Узнаем, чему учат нас сказки.</a:t>
            </a:r>
          </a:p>
          <a:p>
            <a:endParaRPr lang="ru-RU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клипарт\сказка\этике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881" y="3751097"/>
            <a:ext cx="2576783" cy="29020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91874" y="208021"/>
            <a:ext cx="6301959" cy="646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599" dirty="0" smtClean="0"/>
              <a:t>Сегодня на уроке мы</a:t>
            </a:r>
            <a:endParaRPr lang="ru-RU" sz="3599" dirty="0"/>
          </a:p>
        </p:txBody>
      </p:sp>
    </p:spTree>
    <p:extLst>
      <p:ext uri="{BB962C8B-B14F-4D97-AF65-F5344CB8AC3E}">
        <p14:creationId xmlns:p14="http://schemas.microsoft.com/office/powerpoint/2010/main" val="40932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25982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Девочка взяла братца и побежала</a:t>
            </a:r>
            <a:r>
              <a:rPr lang="ru-RU" dirty="0"/>
              <a:t>.</a:t>
            </a:r>
          </a:p>
        </p:txBody>
      </p:sp>
      <p:pic>
        <p:nvPicPr>
          <p:cNvPr id="23554" name="Picture 2" descr="https://childhood-land.ru/assets/upload/content/img/tails/fairy_tails/swan_geese/gusi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74" y="623455"/>
            <a:ext cx="6640626" cy="576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уси-лебеди | Иллюстрации, Сказки, Худож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9" y="381000"/>
            <a:ext cx="623339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491" y="1066800"/>
            <a:ext cx="4696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123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Баба-яга закричала: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123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123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Гуси-лебеди! Летите в погоню! Сестра братца унесла!..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8655" y="235528"/>
            <a:ext cx="5701145" cy="5941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Сестра с братцем добежала до молочной реки. Видит — летят гуси-лебеди.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Речка, матушка, спрячь меня!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Поешь моего простого киселька.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Девочка поела и спасибо сказала. Река укрыла ее под кисельным бережком.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4578" name="Picture 2" descr="https://childhood-land.ru/assets/upload/content/img/tails/fairy_tails/swan_geese/gusi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65126"/>
            <a:ext cx="5701145" cy="62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👍 Гуси — лебеди 🐱 | Сказки для детей. Рассказы и сказки с картинкам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6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6311900"/>
            <a:ext cx="1216429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</a:rPr>
              <a:t>Гуси-лебеди не увидали, пролетели мимо.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1526" y="471056"/>
            <a:ext cx="5624947" cy="5387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Девочка с братцем опять побежала. А гуси-лебеди воротились, летят навстречу, вот-вот увидят. Что делать? Беда! Стоит яблоня…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Яблоня, матушка, спрячь меня!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Поешь моего лесного яблочка.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Девочка поскорее съела и спасибо сказала. </a:t>
            </a:r>
            <a:endParaRPr lang="ru-RU" sz="2400" dirty="0"/>
          </a:p>
        </p:txBody>
      </p:sp>
      <p:pic>
        <p:nvPicPr>
          <p:cNvPr id="7170" name="Picture 2" descr="Оригинал - Схема вышивки «Гуси-лебеди» - Автор «malkinaiv» - Авторы -  Вышивка кресто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721998"/>
            <a:ext cx="5535211" cy="590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Яблоня ее заслонила ветвями, прикрыла листами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Гуси-лебеди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не увидали, пролетели мимо.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3316" name="Picture 4" descr="Развитие малыша. Гуси-лебеди. Русская народная сказ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90" y="762000"/>
            <a:ext cx="5721927" cy="576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1015" y="253218"/>
            <a:ext cx="5267765" cy="5923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Девочка опять побежала. Бежит, бежит, уж недалеко осталось. Тут гуси-лебеди увидели ее, загоготали — налетают, крыльями бьют, того гляди, братца из рук вырвут.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Добежала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девочка до печки: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Печка, матушка, спрячь меня!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Поешь моего ржаного пирожка.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Девочка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скорее — пирожок в рот, а сама с братцем — в печь, села в устьице.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https://img.labirint.ru/rcimg/6060c1ffbb20288db955ff823eb2d971/960x540/comments_pic/1133/02lab806m1313498626.jpg?13134986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b="34195"/>
          <a:stretch/>
        </p:blipFill>
        <p:spPr bwMode="auto">
          <a:xfrm>
            <a:off x="6040580" y="864004"/>
            <a:ext cx="5825837" cy="53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ржаной пирожок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Прозрачная» рожь для зримых результатов - Агробезопас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2" y="3070224"/>
            <a:ext cx="4094308" cy="35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Ржаные пирожки «Монастырские» : Выпечка сладк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23468"/>
            <a:ext cx="598891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Печеные пирожки с картошкой на ржаной муке. Рецепт + фот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624" r="36663" b="45316"/>
          <a:stretch/>
        </p:blipFill>
        <p:spPr bwMode="auto">
          <a:xfrm>
            <a:off x="295996" y="1544492"/>
            <a:ext cx="3446607" cy="27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26942"/>
            <a:ext cx="5181600" cy="5150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Гуси-лебеди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полетали-полетали, покричали-покричали и ни с чем улетели к бабе-яге.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Девочка сказала печи спасибо и вместе с братцем прибежала домой.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тут и отец с матерью пришли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https://childhood-land.ru/assets/upload/content/img/tails/fairy_tails/swan_geese/gusi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20436"/>
            <a:ext cx="5631873" cy="573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7985" cy="1083847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Лебедь, гусь - водоплавающие птицы.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 descr="Когда и как лебеди выводят своих птенцов особенности содержания маленьких  лебедей - Агро Экспе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4" y="1690688"/>
            <a:ext cx="5628627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Домашний гусь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88" y="1690688"/>
            <a:ext cx="4711729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Викторина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русским народным сказкам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клипарт\сказка\0_73b8e_a0af6be1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864" y="2276872"/>
            <a:ext cx="1600628" cy="2265040"/>
          </a:xfrm>
          <a:prstGeom prst="rect">
            <a:avLst/>
          </a:prstGeom>
          <a:noFill/>
        </p:spPr>
      </p:pic>
      <p:pic>
        <p:nvPicPr>
          <p:cNvPr id="2051" name="Picture 3" descr="D:\клипарт\сказка\0_10dfa2_6ba2645a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7593" y="2914053"/>
            <a:ext cx="1186026" cy="1308720"/>
          </a:xfrm>
          <a:prstGeom prst="rect">
            <a:avLst/>
          </a:prstGeom>
          <a:noFill/>
        </p:spPr>
      </p:pic>
      <p:pic>
        <p:nvPicPr>
          <p:cNvPr id="2052" name="Picture 4" descr="D:\клипарт\сказка\0_6d276_478c2e8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581" y="4616310"/>
            <a:ext cx="1521350" cy="1944216"/>
          </a:xfrm>
          <a:prstGeom prst="rect">
            <a:avLst/>
          </a:prstGeom>
          <a:noFill/>
        </p:spPr>
      </p:pic>
      <p:pic>
        <p:nvPicPr>
          <p:cNvPr id="2053" name="Picture 5" descr="D:\клипарт\сказка\0_8f0ce_243d790d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056" y="2348880"/>
            <a:ext cx="2925804" cy="22727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35761" y="1556793"/>
            <a:ext cx="532902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/>
              <a:t>Найдите пары рисунков к одной сказке</a:t>
            </a:r>
          </a:p>
        </p:txBody>
      </p:sp>
      <p:pic>
        <p:nvPicPr>
          <p:cNvPr id="2054" name="Picture 6" descr="D:\клипарт\сказка\0_73b9e_fee4f854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86183" y="3756715"/>
            <a:ext cx="2044143" cy="2835317"/>
          </a:xfrm>
          <a:prstGeom prst="rect">
            <a:avLst/>
          </a:prstGeom>
          <a:noFill/>
        </p:spPr>
      </p:pic>
      <p:pic>
        <p:nvPicPr>
          <p:cNvPr id="2058" name="Picture 10" descr="D:\клипарт\сказка\iv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3824" y="1646351"/>
            <a:ext cx="2407905" cy="3370342"/>
          </a:xfrm>
          <a:prstGeom prst="rect">
            <a:avLst/>
          </a:prstGeom>
          <a:noFill/>
        </p:spPr>
      </p:pic>
      <p:pic>
        <p:nvPicPr>
          <p:cNvPr id="14" name="Picture 2" descr="D:\клипарт\сказка\0_7dd6a_5ee07a8d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6124" y="2376825"/>
            <a:ext cx="2064804" cy="1376536"/>
          </a:xfrm>
          <a:prstGeom prst="rect">
            <a:avLst/>
          </a:prstGeom>
          <a:noFill/>
        </p:spPr>
      </p:pic>
      <p:pic>
        <p:nvPicPr>
          <p:cNvPr id="15" name="Picture 4" descr="D:\клипарт\сказка\0_73b9a_d7c67afa_S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6991" y="4767269"/>
            <a:ext cx="1346200" cy="1905000"/>
          </a:xfrm>
          <a:prstGeom prst="rect">
            <a:avLst/>
          </a:prstGeom>
          <a:noFill/>
        </p:spPr>
      </p:pic>
      <p:pic>
        <p:nvPicPr>
          <p:cNvPr id="2059" name="Picture 11" descr="D:\Маме\Учительская деятельность\школа\Русский для спец 4 класс\фото\сказки рус\112796812__large_1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836" y="4305672"/>
            <a:ext cx="1944216" cy="2355378"/>
          </a:xfrm>
          <a:prstGeom prst="rect">
            <a:avLst/>
          </a:prstGeom>
          <a:noFill/>
        </p:spPr>
      </p:pic>
      <p:pic>
        <p:nvPicPr>
          <p:cNvPr id="2060" name="Picture 12" descr="D:\Маме\Учительская деятельность\школа\Русский для спец 4 класс\фото\сказки рус\0_ae1ca_a782d2cf_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300388" y="4040386"/>
            <a:ext cx="1686331" cy="2696440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/>
          <p:nvPr/>
        </p:nvCxnSpPr>
        <p:spPr>
          <a:xfrm>
            <a:off x="2927648" y="2492896"/>
            <a:ext cx="698376" cy="41034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клипарт\сказка\0_7dd6a_5ee07a8d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72462" y="1608682"/>
            <a:ext cx="2064804" cy="1376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9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4910" y="1524000"/>
            <a:ext cx="9878290" cy="4719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Назовите героев сказки.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 Что же случилось у сестрицы?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Кого она встретила по дороге, когда искала братца?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––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Где она нашла своего братца?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––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Кто потом помогал им добраться до дома?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 Удалось ли им вернуться домой?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09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Какой была девочка в начале сказки?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0109" y="1911927"/>
            <a:ext cx="5839691" cy="426503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Позабыла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что ей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приказывали родители. Оставила братца в траве играть. Сама побежала играть с подружками, заигралась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Picture 4" descr="Иллюстрация 1 из 16 для Тематический словарь в картинках. Любимые герои  сказок. Курочка Ряба. Гуси-лебеди | Лабиринт - книги. Источник: Лабиринт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12073" r="6951" b="15935"/>
          <a:stretch/>
        </p:blipFill>
        <p:spPr bwMode="auto">
          <a:xfrm>
            <a:off x="5721927" y="1551709"/>
            <a:ext cx="5922818" cy="42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она разговаривала с печкой, яблоней, речкой?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ржаной пирог есть! У моего батюшки и пшеничные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едятся.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моего батюшки и садовые не едятся…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У моего батюшки и сливочки не едятся…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Печка, матушка, спрячь меня!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Яблоня, матушка, спрячь меня!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Речка, матушка, спрячь меня!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5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00628"/>
              </p:ext>
            </p:extLst>
          </p:nvPr>
        </p:nvGraphicFramePr>
        <p:xfrm>
          <a:off x="1699127" y="1139941"/>
          <a:ext cx="9337962" cy="6055414"/>
        </p:xfrm>
        <a:graphic>
          <a:graphicData uri="http://schemas.openxmlformats.org/drawingml/2006/table">
            <a:tbl>
              <a:tblPr/>
              <a:tblGrid>
                <a:gridCol w="2094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4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суффикс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суффикс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ик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ек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дом</a:t>
                      </a:r>
                      <a:r>
                        <a:rPr lang="ru-RU" sz="2100" b="1" i="1" dirty="0">
                          <a:latin typeface="Times New Roman"/>
                          <a:ea typeface="Calibri"/>
                          <a:cs typeface="Times New Roman"/>
                        </a:rPr>
                        <a:t>ик</a:t>
                      </a:r>
                      <a:endParaRPr lang="ru-RU" sz="21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платоч</a:t>
                      </a:r>
                      <a:r>
                        <a:rPr lang="ru-RU" sz="21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ек</a:t>
                      </a: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кисел</a:t>
                      </a:r>
                      <a:r>
                        <a:rPr lang="ru-RU" sz="21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ёк</a:t>
                      </a:r>
                      <a:endParaRPr lang="ru-RU" sz="21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сын</a:t>
                      </a:r>
                      <a:r>
                        <a:rPr lang="ru-RU" sz="21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i="0" dirty="0" smtClean="0">
                          <a:latin typeface="Times New Roman"/>
                          <a:ea typeface="Calibri"/>
                          <a:cs typeface="Times New Roman"/>
                        </a:rPr>
                        <a:t>пирож</a:t>
                      </a:r>
                      <a:r>
                        <a:rPr lang="ru-RU" sz="21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ок</a:t>
                      </a:r>
                      <a:endParaRPr lang="ru-RU" sz="2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-к-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i="0" dirty="0" smtClean="0">
                          <a:latin typeface="Times New Roman"/>
                          <a:ea typeface="Calibri"/>
                          <a:cs typeface="Times New Roman"/>
                        </a:rPr>
                        <a:t>печ</a:t>
                      </a:r>
                      <a:r>
                        <a:rPr lang="ru-RU" sz="2100" b="1" i="1" dirty="0" smtClean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яблоч</a:t>
                      </a:r>
                      <a:r>
                        <a:rPr lang="ru-RU" sz="2100" dirty="0" smtClean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окош</a:t>
                      </a:r>
                      <a:r>
                        <a:rPr lang="ru-RU" sz="2100" dirty="0" smtClean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молоч</a:t>
                      </a:r>
                      <a:r>
                        <a:rPr lang="ru-RU" sz="2100" dirty="0" smtClean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-чик-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очк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ечк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ичк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мам</a:t>
                      </a:r>
                      <a:r>
                        <a:rPr lang="ru-RU" sz="2100" b="1" i="1" dirty="0">
                          <a:latin typeface="Times New Roman"/>
                          <a:ea typeface="Calibri"/>
                          <a:cs typeface="Times New Roman"/>
                        </a:rPr>
                        <a:t>очк</a:t>
                      </a: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сестр</a:t>
                      </a:r>
                      <a:r>
                        <a:rPr lang="ru-RU" sz="21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ичк</a:t>
                      </a: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ец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брат</a:t>
                      </a:r>
                      <a:r>
                        <a:rPr lang="ru-RU" sz="2100" b="1" i="1" dirty="0">
                          <a:latin typeface="Times New Roman"/>
                          <a:ea typeface="Calibri"/>
                          <a:cs typeface="Times New Roman"/>
                        </a:rPr>
                        <a:t>ец</a:t>
                      </a:r>
                      <a:endParaRPr lang="ru-RU" sz="2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иц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сестр</a:t>
                      </a:r>
                      <a:r>
                        <a:rPr lang="ru-RU" sz="2100" b="1" i="1" dirty="0">
                          <a:latin typeface="Times New Roman"/>
                          <a:ea typeface="Calibri"/>
                          <a:cs typeface="Times New Roman"/>
                        </a:rPr>
                        <a:t>иц</a:t>
                      </a: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-ушек-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-юшек-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ушк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юшк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i="0" dirty="0" smtClean="0">
                          <a:latin typeface="Times New Roman"/>
                          <a:ea typeface="Calibri"/>
                          <a:cs typeface="Times New Roman"/>
                        </a:rPr>
                        <a:t>мат</a:t>
                      </a:r>
                      <a:r>
                        <a:rPr lang="ru-RU" sz="21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ушк</a:t>
                      </a: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еньк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100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ёнк</a:t>
                      </a:r>
                      <a:r>
                        <a:rPr lang="ru-RU" sz="21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доч</a:t>
                      </a:r>
                      <a:r>
                        <a:rPr lang="ru-RU" sz="2100" b="1" i="1" dirty="0">
                          <a:latin typeface="Times New Roman"/>
                          <a:ea typeface="Calibri"/>
                          <a:cs typeface="Times New Roman"/>
                        </a:rPr>
                        <a:t>еньк</a:t>
                      </a: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сестр</a:t>
                      </a:r>
                      <a:r>
                        <a:rPr lang="ru-RU" sz="2100" b="1" i="1" dirty="0">
                          <a:latin typeface="Times New Roman"/>
                          <a:ea typeface="Calibri"/>
                          <a:cs typeface="Times New Roman"/>
                        </a:rPr>
                        <a:t>ёнк</a:t>
                      </a: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1" name="Picture 3" descr="0_b3794_68e5b8e8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418" y="1232547"/>
            <a:ext cx="314324" cy="314324"/>
          </a:xfrm>
          <a:prstGeom prst="rect">
            <a:avLst/>
          </a:prstGeom>
          <a:noFill/>
        </p:spPr>
      </p:pic>
      <p:pic>
        <p:nvPicPr>
          <p:cNvPr id="2050" name="Рисунок 2" descr="0_b3795_2dd2570f_X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88091" y="1128698"/>
            <a:ext cx="349870" cy="4069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09718" y="208022"/>
            <a:ext cx="9149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ласково назвать предмет</a:t>
            </a:r>
          </a:p>
        </p:txBody>
      </p:sp>
      <p:pic>
        <p:nvPicPr>
          <p:cNvPr id="7" name="Picture 2" descr="D:\клипарт\сказка\11627564_listoker13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291879" y="1232547"/>
            <a:ext cx="271176" cy="30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7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Добавьте суффиксы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90688"/>
            <a:ext cx="5761856" cy="46906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сестра, а сестр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брат, а … . 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мать, а … . 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подруги, а … . 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печь, а … . 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яблоня, а … . 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река, а …. . 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ёж, а … .</a:t>
            </a:r>
          </a:p>
          <a:p>
            <a:endParaRPr lang="ru-RU" dirty="0"/>
          </a:p>
        </p:txBody>
      </p:sp>
      <p:pic>
        <p:nvPicPr>
          <p:cNvPr id="2050" name="Picture 2" descr="D:\клипарт\сказка\11627564_listoker1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0794" y="2049612"/>
            <a:ext cx="3390313" cy="4331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Добавьте суффиксы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90688"/>
            <a:ext cx="5761856" cy="46906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сестра, а сестр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брат, а </a:t>
            </a:r>
            <a:r>
              <a:rPr lang="ru-RU" sz="4000" dirty="0" smtClean="0"/>
              <a:t>брат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ец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мать,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 мат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ушк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подруги, 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подруж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еньк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печь,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 печ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яблоня,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 ябл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оньк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река, 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реч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ёж, 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ёж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D:\клипарт\сказка\11627564_listoker1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0794" y="2049612"/>
            <a:ext cx="3390313" cy="4331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1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Иллюстрация 4 из 8 для Гуси-лебеди: Русская народная сказка в пересказе  М.А. Булатова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-2105"/>
          <a:stretch/>
        </p:blipFill>
        <p:spPr bwMode="auto">
          <a:xfrm>
            <a:off x="375771" y="3789464"/>
            <a:ext cx="3201161" cy="28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уси-лебеди - русская народная сказ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471" y="399817"/>
            <a:ext cx="3365757" cy="30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Гуси-лебеди 🦆 русская народная сказка читать онлай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9" r="711"/>
          <a:stretch/>
        </p:blipFill>
        <p:spPr bwMode="auto">
          <a:xfrm>
            <a:off x="4326589" y="3788992"/>
            <a:ext cx="3600684" cy="29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Гуси-лебеди — Сказки — Страна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67" y="3654056"/>
            <a:ext cx="3353561" cy="29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hildhood-land.ru/assets/upload/content/img/tails/fairy_tails/swan_geese/gusi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3" y="399817"/>
            <a:ext cx="3246914" cy="31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Сказка «Гуси-лебеди»: народные уроки послушания и смирения | Статьи на  inVicto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89" y="399817"/>
            <a:ext cx="3600684" cy="31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Иллюстрация 4 из 8 для Гуси-лебеди: Русская народная сказка в пересказе  М.А. Булатова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-2105"/>
          <a:stretch/>
        </p:blipFill>
        <p:spPr bwMode="auto">
          <a:xfrm>
            <a:off x="8321291" y="3641565"/>
            <a:ext cx="3530102" cy="28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уси-лебеди - русская народная сказ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291" y="474803"/>
            <a:ext cx="3365757" cy="30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Гуси-лебеди 🦆 русская народная сказка читать онлай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9" r="711"/>
          <a:stretch/>
        </p:blipFill>
        <p:spPr bwMode="auto">
          <a:xfrm>
            <a:off x="4492843" y="3747543"/>
            <a:ext cx="3600684" cy="29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Гуси-лебеди — Сказки — Страна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0" y="399817"/>
            <a:ext cx="3353561" cy="29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hildhood-land.ru/assets/upload/content/img/tails/fairy_tails/swan_geese/gusi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84" y="399817"/>
            <a:ext cx="3246914" cy="31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Сказка «Гуси-лебеди»: народные уроки послушания и смирения | Статьи на  inVicto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1" y="3535589"/>
            <a:ext cx="3600684" cy="31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схему пути сестрички при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спасении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братца.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868226" y="2162491"/>
            <a:ext cx="2059133" cy="2088789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868662">
            <a:off x="3266313" y="2603169"/>
            <a:ext cx="618190" cy="484632"/>
          </a:xfrm>
          <a:prstGeom prst="rightArrow">
            <a:avLst>
              <a:gd name="adj1" fmla="val 50000"/>
              <a:gd name="adj2" fmla="val 64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9"/>
          <p:cNvSpPr>
            <a:spLocks noGrp="1"/>
          </p:cNvSpPr>
          <p:nvPr>
            <p:ph sz="half" idx="2"/>
          </p:nvPr>
        </p:nvSpPr>
        <p:spPr>
          <a:xfrm>
            <a:off x="4444146" y="1446176"/>
            <a:ext cx="2125474" cy="2105891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печка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8161526" y="1696317"/>
            <a:ext cx="2014037" cy="2147021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яблоня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63110">
            <a:off x="7056478" y="2339867"/>
            <a:ext cx="618190" cy="563024"/>
          </a:xfrm>
          <a:prstGeom prst="rightArrow">
            <a:avLst>
              <a:gd name="adj1" fmla="val 50000"/>
              <a:gd name="adj2" fmla="val 64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4251221" flipH="1">
            <a:off x="9650858" y="3882656"/>
            <a:ext cx="633779" cy="484632"/>
          </a:xfrm>
          <a:prstGeom prst="rightArrow">
            <a:avLst>
              <a:gd name="adj1" fmla="val 50000"/>
              <a:gd name="adj2" fmla="val 64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9462654" y="4251280"/>
            <a:ext cx="2074705" cy="2282625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речка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1332932" flipH="1">
            <a:off x="7598308" y="5317355"/>
            <a:ext cx="617358" cy="484632"/>
          </a:xfrm>
          <a:prstGeom prst="rightArrow">
            <a:avLst>
              <a:gd name="adj1" fmla="val 50000"/>
              <a:gd name="adj2" fmla="val 64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4927174" y="4522419"/>
            <a:ext cx="2077256" cy="2074504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Баба яга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385" y="196949"/>
            <a:ext cx="10650415" cy="1493740"/>
          </a:xfrm>
        </p:spPr>
        <p:txBody>
          <a:bodyPr/>
          <a:lstStyle/>
          <a:p>
            <a:pPr algn="ctr"/>
            <a:r>
              <a:rPr lang="ru-RU" b="1" dirty="0"/>
              <a:t>Закрепление нового материала.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2246" y="1524000"/>
            <a:ext cx="6029390" cy="4652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Познакомились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русской народной сказкой “Гуси-лебеди”;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бывают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сказки?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Волшебные, бытовые, сказки о животных.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«Гуси-лебеди»- какая сказка?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Волшебная.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учат нас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сказки?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Быть послушными, добрыми, ласковыми, решительными.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img.labirint.ru/rcimg/4b314cbbeb5234299cdd9800b43b6f35/960x540/comments_pic/1017/02labd26b1272440585.jpg?12724405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3" y="1690689"/>
            <a:ext cx="4010356" cy="43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Викторина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русским народным сказкам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клипарт\сказка\0_73b8e_a0af6be1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864" y="2276872"/>
            <a:ext cx="1600628" cy="2265040"/>
          </a:xfrm>
          <a:prstGeom prst="rect">
            <a:avLst/>
          </a:prstGeom>
          <a:noFill/>
        </p:spPr>
      </p:pic>
      <p:pic>
        <p:nvPicPr>
          <p:cNvPr id="2051" name="Picture 3" descr="D:\клипарт\сказка\0_10dfa2_6ba2645a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8453" y="3233192"/>
            <a:ext cx="1186026" cy="1308720"/>
          </a:xfrm>
          <a:prstGeom prst="rect">
            <a:avLst/>
          </a:prstGeom>
          <a:noFill/>
        </p:spPr>
      </p:pic>
      <p:pic>
        <p:nvPicPr>
          <p:cNvPr id="2052" name="Picture 4" descr="D:\клипарт\сказка\0_6d276_478c2e8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66221" y="4697532"/>
            <a:ext cx="1307291" cy="1944216"/>
          </a:xfrm>
          <a:prstGeom prst="rect">
            <a:avLst/>
          </a:prstGeom>
          <a:noFill/>
        </p:spPr>
      </p:pic>
      <p:pic>
        <p:nvPicPr>
          <p:cNvPr id="2053" name="Picture 5" descr="D:\клипарт\сказка\0_8f0ce_243d790d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2436" y="4383253"/>
            <a:ext cx="2925804" cy="22727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35761" y="1556793"/>
            <a:ext cx="532902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/>
              <a:t>Найдите пары рисунков к одной сказке</a:t>
            </a:r>
          </a:p>
        </p:txBody>
      </p:sp>
      <p:pic>
        <p:nvPicPr>
          <p:cNvPr id="2054" name="Picture 6" descr="D:\клипарт\сказка\0_73b9e_fee4f854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6462" y="2018458"/>
            <a:ext cx="2044143" cy="2835317"/>
          </a:xfrm>
          <a:prstGeom prst="rect">
            <a:avLst/>
          </a:prstGeom>
          <a:noFill/>
        </p:spPr>
      </p:pic>
      <p:pic>
        <p:nvPicPr>
          <p:cNvPr id="2058" name="Picture 10" descr="D:\клипарт\сказка\iv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50" y="1327190"/>
            <a:ext cx="2407905" cy="3370342"/>
          </a:xfrm>
          <a:prstGeom prst="rect">
            <a:avLst/>
          </a:prstGeom>
          <a:noFill/>
        </p:spPr>
      </p:pic>
      <p:pic>
        <p:nvPicPr>
          <p:cNvPr id="14" name="Picture 2" descr="D:\клипарт\сказка\0_7dd6a_5ee07a8d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6782" y="2164438"/>
            <a:ext cx="2064804" cy="1376536"/>
          </a:xfrm>
          <a:prstGeom prst="rect">
            <a:avLst/>
          </a:prstGeom>
          <a:noFill/>
        </p:spPr>
      </p:pic>
      <p:pic>
        <p:nvPicPr>
          <p:cNvPr id="15" name="Picture 4" descr="D:\клипарт\сказка\0_73b9a_d7c67afa_S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91684" y="2464504"/>
            <a:ext cx="1346200" cy="1905000"/>
          </a:xfrm>
          <a:prstGeom prst="rect">
            <a:avLst/>
          </a:prstGeom>
          <a:noFill/>
        </p:spPr>
      </p:pic>
      <p:pic>
        <p:nvPicPr>
          <p:cNvPr id="2059" name="Picture 11" descr="D:\Маме\Учительская деятельность\школа\Русский для спец 4 класс\фото\сказки рус\112796812__large_1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9550" y="4481908"/>
            <a:ext cx="1944216" cy="2355378"/>
          </a:xfrm>
          <a:prstGeom prst="rect">
            <a:avLst/>
          </a:prstGeom>
          <a:noFill/>
        </p:spPr>
      </p:pic>
      <p:pic>
        <p:nvPicPr>
          <p:cNvPr id="2060" name="Picture 12" descr="D:\Маме\Учительская деятельность\школа\Русский для спец 4 класс\фото\сказки рус\0_ae1ca_a782d2cf_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910869" y="4161560"/>
            <a:ext cx="1686331" cy="2696440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/>
          <p:nvPr/>
        </p:nvCxnSpPr>
        <p:spPr>
          <a:xfrm>
            <a:off x="1769265" y="2667228"/>
            <a:ext cx="698376" cy="41034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клипарт\сказка\0_7dd6a_5ee07a8d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72462" y="1608682"/>
            <a:ext cx="2064804" cy="1376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1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2418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147453"/>
            <a:ext cx="9712036" cy="4029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выразительно сказку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задания на стр.123.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Найти и выписать в тетради слова с ласковым значением.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Выучить пословицы.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Посмотреть мультфильм.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Нарисовать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понравившийся отрывок.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D:\Маме\Учительская деятельность\модератор\6 класс\6 класс урок 2\2782a40fe018cf17c1e4f13a5045df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81507" y="3881620"/>
            <a:ext cx="3605692" cy="2857500"/>
          </a:xfrm>
          <a:prstGeom prst="wedgeRoundRectCallout">
            <a:avLst>
              <a:gd name="adj1" fmla="val 50107"/>
              <a:gd name="adj2" fmla="val 17074"/>
              <a:gd name="adj3" fmla="val 16667"/>
            </a:avLst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9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26412" y="872197"/>
            <a:ext cx="4206240" cy="1364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сказки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295423" y="2841674"/>
            <a:ext cx="4853352" cy="1569251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бытовые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4002258" y="4794739"/>
            <a:ext cx="4515729" cy="1569251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волшебные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Лента лицом вверх 8"/>
          <p:cNvSpPr/>
          <p:nvPr/>
        </p:nvSpPr>
        <p:spPr>
          <a:xfrm>
            <a:off x="7031500" y="2766295"/>
            <a:ext cx="4996377" cy="1569251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животных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D:\клипарт\матрешка\0_a92fa_504622ad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1841" y="2865478"/>
            <a:ext cx="2138461" cy="3999200"/>
          </a:xfrm>
          <a:prstGeom prst="rect">
            <a:avLst/>
          </a:prstGeom>
          <a:noFill/>
        </p:spPr>
      </p:pic>
      <p:pic>
        <p:nvPicPr>
          <p:cNvPr id="11" name="Picture 8" descr="D:\клипарт\матрешка\0_a92ed_316acfce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002" y="-224941"/>
            <a:ext cx="5160692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6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Волшебные сказки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волшебных сказках всё необыкновенно: люди, земля, реки, деревья, птицы, вещи. Всё приобретает чудесные свойства. Топор сам рубит лес, мельница мелит зерно, печка разговаривает.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 В волшебных сказках всегда добро побеждает зло, благодаря какому-нибудь чуду.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клипарт\матрешка\0_a9285_dd816589_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1" y="3119196"/>
            <a:ext cx="2048733" cy="3104138"/>
          </a:xfrm>
          <a:prstGeom prst="rect">
            <a:avLst/>
          </a:prstGeom>
          <a:noFill/>
        </p:spPr>
      </p:pic>
      <p:pic>
        <p:nvPicPr>
          <p:cNvPr id="6" name="Picture 3" descr="D:\клипарт\матрешка\0_a92eb_bf05e639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9179" y="4671265"/>
            <a:ext cx="3528392" cy="1764196"/>
          </a:xfrm>
          <a:prstGeom prst="rect">
            <a:avLst/>
          </a:prstGeom>
          <a:noFill/>
        </p:spPr>
      </p:pic>
      <p:pic>
        <p:nvPicPr>
          <p:cNvPr id="7" name="Picture 3" descr="D:\клипарт\матрешка\0_a91fe_a3648796_S.png"/>
          <p:cNvPicPr>
            <a:picLocks noChangeAspect="1" noChangeArrowheads="1"/>
          </p:cNvPicPr>
          <p:nvPr/>
        </p:nvPicPr>
        <p:blipFill>
          <a:blip r:embed="rId4" cstate="print"/>
          <a:srcRect t="16667" r="18873"/>
          <a:stretch>
            <a:fillRect/>
          </a:stretch>
        </p:blipFill>
        <p:spPr bwMode="auto">
          <a:xfrm>
            <a:off x="6264771" y="1570831"/>
            <a:ext cx="3594640" cy="3744416"/>
          </a:xfrm>
          <a:prstGeom prst="rect">
            <a:avLst/>
          </a:prstGeom>
          <a:noFill/>
        </p:spPr>
      </p:pic>
      <p:pic>
        <p:nvPicPr>
          <p:cNvPr id="8" name="Picture 6" descr="D:\клипарт\матрешка\0_a9314_ec0dc223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0542" y="307181"/>
            <a:ext cx="2964904" cy="1842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4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усская народная сказка «Гуси-лебеди» | ВКонтакт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24690"/>
            <a:ext cx="11679382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словарная работа.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61514"/>
            <a:ext cx="5181600" cy="46154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Кликать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– громко звать;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Кудель – пучок льна; приготовленный из пряжи;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Веретено – используется для прядения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Устьице – выходное отверстие у печи.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3514" y="1561514"/>
            <a:ext cx="5220286" cy="46154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гостинец –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sovga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пряжа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eshilgan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веретено –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duk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изба – дом</a:t>
            </a:r>
          </a:p>
          <a:p>
            <a:pPr marL="0" indent="0">
              <a:buNone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ржаной –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javdardan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загоготать (гоготать) = кричать «га-га-га» (о гусях)</a:t>
            </a:r>
          </a:p>
          <a:p>
            <a:endParaRPr lang="ru-RU" dirty="0"/>
          </a:p>
        </p:txBody>
      </p:sp>
      <p:pic>
        <p:nvPicPr>
          <p:cNvPr id="5" name="Picture 11" descr="D:\клипарт\дома\0_15c4c8_2f4a0c0b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3374" y="2661860"/>
            <a:ext cx="2016224" cy="2002222"/>
          </a:xfrm>
          <a:prstGeom prst="rect">
            <a:avLst/>
          </a:prstGeom>
          <a:noFill/>
        </p:spPr>
      </p:pic>
      <p:pic>
        <p:nvPicPr>
          <p:cNvPr id="6" name="Picture 3" descr="D:\клипарт\матрешка\0_a91fe_a3648796_S.png"/>
          <p:cNvPicPr>
            <a:picLocks noChangeAspect="1" noChangeArrowheads="1"/>
          </p:cNvPicPr>
          <p:nvPr/>
        </p:nvPicPr>
        <p:blipFill>
          <a:blip r:embed="rId3" cstate="print"/>
          <a:srcRect t="16667" r="18873"/>
          <a:stretch>
            <a:fillRect/>
          </a:stretch>
        </p:blipFill>
        <p:spPr bwMode="auto">
          <a:xfrm>
            <a:off x="0" y="4664082"/>
            <a:ext cx="2004703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6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2618" y="929121"/>
            <a:ext cx="4516582" cy="524784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Жили мужик да баба. У них была дочка да сынок маленький.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Доченька, — говорила мать, — мы пойдем на работу, береги братца! Не ходи со двора, будь умницей — мы купим тебе платочек.</a:t>
            </a:r>
          </a:p>
        </p:txBody>
      </p:sp>
      <p:pic>
        <p:nvPicPr>
          <p:cNvPr id="15362" name="Picture 2" descr="Гуси-лебеди — Сказки — Страна дет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929121"/>
            <a:ext cx="6477000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791</Words>
  <Application>Microsoft Office PowerPoint</Application>
  <PresentationFormat>Широкоэкранный</PresentationFormat>
  <Paragraphs>154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Тема Office</vt:lpstr>
      <vt:lpstr>Русский язык литературное чтение</vt:lpstr>
      <vt:lpstr>Презентация PowerPoint</vt:lpstr>
      <vt:lpstr>Викторина  по русским народным сказкам</vt:lpstr>
      <vt:lpstr>Викторина  по русским народным сказкам</vt:lpstr>
      <vt:lpstr>Презентация PowerPoint</vt:lpstr>
      <vt:lpstr>Волшебные сказки</vt:lpstr>
      <vt:lpstr>Презентация PowerPoint</vt:lpstr>
      <vt:lpstr>словарная работа.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Печка </vt:lpstr>
      <vt:lpstr>Презентация PowerPoint</vt:lpstr>
      <vt:lpstr>Дикие лесные яблочки</vt:lpstr>
      <vt:lpstr>Презентация PowerPoint</vt:lpstr>
      <vt:lpstr>Презентация PowerPoint</vt:lpstr>
      <vt:lpstr>Избушка на курьих ножках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ржаной пирожок</vt:lpstr>
      <vt:lpstr>Презентация PowerPoint</vt:lpstr>
      <vt:lpstr>Лебедь, гусь - водоплавающие птицы.</vt:lpstr>
      <vt:lpstr>Ответьте на вопросы</vt:lpstr>
      <vt:lpstr>Какой была девочка в начале сказки? </vt:lpstr>
      <vt:lpstr>Как она разговаривала с печкой, яблоней, речкой?</vt:lpstr>
      <vt:lpstr>Презентация PowerPoint</vt:lpstr>
      <vt:lpstr>Добавьте суффиксы</vt:lpstr>
      <vt:lpstr>Добавьте суффиксы</vt:lpstr>
      <vt:lpstr>Презентация PowerPoint</vt:lpstr>
      <vt:lpstr>Презентация PowerPoint</vt:lpstr>
      <vt:lpstr>Составим схему пути сестрички при спасении братца. </vt:lpstr>
      <vt:lpstr>Закрепление нового материала.</vt:lpstr>
      <vt:lpstr>Задание для самостоятельного выполнения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WINDOWS 10</dc:creator>
  <cp:lastModifiedBy>WINDOWS 10</cp:lastModifiedBy>
  <cp:revision>40</cp:revision>
  <dcterms:created xsi:type="dcterms:W3CDTF">2020-08-26T10:48:35Z</dcterms:created>
  <dcterms:modified xsi:type="dcterms:W3CDTF">2020-08-31T21:24:50Z</dcterms:modified>
</cp:coreProperties>
</file>