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78" r:id="rId4"/>
    <p:sldId id="279" r:id="rId5"/>
    <p:sldId id="280" r:id="rId6"/>
    <p:sldId id="281" r:id="rId7"/>
    <p:sldId id="282" r:id="rId8"/>
    <p:sldId id="283" r:id="rId9"/>
    <p:sldId id="270" r:id="rId10"/>
    <p:sldId id="284" r:id="rId11"/>
    <p:sldId id="285" r:id="rId12"/>
    <p:sldId id="274" r:id="rId13"/>
    <p:sldId id="277" r:id="rId14"/>
    <p:sldId id="287" r:id="rId15"/>
    <p:sldId id="276" r:id="rId16"/>
    <p:sldId id="257" r:id="rId17"/>
    <p:sldId id="259" r:id="rId18"/>
    <p:sldId id="262" r:id="rId19"/>
    <p:sldId id="264" r:id="rId20"/>
    <p:sldId id="263" r:id="rId21"/>
    <p:sldId id="291" r:id="rId22"/>
    <p:sldId id="289" r:id="rId23"/>
    <p:sldId id="260" r:id="rId24"/>
    <p:sldId id="266" r:id="rId25"/>
    <p:sldId id="265" r:id="rId26"/>
    <p:sldId id="267" r:id="rId27"/>
    <p:sldId id="271" r:id="rId28"/>
    <p:sldId id="268" r:id="rId29"/>
    <p:sldId id="288" r:id="rId30"/>
    <p:sldId id="273" r:id="rId31"/>
    <p:sldId id="261" r:id="rId32"/>
    <p:sldId id="27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17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2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83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3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6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55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50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66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3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517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4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30DF8-9CAD-46E9-B13F-F783FFD603CF}" type="datetimeFigureOut">
              <a:rPr lang="ru-RU" smtClean="0"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62E78-00FA-4B3E-84D7-ADD7BE31D3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48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16396" y="111101"/>
            <a:ext cx="7280004" cy="1875647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sz="7186" b="1" spc="-1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6397" y="2700152"/>
            <a:ext cx="5936112" cy="2710035"/>
          </a:xfrm>
          <a:prstGeom prst="rect">
            <a:avLst/>
          </a:prstGeom>
        </p:spPr>
        <p:txBody>
          <a:bodyPr vert="horz" wrap="square" lIns="0" tIns="29526" rIns="0" bIns="0" rtlCol="0">
            <a:spAutoFit/>
          </a:bodyPr>
          <a:lstStyle/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42" dirty="0" err="1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sz="3699" spc="-42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ru-RU" sz="3699" spc="-42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3699" spc="-42" dirty="0" smtClean="0">
                <a:solidFill>
                  <a:srgbClr val="2365C7"/>
                </a:solidFill>
                <a:latin typeface="Arial"/>
                <a:cs typeface="Arial"/>
              </a:rPr>
              <a:t>Русские народные сказки. «Лиса и Журавль»</a:t>
            </a: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endParaRPr lang="ru-RU" sz="3699" spc="-21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8920">
              <a:lnSpc>
                <a:spcPts val="4121"/>
              </a:lnSpc>
              <a:spcBef>
                <a:spcPts val="232"/>
              </a:spcBef>
            </a:pPr>
            <a:r>
              <a:rPr sz="3699" spc="-21" dirty="0" err="1">
                <a:solidFill>
                  <a:srgbClr val="231F20"/>
                </a:solidFill>
                <a:latin typeface="Arial"/>
                <a:cs typeface="Arial"/>
              </a:rPr>
              <a:t>Педагог</a:t>
            </a:r>
            <a:r>
              <a:rPr sz="3699" spc="-21" dirty="0">
                <a:solidFill>
                  <a:srgbClr val="231F20"/>
                </a:solidFill>
                <a:latin typeface="Arial"/>
                <a:cs typeface="Arial"/>
              </a:rPr>
              <a:t>: </a:t>
            </a:r>
            <a:r>
              <a:rPr sz="3699" spc="11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Садыкова </a:t>
            </a:r>
            <a:r>
              <a:rPr lang="ru-RU" sz="3699" spc="-11" dirty="0" err="1">
                <a:solidFill>
                  <a:srgbClr val="231F20"/>
                </a:solidFill>
                <a:latin typeface="Arial"/>
                <a:cs typeface="Arial"/>
              </a:rPr>
              <a:t>Дильдор</a:t>
            </a:r>
            <a:r>
              <a:rPr lang="ru-RU" sz="3699" spc="-1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3699" spc="-11" dirty="0" err="1" smtClean="0">
                <a:solidFill>
                  <a:srgbClr val="231F20"/>
                </a:solidFill>
                <a:latin typeface="Arial"/>
                <a:cs typeface="Arial"/>
              </a:rPr>
              <a:t>Абдуллаевна</a:t>
            </a:r>
            <a:endParaRPr sz="3699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8251" y="2644431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6" name="object 6"/>
          <p:cNvSpPr/>
          <p:nvPr/>
        </p:nvSpPr>
        <p:spPr>
          <a:xfrm>
            <a:off x="928251" y="4438107"/>
            <a:ext cx="727404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5380" y="610824"/>
            <a:ext cx="987765" cy="986425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pic>
        <p:nvPicPr>
          <p:cNvPr id="27" name="Picture 2" descr="Сказка Лиса и журавль читать оналйн Сказки для детей читать онлайн ...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54" y="2521528"/>
            <a:ext cx="3934691" cy="33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85728"/>
            <a:ext cx="8229600" cy="11319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Лиса</a:t>
            </a:r>
            <a:br>
              <a:rPr lang="ru-RU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8" name="Picture 4" descr="D:\Илес акамнинг компьютери\только для Камилки картинки\ЦВЕТЫ\zoo\lisa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2794" y="1428736"/>
            <a:ext cx="5286412" cy="5083766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027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9785" y="357167"/>
            <a:ext cx="9466579" cy="611290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         </a:t>
            </a:r>
            <a:r>
              <a:rPr lang="ru-RU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Лиса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– хищное животное с острой мордой и   длинным пушистым хвостом. Это вы знаете. А вот почему в сказках она </a:t>
            </a:r>
            <a:r>
              <a:rPr lang="ru-RU" sz="35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ЛисаПатрикеевна</a:t>
            </a:r>
            <a:r>
              <a:rPr lang="ru-RU" sz="35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я расскажу.</a:t>
            </a:r>
          </a:p>
          <a:p>
            <a:pPr algn="just"/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  <a:r>
              <a:rPr lang="ru-RU" sz="35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лиса 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образовано от слова </a:t>
            </a:r>
            <a:r>
              <a:rPr lang="ru-RU" sz="35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лисый</a:t>
            </a:r>
            <a:r>
              <a:rPr lang="ru-RU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– «желтоватый». Лисой зверя прозвали за жёлтую шерсть.</a:t>
            </a:r>
          </a:p>
          <a:p>
            <a:pPr algn="just"/>
            <a:r>
              <a:rPr lang="ru-RU" sz="35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Патрикей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– имя старинное, происходит от латинского </a:t>
            </a:r>
            <a:r>
              <a:rPr lang="ru-RU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патриций,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то есть </a:t>
            </a:r>
            <a:r>
              <a:rPr lang="ru-RU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аристократ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aslzoda</a:t>
            </a:r>
            <a:r>
              <a:rPr lang="en-US" sz="3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zodagon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Давным-давно, лет 700 назад, жил-был новгородский князь </a:t>
            </a:r>
            <a:r>
              <a:rPr lang="ru-RU" sz="35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Патрикей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Он прославился своей хитростью. Имя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Патрикей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стало равнозначным слову хитрец. Хитрая, умная лиса, получила отчество Патрикеевна.</a:t>
            </a:r>
            <a:endParaRPr lang="ru-RU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304800" y="471054"/>
            <a:ext cx="2004985" cy="2618509"/>
          </a:xfrm>
          <a:prstGeom prst="ellipse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845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СЕРЫЙ ЖУРАВЛЬ • Большая российская энциклопедия - электронная верс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2253" y="1761281"/>
            <a:ext cx="4987637" cy="448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осточный венценосный журавль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3" y="429469"/>
            <a:ext cx="5448300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Японский журавль, птица на грани вымирания - Хлеба и зрели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67" y="365125"/>
            <a:ext cx="5091546" cy="59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d модель - Журавл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7" y="874362"/>
            <a:ext cx="6175664" cy="455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03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345" y="1066801"/>
            <a:ext cx="4281054" cy="4805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Open Sans"/>
              </a:rPr>
              <a:t>На исходе лета дни. </a:t>
            </a: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Open Sans"/>
              </a:rPr>
              <a:t>Улетают …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Open Sans"/>
              </a:rPr>
              <a:t>Опустели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гнёзда вмиг. </a:t>
            </a: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Open Sans"/>
              </a:rPr>
              <a:t>Тает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…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                  крик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. </a:t>
            </a: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Open Sans"/>
              </a:rPr>
              <a:t>Знать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,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зима не за </a:t>
            </a:r>
            <a:r>
              <a:rPr lang="ru-RU" dirty="0" smtClean="0">
                <a:solidFill>
                  <a:srgbClr val="333333"/>
                </a:solidFill>
                <a:latin typeface="Open Sans"/>
              </a:rPr>
              <a:t>горой.</a:t>
            </a: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333333"/>
                </a:solidFill>
                <a:latin typeface="Open Sans"/>
              </a:rPr>
              <a:t>Вновь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увидимся весной! </a:t>
            </a:r>
            <a:endParaRPr lang="ru-RU" dirty="0" smtClean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endParaRPr lang="ru-RU" dirty="0">
              <a:solidFill>
                <a:srgbClr val="333333"/>
              </a:solidFill>
              <a:latin typeface="Open Sans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flipH="1">
            <a:off x="900546" y="1288472"/>
            <a:ext cx="2004985" cy="2618509"/>
          </a:xfrm>
          <a:prstGeom prst="ellipse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168729" y="1288472"/>
            <a:ext cx="35355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Длинноногий, длинношеий, </a:t>
            </a:r>
          </a:p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Длинноклювый, телом серый, </a:t>
            </a:r>
          </a:p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А затылок голый, красный,</a:t>
            </a:r>
          </a:p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 Бродит по болотам грязным, </a:t>
            </a:r>
          </a:p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Ловит в них лягушек, </a:t>
            </a:r>
          </a:p>
          <a:p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Бестолковых </a:t>
            </a:r>
            <a:r>
              <a:rPr lang="ru-RU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попрыгушек</a:t>
            </a:r>
            <a:r>
              <a:rPr lang="ru-RU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00119" y="1507322"/>
            <a:ext cx="1554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журавли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5528" y="2597726"/>
            <a:ext cx="2205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журавлиный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734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4182" y="1541300"/>
            <a:ext cx="10799618" cy="46356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званый пир – угощение, 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ziyofat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кувшин – </a:t>
            </a:r>
            <a:r>
              <a:rPr lang="en-US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uz-Latn-UZ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лизать (лижет) –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yalamoq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окрошка – 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kvasli</a:t>
            </a:r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yahna</a:t>
            </a:r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</a:t>
            </a:r>
            <a:r>
              <a:rPr lang="uz-Latn-UZ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rva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солоно хлебавши –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kuruk</a:t>
            </a:r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natijasiz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аукнулось, так и откликнулось! –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kilmishiga</a:t>
            </a:r>
            <a:r>
              <a:rPr lang="en-US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yarasha</a:t>
            </a:r>
            <a:r>
              <a:rPr lang="en-US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jazosi</a:t>
            </a:r>
            <a:endParaRPr lang="ru-RU" sz="36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клипарт\Еда\окрошк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30502" y="3110198"/>
            <a:ext cx="1523298" cy="1151089"/>
          </a:xfrm>
          <a:prstGeom prst="rect">
            <a:avLst/>
          </a:prstGeom>
          <a:noFill/>
        </p:spPr>
      </p:pic>
      <p:pic>
        <p:nvPicPr>
          <p:cNvPr id="1027" name="Picture 3" descr="D:\клипарт\предметы\posuda21_smal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180089" y="2116845"/>
            <a:ext cx="1241744" cy="109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7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910" y="365125"/>
            <a:ext cx="3906981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9778"/>
          </a:xfrm>
        </p:spPr>
      </p:pic>
    </p:spTree>
    <p:extLst>
      <p:ext uri="{BB962C8B-B14F-4D97-AF65-F5344CB8AC3E}">
        <p14:creationId xmlns:p14="http://schemas.microsoft.com/office/powerpoint/2010/main" val="11552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Сказка Лиса и журавль читать оналйн Сказки для детей читать онлайн ..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inderbox.ru/wp-content/uploads/2017/03/Lisa-i-zhura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10" y="467217"/>
            <a:ext cx="5957454" cy="607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8765" y="858982"/>
            <a:ext cx="44750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Подружилась</a:t>
            </a:r>
            <a:r>
              <a:rPr lang="ru-RU" sz="320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лиса </a:t>
            </a:r>
            <a:r>
              <a:rPr lang="ru-RU" sz="320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20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журавлем и пригласила его в </a:t>
            </a:r>
            <a:r>
              <a:rPr lang="ru-RU" sz="320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гости: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Приходи, </a:t>
            </a:r>
            <a:r>
              <a:rPr lang="ru-RU" sz="3200" dirty="0" smtClean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дружочек, </a:t>
            </a:r>
            <a:r>
              <a:rPr lang="ru-RU" sz="320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приходи, дорогой! Уж как я тебя угощу!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45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8654" y="346365"/>
            <a:ext cx="5098471" cy="61375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Идёт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журавль на званый пир, а лиса наварила манной каши и размазала по тарелке. Подала и угощает: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Покушай,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дружочек!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Сама стряпала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Журавль стучал-стучал носом по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тарелке, ничего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в рот не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попадает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/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 лисица в это время лижет себе да лижет кашу — так всю сама и слизала.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Лиса и журав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88" y="872836"/>
            <a:ext cx="5763493" cy="51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763488" y="872836"/>
            <a:ext cx="5237022" cy="516774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46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2299"/>
            <a:ext cx="4495800" cy="31126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0218" y="914400"/>
            <a:ext cx="5077541" cy="5262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На другой день приходит лиса, а журавль приготовил окрошку, выложил в кувшин с маленьким горлышком, поставил на стол и говорит:</a:t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— Кушай, лисонька!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Сказка Лиса и журавль русская народная с картинками - читат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492299"/>
            <a:ext cx="5645727" cy="56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58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4509" y="886691"/>
            <a:ext cx="6096000" cy="10113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на уроке мы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3673" y="1898073"/>
            <a:ext cx="6400801" cy="3976255"/>
          </a:xfrm>
        </p:spPr>
        <p:txBody>
          <a:bodyPr>
            <a:normAutofit fontScale="92500" lnSpcReduction="20000"/>
          </a:bodyPr>
          <a:lstStyle/>
          <a:p>
            <a:pPr marL="514350" indent="-514350" algn="l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Узнаем об устном народном творчестве.</a:t>
            </a:r>
          </a:p>
          <a:p>
            <a:pPr marL="514350" indent="-514350" algn="l">
              <a:buAutoNum type="arabicPeriod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Вспомним какими бывают сказки. </a:t>
            </a: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Послушаем  и почитаем русскую народную сказку «Лиса и Журавль».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Узнаем больше о  некоторых  животных.</a:t>
            </a:r>
          </a:p>
          <a:p>
            <a:pPr algn="l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Выучим новые пословицы.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Картинки Василиса прекрасной (26 фото) | Рисунки, Иллюстрации, Карт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24" y="1856741"/>
            <a:ext cx="3672899" cy="40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19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3429001" cy="5631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4073" y="1136073"/>
            <a:ext cx="5098472" cy="6366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Лисица начала вертеться вокруг кувшина, и так зайдет и этак, и лизнет его и понюхает; всё ничего не достаёт! Не лезет голова в кувшин. А журавль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между тем всю окрошку съел и говори: </a:t>
            </a:r>
          </a:p>
          <a:p>
            <a:pPr marL="0" indent="0">
              <a:buNone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-Ну, всё, лиса! Больше угощать нечем.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kinderbox.ru/wp-content/uploads/2017/03/Lisa-i-zhuravel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76" y="706582"/>
            <a:ext cx="5583797" cy="55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6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038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— Не обессудь,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лиса!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Больше угощать нечем.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Взяла лису досада: думала, что наесться на целую неделю, а домой пошла голодная.</a:t>
            </a:r>
          </a:p>
        </p:txBody>
      </p:sp>
      <p:pic>
        <p:nvPicPr>
          <p:cNvPr id="6" name="Picture 2" descr="Сказка Лиса и журавль русская народная с картинками - читат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55" y="691486"/>
            <a:ext cx="6363153" cy="548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234544" y="1316182"/>
            <a:ext cx="5119255" cy="486078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5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8" y="-96981"/>
            <a:ext cx="10536382" cy="1787670"/>
          </a:xfrm>
        </p:spPr>
        <p:txBody>
          <a:bodyPr/>
          <a:lstStyle/>
          <a:p>
            <a:pPr algn="ctr"/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лиса и журавль встретились.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67892" y="1285860"/>
            <a:ext cx="6137564" cy="29130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n w="1905"/>
                <a:solidFill>
                  <a:schemeClr val="tx1"/>
                </a:solidFill>
              </a:rPr>
              <a:t>      Здравствуй</a:t>
            </a:r>
            <a:r>
              <a:rPr lang="ru-RU" sz="2400" b="1" dirty="0">
                <a:ln w="1905"/>
                <a:solidFill>
                  <a:schemeClr val="tx1"/>
                </a:solidFill>
              </a:rPr>
              <a:t>!                        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До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свидания!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ln w="1905"/>
                <a:solidFill>
                  <a:schemeClr val="tx1"/>
                </a:solidFill>
              </a:rPr>
              <a:t>Доброе утро!          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Прощай!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ln w="1905"/>
                <a:solidFill>
                  <a:schemeClr val="tx1"/>
                </a:solidFill>
              </a:rPr>
              <a:t>Добрый </a:t>
            </a:r>
            <a:r>
              <a:rPr lang="ru-RU" sz="2400" b="1" dirty="0">
                <a:ln w="1905"/>
                <a:solidFill>
                  <a:schemeClr val="tx1"/>
                </a:solidFill>
              </a:rPr>
              <a:t>день!                    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Пока!</a:t>
            </a:r>
            <a:endParaRPr lang="ru-RU" sz="24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ln w="1905"/>
                <a:solidFill>
                  <a:schemeClr val="tx1"/>
                </a:solidFill>
              </a:rPr>
              <a:t>Добрый вечер!                    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</a:rPr>
              <a:t>До встречи!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                         </a:t>
            </a:r>
            <a:r>
              <a:rPr lang="ru-RU" sz="2400" b="1" dirty="0" smtClean="0">
                <a:ln w="1905">
                  <a:solidFill>
                    <a:srgbClr val="FFC000"/>
                  </a:solidFill>
                </a:ln>
                <a:solidFill>
                  <a:schemeClr val="tx1"/>
                </a:solidFill>
              </a:rPr>
              <a:t>Привет!</a:t>
            </a:r>
            <a:endParaRPr lang="ru-RU" sz="2400" dirty="0">
              <a:ln w="1905">
                <a:solidFill>
                  <a:srgbClr val="FFC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992582" y="4293403"/>
            <a:ext cx="6012873" cy="21288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Очень рад тебя  видеть!</a:t>
            </a:r>
          </a:p>
          <a:p>
            <a:pPr algn="ctr"/>
            <a:r>
              <a:rPr lang="ru-RU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Как хорошо, что я тебя  встретил!</a:t>
            </a:r>
          </a:p>
          <a:p>
            <a:pPr algn="ctr"/>
            <a:r>
              <a:rPr lang="ru-RU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Как ты живешь?        Как ты поживаешь?</a:t>
            </a:r>
          </a:p>
          <a:p>
            <a:pPr algn="ctr"/>
            <a:r>
              <a:rPr lang="ru-RU" sz="2000" b="1" dirty="0">
                <a:ln w="1905">
                  <a:solidFill>
                    <a:srgbClr val="FFC00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b="1" dirty="0">
                <a:ln w="1905"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здоровье?     Как жизнь?    Как дела?</a:t>
            </a:r>
          </a:p>
          <a:p>
            <a:pPr algn="ctr"/>
            <a:r>
              <a:rPr lang="ru-RU" sz="2000" b="1" dirty="0">
                <a:ln w="1905">
                  <a:solidFill>
                    <a:srgbClr val="FFC000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Как успехи?     Что нового? </a:t>
            </a:r>
          </a:p>
        </p:txBody>
      </p:sp>
      <p:pic>
        <p:nvPicPr>
          <p:cNvPr id="1026" name="Picture 2" descr="D:\клипарт\зверушки\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171709" y="2956181"/>
            <a:ext cx="2879716" cy="3466068"/>
          </a:xfrm>
          <a:prstGeom prst="rect">
            <a:avLst/>
          </a:prstGeom>
          <a:noFill/>
        </p:spPr>
      </p:pic>
      <p:pic>
        <p:nvPicPr>
          <p:cNvPr id="1029" name="Picture 5" descr="D:\клипарт\сказка\домики - копия (5)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712038" y="1108072"/>
            <a:ext cx="2141345" cy="1836746"/>
          </a:xfrm>
          <a:prstGeom prst="rect">
            <a:avLst/>
          </a:prstGeom>
          <a:noFill/>
        </p:spPr>
      </p:pic>
      <p:pic>
        <p:nvPicPr>
          <p:cNvPr id="1030" name="Picture 6" descr="D:\клипарт\сказка\80483859_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226115" y="967511"/>
            <a:ext cx="1935195" cy="177540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78349" y="2895600"/>
            <a:ext cx="1663070" cy="352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336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Сказка Лиса и журавль русская народная с картинками - читат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2473" y="3768436"/>
            <a:ext cx="4613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Почему лиса пригласила журавля к себе в гости?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казка Журавль и цапля русская народная сказка с картинкам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900"/>
            <a:ext cx="11914908" cy="68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24255" y="4391891"/>
            <a:ext cx="4350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Журавль принял приглашение?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усская народная сказка &quot;ЛИСА И ТЕТЕРЕВ&quot;, текст | Иллюстрации лис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16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1127" y="4752109"/>
            <a:ext cx="4225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 чём думала лиса, когда шла к журавлю в гости?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4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8612" y="2937163"/>
            <a:ext cx="41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Чем закончилась сказка?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Сказка Лиса и журавль, Русская народная сказка - читать для детей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8296"/>
            <a:ext cx="4484762" cy="4782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амка для фото – Колобок и зайчик » Территория дизайнера и веб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6691" y="2105891"/>
            <a:ext cx="381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Сказка-ложь,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да в ней намёк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Добрым молодцам урок.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Лиса и Журавль&quot; #2 Веселые сказки для детей. Сказки народов мир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78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698" y="274638"/>
            <a:ext cx="101806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Найдите пословицы о гостеприимстве.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1692" y="1600860"/>
            <a:ext cx="11002107" cy="4533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 есть в печи, всё на стол мечи. 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Шило в мешке не утаишь. 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добро добром и платят. 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Труд кормит, а лень портит. 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Без труда не вытащить и рыбку из пруда.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Хороший гость дому радость.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Друг познаётся в беде. 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Гостю щей не жалей, а побольше лей.</a:t>
            </a:r>
          </a:p>
          <a:p>
            <a:pPr marL="0" indent="0">
              <a:buNone/>
            </a:pPr>
            <a:r>
              <a:rPr lang="ru-RU" sz="35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 правое дело стой смело.</a:t>
            </a:r>
            <a:endParaRPr lang="ru-RU" sz="35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31" name="Picture 7" descr="D:\клипарт\предметы\samov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692" y="274638"/>
            <a:ext cx="1147006" cy="1069810"/>
          </a:xfrm>
          <a:prstGeom prst="rect">
            <a:avLst/>
          </a:prstGeom>
          <a:noFill/>
        </p:spPr>
      </p:pic>
      <p:pic>
        <p:nvPicPr>
          <p:cNvPr id="13" name="Picture 4" descr="Как Кощей жениться хотел. Озвучивает Юлианна ~ Проза (Сказка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279" y="2667251"/>
            <a:ext cx="2504389" cy="39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9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9786" y="274638"/>
            <a:ext cx="7572428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Устное народное творчество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81158" y="2000240"/>
            <a:ext cx="2071702" cy="91440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39140" y="1928802"/>
            <a:ext cx="2071702" cy="91440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Песни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66976" y="3357562"/>
            <a:ext cx="2571768" cy="91440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95868" y="4429132"/>
            <a:ext cx="2071702" cy="1000132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952596" y="2143117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Сказки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1290" y="3571877"/>
            <a:ext cx="22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Пословицы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096132" y="3357562"/>
            <a:ext cx="2714644" cy="914400"/>
          </a:xfrm>
          <a:prstGeom prst="roundRect">
            <a:avLst/>
          </a:prstGeom>
          <a:solidFill>
            <a:srgbClr val="FF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0182" y="4572009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Загадки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7570" y="3571877"/>
            <a:ext cx="2634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</a:rPr>
              <a:t>Скороговорки</a:t>
            </a:r>
          </a:p>
        </p:txBody>
      </p:sp>
      <p:sp>
        <p:nvSpPr>
          <p:cNvPr id="18" name="12-конечная звезда 17"/>
          <p:cNvSpPr/>
          <p:nvPr/>
        </p:nvSpPr>
        <p:spPr>
          <a:xfrm>
            <a:off x="4667240" y="1142984"/>
            <a:ext cx="2786082" cy="2500330"/>
          </a:xfrm>
          <a:prstGeom prst="star12">
            <a:avLst/>
          </a:prstGeom>
          <a:solidFill>
            <a:srgbClr val="FFCC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024430" y="2000241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</a:rPr>
              <a:t>Фольклор</a:t>
            </a:r>
          </a:p>
        </p:txBody>
      </p:sp>
      <p:cxnSp>
        <p:nvCxnSpPr>
          <p:cNvPr id="21" name="Прямая со стрелкой 20"/>
          <p:cNvCxnSpPr>
            <a:stCxn id="18" idx="1"/>
          </p:cNvCxnSpPr>
          <p:nvPr/>
        </p:nvCxnSpPr>
        <p:spPr>
          <a:xfrm>
            <a:off x="7453322" y="2393150"/>
            <a:ext cx="714380" cy="357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8" idx="7"/>
          </p:cNvCxnSpPr>
          <p:nvPr/>
        </p:nvCxnSpPr>
        <p:spPr>
          <a:xfrm rot="10800000" flipV="1">
            <a:off x="4024298" y="2393149"/>
            <a:ext cx="642942" cy="3571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 flipV="1">
            <a:off x="4095736" y="3000372"/>
            <a:ext cx="785818" cy="28575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239008" y="3000372"/>
            <a:ext cx="857256" cy="28575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5667372" y="4000504"/>
            <a:ext cx="714380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19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Интерактивный кроссворд &quot;Герои русских сказок&quot; (Литературное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119407"/>
            <a:ext cx="1899138" cy="18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31852" y="548640"/>
            <a:ext cx="78919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Шел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журавль по болоту — нос завяз; нос вытащил — хвост завяз.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Одна у журавля дорога — на теплые воды.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Хоть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тресни синица, а не быть журавлем.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Журавли за море летают, а всё одно: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курлы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Журавль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высоко летает, а от реки не отбывает.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Журавля в небе не сули, дай прежде синицу в руки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Конкурс Сказки летних красок - творческий конкурс для дет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565" y="548640"/>
            <a:ext cx="2665120" cy="22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74988"/>
          </a:xfrm>
          <a:prstGeom prst="rect">
            <a:avLst/>
          </a:prstGeom>
        </p:spPr>
      </p:pic>
      <p:pic>
        <p:nvPicPr>
          <p:cNvPr id="6" name="Picture 8" descr="Презентация и разработка урока по математике на тему&quot;Упражнения на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196" y="1894000"/>
            <a:ext cx="3747788" cy="53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7115" y="2264897"/>
            <a:ext cx="7331066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журавль в небе-о чём-либо очень далёком, недостижимом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52109" y="4712677"/>
            <a:ext cx="58830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небе осенью курлычут, </a:t>
            </a:r>
            <a:endParaRPr lang="ru-RU" sz="28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собою в небо кличут</a:t>
            </a:r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 </a:t>
            </a: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манят нас вдали… </a:t>
            </a:r>
            <a:endParaRPr lang="ru-RU" sz="28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</a:t>
            </a: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скажите?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6485" y="2087729"/>
            <a:ext cx="4065624" cy="410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86485" y="1163781"/>
            <a:ext cx="1122906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самостоятельного выполнения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Прочитать выразительно сказку.</a:t>
            </a:r>
          </a:p>
          <a:p>
            <a:pPr algn="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.</a:t>
            </a:r>
          </a:p>
          <a:p>
            <a:pPr algn="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Записать и выучить пословицы. </a:t>
            </a:r>
          </a:p>
          <a:p>
            <a:pPr algn="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Нарисовать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ииллюстрации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к сказке.</a:t>
            </a:r>
          </a:p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Отгадать загадку: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73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9492" y="1399309"/>
            <a:ext cx="3325090" cy="393147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В.Максимов.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«Бабушкины сказки»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1867. Третьяковская галерея. Москва.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410" y="1246909"/>
            <a:ext cx="6576552" cy="468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D:\клипарт\рамочки дерево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6981" y="803428"/>
            <a:ext cx="7971409" cy="5567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13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Викторина по сказкам.</a:t>
            </a:r>
          </a:p>
        </p:txBody>
      </p:sp>
      <p:pic>
        <p:nvPicPr>
          <p:cNvPr id="1026" name="Picture 2" descr="D:\Маме\Учительская деятельность\школа\для учебника 5 класса\лиса и журавль\95765025_large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0945" y="1312448"/>
            <a:ext cx="5514549" cy="533948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8" descr="РЕПКА.&quot; ). Обсуждение на LiveInternet - Российский Сервис Онлай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18" y="1491543"/>
            <a:ext cx="5430983" cy="50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60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256" y="138545"/>
            <a:ext cx="10425544" cy="92825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Курочка Р…б…</a:t>
            </a:r>
          </a:p>
        </p:txBody>
      </p:sp>
      <p:pic>
        <p:nvPicPr>
          <p:cNvPr id="4" name="Picture 3" descr="D:\Маме\Учительская деятельность\школа\для учебника 5 класса\иллюстрации чтение\0_e32c6_d9211c23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79476" y="955965"/>
            <a:ext cx="9765615" cy="569421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Курочка Ряба - Жигарев В. | Купить книгу с доставкой | My-shop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17" y="1130255"/>
            <a:ext cx="8989956" cy="545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 и медведь.</a:t>
            </a:r>
          </a:p>
        </p:txBody>
      </p:sp>
      <p:pic>
        <p:nvPicPr>
          <p:cNvPr id="2051" name="Picture 3" descr="D:\Маме\Учительская деятельность\школа\для учебника 5 класса\лиса и журавль\80701565_large_f_4ec0c73cc108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38200" y="1552143"/>
            <a:ext cx="4706130" cy="438212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10" descr="Сказочный,мультяшный Клипарт.2 | Записи в рубрике Сказочный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30" y="1690688"/>
            <a:ext cx="3265060" cy="40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Маме\Учительская деятельность\школа\для учебника 5 класса\лиса и журавль\80701564_large_f_4dd3b7449ef9c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6345384" y="1540286"/>
            <a:ext cx="4904506" cy="438212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296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Т…р…м…к</a:t>
            </a:r>
          </a:p>
        </p:txBody>
      </p:sp>
      <p:pic>
        <p:nvPicPr>
          <p:cNvPr id="3074" name="Picture 2" descr="D:\Маме\Учительская деятельность\школа\для учебника 5 класса\лиса и журавль\80701566_large_f_4ec0c489cdb0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38877" y="1571612"/>
            <a:ext cx="4810952" cy="447973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3075" name="Picture 3" descr="D:\Маме\Учительская деятельность\школа\для учебника 5 класса\лиса и журавль\80670726_f_4ec0c428b22bc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38200" y="1690688"/>
            <a:ext cx="4772041" cy="436065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6" descr="Премьера спектакля &quot;Теремок&quot; пройдет в Краснодаре - Живая Кубань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1" y="1233972"/>
            <a:ext cx="8029272" cy="56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2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796" b="72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709</Words>
  <Application>Microsoft Office PowerPoint</Application>
  <PresentationFormat>Широкоэкранный</PresentationFormat>
  <Paragraphs>110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Open Sans</vt:lpstr>
      <vt:lpstr>Тема Office</vt:lpstr>
      <vt:lpstr>Русский язык литературное чтение</vt:lpstr>
      <vt:lpstr>Сегодня на уроке мы </vt:lpstr>
      <vt:lpstr>  Устное народное творчество</vt:lpstr>
      <vt:lpstr>Презентация PowerPoint</vt:lpstr>
      <vt:lpstr>Викторина по сказкам.</vt:lpstr>
      <vt:lpstr>Курочка Р…б…</vt:lpstr>
      <vt:lpstr>… и медведь.</vt:lpstr>
      <vt:lpstr>Т…р…м…к</vt:lpstr>
      <vt:lpstr>Презентация PowerPoint</vt:lpstr>
      <vt:lpstr>        Лиса         </vt:lpstr>
      <vt:lpstr>Презентация PowerPoint</vt:lpstr>
      <vt:lpstr>Презентация PowerPoint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лиса и журавль встретились.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Найдите пословицы о гостеприимстве.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WINDOWS 10</cp:lastModifiedBy>
  <cp:revision>31</cp:revision>
  <dcterms:created xsi:type="dcterms:W3CDTF">2020-08-26T09:28:02Z</dcterms:created>
  <dcterms:modified xsi:type="dcterms:W3CDTF">2020-08-29T09:03:18Z</dcterms:modified>
</cp:coreProperties>
</file>