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  <p:sldMasterId id="2147483751" r:id="rId2"/>
    <p:sldMasterId id="2147483763" r:id="rId3"/>
    <p:sldMasterId id="2147483775" r:id="rId4"/>
    <p:sldMasterId id="2147483799" r:id="rId5"/>
  </p:sldMasterIdLst>
  <p:notesMasterIdLst>
    <p:notesMasterId r:id="rId24"/>
  </p:notesMasterIdLst>
  <p:handoutMasterIdLst>
    <p:handoutMasterId r:id="rId25"/>
  </p:handoutMasterIdLst>
  <p:sldIdLst>
    <p:sldId id="390" r:id="rId6"/>
    <p:sldId id="358" r:id="rId7"/>
    <p:sldId id="393" r:id="rId8"/>
    <p:sldId id="392" r:id="rId9"/>
    <p:sldId id="382" r:id="rId10"/>
    <p:sldId id="383" r:id="rId11"/>
    <p:sldId id="384" r:id="rId12"/>
    <p:sldId id="391" r:id="rId13"/>
    <p:sldId id="381" r:id="rId14"/>
    <p:sldId id="362" r:id="rId15"/>
    <p:sldId id="380" r:id="rId16"/>
    <p:sldId id="394" r:id="rId17"/>
    <p:sldId id="395" r:id="rId18"/>
    <p:sldId id="375" r:id="rId19"/>
    <p:sldId id="385" r:id="rId20"/>
    <p:sldId id="386" r:id="rId21"/>
    <p:sldId id="387" r:id="rId22"/>
    <p:sldId id="331" r:id="rId23"/>
  </p:sldIdLst>
  <p:sldSz cx="9144000" cy="5143500" type="screen16x9"/>
  <p:notesSz cx="9866313" cy="6735763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FF99"/>
    <a:srgbClr val="66FFFF"/>
    <a:srgbClr val="FFCCFF"/>
    <a:srgbClr val="FF66CC"/>
    <a:srgbClr val="FF33CC"/>
    <a:srgbClr val="99FF99"/>
    <a:srgbClr val="CC3399"/>
    <a:srgbClr val="FF99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549" autoAdjust="0"/>
  </p:normalViewPr>
  <p:slideViewPr>
    <p:cSldViewPr snapToGrid="0">
      <p:cViewPr varScale="1">
        <p:scale>
          <a:sx n="59" d="100"/>
          <a:sy n="59" d="100"/>
        </p:scale>
        <p:origin x="9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87733" y="0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261DA-2E9C-433B-A2AA-31EC04CCF677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397620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87733" y="6397620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FD3ED-3B66-4117-A4D4-CCBC856C4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301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11F2-C6F7-4408-8A94-D7C2217BC54F}" type="datetimeFigureOut">
              <a:rPr lang="ru-RU" smtClean="0"/>
              <a:t>20.08.2020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632" y="3241586"/>
            <a:ext cx="7893050" cy="265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8627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D4C1E-46C9-452C-9820-5F259BFDC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0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B222B-5F92-4071-8F6F-9E4851B3DDC8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17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157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1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12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811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200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286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61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B222B-5F92-4071-8F6F-9E4851B3DDC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89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569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235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3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1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137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086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177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13751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5922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819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4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4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4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4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7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699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5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9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8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282447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7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5" y="1282447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7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9" y="1282447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8" y="1282447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5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9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8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5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9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8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04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2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6491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72">
          <p15:clr>
            <a:srgbClr val="FBAE40"/>
          </p15:clr>
        </p15:guide>
        <p15:guide id="2" pos="1768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2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93668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72">
          <p15:clr>
            <a:srgbClr val="FBAE40"/>
          </p15:clr>
        </p15:guide>
        <p15:guide id="2" pos="176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2483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1646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75409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1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2409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1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749"/>
            </a:lvl1pPr>
            <a:lvl2pPr marL="81644" indent="-81644">
              <a:buFont typeface="Arial" panose="020B0604020202020204" pitchFamily="34" charset="0"/>
              <a:buChar char="•"/>
              <a:defRPr sz="749"/>
            </a:lvl2pPr>
            <a:lvl3pPr marL="163289" indent="-81644">
              <a:defRPr sz="749"/>
            </a:lvl3pPr>
            <a:lvl4pPr marL="285755" indent="-122466">
              <a:defRPr sz="749"/>
            </a:lvl4pPr>
            <a:lvl5pPr marL="408221" indent="-122466"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62042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4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4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4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4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8657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4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4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4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4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75846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3240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29165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2291463"/>
            <a:ext cx="3813049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5199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4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2291463"/>
            <a:ext cx="3813049" cy="224125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042260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9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9" y="3537755"/>
            <a:ext cx="1831086" cy="994955"/>
          </a:xfrm>
        </p:spPr>
        <p:txBody>
          <a:bodyPr/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9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353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9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1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9" y="3537755"/>
            <a:ext cx="1831086" cy="994955"/>
          </a:xfrm>
        </p:spPr>
        <p:txBody>
          <a:bodyPr/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9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4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74656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5313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988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42761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5"/>
            <a:ext cx="3813049" cy="1004405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528305"/>
            <a:ext cx="3813049" cy="1004405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94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5"/>
            <a:ext cx="3813049" cy="1004405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528305"/>
            <a:ext cx="3813049" cy="1004405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87015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594336"/>
            <a:ext cx="1831086" cy="65299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594336"/>
            <a:ext cx="1831086" cy="652999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594336"/>
            <a:ext cx="1831086" cy="652999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594336"/>
            <a:ext cx="1831086" cy="652999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19303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2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594336"/>
            <a:ext cx="1831086" cy="65299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594336"/>
            <a:ext cx="1831086" cy="652999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594336"/>
            <a:ext cx="1831086" cy="652999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594336"/>
            <a:ext cx="1831086" cy="652999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72543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759317"/>
            <a:ext cx="2496312" cy="48801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759317"/>
            <a:ext cx="2496312" cy="48801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759317"/>
            <a:ext cx="2496312" cy="488019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45231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759317"/>
            <a:ext cx="2496312" cy="48801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759317"/>
            <a:ext cx="2496312" cy="48801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759317"/>
            <a:ext cx="2496312" cy="488019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13048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759316"/>
            <a:ext cx="3813049" cy="48801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3759316"/>
            <a:ext cx="3813049" cy="48801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159039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2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759316"/>
            <a:ext cx="3813049" cy="48801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3759316"/>
            <a:ext cx="3813049" cy="48801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90201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5" y="0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5" y="2564892"/>
            <a:ext cx="2297430" cy="2578608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299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377804"/>
            <a:ext cx="1831086" cy="65299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377804"/>
            <a:ext cx="1831086" cy="652999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377804"/>
            <a:ext cx="1831086" cy="652999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377804"/>
            <a:ext cx="1831086" cy="652999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1831086" cy="1285169"/>
          </a:xfrm>
        </p:spPr>
        <p:txBody>
          <a:bodyPr/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16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377804"/>
            <a:ext cx="1831086" cy="65299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377804"/>
            <a:ext cx="1831086" cy="652999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377804"/>
            <a:ext cx="1831086" cy="652999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377804"/>
            <a:ext cx="1831086" cy="652999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1831086" cy="1285169"/>
          </a:xfrm>
        </p:spPr>
        <p:txBody>
          <a:bodyPr/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749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9812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542784"/>
            <a:ext cx="2496312" cy="48801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42784"/>
            <a:ext cx="2496312" cy="48801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542784"/>
            <a:ext cx="2496312" cy="488019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35454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542784"/>
            <a:ext cx="2496312" cy="48801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42784"/>
            <a:ext cx="2496312" cy="48801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542784"/>
            <a:ext cx="2496312" cy="488019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6729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542786"/>
            <a:ext cx="3813049" cy="48801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2542786"/>
            <a:ext cx="3813049" cy="48801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159228"/>
            <a:ext cx="3813049" cy="127730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96998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542786"/>
            <a:ext cx="3813049" cy="48801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2542786"/>
            <a:ext cx="3813049" cy="48801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072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49">
                <a:solidFill>
                  <a:srgbClr val="FFFFFF"/>
                </a:solidFill>
              </a:defRPr>
            </a:lvl2pPr>
            <a:lvl3pPr marL="183704" indent="-91853">
              <a:defRPr sz="749">
                <a:solidFill>
                  <a:srgbClr val="FFFFFF"/>
                </a:solidFill>
              </a:defRPr>
            </a:lvl3pPr>
            <a:lvl4pPr marL="275556" indent="-91853">
              <a:defRPr sz="749">
                <a:solidFill>
                  <a:srgbClr val="FFFFFF"/>
                </a:solidFill>
              </a:defRPr>
            </a:lvl4pPr>
            <a:lvl5pPr marL="398026" indent="-122470">
              <a:defRPr sz="7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159228"/>
            <a:ext cx="3813049" cy="1277300"/>
          </a:xfrm>
        </p:spPr>
        <p:txBody>
          <a:bodyPr/>
          <a:lstStyle>
            <a:lvl1pPr marL="0" indent="0">
              <a:buNone/>
              <a:defRPr sz="1125"/>
            </a:lvl1pPr>
            <a:lvl2pPr marL="91853" indent="-91853">
              <a:buFont typeface="Arial" panose="020B0604020202020204" pitchFamily="34" charset="0"/>
              <a:buChar char="•"/>
              <a:defRPr sz="749"/>
            </a:lvl2pPr>
            <a:lvl3pPr marL="183704" indent="-91853">
              <a:defRPr sz="749"/>
            </a:lvl3pPr>
            <a:lvl4pPr marL="275556" indent="-91853">
              <a:defRPr sz="749"/>
            </a:lvl4pPr>
            <a:lvl5pPr>
              <a:defRPr sz="7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980106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4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4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3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4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41132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4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4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3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4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439647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1" y="1229845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5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0" y="122984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45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1" y="236516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36516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0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6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3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1" y="3500481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7" y="3500481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0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81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87949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1" y="1229845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5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0" y="122984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45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1" y="236516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36516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0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6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3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1" y="3500481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7" y="3500481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0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81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81875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6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3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6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5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6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6"/>
            <a:ext cx="1831086" cy="1721357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189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1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0" y="122984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1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0" y="291493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89622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3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1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0" y="122984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4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3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1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0" y="2914932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35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69329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4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3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0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4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3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0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44890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4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3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0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4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3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0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43" i="1"/>
            </a:lvl2pPr>
            <a:lvl3pPr marL="0" indent="0">
              <a:buNone/>
              <a:defRPr sz="643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384846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4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5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206390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4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5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72637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7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11614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0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7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63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7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749" i="1"/>
            </a:lvl2pPr>
            <a:lvl3pPr marL="0" indent="0" algn="ctr">
              <a:buNone/>
              <a:defRPr sz="749"/>
            </a:lvl3pPr>
            <a:lvl4pPr marL="275556" indent="-91853">
              <a:defRPr sz="643"/>
            </a:lvl4pPr>
            <a:lvl5pPr>
              <a:defRPr sz="643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8191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4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8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7" y="0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4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8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7" y="1282446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4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8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7" y="2564892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4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8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7" y="3847338"/>
            <a:ext cx="1536193" cy="129616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74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2451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399" y="3735427"/>
            <a:ext cx="1828800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119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32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7"/>
            <a:ext cx="249631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782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563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1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881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1" y="3735427"/>
            <a:ext cx="3814192" cy="719138"/>
          </a:xfrm>
        </p:spPr>
        <p:txBody>
          <a:bodyPr>
            <a:noAutofit/>
          </a:bodyPr>
          <a:lstStyle>
            <a:lvl1pPr marL="0" indent="0">
              <a:buNone/>
              <a:defRPr sz="1049"/>
            </a:lvl1pPr>
            <a:lvl2pPr marL="114284" indent="-114284">
              <a:buFont typeface="Arial" panose="020B0604020202020204" pitchFamily="34" charset="0"/>
              <a:buChar char="•"/>
              <a:defRPr sz="1049"/>
            </a:lvl2pPr>
            <a:lvl3pPr marL="228568" indent="-114284">
              <a:defRPr sz="1049"/>
            </a:lvl3pPr>
            <a:lvl4pPr marL="399993" indent="-171425">
              <a:defRPr sz="1049"/>
            </a:lvl4pPr>
            <a:lvl5pPr marL="571418" indent="-171425"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3748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509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10712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4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6915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59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2344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153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4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2291463"/>
            <a:ext cx="3813049" cy="224125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01097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9" y="3537755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2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7" y="1047750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9" y="3537755"/>
            <a:ext cx="1831086" cy="994955"/>
          </a:xfrm>
        </p:spPr>
        <p:txBody>
          <a:bodyPr/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5"/>
            <a:ext cx="1831086" cy="994955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7" y="2292753"/>
            <a:ext cx="1828800" cy="110712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44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95761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1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39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8670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528304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14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528304"/>
            <a:ext cx="3813049" cy="1004405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39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28692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12134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2954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9616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8345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9932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478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25" indent="-171425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37" indent="-18571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77" indent="-171425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03" indent="-171425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263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1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1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1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1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389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3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1"/>
            <a:ext cx="1831086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1"/>
            <a:ext cx="1831086" cy="84010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1"/>
            <a:ext cx="1831086" cy="84010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1"/>
            <a:ext cx="1831086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49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7787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1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1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1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6642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1"/>
            <a:ext cx="2496312" cy="84010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1"/>
            <a:ext cx="2496312" cy="840102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1"/>
            <a:ext cx="2496312" cy="84010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940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159228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763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1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4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4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49">
                <a:solidFill>
                  <a:srgbClr val="FFFFFF"/>
                </a:solidFill>
              </a:defRPr>
            </a:lvl2pPr>
            <a:lvl3pPr marL="257145" indent="-128573">
              <a:defRPr sz="1049">
                <a:solidFill>
                  <a:srgbClr val="FFFFFF"/>
                </a:solidFill>
              </a:defRPr>
            </a:lvl3pPr>
            <a:lvl4pPr marL="385717" indent="-128573">
              <a:defRPr sz="1049">
                <a:solidFill>
                  <a:srgbClr val="FFFFFF"/>
                </a:solidFill>
              </a:defRPr>
            </a:lvl4pPr>
            <a:lvl5pPr marL="557147" indent="-171431">
              <a:defRPr sz="104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4" y="3159228"/>
            <a:ext cx="3813049" cy="1277300"/>
          </a:xfrm>
        </p:spPr>
        <p:txBody>
          <a:bodyPr/>
          <a:lstStyle>
            <a:lvl1pPr marL="0" indent="0">
              <a:buNone/>
              <a:defRPr sz="1575"/>
            </a:lvl1pPr>
            <a:lvl2pPr marL="128573" indent="-128573">
              <a:buFont typeface="Arial" panose="020B0604020202020204" pitchFamily="34" charset="0"/>
              <a:buChar char="•"/>
              <a:defRPr sz="1049"/>
            </a:lvl2pPr>
            <a:lvl3pPr marL="257145" indent="-128573">
              <a:defRPr sz="1049"/>
            </a:lvl3pPr>
            <a:lvl4pPr marL="385717" indent="-128573">
              <a:defRPr sz="1049"/>
            </a:lvl4pPr>
            <a:lvl5pPr>
              <a:defRPr sz="104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4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7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2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3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7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2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7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3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512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7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2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3" y="122984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7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2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3" y="236516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7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3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8049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7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2813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4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3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7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7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95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25" indent="-171425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51" indent="-171425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77" indent="-171425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03" indent="-171425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4169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90304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7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7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1" cy="6858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4"/>
            <a:ext cx="1735807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0828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3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9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3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9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3381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3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9" y="122984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3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9" y="2914934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4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3930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4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0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480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1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4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8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0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22034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7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72327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7" y="1229843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4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788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49" i="1"/>
            </a:lvl2pPr>
            <a:lvl3pPr marL="0" indent="0" algn="ctr">
              <a:buNone/>
              <a:defRPr sz="1049"/>
            </a:lvl3pPr>
            <a:lvl4pPr marL="385717" indent="-128573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2398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74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60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30124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58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857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712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336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360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01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837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4723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40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1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670"/>
            </a:lvl1pPr>
            <a:lvl2pPr marL="318229" indent="0" algn="ctr">
              <a:buNone/>
              <a:defRPr sz="1392"/>
            </a:lvl2pPr>
            <a:lvl3pPr marL="636459" indent="0" algn="ctr">
              <a:buNone/>
              <a:defRPr sz="1253"/>
            </a:lvl3pPr>
            <a:lvl4pPr marL="954688" indent="0" algn="ctr">
              <a:buNone/>
              <a:defRPr sz="1114"/>
            </a:lvl4pPr>
            <a:lvl5pPr marL="1272918" indent="0" algn="ctr">
              <a:buNone/>
              <a:defRPr sz="1114"/>
            </a:lvl5pPr>
            <a:lvl6pPr marL="1591147" indent="0" algn="ctr">
              <a:buNone/>
              <a:defRPr sz="1114"/>
            </a:lvl6pPr>
            <a:lvl7pPr marL="1909377" indent="0" algn="ctr">
              <a:buNone/>
              <a:defRPr sz="1114"/>
            </a:lvl7pPr>
            <a:lvl8pPr marL="2227606" indent="0" algn="ctr">
              <a:buNone/>
              <a:defRPr sz="1114"/>
            </a:lvl8pPr>
            <a:lvl9pPr marL="2545836" indent="0" algn="ctr">
              <a:buNone/>
              <a:defRPr sz="111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51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914401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5902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94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1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1pPr>
            <a:lvl2pPr marL="318229" indent="0">
              <a:buNone/>
              <a:defRPr sz="1392">
                <a:solidFill>
                  <a:schemeClr val="tx1">
                    <a:tint val="75000"/>
                  </a:schemeClr>
                </a:solidFill>
              </a:defRPr>
            </a:lvl2pPr>
            <a:lvl3pPr marL="636459" indent="0">
              <a:buNone/>
              <a:defRPr sz="1253">
                <a:solidFill>
                  <a:schemeClr val="tx1">
                    <a:tint val="75000"/>
                  </a:schemeClr>
                </a:solidFill>
              </a:defRPr>
            </a:lvl3pPr>
            <a:lvl4pPr marL="95468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27291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59114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190937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227606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545836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786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903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3"/>
            <a:ext cx="3868341" cy="617934"/>
          </a:xfrm>
        </p:spPr>
        <p:txBody>
          <a:bodyPr anchor="b"/>
          <a:lstStyle>
            <a:lvl1pPr marL="0" indent="0">
              <a:buNone/>
              <a:defRPr sz="1670" b="1"/>
            </a:lvl1pPr>
            <a:lvl2pPr marL="318229" indent="0">
              <a:buNone/>
              <a:defRPr sz="1392" b="1"/>
            </a:lvl2pPr>
            <a:lvl3pPr marL="636459" indent="0">
              <a:buNone/>
              <a:defRPr sz="1253" b="1"/>
            </a:lvl3pPr>
            <a:lvl4pPr marL="954688" indent="0">
              <a:buNone/>
              <a:defRPr sz="1114" b="1"/>
            </a:lvl4pPr>
            <a:lvl5pPr marL="1272918" indent="0">
              <a:buNone/>
              <a:defRPr sz="1114" b="1"/>
            </a:lvl5pPr>
            <a:lvl6pPr marL="1591147" indent="0">
              <a:buNone/>
              <a:defRPr sz="1114" b="1"/>
            </a:lvl6pPr>
            <a:lvl7pPr marL="1909377" indent="0">
              <a:buNone/>
              <a:defRPr sz="1114" b="1"/>
            </a:lvl7pPr>
            <a:lvl8pPr marL="2227606" indent="0">
              <a:buNone/>
              <a:defRPr sz="1114" b="1"/>
            </a:lvl8pPr>
            <a:lvl9pPr marL="2545836" indent="0">
              <a:buNone/>
              <a:defRPr sz="11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7"/>
            <a:ext cx="386834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670" b="1"/>
            </a:lvl1pPr>
            <a:lvl2pPr marL="318229" indent="0">
              <a:buNone/>
              <a:defRPr sz="1392" b="1"/>
            </a:lvl2pPr>
            <a:lvl3pPr marL="636459" indent="0">
              <a:buNone/>
              <a:defRPr sz="1253" b="1"/>
            </a:lvl3pPr>
            <a:lvl4pPr marL="954688" indent="0">
              <a:buNone/>
              <a:defRPr sz="1114" b="1"/>
            </a:lvl4pPr>
            <a:lvl5pPr marL="1272918" indent="0">
              <a:buNone/>
              <a:defRPr sz="1114" b="1"/>
            </a:lvl5pPr>
            <a:lvl6pPr marL="1591147" indent="0">
              <a:buNone/>
              <a:defRPr sz="1114" b="1"/>
            </a:lvl6pPr>
            <a:lvl7pPr marL="1909377" indent="0">
              <a:buNone/>
              <a:defRPr sz="1114" b="1"/>
            </a:lvl7pPr>
            <a:lvl8pPr marL="2227606" indent="0">
              <a:buNone/>
              <a:defRPr sz="1114" b="1"/>
            </a:lvl8pPr>
            <a:lvl9pPr marL="2545836" indent="0">
              <a:buNone/>
              <a:defRPr sz="11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86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573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73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227"/>
            </a:lvl1pPr>
            <a:lvl2pPr>
              <a:defRPr sz="1949"/>
            </a:lvl2pPr>
            <a:lvl3pPr>
              <a:defRPr sz="1670"/>
            </a:lvl3pPr>
            <a:lvl4pPr>
              <a:defRPr sz="1392"/>
            </a:lvl4pPr>
            <a:lvl5pPr>
              <a:defRPr sz="1392"/>
            </a:lvl5pPr>
            <a:lvl6pPr>
              <a:defRPr sz="1392"/>
            </a:lvl6pPr>
            <a:lvl7pPr>
              <a:defRPr sz="1392"/>
            </a:lvl7pPr>
            <a:lvl8pPr>
              <a:defRPr sz="1392"/>
            </a:lvl8pPr>
            <a:lvl9pPr>
              <a:defRPr sz="139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14"/>
            </a:lvl1pPr>
            <a:lvl2pPr marL="318229" indent="0">
              <a:buNone/>
              <a:defRPr sz="974"/>
            </a:lvl2pPr>
            <a:lvl3pPr marL="636459" indent="0">
              <a:buNone/>
              <a:defRPr sz="835"/>
            </a:lvl3pPr>
            <a:lvl4pPr marL="954688" indent="0">
              <a:buNone/>
              <a:defRPr sz="696"/>
            </a:lvl4pPr>
            <a:lvl5pPr marL="1272918" indent="0">
              <a:buNone/>
              <a:defRPr sz="696"/>
            </a:lvl5pPr>
            <a:lvl6pPr marL="1591147" indent="0">
              <a:buNone/>
              <a:defRPr sz="696"/>
            </a:lvl6pPr>
            <a:lvl7pPr marL="1909377" indent="0">
              <a:buNone/>
              <a:defRPr sz="696"/>
            </a:lvl7pPr>
            <a:lvl8pPr marL="2227606" indent="0">
              <a:buNone/>
              <a:defRPr sz="696"/>
            </a:lvl8pPr>
            <a:lvl9pPr marL="2545836" indent="0">
              <a:buNone/>
              <a:defRPr sz="69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8847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227"/>
            </a:lvl1pPr>
            <a:lvl2pPr marL="318229" indent="0">
              <a:buNone/>
              <a:defRPr sz="1949"/>
            </a:lvl2pPr>
            <a:lvl3pPr marL="636459" indent="0">
              <a:buNone/>
              <a:defRPr sz="1670"/>
            </a:lvl3pPr>
            <a:lvl4pPr marL="954688" indent="0">
              <a:buNone/>
              <a:defRPr sz="1392"/>
            </a:lvl4pPr>
            <a:lvl5pPr marL="1272918" indent="0">
              <a:buNone/>
              <a:defRPr sz="1392"/>
            </a:lvl5pPr>
            <a:lvl6pPr marL="1591147" indent="0">
              <a:buNone/>
              <a:defRPr sz="1392"/>
            </a:lvl6pPr>
            <a:lvl7pPr marL="1909377" indent="0">
              <a:buNone/>
              <a:defRPr sz="1392"/>
            </a:lvl7pPr>
            <a:lvl8pPr marL="2227606" indent="0">
              <a:buNone/>
              <a:defRPr sz="1392"/>
            </a:lvl8pPr>
            <a:lvl9pPr marL="2545836" indent="0">
              <a:buNone/>
              <a:defRPr sz="1392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14"/>
            </a:lvl1pPr>
            <a:lvl2pPr marL="318229" indent="0">
              <a:buNone/>
              <a:defRPr sz="974"/>
            </a:lvl2pPr>
            <a:lvl3pPr marL="636459" indent="0">
              <a:buNone/>
              <a:defRPr sz="835"/>
            </a:lvl3pPr>
            <a:lvl4pPr marL="954688" indent="0">
              <a:buNone/>
              <a:defRPr sz="696"/>
            </a:lvl4pPr>
            <a:lvl5pPr marL="1272918" indent="0">
              <a:buNone/>
              <a:defRPr sz="696"/>
            </a:lvl5pPr>
            <a:lvl6pPr marL="1591147" indent="0">
              <a:buNone/>
              <a:defRPr sz="696"/>
            </a:lvl6pPr>
            <a:lvl7pPr marL="1909377" indent="0">
              <a:buNone/>
              <a:defRPr sz="696"/>
            </a:lvl7pPr>
            <a:lvl8pPr marL="2227606" indent="0">
              <a:buNone/>
              <a:defRPr sz="696"/>
            </a:lvl8pPr>
            <a:lvl9pPr marL="2545836" indent="0">
              <a:buNone/>
              <a:defRPr sz="69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9132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209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24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2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3" indent="0">
              <a:buNone/>
              <a:defRPr sz="1601" b="1"/>
            </a:lvl4pPr>
            <a:lvl5pPr marL="1828538" indent="0">
              <a:buNone/>
              <a:defRPr sz="1601" b="1"/>
            </a:lvl5pPr>
            <a:lvl6pPr marL="2285672" indent="0">
              <a:buNone/>
              <a:defRPr sz="1601" b="1"/>
            </a:lvl6pPr>
            <a:lvl7pPr marL="2742807" indent="0">
              <a:buNone/>
              <a:defRPr sz="1601" b="1"/>
            </a:lvl7pPr>
            <a:lvl8pPr marL="3199942" indent="0">
              <a:buNone/>
              <a:defRPr sz="1601" b="1"/>
            </a:lvl8pPr>
            <a:lvl9pPr marL="3657077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5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914402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3" indent="0">
              <a:buNone/>
              <a:defRPr sz="1601" b="1"/>
            </a:lvl4pPr>
            <a:lvl5pPr marL="1828538" indent="0">
              <a:buNone/>
              <a:defRPr sz="1601" b="1"/>
            </a:lvl5pPr>
            <a:lvl6pPr marL="2285672" indent="0">
              <a:buNone/>
              <a:defRPr sz="1601" b="1"/>
            </a:lvl6pPr>
            <a:lvl7pPr marL="2742807" indent="0">
              <a:buNone/>
              <a:defRPr sz="1601" b="1"/>
            </a:lvl7pPr>
            <a:lvl8pPr marL="3199942" indent="0">
              <a:buNone/>
              <a:defRPr sz="1601" b="1"/>
            </a:lvl8pPr>
            <a:lvl9pPr marL="3657077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170215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1821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1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670"/>
            </a:lvl1pPr>
            <a:lvl2pPr marL="318229" indent="0" algn="ctr">
              <a:buNone/>
              <a:defRPr sz="1392"/>
            </a:lvl2pPr>
            <a:lvl3pPr marL="636459" indent="0" algn="ctr">
              <a:buNone/>
              <a:defRPr sz="1253"/>
            </a:lvl3pPr>
            <a:lvl4pPr marL="954688" indent="0" algn="ctr">
              <a:buNone/>
              <a:defRPr sz="1114"/>
            </a:lvl4pPr>
            <a:lvl5pPr marL="1272918" indent="0" algn="ctr">
              <a:buNone/>
              <a:defRPr sz="1114"/>
            </a:lvl5pPr>
            <a:lvl6pPr marL="1591147" indent="0" algn="ctr">
              <a:buNone/>
              <a:defRPr sz="1114"/>
            </a:lvl6pPr>
            <a:lvl7pPr marL="1909377" indent="0" algn="ctr">
              <a:buNone/>
              <a:defRPr sz="1114"/>
            </a:lvl7pPr>
            <a:lvl8pPr marL="2227606" indent="0" algn="ctr">
              <a:buNone/>
              <a:defRPr sz="1114"/>
            </a:lvl8pPr>
            <a:lvl9pPr marL="2545836" indent="0" algn="ctr">
              <a:buNone/>
              <a:defRPr sz="111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140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6518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17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1pPr>
            <a:lvl2pPr marL="318229" indent="0">
              <a:buNone/>
              <a:defRPr sz="1392">
                <a:solidFill>
                  <a:schemeClr val="tx1">
                    <a:tint val="75000"/>
                  </a:schemeClr>
                </a:solidFill>
              </a:defRPr>
            </a:lvl2pPr>
            <a:lvl3pPr marL="636459" indent="0">
              <a:buNone/>
              <a:defRPr sz="1253">
                <a:solidFill>
                  <a:schemeClr val="tx1">
                    <a:tint val="75000"/>
                  </a:schemeClr>
                </a:solidFill>
              </a:defRPr>
            </a:lvl3pPr>
            <a:lvl4pPr marL="95468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4pPr>
            <a:lvl5pPr marL="1272918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5pPr>
            <a:lvl6pPr marL="159114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6pPr>
            <a:lvl7pPr marL="1909377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7pPr>
            <a:lvl8pPr marL="2227606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8pPr>
            <a:lvl9pPr marL="2545836" indent="0">
              <a:buNone/>
              <a:defRPr sz="11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670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797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3"/>
            <a:ext cx="3868341" cy="617934"/>
          </a:xfrm>
        </p:spPr>
        <p:txBody>
          <a:bodyPr anchor="b"/>
          <a:lstStyle>
            <a:lvl1pPr marL="0" indent="0">
              <a:buNone/>
              <a:defRPr sz="1670" b="1"/>
            </a:lvl1pPr>
            <a:lvl2pPr marL="318229" indent="0">
              <a:buNone/>
              <a:defRPr sz="1392" b="1"/>
            </a:lvl2pPr>
            <a:lvl3pPr marL="636459" indent="0">
              <a:buNone/>
              <a:defRPr sz="1253" b="1"/>
            </a:lvl3pPr>
            <a:lvl4pPr marL="954688" indent="0">
              <a:buNone/>
              <a:defRPr sz="1114" b="1"/>
            </a:lvl4pPr>
            <a:lvl5pPr marL="1272918" indent="0">
              <a:buNone/>
              <a:defRPr sz="1114" b="1"/>
            </a:lvl5pPr>
            <a:lvl6pPr marL="1591147" indent="0">
              <a:buNone/>
              <a:defRPr sz="1114" b="1"/>
            </a:lvl6pPr>
            <a:lvl7pPr marL="1909377" indent="0">
              <a:buNone/>
              <a:defRPr sz="1114" b="1"/>
            </a:lvl7pPr>
            <a:lvl8pPr marL="2227606" indent="0">
              <a:buNone/>
              <a:defRPr sz="1114" b="1"/>
            </a:lvl8pPr>
            <a:lvl9pPr marL="2545836" indent="0">
              <a:buNone/>
              <a:defRPr sz="11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7"/>
            <a:ext cx="386834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670" b="1"/>
            </a:lvl1pPr>
            <a:lvl2pPr marL="318229" indent="0">
              <a:buNone/>
              <a:defRPr sz="1392" b="1"/>
            </a:lvl2pPr>
            <a:lvl3pPr marL="636459" indent="0">
              <a:buNone/>
              <a:defRPr sz="1253" b="1"/>
            </a:lvl3pPr>
            <a:lvl4pPr marL="954688" indent="0">
              <a:buNone/>
              <a:defRPr sz="1114" b="1"/>
            </a:lvl4pPr>
            <a:lvl5pPr marL="1272918" indent="0">
              <a:buNone/>
              <a:defRPr sz="1114" b="1"/>
            </a:lvl5pPr>
            <a:lvl6pPr marL="1591147" indent="0">
              <a:buNone/>
              <a:defRPr sz="1114" b="1"/>
            </a:lvl6pPr>
            <a:lvl7pPr marL="1909377" indent="0">
              <a:buNone/>
              <a:defRPr sz="1114" b="1"/>
            </a:lvl7pPr>
            <a:lvl8pPr marL="2227606" indent="0">
              <a:buNone/>
              <a:defRPr sz="1114" b="1"/>
            </a:lvl8pPr>
            <a:lvl9pPr marL="2545836" indent="0">
              <a:buNone/>
              <a:defRPr sz="11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3802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089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62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227"/>
            </a:lvl1pPr>
            <a:lvl2pPr>
              <a:defRPr sz="1949"/>
            </a:lvl2pPr>
            <a:lvl3pPr>
              <a:defRPr sz="1670"/>
            </a:lvl3pPr>
            <a:lvl4pPr>
              <a:defRPr sz="1392"/>
            </a:lvl4pPr>
            <a:lvl5pPr>
              <a:defRPr sz="1392"/>
            </a:lvl5pPr>
            <a:lvl6pPr>
              <a:defRPr sz="1392"/>
            </a:lvl6pPr>
            <a:lvl7pPr>
              <a:defRPr sz="1392"/>
            </a:lvl7pPr>
            <a:lvl8pPr>
              <a:defRPr sz="1392"/>
            </a:lvl8pPr>
            <a:lvl9pPr>
              <a:defRPr sz="139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14"/>
            </a:lvl1pPr>
            <a:lvl2pPr marL="318229" indent="0">
              <a:buNone/>
              <a:defRPr sz="974"/>
            </a:lvl2pPr>
            <a:lvl3pPr marL="636459" indent="0">
              <a:buNone/>
              <a:defRPr sz="835"/>
            </a:lvl3pPr>
            <a:lvl4pPr marL="954688" indent="0">
              <a:buNone/>
              <a:defRPr sz="696"/>
            </a:lvl4pPr>
            <a:lvl5pPr marL="1272918" indent="0">
              <a:buNone/>
              <a:defRPr sz="696"/>
            </a:lvl5pPr>
            <a:lvl6pPr marL="1591147" indent="0">
              <a:buNone/>
              <a:defRPr sz="696"/>
            </a:lvl6pPr>
            <a:lvl7pPr marL="1909377" indent="0">
              <a:buNone/>
              <a:defRPr sz="696"/>
            </a:lvl7pPr>
            <a:lvl8pPr marL="2227606" indent="0">
              <a:buNone/>
              <a:defRPr sz="696"/>
            </a:lvl8pPr>
            <a:lvl9pPr marL="2545836" indent="0">
              <a:buNone/>
              <a:defRPr sz="69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55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2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227"/>
            </a:lvl1pPr>
            <a:lvl2pPr marL="318229" indent="0">
              <a:buNone/>
              <a:defRPr sz="1949"/>
            </a:lvl2pPr>
            <a:lvl3pPr marL="636459" indent="0">
              <a:buNone/>
              <a:defRPr sz="1670"/>
            </a:lvl3pPr>
            <a:lvl4pPr marL="954688" indent="0">
              <a:buNone/>
              <a:defRPr sz="1392"/>
            </a:lvl4pPr>
            <a:lvl5pPr marL="1272918" indent="0">
              <a:buNone/>
              <a:defRPr sz="1392"/>
            </a:lvl5pPr>
            <a:lvl6pPr marL="1591147" indent="0">
              <a:buNone/>
              <a:defRPr sz="1392"/>
            </a:lvl6pPr>
            <a:lvl7pPr marL="1909377" indent="0">
              <a:buNone/>
              <a:defRPr sz="1392"/>
            </a:lvl7pPr>
            <a:lvl8pPr marL="2227606" indent="0">
              <a:buNone/>
              <a:defRPr sz="1392"/>
            </a:lvl8pPr>
            <a:lvl9pPr marL="2545836" indent="0">
              <a:buNone/>
              <a:defRPr sz="1392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114"/>
            </a:lvl1pPr>
            <a:lvl2pPr marL="318229" indent="0">
              <a:buNone/>
              <a:defRPr sz="974"/>
            </a:lvl2pPr>
            <a:lvl3pPr marL="636459" indent="0">
              <a:buNone/>
              <a:defRPr sz="835"/>
            </a:lvl3pPr>
            <a:lvl4pPr marL="954688" indent="0">
              <a:buNone/>
              <a:defRPr sz="696"/>
            </a:lvl4pPr>
            <a:lvl5pPr marL="1272918" indent="0">
              <a:buNone/>
              <a:defRPr sz="696"/>
            </a:lvl5pPr>
            <a:lvl6pPr marL="1591147" indent="0">
              <a:buNone/>
              <a:defRPr sz="696"/>
            </a:lvl6pPr>
            <a:lvl7pPr marL="1909377" indent="0">
              <a:buNone/>
              <a:defRPr sz="696"/>
            </a:lvl7pPr>
            <a:lvl8pPr marL="2227606" indent="0">
              <a:buNone/>
              <a:defRPr sz="696"/>
            </a:lvl8pPr>
            <a:lvl9pPr marL="2545836" indent="0">
              <a:buNone/>
              <a:defRPr sz="69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683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2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096715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3" indent="0">
              <a:buNone/>
              <a:defRPr sz="1601" b="1"/>
            </a:lvl4pPr>
            <a:lvl5pPr marL="1828538" indent="0">
              <a:buNone/>
              <a:defRPr sz="1601" b="1"/>
            </a:lvl5pPr>
            <a:lvl6pPr marL="2285672" indent="0">
              <a:buNone/>
              <a:defRPr sz="1601" b="1"/>
            </a:lvl6pPr>
            <a:lvl7pPr marL="2742807" indent="0">
              <a:buNone/>
              <a:defRPr sz="1601" b="1"/>
            </a:lvl7pPr>
            <a:lvl8pPr marL="3199942" indent="0">
              <a:buNone/>
              <a:defRPr sz="1601" b="1"/>
            </a:lvl8pPr>
            <a:lvl9pPr marL="3657077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096715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35" indent="0">
              <a:buNone/>
              <a:defRPr sz="2000" b="1"/>
            </a:lvl2pPr>
            <a:lvl3pPr marL="914270" indent="0">
              <a:buNone/>
              <a:defRPr sz="1800" b="1"/>
            </a:lvl3pPr>
            <a:lvl4pPr marL="1371403" indent="0">
              <a:buNone/>
              <a:defRPr sz="1601" b="1"/>
            </a:lvl4pPr>
            <a:lvl5pPr marL="1828538" indent="0">
              <a:buNone/>
              <a:defRPr sz="1601" b="1"/>
            </a:lvl5pPr>
            <a:lvl6pPr marL="2285672" indent="0">
              <a:buNone/>
              <a:defRPr sz="1601" b="1"/>
            </a:lvl6pPr>
            <a:lvl7pPr marL="2742807" indent="0">
              <a:buNone/>
              <a:defRPr sz="1601" b="1"/>
            </a:lvl7pPr>
            <a:lvl8pPr marL="3199942" indent="0">
              <a:buNone/>
              <a:defRPr sz="1601" b="1"/>
            </a:lvl8pPr>
            <a:lvl9pPr marL="3657077" indent="0">
              <a:buNone/>
              <a:defRPr sz="1601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352530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4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27552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180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3"/>
            <a:ext cx="7772401" cy="1102519"/>
          </a:xfrm>
        </p:spPr>
        <p:txBody>
          <a:bodyPr>
            <a:normAutofit/>
          </a:bodyPr>
          <a:lstStyle>
            <a:lvl1pPr>
              <a:defRPr sz="192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2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3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9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6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3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9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8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12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03223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43"/>
              </a:spcBef>
              <a:defRPr/>
            </a:lvl1pPr>
            <a:lvl2pPr>
              <a:spcBef>
                <a:spcPts val="643"/>
              </a:spcBef>
              <a:defRPr/>
            </a:lvl2pPr>
            <a:lvl3pPr>
              <a:spcBef>
                <a:spcPts val="643"/>
              </a:spcBef>
              <a:defRPr/>
            </a:lvl3pPr>
            <a:lvl4pPr>
              <a:spcBef>
                <a:spcPts val="643"/>
              </a:spcBef>
              <a:defRPr/>
            </a:lvl4pPr>
            <a:lvl5pPr>
              <a:spcBef>
                <a:spcPts val="643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53004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4" y="1089315"/>
            <a:ext cx="7772401" cy="3470673"/>
          </a:xfrm>
        </p:spPr>
        <p:txBody>
          <a:bodyPr/>
          <a:lstStyle>
            <a:lvl1pPr>
              <a:spcBef>
                <a:spcPts val="643"/>
              </a:spcBef>
              <a:defRPr/>
            </a:lvl1pPr>
            <a:lvl2pPr>
              <a:spcBef>
                <a:spcPts val="643"/>
              </a:spcBef>
              <a:defRPr/>
            </a:lvl2pPr>
            <a:lvl3pPr>
              <a:spcBef>
                <a:spcPts val="643"/>
              </a:spcBef>
              <a:defRPr/>
            </a:lvl3pPr>
            <a:lvl4pPr>
              <a:spcBef>
                <a:spcPts val="643"/>
              </a:spcBef>
              <a:defRPr/>
            </a:lvl4pPr>
            <a:lvl5pPr>
              <a:spcBef>
                <a:spcPts val="643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18073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643"/>
              </a:spcBef>
              <a:buNone/>
              <a:defRPr sz="857"/>
            </a:lvl1pPr>
            <a:lvl2pPr marL="122466" indent="-122466">
              <a:spcBef>
                <a:spcPts val="643"/>
              </a:spcBef>
              <a:buFont typeface="Arial" panose="020B0604020202020204" pitchFamily="34" charset="0"/>
              <a:buChar char="•"/>
              <a:defRPr sz="857"/>
            </a:lvl2pPr>
            <a:lvl3pPr marL="255139" indent="-132672">
              <a:spcBef>
                <a:spcPts val="643"/>
              </a:spcBef>
              <a:buFont typeface="Open Sans Light" panose="020B0306030504020204" pitchFamily="34" charset="0"/>
              <a:buChar char="–"/>
              <a:defRPr sz="857"/>
            </a:lvl3pPr>
            <a:lvl4pPr marL="367399" indent="-122466">
              <a:spcBef>
                <a:spcPts val="643"/>
              </a:spcBef>
              <a:buFont typeface="Arial" panose="020B0604020202020204" pitchFamily="34" charset="0"/>
              <a:buChar char="•"/>
              <a:defRPr sz="857"/>
            </a:lvl4pPr>
            <a:lvl5pPr marL="489866" indent="-122466">
              <a:spcBef>
                <a:spcPts val="643"/>
              </a:spcBef>
              <a:buFont typeface="Open Sans Light" panose="020B0306030504020204" pitchFamily="34" charset="0"/>
              <a:buChar char="–"/>
              <a:defRPr sz="8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198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4" y="1089315"/>
            <a:ext cx="7772401" cy="347067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643"/>
              </a:spcBef>
              <a:buNone/>
              <a:defRPr sz="857"/>
            </a:lvl1pPr>
            <a:lvl2pPr marL="122466" indent="-122466">
              <a:spcBef>
                <a:spcPts val="643"/>
              </a:spcBef>
              <a:buFont typeface="Arial" panose="020B0604020202020204" pitchFamily="34" charset="0"/>
              <a:buChar char="•"/>
              <a:defRPr sz="857"/>
            </a:lvl2pPr>
            <a:lvl3pPr marL="244933" indent="-122466">
              <a:spcBef>
                <a:spcPts val="643"/>
              </a:spcBef>
              <a:buFont typeface="Open Sans Light" panose="020B0306030504020204" pitchFamily="34" charset="0"/>
              <a:buChar char="–"/>
              <a:defRPr sz="857"/>
            </a:lvl3pPr>
            <a:lvl4pPr marL="367399" indent="-122466">
              <a:spcBef>
                <a:spcPts val="643"/>
              </a:spcBef>
              <a:buFont typeface="Arial" panose="020B0604020202020204" pitchFamily="34" charset="0"/>
              <a:buChar char="•"/>
              <a:defRPr sz="857"/>
            </a:lvl4pPr>
            <a:lvl5pPr marL="489866" indent="-122466">
              <a:spcBef>
                <a:spcPts val="643"/>
              </a:spcBef>
              <a:buFont typeface="Open Sans Light" panose="020B0306030504020204" pitchFamily="34" charset="0"/>
              <a:buChar char="–"/>
              <a:defRPr sz="8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804544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089317"/>
            <a:ext cx="3810000" cy="3394472"/>
          </a:xfrm>
        </p:spPr>
        <p:txBody>
          <a:bodyPr>
            <a:normAutofit/>
          </a:bodyPr>
          <a:lstStyle>
            <a:lvl1pPr>
              <a:defRPr sz="1072"/>
            </a:lvl1pPr>
            <a:lvl2pPr>
              <a:defRPr sz="857"/>
            </a:lvl2pPr>
            <a:lvl3pPr>
              <a:defRPr sz="857"/>
            </a:lvl3pPr>
            <a:lvl4pPr>
              <a:defRPr sz="857"/>
            </a:lvl4pPr>
            <a:lvl5pPr>
              <a:defRPr sz="857"/>
            </a:lvl5pPr>
            <a:lvl6pPr>
              <a:defRPr sz="1286"/>
            </a:lvl6pPr>
            <a:lvl7pPr>
              <a:defRPr sz="1286"/>
            </a:lvl7pPr>
            <a:lvl8pPr>
              <a:defRPr sz="1286"/>
            </a:lvl8pPr>
            <a:lvl9pPr>
              <a:defRPr sz="128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7"/>
            <a:ext cx="3810000" cy="3394472"/>
          </a:xfrm>
        </p:spPr>
        <p:txBody>
          <a:bodyPr>
            <a:normAutofit/>
          </a:bodyPr>
          <a:lstStyle>
            <a:lvl1pPr>
              <a:defRPr sz="1072"/>
            </a:lvl1pPr>
            <a:lvl2pPr>
              <a:defRPr sz="857"/>
            </a:lvl2pPr>
            <a:lvl3pPr>
              <a:defRPr sz="857"/>
            </a:lvl3pPr>
            <a:lvl4pPr>
              <a:defRPr sz="857"/>
            </a:lvl4pPr>
            <a:lvl5pPr>
              <a:defRPr sz="857"/>
            </a:lvl5pPr>
            <a:lvl6pPr>
              <a:defRPr sz="1286"/>
            </a:lvl6pPr>
            <a:lvl7pPr>
              <a:defRPr sz="1286"/>
            </a:lvl7pPr>
            <a:lvl8pPr>
              <a:defRPr sz="1286"/>
            </a:lvl8pPr>
            <a:lvl9pPr>
              <a:defRPr sz="128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70139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914401"/>
            <a:ext cx="3810000" cy="3394472"/>
          </a:xfrm>
        </p:spPr>
        <p:txBody>
          <a:bodyPr>
            <a:normAutofit/>
          </a:bodyPr>
          <a:lstStyle>
            <a:lvl1pPr>
              <a:defRPr sz="1072"/>
            </a:lvl1pPr>
            <a:lvl2pPr>
              <a:defRPr sz="857"/>
            </a:lvl2pPr>
            <a:lvl3pPr>
              <a:defRPr sz="857"/>
            </a:lvl3pPr>
            <a:lvl4pPr>
              <a:defRPr sz="857"/>
            </a:lvl4pPr>
            <a:lvl5pPr>
              <a:defRPr sz="857"/>
            </a:lvl5pPr>
            <a:lvl6pPr>
              <a:defRPr sz="1286"/>
            </a:lvl6pPr>
            <a:lvl7pPr>
              <a:defRPr sz="1286"/>
            </a:lvl7pPr>
            <a:lvl8pPr>
              <a:defRPr sz="1286"/>
            </a:lvl8pPr>
            <a:lvl9pPr>
              <a:defRPr sz="128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1"/>
            <a:ext cx="3810000" cy="3394472"/>
          </a:xfrm>
        </p:spPr>
        <p:txBody>
          <a:bodyPr>
            <a:normAutofit/>
          </a:bodyPr>
          <a:lstStyle>
            <a:lvl1pPr>
              <a:defRPr sz="1072"/>
            </a:lvl1pPr>
            <a:lvl2pPr>
              <a:defRPr sz="857"/>
            </a:lvl2pPr>
            <a:lvl3pPr>
              <a:defRPr sz="857"/>
            </a:lvl3pPr>
            <a:lvl4pPr>
              <a:defRPr sz="857"/>
            </a:lvl4pPr>
            <a:lvl5pPr>
              <a:defRPr sz="857"/>
            </a:lvl5pPr>
            <a:lvl6pPr>
              <a:defRPr sz="1286"/>
            </a:lvl6pPr>
            <a:lvl7pPr>
              <a:defRPr sz="1286"/>
            </a:lvl7pPr>
            <a:lvl8pPr>
              <a:defRPr sz="1286"/>
            </a:lvl8pPr>
            <a:lvl9pPr>
              <a:defRPr sz="128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28712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80318"/>
            <a:ext cx="3811588" cy="16491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72" b="1"/>
            </a:lvl1pPr>
            <a:lvl2pPr marL="326577" indent="0">
              <a:buNone/>
              <a:defRPr sz="1429" b="1"/>
            </a:lvl2pPr>
            <a:lvl3pPr marL="653154" indent="0">
              <a:buNone/>
              <a:defRPr sz="1286" b="1"/>
            </a:lvl3pPr>
            <a:lvl4pPr marL="979730" indent="0">
              <a:buNone/>
              <a:defRPr sz="1144" b="1"/>
            </a:lvl4pPr>
            <a:lvl5pPr marL="1306308" indent="0">
              <a:buNone/>
              <a:defRPr sz="1144" b="1"/>
            </a:lvl5pPr>
            <a:lvl6pPr marL="1632884" indent="0">
              <a:buNone/>
              <a:defRPr sz="1144" b="1"/>
            </a:lvl6pPr>
            <a:lvl7pPr marL="1959461" indent="0">
              <a:buNone/>
              <a:defRPr sz="1144" b="1"/>
            </a:lvl7pPr>
            <a:lvl8pPr marL="2286039" indent="0">
              <a:buNone/>
              <a:defRPr sz="1144" b="1"/>
            </a:lvl8pPr>
            <a:lvl9pPr marL="2612616" indent="0">
              <a:buNone/>
              <a:defRPr sz="114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6"/>
            <a:ext cx="3811588" cy="3424408"/>
          </a:xfrm>
        </p:spPr>
        <p:txBody>
          <a:bodyPr>
            <a:normAutofit/>
          </a:bodyPr>
          <a:lstStyle>
            <a:lvl1pPr>
              <a:defRPr sz="1072"/>
            </a:lvl1pPr>
            <a:lvl2pPr>
              <a:defRPr sz="857"/>
            </a:lvl2pPr>
            <a:lvl3pPr>
              <a:defRPr sz="857"/>
            </a:lvl3pPr>
            <a:lvl4pPr>
              <a:defRPr sz="857"/>
            </a:lvl4pPr>
            <a:lvl5pPr>
              <a:defRPr sz="857"/>
            </a:lvl5pPr>
            <a:lvl6pPr>
              <a:defRPr sz="1144"/>
            </a:lvl6pPr>
            <a:lvl7pPr>
              <a:defRPr sz="1144"/>
            </a:lvl7pPr>
            <a:lvl8pPr>
              <a:defRPr sz="1144"/>
            </a:lvl8pPr>
            <a:lvl9pPr>
              <a:defRPr sz="114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980318"/>
            <a:ext cx="3813174" cy="16491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72" b="1"/>
            </a:lvl1pPr>
            <a:lvl2pPr marL="326577" indent="0">
              <a:buNone/>
              <a:defRPr sz="1429" b="1"/>
            </a:lvl2pPr>
            <a:lvl3pPr marL="653154" indent="0">
              <a:buNone/>
              <a:defRPr sz="1286" b="1"/>
            </a:lvl3pPr>
            <a:lvl4pPr marL="979730" indent="0">
              <a:buNone/>
              <a:defRPr sz="1144" b="1"/>
            </a:lvl4pPr>
            <a:lvl5pPr marL="1306308" indent="0">
              <a:buNone/>
              <a:defRPr sz="1144" b="1"/>
            </a:lvl5pPr>
            <a:lvl6pPr marL="1632884" indent="0">
              <a:buNone/>
              <a:defRPr sz="1144" b="1"/>
            </a:lvl6pPr>
            <a:lvl7pPr marL="1959461" indent="0">
              <a:buNone/>
              <a:defRPr sz="1144" b="1"/>
            </a:lvl7pPr>
            <a:lvl8pPr marL="2286039" indent="0">
              <a:buNone/>
              <a:defRPr sz="1144" b="1"/>
            </a:lvl8pPr>
            <a:lvl9pPr marL="2612616" indent="0">
              <a:buNone/>
              <a:defRPr sz="114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170216"/>
            <a:ext cx="3813174" cy="3424408"/>
          </a:xfrm>
        </p:spPr>
        <p:txBody>
          <a:bodyPr>
            <a:normAutofit/>
          </a:bodyPr>
          <a:lstStyle>
            <a:lvl1pPr>
              <a:defRPr sz="1072"/>
            </a:lvl1pPr>
            <a:lvl2pPr>
              <a:defRPr sz="857"/>
            </a:lvl2pPr>
            <a:lvl3pPr>
              <a:defRPr sz="857"/>
            </a:lvl3pPr>
            <a:lvl4pPr>
              <a:defRPr sz="857"/>
            </a:lvl4pPr>
            <a:lvl5pPr>
              <a:defRPr sz="857"/>
            </a:lvl5pPr>
            <a:lvl6pPr>
              <a:defRPr sz="1144"/>
            </a:lvl6pPr>
            <a:lvl7pPr>
              <a:defRPr sz="1144"/>
            </a:lvl7pPr>
            <a:lvl8pPr>
              <a:defRPr sz="1144"/>
            </a:lvl8pPr>
            <a:lvl9pPr>
              <a:defRPr sz="114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8874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162631"/>
            <a:ext cx="3811588" cy="16491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72" b="1"/>
            </a:lvl1pPr>
            <a:lvl2pPr marL="326577" indent="0">
              <a:buNone/>
              <a:defRPr sz="1429" b="1"/>
            </a:lvl2pPr>
            <a:lvl3pPr marL="653154" indent="0">
              <a:buNone/>
              <a:defRPr sz="1286" b="1"/>
            </a:lvl3pPr>
            <a:lvl4pPr marL="979730" indent="0">
              <a:buNone/>
              <a:defRPr sz="1144" b="1"/>
            </a:lvl4pPr>
            <a:lvl5pPr marL="1306308" indent="0">
              <a:buNone/>
              <a:defRPr sz="1144" b="1"/>
            </a:lvl5pPr>
            <a:lvl6pPr marL="1632884" indent="0">
              <a:buNone/>
              <a:defRPr sz="1144" b="1"/>
            </a:lvl6pPr>
            <a:lvl7pPr marL="1959461" indent="0">
              <a:buNone/>
              <a:defRPr sz="1144" b="1"/>
            </a:lvl7pPr>
            <a:lvl8pPr marL="2286039" indent="0">
              <a:buNone/>
              <a:defRPr sz="1144" b="1"/>
            </a:lvl8pPr>
            <a:lvl9pPr marL="2612616" indent="0">
              <a:buNone/>
              <a:defRPr sz="114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>
            <a:normAutofit/>
          </a:bodyPr>
          <a:lstStyle>
            <a:lvl1pPr>
              <a:defRPr sz="1072"/>
            </a:lvl1pPr>
            <a:lvl2pPr>
              <a:defRPr sz="857"/>
            </a:lvl2pPr>
            <a:lvl3pPr>
              <a:defRPr sz="857"/>
            </a:lvl3pPr>
            <a:lvl4pPr>
              <a:defRPr sz="857"/>
            </a:lvl4pPr>
            <a:lvl5pPr>
              <a:defRPr sz="857"/>
            </a:lvl5pPr>
            <a:lvl6pPr>
              <a:defRPr sz="1144"/>
            </a:lvl6pPr>
            <a:lvl7pPr>
              <a:defRPr sz="1144"/>
            </a:lvl7pPr>
            <a:lvl8pPr>
              <a:defRPr sz="1144"/>
            </a:lvl8pPr>
            <a:lvl9pPr>
              <a:defRPr sz="114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62631"/>
            <a:ext cx="3813174" cy="16491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72" b="1"/>
            </a:lvl1pPr>
            <a:lvl2pPr marL="326577" indent="0">
              <a:buNone/>
              <a:defRPr sz="1429" b="1"/>
            </a:lvl2pPr>
            <a:lvl3pPr marL="653154" indent="0">
              <a:buNone/>
              <a:defRPr sz="1286" b="1"/>
            </a:lvl3pPr>
            <a:lvl4pPr marL="979730" indent="0">
              <a:buNone/>
              <a:defRPr sz="1144" b="1"/>
            </a:lvl4pPr>
            <a:lvl5pPr marL="1306308" indent="0">
              <a:buNone/>
              <a:defRPr sz="1144" b="1"/>
            </a:lvl5pPr>
            <a:lvl6pPr marL="1632884" indent="0">
              <a:buNone/>
              <a:defRPr sz="1144" b="1"/>
            </a:lvl6pPr>
            <a:lvl7pPr marL="1959461" indent="0">
              <a:buNone/>
              <a:defRPr sz="1144" b="1"/>
            </a:lvl7pPr>
            <a:lvl8pPr marL="2286039" indent="0">
              <a:buNone/>
              <a:defRPr sz="1144" b="1"/>
            </a:lvl8pPr>
            <a:lvl9pPr marL="2612616" indent="0">
              <a:buNone/>
              <a:defRPr sz="114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352530"/>
            <a:ext cx="3813174" cy="3276624"/>
          </a:xfrm>
        </p:spPr>
        <p:txBody>
          <a:bodyPr>
            <a:normAutofit/>
          </a:bodyPr>
          <a:lstStyle>
            <a:lvl1pPr>
              <a:defRPr sz="1072"/>
            </a:lvl1pPr>
            <a:lvl2pPr>
              <a:defRPr sz="857"/>
            </a:lvl2pPr>
            <a:lvl3pPr>
              <a:defRPr sz="857"/>
            </a:lvl3pPr>
            <a:lvl4pPr>
              <a:defRPr sz="857"/>
            </a:lvl4pPr>
            <a:lvl5pPr>
              <a:defRPr sz="857"/>
            </a:lvl5pPr>
            <a:lvl6pPr>
              <a:defRPr sz="1144"/>
            </a:lvl6pPr>
            <a:lvl7pPr>
              <a:defRPr sz="1144"/>
            </a:lvl7pPr>
            <a:lvl8pPr>
              <a:defRPr sz="1144"/>
            </a:lvl8pPr>
            <a:lvl9pPr>
              <a:defRPr sz="114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64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556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/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9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11.xml"/><Relationship Id="rId34" Type="http://schemas.openxmlformats.org/officeDocument/2006/relationships/slideLayout" Target="../slideLayouts/slideLayout124.xml"/><Relationship Id="rId42" Type="http://schemas.openxmlformats.org/officeDocument/2006/relationships/slideLayout" Target="../slideLayouts/slideLayout132.xml"/><Relationship Id="rId47" Type="http://schemas.openxmlformats.org/officeDocument/2006/relationships/slideLayout" Target="../slideLayouts/slideLayout137.xml"/><Relationship Id="rId50" Type="http://schemas.openxmlformats.org/officeDocument/2006/relationships/slideLayout" Target="../slideLayouts/slideLayout140.xml"/><Relationship Id="rId55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41" Type="http://schemas.openxmlformats.org/officeDocument/2006/relationships/slideLayout" Target="../slideLayouts/slideLayout131.xml"/><Relationship Id="rId54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slideLayout" Target="../slideLayouts/slideLayout122.xml"/><Relationship Id="rId37" Type="http://schemas.openxmlformats.org/officeDocument/2006/relationships/slideLayout" Target="../slideLayouts/slideLayout127.xml"/><Relationship Id="rId40" Type="http://schemas.openxmlformats.org/officeDocument/2006/relationships/slideLayout" Target="../slideLayouts/slideLayout130.xml"/><Relationship Id="rId45" Type="http://schemas.openxmlformats.org/officeDocument/2006/relationships/slideLayout" Target="../slideLayouts/slideLayout135.xml"/><Relationship Id="rId53" Type="http://schemas.openxmlformats.org/officeDocument/2006/relationships/slideLayout" Target="../slideLayouts/slideLayout143.xml"/><Relationship Id="rId58" Type="http://schemas.openxmlformats.org/officeDocument/2006/relationships/theme" Target="../theme/theme5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36" Type="http://schemas.openxmlformats.org/officeDocument/2006/relationships/slideLayout" Target="../slideLayouts/slideLayout126.xml"/><Relationship Id="rId49" Type="http://schemas.openxmlformats.org/officeDocument/2006/relationships/slideLayout" Target="../slideLayouts/slideLayout139.xml"/><Relationship Id="rId57" Type="http://schemas.openxmlformats.org/officeDocument/2006/relationships/slideLayout" Target="../slideLayouts/slideLayout14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slideLayout" Target="../slideLayouts/slideLayout121.xml"/><Relationship Id="rId44" Type="http://schemas.openxmlformats.org/officeDocument/2006/relationships/slideLayout" Target="../slideLayouts/slideLayout134.xml"/><Relationship Id="rId52" Type="http://schemas.openxmlformats.org/officeDocument/2006/relationships/slideLayout" Target="../slideLayouts/slideLayout14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Relationship Id="rId35" Type="http://schemas.openxmlformats.org/officeDocument/2006/relationships/slideLayout" Target="../slideLayouts/slideLayout125.xml"/><Relationship Id="rId43" Type="http://schemas.openxmlformats.org/officeDocument/2006/relationships/slideLayout" Target="../slideLayouts/slideLayout133.xml"/><Relationship Id="rId48" Type="http://schemas.openxmlformats.org/officeDocument/2006/relationships/slideLayout" Target="../slideLayouts/slideLayout138.xml"/><Relationship Id="rId56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98.xml"/><Relationship Id="rId51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33" Type="http://schemas.openxmlformats.org/officeDocument/2006/relationships/slideLayout" Target="../slideLayouts/slideLayout123.xml"/><Relationship Id="rId38" Type="http://schemas.openxmlformats.org/officeDocument/2006/relationships/slideLayout" Target="../slideLayouts/slideLayout128.xml"/><Relationship Id="rId46" Type="http://schemas.openxmlformats.org/officeDocument/2006/relationships/slideLayout" Target="../slideLayouts/slideLayout136.xml"/><Relationship Id="rId59" Type="http://schemas.openxmlformats.org/officeDocument/2006/relationships/hyperlink" Target="https://www.facebook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209972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1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4" y="4727516"/>
            <a:ext cx="1620957" cy="230820"/>
          </a:xfrm>
          <a:prstGeom prst="rect">
            <a:avLst/>
          </a:prstGeom>
        </p:spPr>
        <p:txBody>
          <a:bodyPr vert="horz" wrap="square" lIns="91430" tIns="45714" rIns="91430" bIns="45714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5" y="4719816"/>
            <a:ext cx="104567" cy="246221"/>
          </a:xfrm>
          <a:prstGeom prst="rect">
            <a:avLst/>
          </a:prstGeom>
        </p:spPr>
        <p:txBody>
          <a:bodyPr vert="horz" wrap="none" lIns="91430" tIns="45714" rIns="91430" bIns="45714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9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8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7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9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defTabSz="914204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2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defTabSz="914204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0" tIns="45714" rIns="91430" bIns="45714" numCol="1" anchor="t" anchorCtr="0" compatLnSpc="1">
            <a:prstTxWarp prst="textNoShape">
              <a:avLst/>
            </a:prstTxWarp>
          </a:bodyPr>
          <a:lstStyle/>
          <a:p>
            <a:pPr defTabSz="914204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5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5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5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19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4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5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5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5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4"/>
            <a:endParaRPr lang="en-US" sz="85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</p:sldLayoutIdLst>
  <p:txStyles>
    <p:titleStyle>
      <a:lvl1pPr algn="ctr" defTabSz="914270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5" indent="-171425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38" indent="-173013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64" indent="-171425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290" indent="-171425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16" indent="-171425" algn="l" defTabSz="9142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240" indent="-228568" algn="l" defTabSz="914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5" indent="-228568" algn="l" defTabSz="914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0" indent="-228568" algn="l" defTabSz="914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3" indent="-228568" algn="l" defTabSz="9142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0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3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8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2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7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2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7" algn="l" defTabSz="91427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6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7105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7105"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710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7105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710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2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636459" rtl="0" eaLnBrk="1" latinLnBrk="0" hangingPunct="1">
        <a:lnSpc>
          <a:spcPct val="90000"/>
        </a:lnSpc>
        <a:spcBef>
          <a:spcPct val="0"/>
        </a:spcBef>
        <a:buNone/>
        <a:defRPr sz="30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9115" indent="-159115" algn="l" defTabSz="636459" rtl="0" eaLnBrk="1" latinLnBrk="0" hangingPunct="1">
        <a:lnSpc>
          <a:spcPct val="90000"/>
        </a:lnSpc>
        <a:spcBef>
          <a:spcPts val="696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1pPr>
      <a:lvl2pPr marL="477344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2pPr>
      <a:lvl3pPr marL="795574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392" kern="1200">
          <a:solidFill>
            <a:schemeClr val="tx1"/>
          </a:solidFill>
          <a:latin typeface="+mn-lt"/>
          <a:ea typeface="+mn-ea"/>
          <a:cs typeface="+mn-cs"/>
        </a:defRPr>
      </a:lvl3pPr>
      <a:lvl4pPr marL="1113803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4pPr>
      <a:lvl5pPr marL="1432033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5pPr>
      <a:lvl6pPr marL="1750262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6pPr>
      <a:lvl7pPr marL="2068492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7pPr>
      <a:lvl8pPr marL="2386721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8pPr>
      <a:lvl9pPr marL="2704951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1pPr>
      <a:lvl2pPr marL="318229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2pPr>
      <a:lvl3pPr marL="636459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3pPr>
      <a:lvl4pPr marL="954688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4pPr>
      <a:lvl5pPr marL="1272918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5pPr>
      <a:lvl6pPr marL="1591147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6pPr>
      <a:lvl7pPr marL="1909377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7pPr>
      <a:lvl8pPr marL="2227606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8pPr>
      <a:lvl9pPr marL="2545836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7105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7105"/>
              <a:t>8/20/2020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710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7105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710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6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636459" rtl="0" eaLnBrk="1" latinLnBrk="0" hangingPunct="1">
        <a:lnSpc>
          <a:spcPct val="90000"/>
        </a:lnSpc>
        <a:spcBef>
          <a:spcPct val="0"/>
        </a:spcBef>
        <a:buNone/>
        <a:defRPr sz="30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9115" indent="-159115" algn="l" defTabSz="636459" rtl="0" eaLnBrk="1" latinLnBrk="0" hangingPunct="1">
        <a:lnSpc>
          <a:spcPct val="90000"/>
        </a:lnSpc>
        <a:spcBef>
          <a:spcPts val="696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1pPr>
      <a:lvl2pPr marL="477344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2pPr>
      <a:lvl3pPr marL="795574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392" kern="1200">
          <a:solidFill>
            <a:schemeClr val="tx1"/>
          </a:solidFill>
          <a:latin typeface="+mn-lt"/>
          <a:ea typeface="+mn-ea"/>
          <a:cs typeface="+mn-cs"/>
        </a:defRPr>
      </a:lvl3pPr>
      <a:lvl4pPr marL="1113803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4pPr>
      <a:lvl5pPr marL="1432033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5pPr>
      <a:lvl6pPr marL="1750262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6pPr>
      <a:lvl7pPr marL="2068492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7pPr>
      <a:lvl8pPr marL="2386721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8pPr>
      <a:lvl9pPr marL="2704951" indent="-159115" algn="l" defTabSz="636459" rtl="0" eaLnBrk="1" latinLnBrk="0" hangingPunct="1">
        <a:lnSpc>
          <a:spcPct val="90000"/>
        </a:lnSpc>
        <a:spcBef>
          <a:spcPts val="348"/>
        </a:spcBef>
        <a:buFont typeface="Arial" panose="020B0604020202020204" pitchFamily="34" charset="0"/>
        <a:buChar char="•"/>
        <a:defRPr sz="12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1pPr>
      <a:lvl2pPr marL="318229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2pPr>
      <a:lvl3pPr marL="636459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3pPr>
      <a:lvl4pPr marL="954688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4pPr>
      <a:lvl5pPr marL="1272918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5pPr>
      <a:lvl6pPr marL="1591147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6pPr>
      <a:lvl7pPr marL="1909377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7pPr>
      <a:lvl8pPr marL="2227606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8pPr>
      <a:lvl9pPr marL="2545836" algn="l" defTabSz="636459" rtl="0" eaLnBrk="1" latinLnBrk="0" hangingPunct="1">
        <a:defRPr sz="125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14402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5" y="4760478"/>
            <a:ext cx="1620957" cy="164896"/>
          </a:xfrm>
          <a:prstGeom prst="rect">
            <a:avLst/>
          </a:prstGeom>
        </p:spPr>
        <p:txBody>
          <a:bodyPr vert="horz" wrap="square" lIns="65322" tIns="32660" rIns="65322" bIns="326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43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6" y="4719817"/>
            <a:ext cx="104567" cy="246221"/>
          </a:xfrm>
          <a:prstGeom prst="rect">
            <a:avLst/>
          </a:prstGeom>
        </p:spPr>
        <p:txBody>
          <a:bodyPr vert="horz" wrap="none" lIns="65322" tIns="32660" rIns="65322" bIns="326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643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643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8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643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7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643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643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7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643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643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9" y="4792775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22" tIns="32660" rIns="65322" bIns="32660" numCol="1" anchor="t" anchorCtr="0" compatLnSpc="1">
            <a:prstTxWarp prst="textNoShape">
              <a:avLst/>
            </a:prstTxWarp>
          </a:bodyPr>
          <a:lstStyle/>
          <a:p>
            <a:pPr defTabSz="653107"/>
            <a:endParaRPr lang="en-US" sz="1715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8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22" tIns="32660" rIns="65322" bIns="32660" numCol="1" anchor="t" anchorCtr="0" compatLnSpc="1">
            <a:prstTxWarp prst="textNoShape">
              <a:avLst/>
            </a:prstTxWarp>
          </a:bodyPr>
          <a:lstStyle/>
          <a:p>
            <a:pPr defTabSz="653107"/>
            <a:endParaRPr lang="en-US" sz="1715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9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22" tIns="32660" rIns="65322" bIns="32660" numCol="1" anchor="t" anchorCtr="0" compatLnSpc="1">
            <a:prstTxWarp prst="textNoShape">
              <a:avLst/>
            </a:prstTxWarp>
          </a:bodyPr>
          <a:lstStyle/>
          <a:p>
            <a:pPr defTabSz="653107"/>
            <a:endParaRPr lang="en-US" sz="1715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6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572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6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572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5" y="4717983"/>
            <a:ext cx="249899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572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19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608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4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608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5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608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5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608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5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3107"/>
            <a:endParaRPr lang="en-US" sz="60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3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  <p:sldLayoutId id="2147483838" r:id="rId39"/>
    <p:sldLayoutId id="2147483839" r:id="rId40"/>
    <p:sldLayoutId id="2147483840" r:id="rId41"/>
    <p:sldLayoutId id="2147483841" r:id="rId42"/>
    <p:sldLayoutId id="2147483842" r:id="rId43"/>
    <p:sldLayoutId id="2147483843" r:id="rId44"/>
    <p:sldLayoutId id="2147483844" r:id="rId45"/>
    <p:sldLayoutId id="2147483845" r:id="rId46"/>
    <p:sldLayoutId id="2147483846" r:id="rId47"/>
    <p:sldLayoutId id="2147483847" r:id="rId48"/>
    <p:sldLayoutId id="2147483848" r:id="rId49"/>
    <p:sldLayoutId id="2147483849" r:id="rId50"/>
    <p:sldLayoutId id="2147483850" r:id="rId51"/>
    <p:sldLayoutId id="2147483851" r:id="rId52"/>
    <p:sldLayoutId id="2147483852" r:id="rId53"/>
    <p:sldLayoutId id="2147483853" r:id="rId54"/>
    <p:sldLayoutId id="2147483854" r:id="rId55"/>
    <p:sldLayoutId id="2147483855" r:id="rId56"/>
    <p:sldLayoutId id="2147483856" r:id="rId57"/>
  </p:sldLayoutIdLst>
  <p:txStyles>
    <p:titleStyle>
      <a:lvl1pPr algn="ctr" defTabSz="653154" rtl="0" eaLnBrk="1" latinLnBrk="0" hangingPunct="1">
        <a:lnSpc>
          <a:spcPct val="86000"/>
        </a:lnSpc>
        <a:spcBef>
          <a:spcPct val="0"/>
        </a:spcBef>
        <a:buNone/>
        <a:defRPr sz="1500" kern="800" spc="-29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2466" indent="-122466" algn="l" defTabSz="65315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72" kern="800" spc="-7">
          <a:solidFill>
            <a:schemeClr val="tx1"/>
          </a:solidFill>
          <a:latin typeface="+mn-lt"/>
          <a:ea typeface="+mn-ea"/>
          <a:cs typeface="+mn-cs"/>
        </a:defRPr>
      </a:lvl1pPr>
      <a:lvl2pPr marL="246067" indent="-123600" algn="l" defTabSz="65315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857" kern="800">
          <a:solidFill>
            <a:schemeClr val="tx1"/>
          </a:solidFill>
          <a:latin typeface="+mn-lt"/>
          <a:ea typeface="+mn-ea"/>
          <a:cs typeface="+mn-cs"/>
        </a:defRPr>
      </a:lvl2pPr>
      <a:lvl3pPr marL="368533" indent="-122466" algn="l" defTabSz="65315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857" kern="800">
          <a:solidFill>
            <a:schemeClr val="tx1"/>
          </a:solidFill>
          <a:latin typeface="+mn-lt"/>
          <a:ea typeface="+mn-ea"/>
          <a:cs typeface="+mn-cs"/>
        </a:defRPr>
      </a:lvl3pPr>
      <a:lvl4pPr marL="491000" indent="-122466" algn="l" defTabSz="65315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857" kern="800">
          <a:solidFill>
            <a:schemeClr val="tx1"/>
          </a:solidFill>
          <a:latin typeface="+mn-lt"/>
          <a:ea typeface="+mn-ea"/>
          <a:cs typeface="+mn-cs"/>
        </a:defRPr>
      </a:lvl4pPr>
      <a:lvl5pPr marL="613467" indent="-122466" algn="l" defTabSz="65315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857" kern="800">
          <a:solidFill>
            <a:schemeClr val="tx1"/>
          </a:solidFill>
          <a:latin typeface="+mn-lt"/>
          <a:ea typeface="+mn-ea"/>
          <a:cs typeface="+mn-cs"/>
        </a:defRPr>
      </a:lvl5pPr>
      <a:lvl6pPr marL="1796173" indent="-163289" algn="l" defTabSz="65315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29" kern="1200">
          <a:solidFill>
            <a:schemeClr val="tx1"/>
          </a:solidFill>
          <a:latin typeface="+mn-lt"/>
          <a:ea typeface="+mn-ea"/>
          <a:cs typeface="+mn-cs"/>
        </a:defRPr>
      </a:lvl6pPr>
      <a:lvl7pPr marL="2122750" indent="-163289" algn="l" defTabSz="65315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29" kern="1200">
          <a:solidFill>
            <a:schemeClr val="tx1"/>
          </a:solidFill>
          <a:latin typeface="+mn-lt"/>
          <a:ea typeface="+mn-ea"/>
          <a:cs typeface="+mn-cs"/>
        </a:defRPr>
      </a:lvl7pPr>
      <a:lvl8pPr marL="2449328" indent="-163289" algn="l" defTabSz="65315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29" kern="1200">
          <a:solidFill>
            <a:schemeClr val="tx1"/>
          </a:solidFill>
          <a:latin typeface="+mn-lt"/>
          <a:ea typeface="+mn-ea"/>
          <a:cs typeface="+mn-cs"/>
        </a:defRPr>
      </a:lvl8pPr>
      <a:lvl9pPr marL="2775903" indent="-163289" algn="l" defTabSz="65315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2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54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1pPr>
      <a:lvl2pPr marL="326577" algn="l" defTabSz="653154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2pPr>
      <a:lvl3pPr marL="653154" algn="l" defTabSz="653154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3pPr>
      <a:lvl4pPr marL="979730" algn="l" defTabSz="653154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4pPr>
      <a:lvl5pPr marL="1306308" algn="l" defTabSz="653154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5pPr>
      <a:lvl6pPr marL="1632884" algn="l" defTabSz="653154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6pPr>
      <a:lvl7pPr marL="1959461" algn="l" defTabSz="653154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7pPr>
      <a:lvl8pPr marL="2286039" algn="l" defTabSz="653154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8pPr>
      <a:lvl9pPr marL="2612616" algn="l" defTabSz="653154" rtl="0" eaLnBrk="1" latinLnBrk="0" hangingPunct="1">
        <a:defRPr sz="12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9143999" cy="141111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653107"/>
            <a:endParaRPr sz="1284">
              <a:solidFill>
                <a:srgbClr val="57565A"/>
              </a:solidFill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=""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7315" y="190296"/>
            <a:ext cx="4124783" cy="808327"/>
          </a:xfrm>
          <a:prstGeom prst="rect">
            <a:avLst/>
          </a:prstGeom>
        </p:spPr>
        <p:txBody>
          <a:bodyPr vert="horz" wrap="square" lIns="0" tIns="16539" rIns="0" bIns="0" rtlCol="0" anchor="ctr">
            <a:spAutoFit/>
          </a:bodyPr>
          <a:lstStyle/>
          <a:p>
            <a:pPr marL="14382" algn="l">
              <a:lnSpc>
                <a:spcPct val="100000"/>
              </a:lnSpc>
              <a:spcBef>
                <a:spcPts val="129"/>
              </a:spcBef>
            </a:pPr>
            <a:r>
              <a:rPr lang="en-US" sz="5144" b="1" spc="6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 TILI</a:t>
            </a:r>
            <a:endParaRPr lang="en-US" sz="5144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78890" y="1623171"/>
            <a:ext cx="5619813" cy="3123108"/>
          </a:xfrm>
          <a:prstGeom prst="rect">
            <a:avLst/>
          </a:prstGeom>
        </p:spPr>
        <p:txBody>
          <a:bodyPr vert="horz" wrap="square" lIns="0" tIns="15821" rIns="0" bIns="0" rtlCol="0">
            <a:spAutoFit/>
          </a:bodyPr>
          <a:lstStyle/>
          <a:p>
            <a:pPr marL="20853" defTabSz="653107">
              <a:spcBef>
                <a:spcPts val="125"/>
              </a:spcBef>
            </a:pPr>
            <a:r>
              <a:rPr sz="3200" dirty="0" err="1" smtClean="0">
                <a:solidFill>
                  <a:srgbClr val="2365C7"/>
                </a:solidFill>
                <a:latin typeface="Arial"/>
                <a:cs typeface="Arial"/>
              </a:rPr>
              <a:t>Mavzu</a:t>
            </a:r>
            <a:r>
              <a:rPr sz="3200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endParaRPr lang="uz-Latn-UZ" sz="3200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20853" defTabSz="653107">
              <a:spcBef>
                <a:spcPts val="125"/>
              </a:spcBef>
            </a:pPr>
            <a:r>
              <a:rPr lang="en-US" sz="3200" b="1" dirty="0" smtClean="0">
                <a:solidFill>
                  <a:srgbClr val="2365C7"/>
                </a:solidFill>
                <a:latin typeface="Arial"/>
                <a:cs typeface="Arial"/>
              </a:rPr>
              <a:t>O‘ZBEK </a:t>
            </a:r>
            <a:r>
              <a:rPr lang="en-US" sz="3200" b="1" dirty="0">
                <a:solidFill>
                  <a:srgbClr val="2365C7"/>
                </a:solidFill>
                <a:latin typeface="Arial"/>
                <a:cs typeface="Arial"/>
              </a:rPr>
              <a:t>TILI – DAVLAT </a:t>
            </a:r>
            <a:r>
              <a:rPr lang="en-US" sz="3200" b="1" dirty="0" smtClean="0">
                <a:solidFill>
                  <a:srgbClr val="2365C7"/>
                </a:solidFill>
                <a:latin typeface="Arial"/>
                <a:cs typeface="Arial"/>
              </a:rPr>
              <a:t>TILI</a:t>
            </a:r>
            <a:endParaRPr lang="uz-Latn-UZ" sz="3200" b="1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20853" defTabSz="653107">
              <a:spcBef>
                <a:spcPts val="125"/>
              </a:spcBef>
            </a:pPr>
            <a:r>
              <a:rPr lang="en-US" sz="3143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endParaRPr lang="en-US" sz="3143" dirty="0">
              <a:solidFill>
                <a:srgbClr val="2365C7"/>
              </a:solidFill>
              <a:latin typeface="Arial"/>
              <a:cs typeface="Arial"/>
            </a:endParaRPr>
          </a:p>
          <a:p>
            <a:pPr marL="36670" defTabSz="653107">
              <a:spcBef>
                <a:spcPts val="1392"/>
              </a:spcBef>
            </a:pPr>
            <a:r>
              <a:rPr sz="3143" i="1" dirty="0" err="1" smtClean="0">
                <a:solidFill>
                  <a:srgbClr val="008000"/>
                </a:solidFill>
                <a:latin typeface="Arial"/>
                <a:cs typeface="Arial"/>
              </a:rPr>
              <a:t>O‘qituvchi</a:t>
            </a:r>
            <a:endParaRPr sz="3143" i="1" dirty="0">
              <a:solidFill>
                <a:srgbClr val="008000"/>
              </a:solidFill>
              <a:latin typeface="Arial"/>
              <a:cs typeface="Arial"/>
            </a:endParaRPr>
          </a:p>
          <a:p>
            <a:pPr marL="36670" defTabSz="653107"/>
            <a:r>
              <a:rPr lang="uz-Latn-UZ" sz="3143" i="1" spc="6" dirty="0">
                <a:solidFill>
                  <a:srgbClr val="008000"/>
                </a:solidFill>
                <a:latin typeface="Arial"/>
                <a:cs typeface="Arial"/>
              </a:rPr>
              <a:t>Sodiqova Shoira</a:t>
            </a:r>
            <a:endParaRPr lang="en-US" sz="3143" i="1" spc="6" dirty="0">
              <a:solidFill>
                <a:srgbClr val="008000"/>
              </a:solidFill>
              <a:latin typeface="Arial"/>
              <a:cs typeface="Arial"/>
            </a:endParaRPr>
          </a:p>
          <a:p>
            <a:pPr marL="36670" defTabSz="653107"/>
            <a:r>
              <a:rPr lang="uz-Latn-UZ" sz="3143" i="1" spc="6" dirty="0">
                <a:solidFill>
                  <a:srgbClr val="008000"/>
                </a:solidFill>
                <a:latin typeface="Arial"/>
                <a:cs typeface="Arial"/>
              </a:rPr>
              <a:t>Ibrohimovna</a:t>
            </a:r>
            <a:endParaRPr sz="3143" i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74678" y="1523692"/>
            <a:ext cx="568349" cy="151995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defTabSz="653107"/>
            <a:endParaRPr sz="1284">
              <a:solidFill>
                <a:srgbClr val="57565A"/>
              </a:solidFill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=""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174678" y="3330736"/>
            <a:ext cx="568349" cy="154568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008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defTabSz="653107"/>
            <a:endParaRPr sz="1284">
              <a:solidFill>
                <a:srgbClr val="57565A"/>
              </a:solidFill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7393153" y="135163"/>
            <a:ext cx="1424276" cy="98340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653107"/>
            <a:endParaRPr sz="1284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7393152" y="135163"/>
            <a:ext cx="1424277" cy="98340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653107"/>
            <a:endParaRPr sz="1284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7587899" y="422872"/>
            <a:ext cx="1072775" cy="449041"/>
          </a:xfrm>
          <a:prstGeom prst="rect">
            <a:avLst/>
          </a:prstGeom>
        </p:spPr>
        <p:txBody>
          <a:bodyPr vert="horz" wrap="square" lIns="0" tIns="17978" rIns="0" bIns="0" rtlCol="0">
            <a:spAutoFit/>
          </a:bodyPr>
          <a:lstStyle/>
          <a:p>
            <a:pPr defTabSz="653107">
              <a:spcBef>
                <a:spcPts val="142"/>
              </a:spcBef>
            </a:pPr>
            <a:r>
              <a:rPr lang="uz-Latn-UZ" sz="2800" b="1" spc="11" dirty="0" smtClean="0">
                <a:solidFill>
                  <a:srgbClr val="FEFEFE"/>
                </a:solidFill>
                <a:latin typeface="Arial"/>
                <a:cs typeface="Arial"/>
              </a:rPr>
              <a:t>5-sinf</a:t>
            </a:r>
            <a:endParaRPr sz="2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8" name="object 31">
            <a:extLst>
              <a:ext uri="{FF2B5EF4-FFF2-40B4-BE49-F238E27FC236}">
                <a16:creationId xmlns="" xmlns:a16="http://schemas.microsoft.com/office/drawing/2014/main" id="{BC8F1164-A289-48D4-AEC4-40658F674A49}"/>
              </a:ext>
            </a:extLst>
          </p:cNvPr>
          <p:cNvSpPr/>
          <p:nvPr/>
        </p:nvSpPr>
        <p:spPr>
          <a:xfrm>
            <a:off x="743027" y="669204"/>
            <a:ext cx="144610" cy="216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53107"/>
            <a:endParaRPr sz="1286">
              <a:solidFill>
                <a:srgbClr val="57565A"/>
              </a:solidFill>
            </a:endParaRPr>
          </a:p>
        </p:txBody>
      </p:sp>
      <p:sp>
        <p:nvSpPr>
          <p:cNvPr id="26" name="object 32">
            <a:extLst>
              <a:ext uri="{FF2B5EF4-FFF2-40B4-BE49-F238E27FC236}">
                <a16:creationId xmlns="" xmlns:a16="http://schemas.microsoft.com/office/drawing/2014/main" id="{49FE2CF4-A9A0-4140-9251-96D8BF915208}"/>
              </a:ext>
            </a:extLst>
          </p:cNvPr>
          <p:cNvSpPr/>
          <p:nvPr/>
        </p:nvSpPr>
        <p:spPr>
          <a:xfrm>
            <a:off x="984283" y="624548"/>
            <a:ext cx="144608" cy="258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53107"/>
            <a:endParaRPr sz="1286">
              <a:solidFill>
                <a:srgbClr val="57565A"/>
              </a:solidFill>
            </a:endParaRPr>
          </a:p>
        </p:txBody>
      </p:sp>
      <p:sp>
        <p:nvSpPr>
          <p:cNvPr id="27" name="object 33">
            <a:extLst>
              <a:ext uri="{FF2B5EF4-FFF2-40B4-BE49-F238E27FC236}">
                <a16:creationId xmlns="" xmlns:a16="http://schemas.microsoft.com/office/drawing/2014/main" id="{49DFBA1F-0A76-4DB2-9FAB-483643A8F5FB}"/>
              </a:ext>
            </a:extLst>
          </p:cNvPr>
          <p:cNvSpPr/>
          <p:nvPr/>
        </p:nvSpPr>
        <p:spPr>
          <a:xfrm>
            <a:off x="1200978" y="710523"/>
            <a:ext cx="144610" cy="175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53107"/>
            <a:endParaRPr sz="1286">
              <a:solidFill>
                <a:srgbClr val="57565A"/>
              </a:solidFill>
            </a:endParaRPr>
          </a:p>
        </p:txBody>
      </p:sp>
      <p:sp>
        <p:nvSpPr>
          <p:cNvPr id="28" name="object 34">
            <a:extLst>
              <a:ext uri="{FF2B5EF4-FFF2-40B4-BE49-F238E27FC236}">
                <a16:creationId xmlns="" xmlns:a16="http://schemas.microsoft.com/office/drawing/2014/main" id="{DFED3FC3-45FA-499E-8D0C-D4F351190BAC}"/>
              </a:ext>
            </a:extLst>
          </p:cNvPr>
          <p:cNvSpPr/>
          <p:nvPr/>
        </p:nvSpPr>
        <p:spPr>
          <a:xfrm>
            <a:off x="887637" y="932642"/>
            <a:ext cx="278889" cy="1859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53107"/>
            <a:endParaRPr sz="1286">
              <a:solidFill>
                <a:srgbClr val="57565A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812" y="2385840"/>
            <a:ext cx="1845617" cy="188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670"/>
            <a:ext cx="9144000" cy="9047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6-mashq.</a:t>
            </a:r>
            <a:r>
              <a:rPr lang="uz-Latn-UZ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Matnni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diqqat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3283" y="1065520"/>
            <a:ext cx="2825991" cy="22127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6977" y="1065520"/>
            <a:ext cx="853004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Yaponiyalik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tilshunos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olim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Komatsu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1976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1981-yillar</a:t>
            </a:r>
            <a:endParaRPr lang="uz-Latn-UZ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mobaynida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zbekistonga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endParaRPr lang="uz-Latn-UZ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safar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zbek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tili</a:t>
            </a:r>
            <a:endParaRPr lang="uz-Latn-UZ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yicha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Oson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zbek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tili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zbekcha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yaponcha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lug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nashr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qildirgan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30"/>
            <a:ext cx="9144000" cy="71027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428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Savol:</a:t>
            </a:r>
            <a:endParaRPr lang="ru-RU" sz="42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9326"/>
            <a:ext cx="1391527" cy="1409276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341801" y="816212"/>
            <a:ext cx="8460397" cy="1848611"/>
          </a:xfrm>
          <a:prstGeom prst="cloudCallout">
            <a:avLst>
              <a:gd name="adj1" fmla="val -38849"/>
              <a:gd name="adj2" fmla="val 52052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7105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tilining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taqdiri</a:t>
            </a:r>
            <a:r>
              <a:rPr lang="uz-Latn-UZ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kurashadi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1161" y="3035213"/>
            <a:ext cx="6838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Ona tili – milliy  o‘zligimiz, davlat-chiligimiz , ma’naviy boylik va buyuk qadriyatlar timsoli.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08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30"/>
            <a:ext cx="9144000" cy="71027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428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DIQQAT QILING!</a:t>
            </a:r>
            <a:endParaRPr lang="ru-RU" sz="42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7" t="13207" r="5048" b="15429"/>
          <a:stretch/>
        </p:blipFill>
        <p:spPr>
          <a:xfrm>
            <a:off x="6335486" y="865671"/>
            <a:ext cx="2547256" cy="3998767"/>
          </a:xfrm>
          <a:prstGeom prst="rect">
            <a:avLst/>
          </a:prstGeom>
        </p:spPr>
      </p:pic>
      <p:sp>
        <p:nvSpPr>
          <p:cNvPr id="8" name="Блок-схема: перфолента 7"/>
          <p:cNvSpPr/>
          <p:nvPr/>
        </p:nvSpPr>
        <p:spPr>
          <a:xfrm>
            <a:off x="274320" y="711709"/>
            <a:ext cx="6061166" cy="4306691"/>
          </a:xfrm>
          <a:prstGeom prst="flowChartPunchedTap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millatning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borlig‘ini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ko‘rsatadurgan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oyina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adabiyotidur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tilni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yo‘qotmak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millatning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ruhini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yo‘qotmakdur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85754" y="4279663"/>
            <a:ext cx="2958246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z-Latn-UZ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Abdulla Avloniy</a:t>
            </a:r>
            <a:endParaRPr lang="ru-RU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1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30"/>
            <a:ext cx="9144000" cy="710279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4286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Savol:</a:t>
            </a:r>
            <a:endParaRPr lang="ru-RU" sz="42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828" y="1794475"/>
            <a:ext cx="1028543" cy="1715756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313509" y="842339"/>
            <a:ext cx="8699862" cy="1535102"/>
          </a:xfrm>
          <a:prstGeom prst="cloudCallout">
            <a:avLst>
              <a:gd name="adj1" fmla="val 35999"/>
              <a:gd name="adj2" fmla="val 7785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7105"/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yuritish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deganda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nimani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tushunasiz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25" y="3156165"/>
            <a:ext cx="1957503" cy="1306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4" y="2450689"/>
            <a:ext cx="4467498" cy="21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stSnd>
            <p:snd r:embed="rId3" name="chimes.wav"/>
          </p:stSnd>
        </p:sndAc>
      </p:transition>
    </mc:Choice>
    <mc:Fallback xmlns="">
      <p:transition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612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BILIB OLING!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194" y="926123"/>
            <a:ext cx="7158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8194" y="1151856"/>
            <a:ext cx="67561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1989-yilning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21-oktabr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zbek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tiliga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maqomi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berildi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Shundan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boshlab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jamiyatimizda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tilimizning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obro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oshdi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Majlislar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yuritish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zbek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boriladigan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10251" y="2286000"/>
            <a:ext cx="2233748" cy="28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612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BILIB OLING!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194" y="926123"/>
            <a:ext cx="7158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28943" y="4129908"/>
            <a:ext cx="578177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Lug‘at</a:t>
            </a:r>
            <a:r>
              <a:rPr lang="en-US" sz="2800" b="1" dirty="0" smtClean="0">
                <a:solidFill>
                  <a:srgbClr val="CC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nufuz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obro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e‘tibor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ta‘sir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5760" y="1218510"/>
            <a:ext cx="8412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Mustaqillik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yanada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jadallashdi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qadriyatlarimizni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tariximizni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rganish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ochildi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zbek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tilining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nufuzini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tarish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yicha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amaliy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boshlandi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185" y="2722608"/>
            <a:ext cx="1377815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8-mashq.O‘zbek </a:t>
            </a:r>
            <a:r>
              <a:rPr lang="uz-Latn-UZ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tilining nufuzini ko‘tarish uchun yurtimizda olib borilayotgan </a:t>
            </a:r>
            <a:r>
              <a:rPr lang="uz-Latn-UZ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ishlarlarga misollar.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194" y="926123"/>
            <a:ext cx="872598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z-Latn-UZ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1. O‘zbekiston Respublikasi  Prezidentining      2016-yil 13-maydagi Farmoniga asosan Alisher Navoiy nomidagi Toshkent davlat o‘zbek tili va adabiyoti universiteti tashkil qilindi.</a:t>
            </a:r>
          </a:p>
          <a:p>
            <a:r>
              <a:rPr lang="uz-Latn-UZ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uz-Latn-UZ" sz="2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2019-yil 21-oktabrda “O‘zbek tilining davlat tili sifatidagi nufuzi va mavqeyini tubdan oshirish chora-tadbirlari to‘g‘risida”gi Farmon imzolandi.</a:t>
            </a:r>
            <a:endParaRPr lang="ru-RU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-14686"/>
            <a:ext cx="9144000" cy="98013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9-mashq. O‘z ism-familiyangizni to‘liq yozing.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8011" y="2493665"/>
            <a:ext cx="87259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15-modda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O‘zbekiston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Respublikasida yashovchi shaxslar, 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o‘z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millatidan 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qat’i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nazar, 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o‘z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ismini, 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ota ismi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va familiyasini milliy-tarixiy an‘analarga muvofiq yozish huquqiga egadirlar.</a:t>
            </a:r>
            <a:endParaRPr lang="ru-RU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6731" y="1094211"/>
            <a:ext cx="5656218" cy="10984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O‘zbekiston Respublikasi </a:t>
            </a:r>
          </a:p>
          <a:p>
            <a:pPr algn="ctr"/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“Davlat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tili haqida”gi 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Qonun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7142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95964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uz-Latn-UZ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</a:t>
            </a:r>
            <a:r>
              <a:rPr lang="uz-Latn-UZ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577" y="3644537"/>
            <a:ext cx="1502301" cy="14026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132" y="947613"/>
            <a:ext cx="8673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10-mashq.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6-modda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Televideniye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radioeshittirishlari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tilida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tillarda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moddaga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tayanib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Bolajon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kanalidagi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zingizga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yoqqan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rsatuvning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Muhammad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Yusufning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tilim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yodlang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Latn-U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7-mashqdagi savollarga javob toping.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stSnd>
            <p:snd r:embed="rId2" name="chimes.wav"/>
          </p:stSnd>
        </p:sndAc>
      </p:transition>
    </mc:Choice>
    <mc:Fallback xmlns="">
      <p:transition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239" y="2436"/>
            <a:ext cx="9130468" cy="100340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4204"/>
            <a:endParaRPr sz="1797">
              <a:solidFill>
                <a:srgbClr val="57565A"/>
              </a:solidFill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=""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5265" y="153895"/>
            <a:ext cx="3453680" cy="700485"/>
          </a:xfrm>
          <a:prstGeom prst="rect">
            <a:avLst/>
          </a:prstGeom>
        </p:spPr>
        <p:txBody>
          <a:bodyPr vert="horz" wrap="square" lIns="0" tIns="23150" rIns="0" bIns="0" rtlCol="0" anchor="ctr">
            <a:spAutoFit/>
          </a:bodyPr>
          <a:lstStyle/>
          <a:p>
            <a:pPr marL="20131" algn="l">
              <a:lnSpc>
                <a:spcPct val="100000"/>
              </a:lnSpc>
              <a:spcBef>
                <a:spcPts val="181"/>
              </a:spcBef>
            </a:pPr>
            <a:r>
              <a:rPr lang="uz-Latn-UZ" sz="4400" b="1" spc="8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TANISHING</a:t>
            </a:r>
            <a:r>
              <a:rPr lang="uz-Latn-UZ" sz="4400" b="1" spc="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uz-Latn-UZ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818" y="1589962"/>
            <a:ext cx="2393394" cy="24189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544" y="1589962"/>
            <a:ext cx="1378015" cy="23007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235" y="4172385"/>
            <a:ext cx="193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Komiljon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3779" y="4172385"/>
            <a:ext cx="1959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Donoxon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8" descr="C:\Users\OilaviY\Desktop\photo_2020-07-23_10-26-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5010" y="1297144"/>
            <a:ext cx="2337206" cy="3004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13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  <p:sndAc>
          <p:stSnd>
            <p:snd r:embed="rId3" name="chimes.wav"/>
          </p:stSnd>
        </p:sndAc>
      </p:transition>
    </mc:Choice>
    <mc:Fallback xmlns="">
      <p:transition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240972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Respublikasining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uz-Latn-U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Qonuni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4137" y="2445074"/>
            <a:ext cx="8255726" cy="1077218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z-Latn-UZ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Respublikasining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uz-Latn-UZ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tilidir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Ромб 4"/>
          <p:cNvSpPr/>
          <p:nvPr/>
        </p:nvSpPr>
        <p:spPr>
          <a:xfrm>
            <a:off x="2444644" y="1501517"/>
            <a:ext cx="4609298" cy="604474"/>
          </a:xfrm>
          <a:prstGeom prst="diamond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1-modda</a:t>
            </a:r>
            <a:endParaRPr lang="ru-RU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34396" y="3861375"/>
            <a:ext cx="1761596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7000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26737" y="3861375"/>
            <a:ext cx="1761596" cy="914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922160" y="4076259"/>
            <a:ext cx="978408" cy="48463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75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22960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BILASIZMI?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2697" y="1084218"/>
            <a:ext cx="2651760" cy="901337"/>
          </a:xfrm>
          <a:prstGeom prst="roundRect">
            <a:avLst>
              <a:gd name="adj" fmla="val 50000"/>
            </a:avLst>
          </a:prstGeom>
          <a:solidFill>
            <a:srgbClr val="FFFF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01783" y="2490651"/>
            <a:ext cx="2651760" cy="901337"/>
          </a:xfrm>
          <a:prstGeom prst="roundRect">
            <a:avLst>
              <a:gd name="adj" fmla="val 50000"/>
            </a:avLst>
          </a:prstGeom>
          <a:solidFill>
            <a:srgbClr val="66FF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Millat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20240" y="3897084"/>
            <a:ext cx="2651760" cy="901337"/>
          </a:xfrm>
          <a:prstGeom prst="roundRect">
            <a:avLst>
              <a:gd name="adj" fmla="val 5000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69815"/>
            <a:ext cx="4402182" cy="41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8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22960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886" y="1117937"/>
            <a:ext cx="663593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Davlat – 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‘z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fuqarolarining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ijtimoiy-siyosiy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huquqlarini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himoya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turuvchi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kuchlarning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qarshiligini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sindiruvchi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hokimiyat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organlari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siyosiy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tashkilotlar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tizimiga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53496" y="2103947"/>
            <a:ext cx="2283953" cy="290995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91886" y="1117937"/>
            <a:ext cx="2076994" cy="640079"/>
          </a:xfrm>
          <a:prstGeom prst="roundRect">
            <a:avLst>
              <a:gd name="adj" fmla="val 50000"/>
            </a:avLst>
          </a:prstGeom>
          <a:solidFill>
            <a:srgbClr val="FFFF9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5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22960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1885" y="1117937"/>
            <a:ext cx="8294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885" y="1117937"/>
            <a:ext cx="61656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Millat – k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ishilarning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yagona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tilda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zlashishi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yaxlit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hududda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qilishi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mushtarak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iqti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sodiy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kechirishi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madaniyat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ruhiyatga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lishi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tarixan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barqaror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189" y="1333193"/>
            <a:ext cx="1881051" cy="313786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91885" y="1117937"/>
            <a:ext cx="1658983" cy="539932"/>
          </a:xfrm>
          <a:prstGeom prst="roundRect">
            <a:avLst>
              <a:gd name="adj" fmla="val 50000"/>
            </a:avLst>
          </a:prstGeom>
          <a:solidFill>
            <a:srgbClr val="66FF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z-Latn-U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Millat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822960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891" y="1534691"/>
            <a:ext cx="47810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Xalq  – o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damlarning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kishilarning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muayyan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623228" y="1698172"/>
            <a:ext cx="2972131" cy="291976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83327" y="1534691"/>
            <a:ext cx="1515291" cy="503115"/>
          </a:xfrm>
          <a:prstGeom prst="roundRect">
            <a:avLst>
              <a:gd name="adj" fmla="val 5000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239" y="2436"/>
            <a:ext cx="9130468" cy="124620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914204"/>
            <a:endParaRPr sz="1797">
              <a:solidFill>
                <a:srgbClr val="57565A"/>
              </a:solidFill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="" xmlns:a16="http://schemas.microsoft.com/office/drawing/2014/main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9" y="363167"/>
            <a:ext cx="9130467" cy="515819"/>
          </a:xfrm>
          <a:prstGeom prst="rect">
            <a:avLst/>
          </a:prstGeom>
        </p:spPr>
        <p:txBody>
          <a:bodyPr vert="horz" wrap="square" lIns="0" tIns="23150" rIns="0" bIns="0" rtlCol="0" anchor="ctr">
            <a:spAutoFit/>
          </a:bodyPr>
          <a:lstStyle/>
          <a:p>
            <a:pPr marL="20131">
              <a:lnSpc>
                <a:spcPct val="100000"/>
              </a:lnSpc>
              <a:spcBef>
                <a:spcPts val="181"/>
              </a:spcBef>
            </a:pP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na til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9" y="2436"/>
            <a:ext cx="9130467" cy="51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018904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uz-Latn-U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ga yaqin universitet, 100 dan ziyod maktab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99" y="1146422"/>
            <a:ext cx="1989335" cy="1290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816" y="2381848"/>
            <a:ext cx="16882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Amerika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05" y="2036443"/>
            <a:ext cx="2077057" cy="1385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45644" y="3494328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2164" y="4439859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Germaniya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6" y="3133573"/>
            <a:ext cx="2025748" cy="1349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21324" y="4472501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321" y="3133573"/>
            <a:ext cx="1994329" cy="1306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738" y="1107053"/>
            <a:ext cx="1994912" cy="13299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8569" y="2373193"/>
            <a:ext cx="1755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Fransiya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9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4904</TotalTime>
  <Words>546</Words>
  <Application>Microsoft Office PowerPoint</Application>
  <PresentationFormat>Экран (16:9)</PresentationFormat>
  <Paragraphs>81</Paragraphs>
  <Slides>18</Slides>
  <Notes>11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Open Sans</vt:lpstr>
      <vt:lpstr>Open Sans Light</vt:lpstr>
      <vt:lpstr>1_Office Theme</vt:lpstr>
      <vt:lpstr>Тема Office</vt:lpstr>
      <vt:lpstr>1_Тема Office</vt:lpstr>
      <vt:lpstr>2_Тема Office</vt:lpstr>
      <vt:lpstr>2_Office Theme</vt:lpstr>
      <vt:lpstr>ONA TILI</vt:lpstr>
      <vt:lpstr>TANISHING!</vt:lpstr>
      <vt:lpstr>O‘zbekiston Respublikasining “Davlat tili haqida”gi Qonuni</vt:lpstr>
      <vt:lpstr>BILASIZMI?</vt:lpstr>
      <vt:lpstr>Презентация PowerPoint</vt:lpstr>
      <vt:lpstr>Презентация PowerPoint</vt:lpstr>
      <vt:lpstr> </vt:lpstr>
      <vt:lpstr>Презентация PowerPoint</vt:lpstr>
      <vt:lpstr>60 ga yaqin universitet, 100 dan ziyod maktab</vt:lpstr>
      <vt:lpstr>6-mashq.  Matnni diqqat bilan o‘qing.</vt:lpstr>
      <vt:lpstr>Savol:</vt:lpstr>
      <vt:lpstr>DIQQAT QILING!</vt:lpstr>
      <vt:lpstr>Savol:</vt:lpstr>
      <vt:lpstr>BILIB OLING!</vt:lpstr>
      <vt:lpstr>BILIB OLING!</vt:lpstr>
      <vt:lpstr>8-mashq.O‘zbek tilining nufuzini ko‘tarish uchun yurtimizda olib borilayotgan ishlarlarga misollar.</vt:lpstr>
      <vt:lpstr>9-mashq. O‘z ism-familiyangizni to‘liq yozing. </vt:lpstr>
      <vt:lpstr>Mustaqil bajarish uchun topshiriq: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Mavzu: Tasviriy ifoda</dc:title>
  <dc:creator>Пользователь Windows</dc:creator>
  <cp:lastModifiedBy>Пользователь Windows</cp:lastModifiedBy>
  <cp:revision>401</cp:revision>
  <cp:lastPrinted>2020-08-20T03:34:47Z</cp:lastPrinted>
  <dcterms:created xsi:type="dcterms:W3CDTF">2020-04-11T16:25:36Z</dcterms:created>
  <dcterms:modified xsi:type="dcterms:W3CDTF">2020-08-20T13:51:31Z</dcterms:modified>
</cp:coreProperties>
</file>