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4"/>
  </p:notesMasterIdLst>
  <p:sldIdLst>
    <p:sldId id="270" r:id="rId4"/>
    <p:sldId id="652" r:id="rId5"/>
    <p:sldId id="653" r:id="rId6"/>
    <p:sldId id="654" r:id="rId7"/>
    <p:sldId id="655" r:id="rId8"/>
    <p:sldId id="656" r:id="rId9"/>
    <p:sldId id="657" r:id="rId10"/>
    <p:sldId id="658" r:id="rId11"/>
    <p:sldId id="665" r:id="rId12"/>
    <p:sldId id="621" r:id="rId13"/>
    <p:sldId id="622" r:id="rId14"/>
    <p:sldId id="1592" r:id="rId15"/>
    <p:sldId id="631" r:id="rId16"/>
    <p:sldId id="659" r:id="rId17"/>
    <p:sldId id="660" r:id="rId18"/>
    <p:sldId id="661" r:id="rId19"/>
    <p:sldId id="662" r:id="rId20"/>
    <p:sldId id="664" r:id="rId21"/>
    <p:sldId id="616" r:id="rId22"/>
    <p:sldId id="36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1" y="161292"/>
            <a:ext cx="12048286" cy="1049859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838543" y="165026"/>
            <a:ext cx="6656332" cy="1046126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66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697780" y="1328403"/>
            <a:ext cx="11013218" cy="208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FIZIKADA ISHLATILADIGAN AYRIM ATAMALAR. </a:t>
            </a:r>
          </a:p>
          <a:p>
            <a:pPr algn="ctr" eaLnBrk="1" hangingPunct="1">
              <a:spcBef>
                <a:spcPts val="233"/>
              </a:spcBef>
            </a:pP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KUZATISH VA TAJRIBALAR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886836" y="248455"/>
            <a:ext cx="1561700" cy="887459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886836" y="272144"/>
            <a:ext cx="1561700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3517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496611" y="2449500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510485" y="440857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7CF49-477F-4E17-A3B7-6B6BF356EB0E}"/>
              </a:ext>
            </a:extLst>
          </p:cNvPr>
          <p:cNvSpPr txBox="1"/>
          <p:nvPr/>
        </p:nvSpPr>
        <p:spPr>
          <a:xfrm>
            <a:off x="1553106" y="5998672"/>
            <a:ext cx="894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O‘qituvchi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Hamidova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Zaynura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Ramazanovna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0" y="176066"/>
            <a:ext cx="90170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568E12-E623-40C4-920E-1D732A8A8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5" b="5012"/>
          <a:stretch/>
        </p:blipFill>
        <p:spPr>
          <a:xfrm>
            <a:off x="2224979" y="3256824"/>
            <a:ext cx="7598329" cy="274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169" y="119142"/>
            <a:ext cx="11904570" cy="8006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D27F4-92F7-4F0F-94E9-C1C89F473472}"/>
              </a:ext>
            </a:extLst>
          </p:cNvPr>
          <p:cNvSpPr txBox="1"/>
          <p:nvPr/>
        </p:nvSpPr>
        <p:spPr>
          <a:xfrm>
            <a:off x="513599" y="1167497"/>
            <a:ext cx="7273678" cy="370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7873" algn="just"/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908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latin typeface="Arial" panose="020B0604020202020204" pitchFamily="34" charset="0"/>
                <a:cs typeface="Arial" panose="020B0604020202020204" pitchFamily="34" charset="0"/>
              </a:rPr>
              <a:t>grek</a:t>
            </a:r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latin typeface="Arial" panose="020B0604020202020204" pitchFamily="34" charset="0"/>
                <a:cs typeface="Arial" panose="020B0604020202020204" pitchFamily="34" charset="0"/>
              </a:rPr>
              <a:t>topishga</a:t>
            </a:r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3908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908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697873" algn="just"/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shunchalik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g‘oyani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bergan</a:t>
            </a:r>
            <a:r>
              <a:rPr lang="en-US" sz="390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908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Аристотель — Википедия">
            <a:extLst>
              <a:ext uri="{FF2B5EF4-FFF2-40B4-BE49-F238E27FC236}">
                <a16:creationId xmlns:a16="http://schemas.microsoft.com/office/drawing/2014/main" id="{73FA8F1C-BFF9-422C-B36E-A6E474ADFF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7116" y="3280116"/>
            <a:ext cx="297769" cy="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837213-5B14-46B0-AD47-E3F0C1115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666" y="1301337"/>
            <a:ext cx="3604335" cy="3957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CF246D-5E10-475E-A6CC-2B4FE50C05CA}"/>
              </a:ext>
            </a:extLst>
          </p:cNvPr>
          <p:cNvSpPr txBox="1"/>
          <p:nvPr/>
        </p:nvSpPr>
        <p:spPr>
          <a:xfrm>
            <a:off x="8175665" y="5314409"/>
            <a:ext cx="3604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2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в\1я четверть\unnamed.gif">
            <a:extLst>
              <a:ext uri="{FF2B5EF4-FFF2-40B4-BE49-F238E27FC236}">
                <a16:creationId xmlns:a16="http://schemas.microsoft.com/office/drawing/2014/main" id="{F02093DD-99D2-45AA-9B8B-F13A58AECA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460" y="1046845"/>
            <a:ext cx="3349939" cy="57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34495"/>
            <a:ext cx="11904570" cy="9123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Galiley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D27F4-92F7-4F0F-94E9-C1C89F473472}"/>
              </a:ext>
            </a:extLst>
          </p:cNvPr>
          <p:cNvSpPr txBox="1"/>
          <p:nvPr/>
        </p:nvSpPr>
        <p:spPr>
          <a:xfrm>
            <a:off x="2294484" y="1172111"/>
            <a:ext cx="6389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7873"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Italyan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fizigi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Galileo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Galiley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zamonasida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g‘oyani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tajribalar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5E7D48-BA03-4B4F-A8B3-2926ECC84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29" y="1309801"/>
            <a:ext cx="1974765" cy="2814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E99E7C-A4CB-4133-BEA7-56BF3A7F8F86}"/>
              </a:ext>
            </a:extLst>
          </p:cNvPr>
          <p:cNvSpPr txBox="1"/>
          <p:nvPr/>
        </p:nvSpPr>
        <p:spPr>
          <a:xfrm>
            <a:off x="218429" y="4124439"/>
            <a:ext cx="78696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7873"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Galileo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Galiley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tajriba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kuzatishlar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g‘oyasining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ekanligini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isbotladi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0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1"/>
          <p:cNvGrpSpPr/>
          <p:nvPr/>
        </p:nvGrpSpPr>
        <p:grpSpPr>
          <a:xfrm>
            <a:off x="304720" y="1372029"/>
            <a:ext cx="11582559" cy="5207403"/>
            <a:chOff x="1209675" y="1793875"/>
            <a:chExt cx="7265321" cy="4606925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ltGray">
            <a:xfrm>
              <a:off x="3152775" y="2316163"/>
              <a:ext cx="5322221" cy="1303337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70D3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3162300" y="3689350"/>
              <a:ext cx="5182493" cy="1327150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4192D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gray">
            <a:xfrm>
              <a:off x="2390775" y="1793875"/>
              <a:ext cx="2438400" cy="1785938"/>
            </a:xfrm>
            <a:prstGeom prst="upArrow">
              <a:avLst>
                <a:gd name="adj1" fmla="val 50000"/>
                <a:gd name="adj2" fmla="val 18667"/>
              </a:avLst>
            </a:prstGeom>
            <a:solidFill>
              <a:srgbClr val="92D05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70D34D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gray">
            <a:xfrm>
              <a:off x="1790700" y="3175000"/>
              <a:ext cx="2438400" cy="1785938"/>
            </a:xfrm>
            <a:prstGeom prst="upArrow">
              <a:avLst>
                <a:gd name="adj1" fmla="val 50000"/>
                <a:gd name="adj2" fmla="val 18667"/>
              </a:avLst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4192DB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2481263" y="5084763"/>
              <a:ext cx="5759368" cy="1316037"/>
            </a:xfrm>
            <a:prstGeom prst="roundRect">
              <a:avLst>
                <a:gd name="adj" fmla="val 9144"/>
              </a:avLst>
            </a:prstGeom>
            <a:solidFill>
              <a:srgbClr val="F8F8F8"/>
            </a:solidFill>
            <a:ln w="28575">
              <a:solidFill>
                <a:srgbClr val="EC7A2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gray">
            <a:xfrm>
              <a:off x="1209675" y="4586288"/>
              <a:ext cx="2438400" cy="1785937"/>
            </a:xfrm>
            <a:prstGeom prst="upArrow">
              <a:avLst>
                <a:gd name="adj1" fmla="val 50000"/>
                <a:gd name="adj2" fmla="val 18667"/>
              </a:avLst>
            </a:prstGeom>
            <a:solidFill>
              <a:schemeClr val="accent6">
                <a:lumMod val="75000"/>
              </a:schemeClr>
            </a:solidFill>
            <a:ln w="19050">
              <a:noFill/>
              <a:miter lim="800000"/>
              <a:headEnd/>
              <a:tailEnd/>
            </a:ln>
            <a:effectLst/>
            <a:scene3d>
              <a:camera prst="legacyPerspectiveBottom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EC7A24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3240841" y="5260975"/>
              <a:ext cx="4912560" cy="478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000000"/>
                  </a:solidFill>
                  <a:ea typeface="宋体" charset="-122"/>
                  <a:cs typeface="Arial" charset="0"/>
                </a:rPr>
                <a:t>  </a:t>
              </a:r>
              <a:endParaRPr lang="ru-RU" sz="2000" b="1" dirty="0">
                <a:solidFill>
                  <a:srgbClr val="E8086D"/>
                </a:solidFill>
                <a:latin typeface="Cambria" panose="02040503050406030204" pitchFamily="18" charset="0"/>
              </a:endParaRPr>
            </a:p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n-US" sz="2000" b="1" dirty="0">
                  <a:solidFill>
                    <a:srgbClr val="E8086D"/>
                  </a:solidFill>
                  <a:latin typeface="Cambria" panose="02040503050406030204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E8086D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4592638" y="2468563"/>
              <a:ext cx="3465315" cy="31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ctr"/>
              <a:endParaRPr lang="ru-RU" sz="2000" b="1" dirty="0">
                <a:solidFill>
                  <a:srgbClr val="7030A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gray">
            <a:xfrm>
              <a:off x="3975098" y="3851275"/>
              <a:ext cx="4178301" cy="31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User\Desktop\ai_machinelear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7494" r="10980" b="5214"/>
          <a:stretch/>
        </p:blipFill>
        <p:spPr bwMode="auto">
          <a:xfrm>
            <a:off x="2483568" y="3429544"/>
            <a:ext cx="1430802" cy="109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03" y="5165569"/>
            <a:ext cx="1440430" cy="1144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User\Desktop\pngtree-chemistry-experiment-biological-experiments-chemical-instrument-instrument-png-image_37795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46" y="1748580"/>
            <a:ext cx="1287666" cy="1279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10" descr="C:\Documents and Settings\User\Рабочий стол\Pictures\copy_1096_elROeTwMg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6" y="1144969"/>
            <a:ext cx="2228440" cy="1947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6DAE92-19EB-4464-9FCE-D78D4E310FBD}"/>
              </a:ext>
            </a:extLst>
          </p:cNvPr>
          <p:cNvSpPr txBox="1"/>
          <p:nvPr/>
        </p:nvSpPr>
        <p:spPr>
          <a:xfrm>
            <a:off x="3420733" y="5122477"/>
            <a:ext cx="726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sababini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anglashga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qilamiz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D7BF4-910F-4C91-8E19-70F5C7F7B6B8}"/>
              </a:ext>
            </a:extLst>
          </p:cNvPr>
          <p:cNvSpPr txBox="1"/>
          <p:nvPr/>
        </p:nvSpPr>
        <p:spPr>
          <a:xfrm>
            <a:off x="4523446" y="3582284"/>
            <a:ext cx="68248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Fikrlash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kuzatayotgan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to‘g‘risida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gipoteza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farazlar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87D7CF-EE1C-454B-9E53-3949AC505072}"/>
              </a:ext>
            </a:extLst>
          </p:cNvPr>
          <p:cNvSpPr txBox="1"/>
          <p:nvPr/>
        </p:nvSpPr>
        <p:spPr>
          <a:xfrm>
            <a:off x="5289140" y="2025152"/>
            <a:ext cx="65981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Gipotezani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tajribalar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o‘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tkaziladi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eksperiment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6E6C265-0042-4EFB-9F27-2A5778E0D297}"/>
              </a:ext>
            </a:extLst>
          </p:cNvPr>
          <p:cNvSpPr/>
          <p:nvPr/>
        </p:nvSpPr>
        <p:spPr>
          <a:xfrm>
            <a:off x="0" y="212796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Gipoteza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eksperiment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2D759-6BF8-460F-BDC6-545A3339D99E}"/>
              </a:ext>
            </a:extLst>
          </p:cNvPr>
          <p:cNvSpPr txBox="1"/>
          <p:nvPr/>
        </p:nvSpPr>
        <p:spPr>
          <a:xfrm>
            <a:off x="9165245" y="1151596"/>
            <a:ext cx="2514461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12B54EA-CE86-4DE1-943E-E667A7DC9193}"/>
              </a:ext>
            </a:extLst>
          </p:cNvPr>
          <p:cNvCxnSpPr>
            <a:cxnSpLocks/>
          </p:cNvCxnSpPr>
          <p:nvPr/>
        </p:nvCxnSpPr>
        <p:spPr>
          <a:xfrm flipV="1">
            <a:off x="7016882" y="1505539"/>
            <a:ext cx="2054242" cy="4193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6- sinflar uchun fizika Sana: . 201_ yil Mavzu: 1-2-§lar. Fizika ...">
            <a:extLst>
              <a:ext uri="{FF2B5EF4-FFF2-40B4-BE49-F238E27FC236}">
                <a16:creationId xmlns:a16="http://schemas.microsoft.com/office/drawing/2014/main" id="{2EFEC448-9B61-4A1B-9F40-0C8080890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54470FF-9C56-45F4-8448-A71D7B37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129"/>
            <a:ext cx="12192000" cy="70788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 ASBOBLAR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D88540-E741-45A2-8CED-BFF3ADB6F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94" b="18300"/>
          <a:stretch/>
        </p:blipFill>
        <p:spPr>
          <a:xfrm>
            <a:off x="7054862" y="1072593"/>
            <a:ext cx="4250121" cy="26481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7E991F-2307-4C41-B4CF-968ABB92C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3" t="26654" r="3614" b="26156"/>
          <a:stretch/>
        </p:blipFill>
        <p:spPr>
          <a:xfrm rot="20575896">
            <a:off x="920494" y="2039604"/>
            <a:ext cx="4492857" cy="9023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682992-5402-4D12-9F8C-375F383A4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" t="9651" r="2100" b="5117"/>
          <a:stretch/>
        </p:blipFill>
        <p:spPr>
          <a:xfrm>
            <a:off x="887017" y="3950565"/>
            <a:ext cx="4559811" cy="2431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98FC8-83DB-468C-B97B-DAA4CA698674}"/>
              </a:ext>
            </a:extLst>
          </p:cNvPr>
          <p:cNvSpPr txBox="1"/>
          <p:nvPr/>
        </p:nvSpPr>
        <p:spPr>
          <a:xfrm>
            <a:off x="3539208" y="3012820"/>
            <a:ext cx="4120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O‘lchov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tasmasi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430FB0-0FB1-442A-8B30-A9AFF6AEB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94" t="15697" r="33112" b="51322"/>
          <a:stretch/>
        </p:blipFill>
        <p:spPr>
          <a:xfrm>
            <a:off x="6096000" y="3581400"/>
            <a:ext cx="4596581" cy="285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6- sinflar uchun fizika Sana: . 201_ yil Mavzu: 1-2-§lar. Fizika ...">
            <a:extLst>
              <a:ext uri="{FF2B5EF4-FFF2-40B4-BE49-F238E27FC236}">
                <a16:creationId xmlns:a16="http://schemas.microsoft.com/office/drawing/2014/main" id="{2EFEC448-9B61-4A1B-9F40-0C8080890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54470FF-9C56-45F4-8448-A71D7B37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129"/>
            <a:ext cx="12192000" cy="70788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 ASBOBLAR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98FC8-83DB-468C-B97B-DAA4CA698674}"/>
              </a:ext>
            </a:extLst>
          </p:cNvPr>
          <p:cNvSpPr txBox="1"/>
          <p:nvPr/>
        </p:nvSpPr>
        <p:spPr>
          <a:xfrm>
            <a:off x="1810191" y="5429306"/>
            <a:ext cx="3887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Shtangensirkul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0480CB-B88B-4C02-BBDB-6663C0BEB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2" y="1074751"/>
            <a:ext cx="9445489" cy="25066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1AB77B-6387-4BCD-B25B-6B00DF89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965" y="2967101"/>
            <a:ext cx="4562475" cy="21009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2CB867-ED1A-4C20-9D8E-F81FAAE268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43" t="56013" r="44726" b="10112"/>
          <a:stretch/>
        </p:blipFill>
        <p:spPr>
          <a:xfrm>
            <a:off x="2103542" y="3274251"/>
            <a:ext cx="5164988" cy="21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6- sinflar uchun fizika Sana: . 201_ yil Mavzu: 1-2-§lar. Fizika ...">
            <a:extLst>
              <a:ext uri="{FF2B5EF4-FFF2-40B4-BE49-F238E27FC236}">
                <a16:creationId xmlns:a16="http://schemas.microsoft.com/office/drawing/2014/main" id="{2EFEC448-9B61-4A1B-9F40-0C8080890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54470FF-9C56-45F4-8448-A71D7B37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129"/>
            <a:ext cx="12192000" cy="70788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 ASBOBLAR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98FC8-83DB-468C-B97B-DAA4CA698674}"/>
              </a:ext>
            </a:extLst>
          </p:cNvPr>
          <p:cNvSpPr txBox="1"/>
          <p:nvPr/>
        </p:nvSpPr>
        <p:spPr>
          <a:xfrm>
            <a:off x="4294852" y="4995503"/>
            <a:ext cx="1953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Tarozi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48C393-BF32-4615-A6DD-6C1E0DBAD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8" r="6419" b="15240"/>
          <a:stretch/>
        </p:blipFill>
        <p:spPr>
          <a:xfrm>
            <a:off x="296812" y="1072946"/>
            <a:ext cx="4577014" cy="31745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BF890-A186-44E4-8E76-E54C3E467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42016"/>
            <a:ext cx="4130435" cy="41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6- sinflar uchun fizika Sana: . 201_ yil Mavzu: 1-2-§lar. Fizika ...">
            <a:extLst>
              <a:ext uri="{FF2B5EF4-FFF2-40B4-BE49-F238E27FC236}">
                <a16:creationId xmlns:a16="http://schemas.microsoft.com/office/drawing/2014/main" id="{2EFEC448-9B61-4A1B-9F40-0C8080890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54470FF-9C56-45F4-8448-A71D7B37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129"/>
            <a:ext cx="12192000" cy="70788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 ASBOBLAR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98FC8-83DB-468C-B97B-DAA4CA698674}"/>
              </a:ext>
            </a:extLst>
          </p:cNvPr>
          <p:cNvSpPr txBox="1"/>
          <p:nvPr/>
        </p:nvSpPr>
        <p:spPr>
          <a:xfrm>
            <a:off x="1520733" y="4885441"/>
            <a:ext cx="2550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Menzurka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5199C1-1A94-4AA1-9001-144406F4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403" y="983645"/>
            <a:ext cx="3043655" cy="39451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D0F83-9330-4502-94D1-D73000B92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2" b="8417"/>
          <a:stretch/>
        </p:blipFill>
        <p:spPr>
          <a:xfrm>
            <a:off x="1818942" y="1267550"/>
            <a:ext cx="1954281" cy="33773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8E914F-C433-4EF6-A6EC-1524E7FF6789}"/>
              </a:ext>
            </a:extLst>
          </p:cNvPr>
          <p:cNvSpPr txBox="1"/>
          <p:nvPr/>
        </p:nvSpPr>
        <p:spPr>
          <a:xfrm>
            <a:off x="7206388" y="4970467"/>
            <a:ext cx="3289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Sekundomer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6- sinflar uchun fizika Sana: . 201_ yil Mavzu: 1-2-§lar. Fizika ...">
            <a:extLst>
              <a:ext uri="{FF2B5EF4-FFF2-40B4-BE49-F238E27FC236}">
                <a16:creationId xmlns:a16="http://schemas.microsoft.com/office/drawing/2014/main" id="{2EFEC448-9B61-4A1B-9F40-0C8080890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54470FF-9C56-45F4-8448-A71D7B37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129"/>
            <a:ext cx="12192000" cy="70788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O‘LCHOV ASBOBLAR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C97752-14F2-4E40-8885-69F3B20D7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70"/>
          <a:stretch/>
        </p:blipFill>
        <p:spPr>
          <a:xfrm>
            <a:off x="1989696" y="1060003"/>
            <a:ext cx="7907808" cy="53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06" y="368710"/>
            <a:ext cx="12192000" cy="9881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191728" y="1504756"/>
            <a:ext cx="118429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strelkasi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mobil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telefondagi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soatdan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minutda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o‘zingizning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oila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a’zolaringizning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urishini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sanang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6981"/>
            <a:ext cx="12192000" cy="19467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Aziz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o‘quvchilar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Shaxsiy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gigiyena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qoidalariga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qo‘lingizni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sovunlab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yuvishni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unutmang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0B12E-69C8-472C-A0FA-9C1FE8D8A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90008" y="2123768"/>
            <a:ext cx="7630339" cy="45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582938-D03C-4413-A075-912F980CA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5" y="857738"/>
            <a:ext cx="2393008" cy="22015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CD84BA-E8FC-4BC0-954C-2B9023C85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4" t="47312" r="2330" b="2908"/>
          <a:stretch/>
        </p:blipFill>
        <p:spPr>
          <a:xfrm>
            <a:off x="9096722" y="776556"/>
            <a:ext cx="2857418" cy="22047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570" y="108540"/>
            <a:ext cx="1214243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JISMLAR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1866983" y="2767279"/>
            <a:ext cx="966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deb,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uchraydigan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E441703-9653-4E1B-8276-EE01FCE0B801}"/>
              </a:ext>
            </a:extLst>
          </p:cNvPr>
          <p:cNvSpPr/>
          <p:nvPr/>
        </p:nvSpPr>
        <p:spPr>
          <a:xfrm>
            <a:off x="659908" y="2190135"/>
            <a:ext cx="11153549" cy="247772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483DDC-0601-4674-B45F-19A5D747B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43" y="4667862"/>
            <a:ext cx="3835726" cy="1990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D742A6-0121-4230-B996-E24CEDB8F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55"/>
          <a:stretch/>
        </p:blipFill>
        <p:spPr>
          <a:xfrm>
            <a:off x="7502070" y="4667862"/>
            <a:ext cx="4311387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23777DE2-C8C7-4146-B088-A7E9A4F04783}"/>
              </a:ext>
            </a:extLst>
          </p:cNvPr>
          <p:cNvSpPr/>
          <p:nvPr/>
        </p:nvSpPr>
        <p:spPr>
          <a:xfrm>
            <a:off x="3900274" y="1871937"/>
            <a:ext cx="4058739" cy="281874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8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6-sinf </a:t>
            </a:r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68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fanidan</a:t>
            </a:r>
            <a:endParaRPr lang="ru-RU" sz="468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61F867E-8319-4218-85B7-971D830B389C}"/>
              </a:ext>
            </a:extLst>
          </p:cNvPr>
          <p:cNvCxnSpPr>
            <a:cxnSpLocks/>
          </p:cNvCxnSpPr>
          <p:nvPr/>
        </p:nvCxnSpPr>
        <p:spPr>
          <a:xfrm flipV="1">
            <a:off x="7620107" y="2390307"/>
            <a:ext cx="503552" cy="1998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61EF8A77-1045-4DF1-8010-40CAE667F6D4}"/>
              </a:ext>
            </a:extLst>
          </p:cNvPr>
          <p:cNvSpPr/>
          <p:nvPr/>
        </p:nvSpPr>
        <p:spPr>
          <a:xfrm>
            <a:off x="7927265" y="1157149"/>
            <a:ext cx="3842586" cy="1796097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180DB5F-54A5-4E6F-B855-6A231DE32F22}"/>
              </a:ext>
            </a:extLst>
          </p:cNvPr>
          <p:cNvSpPr/>
          <p:nvPr/>
        </p:nvSpPr>
        <p:spPr>
          <a:xfrm>
            <a:off x="223132" y="3795047"/>
            <a:ext cx="3717772" cy="1629938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EE3AD33-02A8-4555-AB2E-C610547E3910}"/>
              </a:ext>
            </a:extLst>
          </p:cNvPr>
          <p:cNvSpPr/>
          <p:nvPr/>
        </p:nvSpPr>
        <p:spPr>
          <a:xfrm>
            <a:off x="4158827" y="5155950"/>
            <a:ext cx="3582655" cy="1653052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7CEE0D7-A652-454D-AE5B-74C0D5CC23C4}"/>
              </a:ext>
            </a:extLst>
          </p:cNvPr>
          <p:cNvSpPr/>
          <p:nvPr/>
        </p:nvSpPr>
        <p:spPr>
          <a:xfrm>
            <a:off x="4029589" y="58736"/>
            <a:ext cx="3314235" cy="1462693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3C516AF-E55D-408B-8B72-27F3CBB69992}"/>
              </a:ext>
            </a:extLst>
          </p:cNvPr>
          <p:cNvSpPr/>
          <p:nvPr/>
        </p:nvSpPr>
        <p:spPr>
          <a:xfrm>
            <a:off x="8034283" y="3417877"/>
            <a:ext cx="3842586" cy="2021066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390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E14A9F4-993D-4A4B-A305-8252D68D4299}"/>
              </a:ext>
            </a:extLst>
          </p:cNvPr>
          <p:cNvSpPr/>
          <p:nvPr/>
        </p:nvSpPr>
        <p:spPr>
          <a:xfrm>
            <a:off x="187306" y="1174903"/>
            <a:ext cx="3914014" cy="1760589"/>
          </a:xfrm>
          <a:prstGeom prst="ellipse">
            <a:avLst/>
          </a:prstGeom>
          <a:solidFill>
            <a:srgbClr val="93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68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qonunlar</a:t>
            </a:r>
            <a:endParaRPr lang="ru-RU" sz="468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B25BA5B-2966-41B6-94E2-DC5B694738C1}"/>
              </a:ext>
            </a:extLst>
          </p:cNvPr>
          <p:cNvCxnSpPr>
            <a:cxnSpLocks/>
          </p:cNvCxnSpPr>
          <p:nvPr/>
        </p:nvCxnSpPr>
        <p:spPr>
          <a:xfrm>
            <a:off x="7741483" y="3709084"/>
            <a:ext cx="570992" cy="2535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E1EEAD0-50E1-456F-A5C9-9785F2E8D349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710492" y="1499724"/>
            <a:ext cx="219152" cy="3722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6B30CB0-1560-44E3-8A11-BB69A426432B}"/>
              </a:ext>
            </a:extLst>
          </p:cNvPr>
          <p:cNvCxnSpPr>
            <a:cxnSpLocks/>
          </p:cNvCxnSpPr>
          <p:nvPr/>
        </p:nvCxnSpPr>
        <p:spPr>
          <a:xfrm flipH="1">
            <a:off x="3561973" y="3856990"/>
            <a:ext cx="620593" cy="3530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B9DC711-8F04-43A9-8E04-73303916D1F7}"/>
              </a:ext>
            </a:extLst>
          </p:cNvPr>
          <p:cNvCxnSpPr>
            <a:cxnSpLocks/>
          </p:cNvCxnSpPr>
          <p:nvPr/>
        </p:nvCxnSpPr>
        <p:spPr>
          <a:xfrm flipH="1" flipV="1">
            <a:off x="3664242" y="2390308"/>
            <a:ext cx="407527" cy="2198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AF0BDFD-D3EF-4B37-A38F-9840ECDDE136}"/>
              </a:ext>
            </a:extLst>
          </p:cNvPr>
          <p:cNvCxnSpPr>
            <a:cxnSpLocks/>
            <a:stCxn id="4" idx="4"/>
            <a:endCxn id="11" idx="0"/>
          </p:cNvCxnSpPr>
          <p:nvPr/>
        </p:nvCxnSpPr>
        <p:spPr>
          <a:xfrm>
            <a:off x="5929644" y="4690684"/>
            <a:ext cx="20511" cy="4652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C3776186-2FBF-4401-BE14-E3078E49250E}"/>
              </a:ext>
            </a:extLst>
          </p:cNvPr>
          <p:cNvCxnSpPr>
            <a:cxnSpLocks/>
          </p:cNvCxnSpPr>
          <p:nvPr/>
        </p:nvCxnSpPr>
        <p:spPr>
          <a:xfrm flipV="1">
            <a:off x="7741484" y="2390307"/>
            <a:ext cx="472282" cy="109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>
            <a:extLst>
              <a:ext uri="{FF2B5EF4-FFF2-40B4-BE49-F238E27FC236}">
                <a16:creationId xmlns:a16="http://schemas.microsoft.com/office/drawing/2014/main" id="{82BC0B91-3656-4024-85E0-0BAE719BC34A}"/>
              </a:ext>
            </a:extLst>
          </p:cNvPr>
          <p:cNvSpPr/>
          <p:nvPr/>
        </p:nvSpPr>
        <p:spPr>
          <a:xfrm>
            <a:off x="196103" y="1174902"/>
            <a:ext cx="3914014" cy="17605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8510826-8E31-4575-BBB6-86EC4FD6FACB}"/>
              </a:ext>
            </a:extLst>
          </p:cNvPr>
          <p:cNvSpPr/>
          <p:nvPr/>
        </p:nvSpPr>
        <p:spPr>
          <a:xfrm>
            <a:off x="256146" y="3775874"/>
            <a:ext cx="3684758" cy="1629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0E9DF73C-553C-4ABF-B115-8F299BA42262}"/>
              </a:ext>
            </a:extLst>
          </p:cNvPr>
          <p:cNvSpPr/>
          <p:nvPr/>
        </p:nvSpPr>
        <p:spPr>
          <a:xfrm>
            <a:off x="4029588" y="37030"/>
            <a:ext cx="3314235" cy="14626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074000F-11C6-476C-9557-B37BE6A61D59}"/>
              </a:ext>
            </a:extLst>
          </p:cNvPr>
          <p:cNvSpPr/>
          <p:nvPr/>
        </p:nvSpPr>
        <p:spPr>
          <a:xfrm>
            <a:off x="7912158" y="1134814"/>
            <a:ext cx="3842586" cy="17960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65B251C-96C2-4B40-84ED-9F9988979669}"/>
              </a:ext>
            </a:extLst>
          </p:cNvPr>
          <p:cNvSpPr/>
          <p:nvPr/>
        </p:nvSpPr>
        <p:spPr>
          <a:xfrm>
            <a:off x="7997614" y="3403919"/>
            <a:ext cx="3842586" cy="20210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058BBE4C-F867-4D23-B27E-3F4CCA58AA91}"/>
              </a:ext>
            </a:extLst>
          </p:cNvPr>
          <p:cNvSpPr/>
          <p:nvPr/>
        </p:nvSpPr>
        <p:spPr>
          <a:xfrm>
            <a:off x="4182566" y="5155950"/>
            <a:ext cx="3582655" cy="16530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0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JISMLAR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D3EDA6-E4E3-4531-AF3A-2A988D29E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0" t="18750" r="53752" b="41191"/>
          <a:stretch/>
        </p:blipFill>
        <p:spPr>
          <a:xfrm>
            <a:off x="339214" y="939225"/>
            <a:ext cx="5756786" cy="34981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3D320C-DF0B-4E39-8BA0-ABA036DB0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33" t="18750" r="4469" b="34537"/>
          <a:stretch/>
        </p:blipFill>
        <p:spPr>
          <a:xfrm>
            <a:off x="6430297" y="939226"/>
            <a:ext cx="5422489" cy="34981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1798D4-FD5A-439E-A8F6-AC550EC0C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" t="47203" r="4894" b="26398"/>
          <a:stretch/>
        </p:blipFill>
        <p:spPr>
          <a:xfrm>
            <a:off x="339215" y="4437332"/>
            <a:ext cx="11513571" cy="21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7988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JISMLAR SISTEMASI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CFF78-38BC-40FF-92FC-86906ADCEF34}"/>
              </a:ext>
            </a:extLst>
          </p:cNvPr>
          <p:cNvSpPr txBox="1"/>
          <p:nvPr/>
        </p:nvSpPr>
        <p:spPr>
          <a:xfrm>
            <a:off x="741988" y="1166052"/>
            <a:ext cx="10708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sistemasi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deb,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xuddi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jismdagidek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to‘plamiga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BC4635-DE80-4C75-866B-1161816931A6}"/>
              </a:ext>
            </a:extLst>
          </p:cNvPr>
          <p:cNvPicPr/>
          <p:nvPr/>
        </p:nvPicPr>
        <p:blipFill rotWithShape="1">
          <a:blip r:embed="rId2"/>
          <a:srcRect l="2725" t="28060" r="2032" b="28488"/>
          <a:stretch/>
        </p:blipFill>
        <p:spPr bwMode="auto">
          <a:xfrm>
            <a:off x="6827090" y="2886182"/>
            <a:ext cx="3799205" cy="173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0419BA-20A2-4EAD-9645-69FC77EE29B7}"/>
              </a:ext>
            </a:extLst>
          </p:cNvPr>
          <p:cNvPicPr/>
          <p:nvPr/>
        </p:nvPicPr>
        <p:blipFill rotWithShape="1">
          <a:blip r:embed="rId3"/>
          <a:srcRect l="6647" t="5334" r="4914" b="5334"/>
          <a:stretch/>
        </p:blipFill>
        <p:spPr bwMode="auto">
          <a:xfrm>
            <a:off x="2254392" y="3457891"/>
            <a:ext cx="3115521" cy="31689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820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7483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HODISALAR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8B4D9-EBEB-4855-BE86-3F6B2620B296}"/>
              </a:ext>
            </a:extLst>
          </p:cNvPr>
          <p:cNvSpPr txBox="1"/>
          <p:nvPr/>
        </p:nvSpPr>
        <p:spPr>
          <a:xfrm>
            <a:off x="1799127" y="1583913"/>
            <a:ext cx="8593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deb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zarralar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o‘zgarmay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61FA7CD-A3B1-4A9F-8B48-4C167636358E}"/>
              </a:ext>
            </a:extLst>
          </p:cNvPr>
          <p:cNvSpPr/>
          <p:nvPr/>
        </p:nvSpPr>
        <p:spPr>
          <a:xfrm>
            <a:off x="519224" y="988142"/>
            <a:ext cx="11153549" cy="374608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8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7986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HODISALAR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7B171B-6BBF-438A-8449-AEF1BBDE3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1" t="23185" r="5343" b="2622"/>
          <a:stretch/>
        </p:blipFill>
        <p:spPr>
          <a:xfrm>
            <a:off x="218767" y="958643"/>
            <a:ext cx="11754465" cy="554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7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FIZIK QONUN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A7309-94CF-4BB8-BD66-77AA242B20E0}"/>
              </a:ext>
            </a:extLst>
          </p:cNvPr>
          <p:cNvSpPr txBox="1"/>
          <p:nvPr/>
        </p:nvSpPr>
        <p:spPr>
          <a:xfrm>
            <a:off x="913707" y="1965810"/>
            <a:ext cx="10634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qonun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deb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xarakterlovchi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kattaliklar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miqdoriy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ifodaga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72B1A11-258A-4562-8E60-17B3E2804E8E}"/>
              </a:ext>
            </a:extLst>
          </p:cNvPr>
          <p:cNvSpPr/>
          <p:nvPr/>
        </p:nvSpPr>
        <p:spPr>
          <a:xfrm>
            <a:off x="165264" y="1017640"/>
            <a:ext cx="11861472" cy="379265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0497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 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2FFB7-0742-4347-B069-540665BE6592}"/>
              </a:ext>
            </a:extLst>
          </p:cNvPr>
          <p:cNvSpPr txBox="1"/>
          <p:nvPr/>
        </p:nvSpPr>
        <p:spPr>
          <a:xfrm>
            <a:off x="1147568" y="1713147"/>
            <a:ext cx="9896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deb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ko‘rsatmasdan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xususiyatini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o‘rganishga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7B42C34-E80E-4160-A2F3-233D0E5FCF3E}"/>
              </a:ext>
            </a:extLst>
          </p:cNvPr>
          <p:cNvSpPr/>
          <p:nvPr/>
        </p:nvSpPr>
        <p:spPr>
          <a:xfrm>
            <a:off x="0" y="1089818"/>
            <a:ext cx="11817227" cy="295124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D202E-59E8-478D-899C-AC455C2F2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5" y="3883613"/>
            <a:ext cx="2986469" cy="28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тв\1я четверть\unnamed.gif">
            <a:extLst>
              <a:ext uri="{FF2B5EF4-FFF2-40B4-BE49-F238E27FC236}">
                <a16:creationId xmlns:a16="http://schemas.microsoft.com/office/drawing/2014/main" id="{AFE3FB27-0677-4FB2-B741-B4CAB3FC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848" y="3947303"/>
            <a:ext cx="2737971" cy="270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0497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 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D4A91-B304-4EC8-8D34-7B204271F0AC}"/>
              </a:ext>
            </a:extLst>
          </p:cNvPr>
          <p:cNvSpPr txBox="1"/>
          <p:nvPr/>
        </p:nvSpPr>
        <p:spPr>
          <a:xfrm>
            <a:off x="517729" y="1152328"/>
            <a:ext cx="906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tushishini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insonlar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qadimdan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kuzatib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kelishgan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Kuzatishlar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savollar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BCF27-6FA1-4514-B4D0-7B479119B5A3}"/>
              </a:ext>
            </a:extLst>
          </p:cNvPr>
          <p:cNvSpPr txBox="1"/>
          <p:nvPr/>
        </p:nvSpPr>
        <p:spPr>
          <a:xfrm>
            <a:off x="517729" y="5050948"/>
            <a:ext cx="6753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Tushish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nimalarga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25236E-E8BD-4CEA-896B-995C44D03A50}"/>
              </a:ext>
            </a:extLst>
          </p:cNvPr>
          <p:cNvSpPr txBox="1"/>
          <p:nvPr/>
        </p:nvSpPr>
        <p:spPr>
          <a:xfrm>
            <a:off x="517729" y="3189059"/>
            <a:ext cx="7218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yuborilsa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pastga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C0B0AF-6B0F-4C0A-A47A-F8C51962FD4B}"/>
              </a:ext>
            </a:extLst>
          </p:cNvPr>
          <p:cNvPicPr/>
          <p:nvPr/>
        </p:nvPicPr>
        <p:blipFill rotWithShape="1">
          <a:blip r:embed="rId2"/>
          <a:srcRect l="8819" t="8326" r="8926" b="7711"/>
          <a:stretch/>
        </p:blipFill>
        <p:spPr bwMode="auto">
          <a:xfrm>
            <a:off x="8473460" y="3347401"/>
            <a:ext cx="2133600" cy="1976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1894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4051</TotalTime>
  <Words>398</Words>
  <Application>Microsoft Office PowerPoint</Application>
  <PresentationFormat>Широкоэкранный</PresentationFormat>
  <Paragraphs>59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Cambria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O‘LCHOV ASBOBLAR</vt:lpstr>
      <vt:lpstr>O‘LCHOV ASBOBLAR</vt:lpstr>
      <vt:lpstr>O‘LCHOV ASBOBLAR</vt:lpstr>
      <vt:lpstr>O‘LCHOV ASBOBLAR</vt:lpstr>
      <vt:lpstr>O‘LCHOV ASBOBLAR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506</cp:revision>
  <dcterms:created xsi:type="dcterms:W3CDTF">2020-03-24T02:20:14Z</dcterms:created>
  <dcterms:modified xsi:type="dcterms:W3CDTF">2020-08-29T06:02:09Z</dcterms:modified>
</cp:coreProperties>
</file>