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487488" y="2643182"/>
            <a:ext cx="6141562" cy="108063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>
              <a:lnSpc>
                <a:spcPts val="4018"/>
              </a:lnSpc>
              <a:spcBef>
                <a:spcPts val="227"/>
              </a:spcBef>
            </a:pPr>
            <a:r>
              <a:rPr sz="3200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en-US" sz="32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>
              <a:lnSpc>
                <a:spcPts val="4018"/>
              </a:lnSpc>
              <a:spcBef>
                <a:spcPts val="227"/>
              </a:spcBef>
            </a:pP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Maqollar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Nazariy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ma’lumot</a:t>
            </a:r>
            <a:endParaRPr sz="32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87489" y="4572009"/>
            <a:ext cx="7086108" cy="1134417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/>
            <a:r>
              <a:rPr sz="2400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66737"/>
            <a:r>
              <a:rPr lang="en-US" sz="2400" spc="10" dirty="0" err="1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4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400" spc="10" dirty="0" err="1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4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  <a:p>
            <a:pPr marL="66737"/>
            <a:r>
              <a:rPr lang="en-US" sz="2400" spc="10" dirty="0" err="1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23393" y="2357431"/>
            <a:ext cx="720079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623393" y="4357694"/>
            <a:ext cx="720079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pic>
        <p:nvPicPr>
          <p:cNvPr id="8" name="Рисунок 7" descr="photo_2020-08-03_10-12-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2285992"/>
            <a:ext cx="4380656" cy="4167344"/>
          </a:xfrm>
          <a:prstGeom prst="rect">
            <a:avLst/>
          </a:prstGeom>
        </p:spPr>
      </p:pic>
      <p:pic>
        <p:nvPicPr>
          <p:cNvPr id="9" name="Рисунок 8" descr="photo_2020-08-04_09-51-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" y="58946"/>
            <a:ext cx="12192000" cy="1485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12192000" cy="121444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/>
              <a:t>Maqol</a:t>
            </a:r>
            <a:r>
              <a:rPr lang="en-US" b="1" dirty="0" smtClean="0"/>
              <a:t> </a:t>
            </a:r>
            <a:r>
              <a:rPr lang="en-US" b="1" dirty="0" err="1" smtClean="0"/>
              <a:t>nima</a:t>
            </a:r>
            <a:r>
              <a:rPr lang="en-US" b="1" dirty="0" smtClean="0"/>
              <a:t>?</a:t>
            </a:r>
            <a:endParaRPr lang="ru-RU" b="1" dirty="0"/>
          </a:p>
        </p:txBody>
      </p:sp>
      <p:sp>
        <p:nvSpPr>
          <p:cNvPr id="4" name="Овал 3"/>
          <p:cNvSpPr/>
          <p:nvPr/>
        </p:nvSpPr>
        <p:spPr>
          <a:xfrm>
            <a:off x="4167174" y="1500174"/>
            <a:ext cx="7401434" cy="46651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2800" dirty="0"/>
              <a:t>    </a:t>
            </a:r>
            <a:r>
              <a:rPr lang="en-US" sz="2800" dirty="0" err="1"/>
              <a:t>Maqol</a:t>
            </a:r>
            <a:r>
              <a:rPr lang="en-US" sz="2800" dirty="0"/>
              <a:t> so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zi</a:t>
            </a:r>
            <a:r>
              <a:rPr lang="en-US" sz="2800" dirty="0"/>
              <a:t> </a:t>
            </a:r>
            <a:r>
              <a:rPr lang="en-US" sz="2800" dirty="0" err="1"/>
              <a:t>arab</a:t>
            </a:r>
            <a:r>
              <a:rPr lang="en-US" sz="2800" dirty="0"/>
              <a:t> </a:t>
            </a:r>
            <a:r>
              <a:rPr lang="en-US" sz="2800" dirty="0" err="1"/>
              <a:t>tilidan</a:t>
            </a:r>
            <a:r>
              <a:rPr lang="en-US" sz="2800" dirty="0"/>
              <a:t> </a:t>
            </a:r>
            <a:r>
              <a:rPr lang="en-US" sz="2800" dirty="0" err="1"/>
              <a:t>olingan</a:t>
            </a:r>
            <a:r>
              <a:rPr lang="en-US" sz="2800" dirty="0"/>
              <a:t>  </a:t>
            </a:r>
            <a:r>
              <a:rPr lang="en-US" sz="2800" dirty="0" err="1"/>
              <a:t>bo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/>
              <a:t>lib,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 ‘‘</a:t>
            </a:r>
            <a:r>
              <a:rPr lang="en-US" sz="2800" dirty="0"/>
              <a:t>so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/>
              <a:t>z” </a:t>
            </a:r>
            <a:r>
              <a:rPr lang="en-US" sz="2800" dirty="0" err="1"/>
              <a:t>degan</a:t>
            </a:r>
            <a:r>
              <a:rPr lang="en-US" sz="2800" dirty="0"/>
              <a:t> </a:t>
            </a:r>
            <a:r>
              <a:rPr lang="en-US" sz="2800" dirty="0" err="1"/>
              <a:t>ma’noni</a:t>
            </a:r>
            <a:r>
              <a:rPr lang="en-US" sz="2800" dirty="0"/>
              <a:t> </a:t>
            </a:r>
            <a:r>
              <a:rPr lang="en-US" sz="2800" dirty="0" err="1"/>
              <a:t>bildiradi</a:t>
            </a:r>
            <a:r>
              <a:rPr lang="en-US" sz="2800" dirty="0"/>
              <a:t>. </a:t>
            </a:r>
            <a:r>
              <a:rPr lang="en-US" sz="2800" dirty="0" err="1"/>
              <a:t>Uni</a:t>
            </a:r>
            <a:r>
              <a:rPr lang="en-US" sz="2800" dirty="0"/>
              <a:t> “</a:t>
            </a:r>
            <a:r>
              <a:rPr lang="en-US" sz="2800" dirty="0" err="1"/>
              <a:t>otalar</a:t>
            </a:r>
            <a:r>
              <a:rPr lang="en-US" sz="2800" dirty="0"/>
              <a:t> so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zi</a:t>
            </a:r>
            <a:r>
              <a:rPr lang="en-US" sz="2800" dirty="0"/>
              <a:t>” ham </a:t>
            </a:r>
            <a:r>
              <a:rPr lang="en-US" sz="2800" dirty="0" err="1"/>
              <a:t>deydilar</a:t>
            </a:r>
            <a:r>
              <a:rPr lang="en-US" sz="2800" dirty="0"/>
              <a:t>.  </a:t>
            </a:r>
            <a:r>
              <a:rPr lang="en-US" sz="2800" dirty="0" err="1"/>
              <a:t>Maqol</a:t>
            </a:r>
            <a:r>
              <a:rPr lang="en-US" sz="2800" dirty="0"/>
              <a:t>  </a:t>
            </a:r>
            <a:r>
              <a:rPr lang="en-US" sz="2800" dirty="0" err="1"/>
              <a:t>ibratli</a:t>
            </a:r>
            <a:r>
              <a:rPr lang="en-US" sz="2800" dirty="0"/>
              <a:t> so</a:t>
            </a:r>
            <a:r>
              <a:rPr lang="ru-RU" sz="2800" b="1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zdir</a:t>
            </a:r>
            <a:r>
              <a:rPr lang="en-US" sz="2800" dirty="0"/>
              <a:t>. </a:t>
            </a:r>
            <a:endParaRPr lang="ru-RU" sz="2800" dirty="0"/>
          </a:p>
        </p:txBody>
      </p:sp>
      <p:pic>
        <p:nvPicPr>
          <p:cNvPr id="6" name="Рисунок 5" descr="photo_2020-08-03_13-08-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3643314"/>
            <a:ext cx="4333020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/>
              <a:t>Maqolning</a:t>
            </a:r>
            <a:r>
              <a:rPr lang="en-US" b="1" dirty="0" smtClean="0"/>
              <a:t> 3 </a:t>
            </a:r>
            <a:r>
              <a:rPr lang="en-US" b="1" dirty="0" err="1" smtClean="0"/>
              <a:t>xususiyati</a:t>
            </a:r>
            <a:r>
              <a:rPr lang="en-US" b="1" dirty="0" smtClean="0"/>
              <a:t>:</a:t>
            </a:r>
            <a:endParaRPr lang="ru-RU" b="1" dirty="0"/>
          </a:p>
        </p:txBody>
      </p:sp>
      <p:pic>
        <p:nvPicPr>
          <p:cNvPr id="4" name="Содержимое 3" descr="photo_2020-08-03_13-14-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643050"/>
            <a:ext cx="8229600" cy="521495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/>
              <a:t>Maqollarda</a:t>
            </a:r>
            <a:r>
              <a:rPr lang="en-US" b="1" dirty="0" smtClean="0"/>
              <a:t> </a:t>
            </a:r>
            <a:r>
              <a:rPr lang="en-US" b="1" dirty="0" err="1" smtClean="0"/>
              <a:t>aks</a:t>
            </a:r>
            <a:r>
              <a:rPr lang="en-US" b="1" dirty="0" smtClean="0"/>
              <a:t> </a:t>
            </a:r>
            <a:r>
              <a:rPr lang="en-US" b="1" dirty="0" err="1" smtClean="0"/>
              <a:t>etadi</a:t>
            </a:r>
            <a:r>
              <a:rPr lang="en-US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Do</a:t>
            </a:r>
            <a:r>
              <a:rPr lang="ru-RU" b="1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b="1" dirty="0" err="1" smtClean="0"/>
              <a:t>stlik</a:t>
            </a:r>
            <a:endParaRPr lang="en-US" b="1" dirty="0" smtClean="0"/>
          </a:p>
          <a:p>
            <a:r>
              <a:rPr lang="en-US" b="1" dirty="0" err="1" smtClean="0"/>
              <a:t>Vatan</a:t>
            </a:r>
            <a:r>
              <a:rPr lang="en-US" b="1" dirty="0" smtClean="0"/>
              <a:t> </a:t>
            </a:r>
          </a:p>
          <a:p>
            <a:r>
              <a:rPr lang="en-US" b="1" dirty="0" err="1" smtClean="0"/>
              <a:t>Mehnat</a:t>
            </a:r>
            <a:endParaRPr lang="en-US" b="1" dirty="0" smtClean="0"/>
          </a:p>
          <a:p>
            <a:r>
              <a:rPr lang="en-US" b="1" dirty="0" err="1" smtClean="0"/>
              <a:t>Ilm-hunar</a:t>
            </a:r>
            <a:endParaRPr lang="en-US" b="1" dirty="0" smtClean="0"/>
          </a:p>
          <a:p>
            <a:r>
              <a:rPr lang="en-US" b="1" dirty="0" err="1" smtClean="0"/>
              <a:t>Botirlik</a:t>
            </a:r>
            <a:endParaRPr lang="en-US" b="1" dirty="0" smtClean="0"/>
          </a:p>
          <a:p>
            <a:r>
              <a:rPr lang="en-US" b="1" dirty="0" err="1" smtClean="0"/>
              <a:t>Saxovat</a:t>
            </a:r>
            <a:endParaRPr lang="en-US" b="1" dirty="0" smtClean="0"/>
          </a:p>
          <a:p>
            <a:r>
              <a:rPr lang="en-US" b="1" dirty="0" err="1" smtClean="0"/>
              <a:t>Adolat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dirty="0" err="1" smtClean="0"/>
              <a:t>hokazo</a:t>
            </a:r>
            <a:endParaRPr lang="ru-RU" b="1" dirty="0"/>
          </a:p>
        </p:txBody>
      </p:sp>
      <p:pic>
        <p:nvPicPr>
          <p:cNvPr id="4" name="Рисунок 3" descr="photo_2020-08-03_13-24-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0183" y="1643050"/>
            <a:ext cx="4857783" cy="4357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/>
                <a:cs typeface="Arial"/>
              </a:rPr>
              <a:t>Maqolni</a:t>
            </a:r>
            <a:r>
              <a:rPr lang="en-US" b="1" dirty="0" smtClean="0">
                <a:solidFill>
                  <a:schemeClr val="bg1"/>
                </a:solidFill>
                <a:latin typeface="Arial"/>
                <a:cs typeface="Arial"/>
              </a:rPr>
              <a:t> to</a:t>
            </a:r>
            <a:r>
              <a:rPr lang="ru-RU" b="1" dirty="0" smtClean="0">
                <a:solidFill>
                  <a:schemeClr val="bg1"/>
                </a:solidFill>
                <a:latin typeface="Arial"/>
                <a:cs typeface="Arial"/>
              </a:rPr>
              <a:t>‘</a:t>
            </a:r>
            <a:r>
              <a:rPr lang="en-US" b="1" dirty="0" err="1" smtClean="0">
                <a:solidFill>
                  <a:schemeClr val="bg1"/>
                </a:solidFill>
                <a:latin typeface="Arial"/>
                <a:cs typeface="Arial"/>
              </a:rPr>
              <a:t>ldiring</a:t>
            </a:r>
            <a:r>
              <a:rPr lang="en-US" b="1" dirty="0" smtClean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1.M</a:t>
            </a:r>
            <a:r>
              <a:rPr lang="ru-RU" dirty="0" smtClean="0"/>
              <a:t>е</a:t>
            </a:r>
            <a:r>
              <a:rPr lang="en-US" dirty="0" err="1" smtClean="0"/>
              <a:t>hn</a:t>
            </a:r>
            <a:r>
              <a:rPr lang="ru-RU" dirty="0" smtClean="0"/>
              <a:t>а</a:t>
            </a:r>
            <a:r>
              <a:rPr lang="en-US" dirty="0" smtClean="0"/>
              <a:t>t, m</a:t>
            </a:r>
            <a:r>
              <a:rPr lang="ru-RU" dirty="0" smtClean="0"/>
              <a:t>е</a:t>
            </a:r>
            <a:r>
              <a:rPr lang="en-US" dirty="0" err="1" smtClean="0"/>
              <a:t>hn</a:t>
            </a:r>
            <a:r>
              <a:rPr lang="ru-RU" dirty="0" smtClean="0"/>
              <a:t>а</a:t>
            </a:r>
            <a:r>
              <a:rPr lang="en-US" dirty="0" err="1" smtClean="0"/>
              <a:t>tning</a:t>
            </a:r>
            <a:r>
              <a:rPr lang="en-US" dirty="0" smtClean="0"/>
              <a:t>  </a:t>
            </a:r>
            <a:r>
              <a:rPr lang="en-US" b="1" dirty="0" smtClean="0"/>
              <a:t>______</a:t>
            </a:r>
            <a:r>
              <a:rPr lang="en-US" dirty="0" smtClean="0"/>
              <a:t> – r</a:t>
            </a:r>
            <a:r>
              <a:rPr lang="ru-RU" dirty="0" smtClean="0"/>
              <a:t>о</a:t>
            </a:r>
            <a:r>
              <a:rPr lang="en-US" dirty="0" smtClean="0"/>
              <a:t>h</a:t>
            </a:r>
            <a:r>
              <a:rPr lang="ru-RU" dirty="0" smtClean="0"/>
              <a:t>а</a:t>
            </a:r>
            <a:r>
              <a:rPr lang="en-US" dirty="0" smtClean="0"/>
              <a:t>t.</a:t>
            </a:r>
          </a:p>
          <a:p>
            <a:pPr>
              <a:buNone/>
            </a:pPr>
            <a:r>
              <a:rPr lang="en-US" dirty="0" smtClean="0"/>
              <a:t>2.Q</a:t>
            </a:r>
            <a:r>
              <a:rPr lang="ru-RU" dirty="0" smtClean="0"/>
              <a:t>о</a:t>
            </a:r>
            <a:r>
              <a:rPr lang="en-US" dirty="0" err="1" smtClean="0"/>
              <a:t>lg</a:t>
            </a:r>
            <a:r>
              <a:rPr lang="ru-RU" dirty="0" smtClean="0"/>
              <a:t>а</a:t>
            </a:r>
            <a:r>
              <a:rPr lang="en-US" dirty="0" smtClean="0"/>
              <a:t>n </a:t>
            </a:r>
            <a:r>
              <a:rPr lang="en-US" dirty="0" err="1" smtClean="0"/>
              <a:t>ishg</a:t>
            </a:r>
            <a:r>
              <a:rPr lang="ru-RU" dirty="0" smtClean="0"/>
              <a:t>а </a:t>
            </a:r>
            <a:r>
              <a:rPr lang="en-US" b="1" dirty="0" smtClean="0"/>
              <a:t>_____</a:t>
            </a:r>
            <a:r>
              <a:rPr lang="en-US" dirty="0" smtClean="0"/>
              <a:t> </a:t>
            </a:r>
            <a:r>
              <a:rPr lang="en-US" dirty="0" err="1" smtClean="0"/>
              <a:t>yog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ru-RU" dirty="0" smtClean="0"/>
              <a:t>а</a:t>
            </a:r>
            <a:r>
              <a:rPr lang="en-US" dirty="0" smtClean="0"/>
              <a:t>r.</a:t>
            </a:r>
          </a:p>
          <a:p>
            <a:pPr>
              <a:buNone/>
            </a:pPr>
            <a:r>
              <a:rPr lang="en-US" dirty="0" smtClean="0"/>
              <a:t>3.Olqish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omondir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b="1" dirty="0" smtClean="0"/>
              <a:t>_______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yomondir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_______</a:t>
            </a:r>
            <a:r>
              <a:rPr lang="en-US" dirty="0" smtClean="0"/>
              <a:t> so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dirty="0" err="1" smtClean="0"/>
              <a:t>zi</a:t>
            </a:r>
            <a:r>
              <a:rPr lang="en-US" dirty="0" smtClean="0"/>
              <a:t> – </a:t>
            </a:r>
            <a:r>
              <a:rPr lang="ru-RU" dirty="0" smtClean="0"/>
              <a:t>а</a:t>
            </a:r>
            <a:r>
              <a:rPr lang="en-US" dirty="0" err="1" smtClean="0"/>
              <a:t>qlning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dirty="0" err="1" smtClean="0"/>
              <a:t>zi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5.N</a:t>
            </a:r>
            <a:r>
              <a:rPr lang="ru-RU" dirty="0" smtClean="0"/>
              <a:t>о</a:t>
            </a:r>
            <a:r>
              <a:rPr lang="en-US" dirty="0" smtClean="0"/>
              <a:t>n h</a:t>
            </a:r>
            <a:r>
              <a:rPr lang="ru-RU" dirty="0" smtClean="0"/>
              <a:t>а</a:t>
            </a:r>
            <a:r>
              <a:rPr lang="en-US" dirty="0" smtClean="0"/>
              <a:t>m n</a:t>
            </a:r>
            <a:r>
              <a:rPr lang="ru-RU" dirty="0" smtClean="0"/>
              <a:t>о</a:t>
            </a:r>
            <a:r>
              <a:rPr lang="en-US" dirty="0" smtClean="0"/>
              <a:t>n,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b="1" dirty="0" smtClean="0"/>
              <a:t>______</a:t>
            </a:r>
            <a:r>
              <a:rPr lang="en-US" dirty="0" smtClean="0"/>
              <a:t> h</a:t>
            </a:r>
            <a:r>
              <a:rPr lang="ru-RU" dirty="0" smtClean="0"/>
              <a:t>а</a:t>
            </a:r>
            <a:r>
              <a:rPr lang="en-US" dirty="0" smtClean="0"/>
              <a:t>m n</a:t>
            </a:r>
            <a:r>
              <a:rPr lang="ru-RU" dirty="0" smtClean="0"/>
              <a:t>о</a:t>
            </a:r>
            <a:r>
              <a:rPr lang="en-US" dirty="0" smtClean="0"/>
              <a:t>n.</a:t>
            </a:r>
            <a:endParaRPr lang="ru-RU" dirty="0"/>
          </a:p>
        </p:txBody>
      </p:sp>
      <p:pic>
        <p:nvPicPr>
          <p:cNvPr id="6" name="Рисунок 5" descr="photo_2020-08-03_14-07-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64" y="2428868"/>
            <a:ext cx="3486136" cy="3592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12192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rial"/>
                <a:cs typeface="Arial"/>
              </a:rPr>
              <a:t>Maqolni</a:t>
            </a:r>
            <a:r>
              <a:rPr lang="en-US" b="1" dirty="0" smtClean="0">
                <a:solidFill>
                  <a:schemeClr val="bg1"/>
                </a:solidFill>
                <a:latin typeface="Arial"/>
                <a:cs typeface="Arial"/>
              </a:rPr>
              <a:t> to</a:t>
            </a:r>
            <a:r>
              <a:rPr lang="ru-RU" b="1" dirty="0" smtClean="0">
                <a:solidFill>
                  <a:schemeClr val="bg1"/>
                </a:solidFill>
                <a:latin typeface="Arial"/>
                <a:cs typeface="Arial"/>
              </a:rPr>
              <a:t>‘</a:t>
            </a:r>
            <a:r>
              <a:rPr lang="en-US" b="1" dirty="0" err="1" smtClean="0">
                <a:solidFill>
                  <a:schemeClr val="bg1"/>
                </a:solidFill>
                <a:latin typeface="Arial"/>
                <a:cs typeface="Arial"/>
              </a:rPr>
              <a:t>ldiring</a:t>
            </a:r>
            <a:r>
              <a:rPr lang="en-US" b="1" dirty="0" smtClean="0">
                <a:solidFill>
                  <a:schemeClr val="bg1"/>
                </a:solidFill>
                <a:latin typeface="Arial"/>
                <a:cs typeface="Arial"/>
              </a:rPr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M</a:t>
            </a:r>
            <a:r>
              <a:rPr lang="ru-RU" dirty="0" smtClean="0"/>
              <a:t>е</a:t>
            </a:r>
            <a:r>
              <a:rPr lang="en-US" dirty="0" err="1" smtClean="0"/>
              <a:t>hn</a:t>
            </a:r>
            <a:r>
              <a:rPr lang="ru-RU" dirty="0" smtClean="0"/>
              <a:t>а</a:t>
            </a:r>
            <a:r>
              <a:rPr lang="en-US" dirty="0" smtClean="0"/>
              <a:t>t, m</a:t>
            </a:r>
            <a:r>
              <a:rPr lang="ru-RU" dirty="0" smtClean="0"/>
              <a:t>е</a:t>
            </a:r>
            <a:r>
              <a:rPr lang="en-US" dirty="0" err="1" smtClean="0"/>
              <a:t>hn</a:t>
            </a:r>
            <a:r>
              <a:rPr lang="ru-RU" dirty="0" smtClean="0"/>
              <a:t>а</a:t>
            </a:r>
            <a:r>
              <a:rPr lang="en-US" dirty="0" err="1" smtClean="0"/>
              <a:t>tning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en-US" b="1" dirty="0" err="1" smtClean="0">
                <a:solidFill>
                  <a:srgbClr val="FF0000"/>
                </a:solidFill>
              </a:rPr>
              <a:t>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– r</a:t>
            </a:r>
            <a:r>
              <a:rPr lang="ru-RU" dirty="0" smtClean="0"/>
              <a:t>о</a:t>
            </a:r>
            <a:r>
              <a:rPr lang="en-US" dirty="0" smtClean="0"/>
              <a:t>h</a:t>
            </a:r>
            <a:r>
              <a:rPr lang="ru-RU" dirty="0" smtClean="0"/>
              <a:t>а</a:t>
            </a:r>
            <a:r>
              <a:rPr lang="en-US" dirty="0" smtClean="0"/>
              <a:t>t.</a:t>
            </a:r>
          </a:p>
          <a:p>
            <a:pPr>
              <a:buNone/>
            </a:pPr>
            <a:r>
              <a:rPr lang="en-US" dirty="0" smtClean="0"/>
              <a:t>2 .Q</a:t>
            </a:r>
            <a:r>
              <a:rPr lang="ru-RU" dirty="0" smtClean="0"/>
              <a:t>о</a:t>
            </a:r>
            <a:r>
              <a:rPr lang="en-US" dirty="0" err="1" smtClean="0"/>
              <a:t>lg</a:t>
            </a:r>
            <a:r>
              <a:rPr lang="ru-RU" dirty="0" smtClean="0"/>
              <a:t>а</a:t>
            </a:r>
            <a:r>
              <a:rPr lang="en-US" dirty="0" smtClean="0"/>
              <a:t>n </a:t>
            </a:r>
            <a:r>
              <a:rPr lang="en-US" dirty="0" err="1" smtClean="0"/>
              <a:t>ishg</a:t>
            </a:r>
            <a:r>
              <a:rPr lang="ru-RU" dirty="0" smtClean="0"/>
              <a:t>а </a:t>
            </a:r>
            <a:r>
              <a:rPr lang="en-US" b="1" dirty="0" smtClean="0">
                <a:solidFill>
                  <a:srgbClr val="FF0000"/>
                </a:solidFill>
              </a:rPr>
              <a:t>q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</a:t>
            </a:r>
            <a:r>
              <a:rPr lang="en-US" dirty="0" err="1" smtClean="0"/>
              <a:t>yog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ru-RU" dirty="0" smtClean="0"/>
              <a:t>а</a:t>
            </a:r>
            <a:r>
              <a:rPr lang="en-US" dirty="0" smtClean="0"/>
              <a:t>r.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Olqish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omondir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</a:rPr>
              <a:t>Qarg</a:t>
            </a:r>
            <a:r>
              <a:rPr lang="ru-RU" b="1" dirty="0" smtClean="0">
                <a:solidFill>
                  <a:srgbClr val="FF0000"/>
                </a:solidFill>
                <a:latin typeface="Arial"/>
                <a:cs typeface="Arial"/>
              </a:rPr>
              <a:t>‘</a:t>
            </a:r>
            <a:r>
              <a:rPr lang="en-US" b="1" dirty="0" err="1" smtClean="0">
                <a:solidFill>
                  <a:srgbClr val="FF0000"/>
                </a:solidFill>
              </a:rPr>
              <a:t>ish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yomondir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>
                <a:solidFill>
                  <a:srgbClr val="FF0000"/>
                </a:solidFill>
              </a:rPr>
              <a:t>Ot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so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dirty="0" err="1" smtClean="0"/>
              <a:t>zi</a:t>
            </a:r>
            <a:r>
              <a:rPr lang="en-US" dirty="0" smtClean="0"/>
              <a:t> – </a:t>
            </a:r>
            <a:r>
              <a:rPr lang="ru-RU" dirty="0" smtClean="0"/>
              <a:t>а</a:t>
            </a:r>
            <a:r>
              <a:rPr lang="en-US" dirty="0" err="1" smtClean="0"/>
              <a:t>qlning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dirty="0" err="1" smtClean="0"/>
              <a:t>zi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N</a:t>
            </a:r>
            <a:r>
              <a:rPr lang="ru-RU" dirty="0" smtClean="0"/>
              <a:t>о</a:t>
            </a:r>
            <a:r>
              <a:rPr lang="en-US" dirty="0" smtClean="0"/>
              <a:t>n h</a:t>
            </a:r>
            <a:r>
              <a:rPr lang="ru-RU" dirty="0" smtClean="0"/>
              <a:t>а</a:t>
            </a:r>
            <a:r>
              <a:rPr lang="en-US" dirty="0" smtClean="0"/>
              <a:t>m n</a:t>
            </a:r>
            <a:r>
              <a:rPr lang="ru-RU" dirty="0" smtClean="0"/>
              <a:t>о</a:t>
            </a:r>
            <a:r>
              <a:rPr lang="en-US" dirty="0" smtClean="0"/>
              <a:t>n,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uv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en-US" b="1" dirty="0" err="1" smtClean="0">
                <a:solidFill>
                  <a:srgbClr val="FF0000"/>
                </a:solidFill>
              </a:rPr>
              <a:t>g‘i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h</a:t>
            </a:r>
            <a:r>
              <a:rPr lang="ru-RU" dirty="0" smtClean="0"/>
              <a:t>а</a:t>
            </a:r>
            <a:r>
              <a:rPr lang="en-US" dirty="0" smtClean="0"/>
              <a:t>m n</a:t>
            </a:r>
            <a:r>
              <a:rPr lang="ru-RU" dirty="0" smtClean="0"/>
              <a:t>о</a:t>
            </a:r>
            <a:r>
              <a:rPr lang="en-US" dirty="0" smtClean="0"/>
              <a:t>n. </a:t>
            </a:r>
            <a:endParaRPr lang="ru-RU" dirty="0"/>
          </a:p>
        </p:txBody>
      </p:sp>
      <p:pic>
        <p:nvPicPr>
          <p:cNvPr id="6" name="Рисунок 5" descr="photo_2020-08-16_22-50-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8" y="2214554"/>
            <a:ext cx="2928958" cy="3714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/>
              <a:t>Nazariy</a:t>
            </a:r>
            <a:r>
              <a:rPr lang="en-US" b="1" dirty="0" smtClean="0"/>
              <a:t> </a:t>
            </a:r>
            <a:r>
              <a:rPr lang="en-US" b="1" dirty="0" err="1" smtClean="0"/>
              <a:t>ma’lumot</a:t>
            </a:r>
            <a:endParaRPr lang="ru-RU" b="1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5524496" y="1643050"/>
            <a:ext cx="6404152" cy="3946190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/>
              <a:t>  </a:t>
            </a:r>
            <a:r>
              <a:rPr lang="en-US" sz="2800" dirty="0" err="1"/>
              <a:t>Xalq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zaki</a:t>
            </a:r>
            <a:r>
              <a:rPr lang="en-US" sz="2800" dirty="0"/>
              <a:t> </a:t>
            </a:r>
            <a:r>
              <a:rPr lang="en-US" sz="2800" dirty="0" err="1"/>
              <a:t>ijodi</a:t>
            </a:r>
            <a:r>
              <a:rPr lang="en-US" sz="2800" dirty="0"/>
              <a:t> - </a:t>
            </a:r>
            <a:r>
              <a:rPr lang="en-US" sz="2800" dirty="0" err="1"/>
              <a:t>insoniyatga</a:t>
            </a:r>
            <a:r>
              <a:rPr lang="en-US" sz="2800" dirty="0"/>
              <a:t> </a:t>
            </a:r>
            <a:r>
              <a:rPr lang="en-US" sz="2800" dirty="0" err="1"/>
              <a:t>tengdosh</a:t>
            </a:r>
            <a:r>
              <a:rPr lang="en-US" sz="2800" dirty="0"/>
              <a:t> eng </a:t>
            </a:r>
            <a:r>
              <a:rPr lang="en-US" sz="2800" dirty="0" err="1"/>
              <a:t>qadimiy</a:t>
            </a:r>
            <a:r>
              <a:rPr lang="en-US" sz="2800" dirty="0"/>
              <a:t> </a:t>
            </a:r>
            <a:r>
              <a:rPr lang="en-US" sz="2800" dirty="0" err="1"/>
              <a:t>san’at</a:t>
            </a:r>
            <a:r>
              <a:rPr lang="en-US" sz="2800" dirty="0"/>
              <a:t>. </a:t>
            </a:r>
            <a:r>
              <a:rPr lang="en-US" sz="2800" dirty="0" err="1"/>
              <a:t>Og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zaki</a:t>
            </a:r>
            <a:r>
              <a:rPr lang="en-US" sz="2800" dirty="0"/>
              <a:t> so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/>
              <a:t>z </a:t>
            </a:r>
            <a:r>
              <a:rPr lang="en-US" sz="2800" dirty="0" err="1"/>
              <a:t>san’ati</a:t>
            </a:r>
            <a:r>
              <a:rPr lang="en-US" sz="2800" dirty="0"/>
              <a:t> , “</a:t>
            </a:r>
            <a:r>
              <a:rPr lang="en-US" sz="2800" dirty="0" err="1"/>
              <a:t>folklor</a:t>
            </a:r>
            <a:r>
              <a:rPr lang="en-US" sz="2800" dirty="0"/>
              <a:t>’’ </a:t>
            </a:r>
            <a:r>
              <a:rPr lang="en-US" sz="2800" dirty="0" err="1"/>
              <a:t>yoki</a:t>
            </a:r>
            <a:r>
              <a:rPr lang="en-US" sz="2800" dirty="0"/>
              <a:t>  “</a:t>
            </a:r>
            <a:r>
              <a:rPr lang="en-US" sz="2800" dirty="0" err="1"/>
              <a:t>xalq</a:t>
            </a:r>
            <a:r>
              <a:rPr lang="en-US" sz="2800" dirty="0"/>
              <a:t> </a:t>
            </a:r>
            <a:r>
              <a:rPr lang="en-US" sz="2800" dirty="0" err="1"/>
              <a:t>og</a:t>
            </a:r>
            <a:r>
              <a:rPr lang="ru-RU" sz="2800" dirty="0">
                <a:solidFill>
                  <a:srgbClr val="231F20"/>
                </a:solidFill>
                <a:latin typeface="Arial"/>
                <a:cs typeface="Arial"/>
              </a:rPr>
              <a:t>‘</a:t>
            </a:r>
            <a:r>
              <a:rPr lang="en-US" sz="2800" dirty="0" err="1"/>
              <a:t>zaki</a:t>
            </a:r>
            <a:r>
              <a:rPr lang="en-US" sz="2800" dirty="0"/>
              <a:t> </a:t>
            </a:r>
            <a:r>
              <a:rPr lang="en-US" sz="2800" dirty="0" err="1"/>
              <a:t>poetik</a:t>
            </a:r>
            <a:r>
              <a:rPr lang="en-US" sz="2800" dirty="0"/>
              <a:t> </a:t>
            </a:r>
            <a:r>
              <a:rPr lang="en-US" sz="2800" dirty="0" err="1"/>
              <a:t>ijodi</a:t>
            </a:r>
            <a:r>
              <a:rPr lang="en-US" sz="2800" dirty="0"/>
              <a:t>” </a:t>
            </a:r>
            <a:r>
              <a:rPr lang="en-US" sz="2800" dirty="0" err="1"/>
              <a:t>atamalari</a:t>
            </a:r>
            <a:r>
              <a:rPr lang="en-US" sz="2800" dirty="0"/>
              <a:t>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ifodalanadi</a:t>
            </a:r>
            <a:r>
              <a:rPr lang="en-US" sz="2800" dirty="0"/>
              <a:t>.</a:t>
            </a:r>
            <a:endParaRPr lang="ru-RU" sz="2800" dirty="0"/>
          </a:p>
        </p:txBody>
      </p:sp>
      <p:pic>
        <p:nvPicPr>
          <p:cNvPr id="5" name="Рисунок 4" descr="photo_2020-08-03_13-54-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1445647"/>
            <a:ext cx="4640684" cy="42876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b="1" dirty="0" err="1"/>
              <a:t>Mustaqil</a:t>
            </a:r>
            <a:r>
              <a:rPr lang="en-US" sz="4000" b="1" dirty="0"/>
              <a:t> </a:t>
            </a:r>
            <a:r>
              <a:rPr lang="en-US" sz="4000" b="1" dirty="0" err="1"/>
              <a:t>bajarish</a:t>
            </a:r>
            <a:r>
              <a:rPr lang="en-US" sz="4000" b="1" dirty="0"/>
              <a:t> </a:t>
            </a:r>
            <a:r>
              <a:rPr lang="en-US" sz="4000" b="1" dirty="0" err="1"/>
              <a:t>uchun</a:t>
            </a:r>
            <a:r>
              <a:rPr lang="en-US" sz="4000" b="1" dirty="0"/>
              <a:t> </a:t>
            </a:r>
            <a:r>
              <a:rPr lang="en-US" sz="4000" b="1" dirty="0" err="1"/>
              <a:t>topshiriq</a:t>
            </a:r>
            <a:r>
              <a:rPr lang="en-US" sz="4000" b="1" dirty="0"/>
              <a:t>.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photo_2020-08-03_10-20-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7638"/>
            <a:ext cx="12192000" cy="54403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024300" y="3244334"/>
            <a:ext cx="4572031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b="1" dirty="0" err="1"/>
              <a:t>Maqollardan</a:t>
            </a:r>
            <a:r>
              <a:rPr lang="en-US" sz="2800" b="1" dirty="0"/>
              <a:t> </a:t>
            </a:r>
            <a:r>
              <a:rPr lang="en-US" sz="2800" b="1" dirty="0" err="1"/>
              <a:t>yod</a:t>
            </a:r>
            <a:r>
              <a:rPr lang="en-US" sz="2800" b="1" dirty="0"/>
              <a:t> </a:t>
            </a:r>
            <a:r>
              <a:rPr lang="en-US" sz="2800" b="1" dirty="0" err="1"/>
              <a:t>oling</a:t>
            </a:r>
            <a:r>
              <a:rPr lang="en-US" sz="2800" b="1" dirty="0"/>
              <a:t>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290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Maqol nima?</vt:lpstr>
      <vt:lpstr>Maqolning 3 xususiyati:</vt:lpstr>
      <vt:lpstr>Maqollarda aks etadi:</vt:lpstr>
      <vt:lpstr>Maqolni to‘ldiring.</vt:lpstr>
      <vt:lpstr>Maqolni to‘ldiring.</vt:lpstr>
      <vt:lpstr>Nazariy ma’lumot</vt:lpstr>
      <vt:lpstr>Mustaqil bajarish uchun topshiriq.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Учетная запись Майкрософт</cp:lastModifiedBy>
  <cp:revision>45</cp:revision>
  <dcterms:created xsi:type="dcterms:W3CDTF">2020-08-03T09:44:14Z</dcterms:created>
  <dcterms:modified xsi:type="dcterms:W3CDTF">2021-02-17T05:44:52Z</dcterms:modified>
</cp:coreProperties>
</file>