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61" r:id="rId5"/>
    <p:sldId id="272" r:id="rId6"/>
    <p:sldId id="263" r:id="rId7"/>
    <p:sldId id="265" r:id="rId8"/>
    <p:sldId id="273" r:id="rId9"/>
    <p:sldId id="274" r:id="rId10"/>
    <p:sldId id="266" r:id="rId11"/>
    <p:sldId id="267" r:id="rId12"/>
    <p:sldId id="268" r:id="rId13"/>
    <p:sldId id="34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A4E01-F380-4044-A643-B5620798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37CE78-2414-4653-B3F1-B75AA1676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79894-C888-450A-9085-EAB05EE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FABA3-296E-41DC-924C-252109B2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279AC-B151-42BA-8FB9-D2C2B244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2C3C7-A33F-4CFC-A703-D6FDE7C0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5178D-6AC9-4E87-8487-1A2D96AE1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1A935-D277-4E32-A2C6-C380918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52C17-37E2-4E50-934E-AFB6A812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7C107-C3C7-4012-BA17-758EA298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5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962499-D8D7-45F1-A347-B3D8A19BA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921AB8-6343-449A-84CE-275874CCC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B2E16-E8D4-442C-A516-7AB11F5E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57865-5E80-41B2-9CC6-E3855AAA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17A3E-AD6C-4A76-9BD9-4DC59E41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0BC99-0B45-42AE-A06F-C5BDE4FF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BF6B9-FCD1-4886-9189-CC604F6F8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582F3-4131-481F-B57C-4CB84406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70910-D6F4-469D-B840-4FCCCE7E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81597-4DA5-4AA3-9D22-ABD457E0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D4F6-20BE-4630-91BC-A2B8EE26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383125-4586-4E7F-A047-48C10D67D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AC587-8013-435A-8B94-C74BDBBB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B84EF-0EAC-421A-9BFA-38748836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2EA49-DD00-44A2-AA02-25B9C0CC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1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82174-0AB6-471B-9CFC-FE087DB7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62D89-554F-4395-97A4-E21F4E401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1310C1-F657-4E85-8B75-001560083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D835D7-6B33-4D65-8A1B-60D97F0E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970BBE-D838-4CA8-975D-721745B7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AA2E7-5371-4F80-AE85-19217D4A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A365A-964B-4AC2-A024-BB77AE4C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596EF-1B42-40B2-A04C-18CE769E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36F7AF-7B47-4D8F-B56D-52C454D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0999B0-AF48-49BF-9C86-8FCCCF2A3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9248E4-F692-490D-BAF7-BF2B013DC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8641A6-8CC6-4823-A81A-A4A54D89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630D5B-5775-4A4A-BDE3-A27EFCFD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2CB7BF-D6B5-46E5-AC0F-F851A291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0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06D99-B84E-4FEE-91D1-5B672461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9BFC7F-9E8E-4394-8FC7-41115C7C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306A62-8E51-4E0C-B701-CD2F61A6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E9506E-FEAF-47ED-8DD6-71EFD2E6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2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1D1C3-992D-4BA4-BB77-36F9C543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848D8A-D8DD-4871-83C3-F4E6F043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86D2F3-3390-49F3-B493-EB1BA3EC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0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7C5CD-28F5-4D9B-8075-4A8CA9B3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CCE5D-6D5E-46B1-99A3-FDBA368A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46834B-4C63-4C1B-8AAA-B6B4D60A3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69328B-815F-4BE9-8D49-B4ECB763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3F8712-0B57-41B4-BA1E-D410A539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96DF5D-448B-432D-9724-1BC8344A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3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4A7E1-F4BA-4C3C-813A-E338DE90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CFC78D-EC67-417C-80D4-9C218BEA0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054994-7D46-4BBE-9528-B7098D41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6AF29-F3AB-425E-BF05-F111208C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38FF9-18A4-4457-A19F-07C350DB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50E8A5-6557-4138-B06C-C03332C4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4105E-2208-41AB-A9D6-3B23E0AE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12E88-12A5-4823-A70D-6E91C71DA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CA383-CE23-4A97-838D-9CE808EE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8D4C-E8EB-4341-9C50-8462AE5302B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2E5C9-6F37-42E8-BB84-A46180616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36C07-15D4-4682-9FB4-65413676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FAA1-1E66-42D3-9BD7-D48C6EBE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A8544-E2C4-4380-8BAE-0F876D96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802E-1B20-4E08-8AD5-BBB7600A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FED031-3A7B-40C0-A2E7-28548816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782D65-FD98-4CCA-9617-F840D2D5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"/>
            <a:ext cx="12192000" cy="685457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85B7D39-925A-4FDC-9915-974EE14BBE4E}"/>
              </a:ext>
            </a:extLst>
          </p:cNvPr>
          <p:cNvSpPr txBox="1">
            <a:spLocks/>
          </p:cNvSpPr>
          <p:nvPr/>
        </p:nvSpPr>
        <p:spPr>
          <a:xfrm>
            <a:off x="1172222" y="568146"/>
            <a:ext cx="11277600" cy="183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To‘gri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santimetrlarda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ifodalansa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uzunlikda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3B0F2829-A85E-4F27-83C6-F38BA9DA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84" y="2257486"/>
            <a:ext cx="10291665" cy="4135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07701A-8BA0-467E-8E71-9D5DC57A7197}"/>
              </a:ext>
            </a:extLst>
          </p:cNvPr>
          <p:cNvSpPr txBox="1"/>
          <p:nvPr/>
        </p:nvSpPr>
        <p:spPr>
          <a:xfrm>
            <a:off x="4811696" y="5149049"/>
            <a:ext cx="105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cm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0E87A-C4AD-4D17-B353-3539873807D0}"/>
              </a:ext>
            </a:extLst>
          </p:cNvPr>
          <p:cNvSpPr txBox="1"/>
          <p:nvPr/>
        </p:nvSpPr>
        <p:spPr>
          <a:xfrm>
            <a:off x="6598101" y="5149049"/>
            <a:ext cx="105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 cm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0918D-A2F0-45FB-8BC0-6D8E22DE0950}"/>
              </a:ext>
            </a:extLst>
          </p:cNvPr>
          <p:cNvSpPr txBox="1"/>
          <p:nvPr/>
        </p:nvSpPr>
        <p:spPr>
          <a:xfrm>
            <a:off x="8197560" y="5168281"/>
            <a:ext cx="321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(2+5)∙2 = 14(cm)</a:t>
            </a:r>
            <a:endParaRPr lang="ru-RU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2F842-97AB-4838-979C-AD777940327D}"/>
              </a:ext>
            </a:extLst>
          </p:cNvPr>
          <p:cNvSpPr txBox="1"/>
          <p:nvPr/>
        </p:nvSpPr>
        <p:spPr>
          <a:xfrm>
            <a:off x="1443112" y="5160882"/>
            <a:ext cx="263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14 : 2 = 7(cm)</a:t>
            </a:r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185BE-3FDC-4D3D-8DC0-A6326C7FE0A1}"/>
              </a:ext>
            </a:extLst>
          </p:cNvPr>
          <p:cNvSpPr txBox="1"/>
          <p:nvPr/>
        </p:nvSpPr>
        <p:spPr>
          <a:xfrm>
            <a:off x="1435716" y="5712780"/>
            <a:ext cx="263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14 : 2 = 7(cm)</a:t>
            </a:r>
            <a:endParaRPr lang="ru-RU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C84FF-9909-4FA2-A6E9-E0FCAF4B949A}"/>
              </a:ext>
            </a:extLst>
          </p:cNvPr>
          <p:cNvSpPr txBox="1"/>
          <p:nvPr/>
        </p:nvSpPr>
        <p:spPr>
          <a:xfrm>
            <a:off x="4795420" y="5718704"/>
            <a:ext cx="105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cm</a:t>
            </a:r>
            <a:endParaRPr lang="ru-RU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23062-8D72-4648-A7EE-F20C7F3F4506}"/>
              </a:ext>
            </a:extLst>
          </p:cNvPr>
          <p:cNvSpPr txBox="1"/>
          <p:nvPr/>
        </p:nvSpPr>
        <p:spPr>
          <a:xfrm>
            <a:off x="6607949" y="5729056"/>
            <a:ext cx="105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cm</a:t>
            </a:r>
            <a:endParaRPr lang="ru-RU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6E9C7-74C3-4B99-8566-F104F6FCD20D}"/>
              </a:ext>
            </a:extLst>
          </p:cNvPr>
          <p:cNvSpPr txBox="1"/>
          <p:nvPr/>
        </p:nvSpPr>
        <p:spPr>
          <a:xfrm>
            <a:off x="8207916" y="5711302"/>
            <a:ext cx="321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(3+4)∙2 = 14(cm)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054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1E23B-6D21-48EC-B2EC-02E436DC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43" y="-85349"/>
            <a:ext cx="12192000" cy="685457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520A10-CDC0-4ED0-A3A5-B116C9D08566}"/>
              </a:ext>
            </a:extLst>
          </p:cNvPr>
          <p:cNvSpPr txBox="1">
            <a:spLocks/>
          </p:cNvSpPr>
          <p:nvPr/>
        </p:nvSpPr>
        <p:spPr>
          <a:xfrm>
            <a:off x="1234440" y="18307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kasrlarni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C1B690C1-E679-49A0-97C1-62BF2A02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1" y="3701700"/>
            <a:ext cx="10677989" cy="22914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9DD171-50C4-4FEB-A913-80AF0FD113F6}"/>
              </a:ext>
            </a:extLst>
          </p:cNvPr>
          <p:cNvSpPr txBox="1"/>
          <p:nvPr/>
        </p:nvSpPr>
        <p:spPr>
          <a:xfrm>
            <a:off x="1527098" y="5178127"/>
            <a:ext cx="3994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40CE01-00F4-43F1-95C4-5B32FB369298}"/>
              </a:ext>
            </a:extLst>
          </p:cNvPr>
          <p:cNvCxnSpPr>
            <a:stCxn id="28" idx="1"/>
            <a:endCxn id="28" idx="3"/>
          </p:cNvCxnSpPr>
          <p:nvPr/>
        </p:nvCxnSpPr>
        <p:spPr>
          <a:xfrm>
            <a:off x="1527098" y="5716736"/>
            <a:ext cx="3994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AB5CB4C-71C4-4FEB-A84A-A2AE04F4C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6" y="-85349"/>
            <a:ext cx="11793687" cy="161138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2C5797-FB48-40DC-B620-A0F5C8C9F816}"/>
              </a:ext>
            </a:extLst>
          </p:cNvPr>
          <p:cNvSpPr/>
          <p:nvPr/>
        </p:nvSpPr>
        <p:spPr>
          <a:xfrm>
            <a:off x="2781427" y="555317"/>
            <a:ext cx="9552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(60-bet)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795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6">
            <a:extLst>
              <a:ext uri="{FF2B5EF4-FFF2-40B4-BE49-F238E27FC236}">
                <a16:creationId xmlns:a16="http://schemas.microsoft.com/office/drawing/2014/main" id="{81509EB3-E8D9-427D-8B07-8EA1A6FE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97"/>
            <a:ext cx="12192000" cy="6891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76871-3527-4B1E-8920-F9B2600C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576" y="3043533"/>
            <a:ext cx="1841152" cy="2645893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07C9FB70-A078-4DEE-A4DB-FB2E9C1768BE}"/>
              </a:ext>
            </a:extLst>
          </p:cNvPr>
          <p:cNvSpPr txBox="1">
            <a:spLocks/>
          </p:cNvSpPr>
          <p:nvPr/>
        </p:nvSpPr>
        <p:spPr>
          <a:xfrm>
            <a:off x="768096" y="1894911"/>
            <a:ext cx="11224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ifodalarning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qiymatlarini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larning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qiymatlarida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indent="-742950">
              <a:buAutoNum type="arabicParenR"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626 546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90 049; </a:t>
            </a:r>
          </a:p>
          <a:p>
            <a:pPr marL="742950" indent="-742950">
              <a:buAutoNum type="arabicParenR"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99 891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46 059.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90A798-E3E1-4F5F-8E12-FD5FFFF3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40" y="-16997"/>
            <a:ext cx="11793687" cy="16113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621707-8325-4D3F-BBCC-B4C9A2A076DB}"/>
              </a:ext>
            </a:extLst>
          </p:cNvPr>
          <p:cNvSpPr/>
          <p:nvPr/>
        </p:nvSpPr>
        <p:spPr>
          <a:xfrm>
            <a:off x="2738963" y="611751"/>
            <a:ext cx="9770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(60-bet)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3340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384655-615C-4996-AB0C-81D68F86C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252"/>
            <a:ext cx="12219916" cy="683149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7CF7-0C1C-4CC5-A45F-5A4ECD5A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212"/>
            <a:ext cx="10515600" cy="1346131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Geometrik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mazmundagi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5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9DC78-CC0B-4EC0-B754-8CE72AE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390517-FB62-42F2-8574-090F51639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367" l="0" r="99795">
                        <a14:foregroundMark x1="22485" y1="87581" x2="22485" y2="87581"/>
                        <a14:foregroundMark x1="4517" y1="10349" x2="4517" y2="10349"/>
                        <a14:foregroundMark x1="2053" y1="4657" x2="2053" y2="4657"/>
                        <a14:foregroundMark x1="719" y1="1682" x2="719" y2="1682"/>
                        <a14:foregroundMark x1="1027" y1="2587" x2="1027" y2="2587"/>
                        <a14:foregroundMark x1="1027" y1="2587" x2="1027" y2="2587"/>
                        <a14:foregroundMark x1="1027" y1="2587" x2="1129" y2="5563"/>
                        <a14:foregroundMark x1="1437" y1="12937" x2="1540" y2="13713"/>
                        <a14:foregroundMark x1="1540" y1="13713" x2="1540" y2="15653"/>
                        <a14:foregroundMark x1="1540" y1="15653" x2="1540" y2="15653"/>
                        <a14:foregroundMark x1="821" y1="13325" x2="821" y2="13325"/>
                        <a14:foregroundMark x1="821" y1="13325" x2="1232" y2="21863"/>
                        <a14:foregroundMark x1="1232" y1="21863" x2="1232" y2="13842"/>
                        <a14:foregroundMark x1="1232" y1="13842" x2="205" y2="30530"/>
                        <a14:foregroundMark x1="205" y1="30530" x2="3799" y2="25097"/>
                        <a14:foregroundMark x1="3799" y1="25097" x2="616" y2="34023"/>
                        <a14:foregroundMark x1="616" y1="34023" x2="2361" y2="23933"/>
                        <a14:foregroundMark x1="2361" y1="23933" x2="1335" y2="32471"/>
                        <a14:foregroundMark x1="1335" y1="32471" x2="1745" y2="23803"/>
                        <a14:foregroundMark x1="1745" y1="23803" x2="1027" y2="33765"/>
                        <a14:foregroundMark x1="1027" y1="33765" x2="1027" y2="25097"/>
                        <a14:foregroundMark x1="1027" y1="25097" x2="308" y2="33376"/>
                        <a14:foregroundMark x1="308" y1="33376" x2="1129" y2="13066"/>
                        <a14:foregroundMark x1="1129" y1="13066" x2="1129" y2="20828"/>
                        <a14:foregroundMark x1="1129" y1="20828" x2="2156" y2="12549"/>
                        <a14:foregroundMark x1="2156" y1="12549" x2="1027" y2="24580"/>
                        <a14:foregroundMark x1="1027" y1="24580" x2="1027" y2="16041"/>
                        <a14:foregroundMark x1="1027" y1="16041" x2="1027" y2="33894"/>
                        <a14:foregroundMark x1="1027" y1="33894" x2="4107" y2="26261"/>
                        <a14:foregroundMark x1="4107" y1="26261" x2="1643" y2="43467"/>
                        <a14:foregroundMark x1="1643" y1="43467" x2="3285" y2="28202"/>
                        <a14:foregroundMark x1="3285" y1="28202" x2="1129" y2="39457"/>
                        <a14:foregroundMark x1="1129" y1="39457" x2="2464" y2="30401"/>
                        <a14:foregroundMark x1="2464" y1="30401" x2="308" y2="44243"/>
                        <a14:foregroundMark x1="308" y1="44243" x2="1540" y2="32988"/>
                        <a14:foregroundMark x1="1540" y1="32988" x2="308" y2="45925"/>
                        <a14:foregroundMark x1="308" y1="45925" x2="0" y2="45925"/>
                        <a14:foregroundMark x1="5955" y1="5175" x2="5955" y2="5175"/>
                        <a14:foregroundMark x1="3491" y1="2458" x2="3491" y2="2458"/>
                        <a14:foregroundMark x1="1951" y1="1682" x2="1951" y2="168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5749" y2="1552"/>
                        <a14:foregroundMark x1="5749" y1="1552" x2="9138" y2="6339"/>
                        <a14:foregroundMark x1="9138" y1="6339" x2="9446" y2="6468"/>
                        <a14:foregroundMark x1="9446" y1="2329" x2="13552" y2="3364"/>
                        <a14:foregroundMark x1="13552" y1="3364" x2="10986" y2="1164"/>
                        <a14:foregroundMark x1="8624" y1="1294" x2="12526" y2="1164"/>
                        <a14:foregroundMark x1="12526" y1="1164" x2="16940" y2="2975"/>
                        <a14:foregroundMark x1="16940" y1="2975" x2="25667" y2="517"/>
                        <a14:foregroundMark x1="25667" y1="517" x2="38090" y2="2717"/>
                        <a14:foregroundMark x1="38090" y1="2717" x2="42505" y2="2070"/>
                        <a14:foregroundMark x1="42505" y1="2070" x2="57187" y2="4398"/>
                        <a14:foregroundMark x1="57187" y1="4398" x2="70637" y2="9056"/>
                        <a14:foregroundMark x1="70637" y1="9056" x2="87166" y2="1811"/>
                        <a14:foregroundMark x1="87166" y1="1811" x2="98563" y2="4916"/>
                        <a14:foregroundMark x1="98563" y1="4916" x2="99692" y2="5951"/>
                        <a14:foregroundMark x1="98460" y1="3105" x2="98460" y2="3105"/>
                        <a14:foregroundMark x1="98460" y1="3105" x2="98460" y2="3105"/>
                        <a14:foregroundMark x1="33676" y1="906" x2="37988" y2="517"/>
                        <a14:foregroundMark x1="37988" y1="517" x2="46509" y2="3493"/>
                        <a14:foregroundMark x1="46509" y1="3493" x2="50411" y2="2070"/>
                        <a14:foregroundMark x1="50411" y1="2070" x2="62834" y2="2846"/>
                        <a14:foregroundMark x1="62834" y1="2846" x2="75667" y2="776"/>
                        <a14:foregroundMark x1="75667" y1="776" x2="91889" y2="3622"/>
                        <a14:foregroundMark x1="89938" y1="1682" x2="89938" y2="1682"/>
                        <a14:foregroundMark x1="43121" y1="1164" x2="51643" y2="2587"/>
                        <a14:foregroundMark x1="51643" y1="2587" x2="63860" y2="517"/>
                        <a14:foregroundMark x1="63860" y1="517" x2="67248" y2="906"/>
                        <a14:foregroundMark x1="53901" y1="129" x2="53901" y2="129"/>
                        <a14:foregroundMark x1="99589" y1="6210" x2="99795" y2="80336"/>
                        <a14:foregroundMark x1="99795" y1="80336" x2="96817" y2="85511"/>
                        <a14:foregroundMark x1="96817" y1="85511" x2="92300" y2="87969"/>
                        <a14:foregroundMark x1="92300" y1="87969" x2="93943" y2="78655"/>
                        <a14:foregroundMark x1="93943" y1="78655" x2="90657" y2="45019"/>
                        <a14:foregroundMark x1="90657" y1="45019" x2="92813" y2="34799"/>
                        <a14:foregroundMark x1="92916" y1="33247" x2="92916" y2="33247"/>
                        <a14:foregroundMark x1="91068" y1="27684" x2="91068" y2="25614"/>
                        <a14:foregroundMark x1="91376" y1="24580" x2="91376" y2="24580"/>
                        <a14:foregroundMark x1="92813" y1="5433" x2="94456" y2="12549"/>
                        <a14:foregroundMark x1="94456" y1="12549" x2="94559" y2="19922"/>
                        <a14:foregroundMark x1="94559" y1="19922" x2="92402" y2="7633"/>
                        <a14:foregroundMark x1="92402" y1="7503" x2="92813" y2="9573"/>
                        <a14:foregroundMark x1="93429" y1="13066" x2="93840" y2="19922"/>
                        <a14:foregroundMark x1="93840" y1="19922" x2="93429" y2="20957"/>
                        <a14:foregroundMark x1="92916" y1="17464" x2="91376" y2="24580"/>
                        <a14:foregroundMark x1="91376" y1="24580" x2="93018" y2="17335"/>
                        <a14:foregroundMark x1="93018" y1="17335" x2="93018" y2="17076"/>
                        <a14:foregroundMark x1="87577" y1="26132" x2="87680" y2="26132"/>
                        <a14:foregroundMark x1="1232" y1="87193" x2="1232" y2="87193"/>
                        <a14:foregroundMark x1="1027" y1="87840" x2="1027" y2="87840"/>
                        <a14:foregroundMark x1="616" y1="89392" x2="5031" y2="88745"/>
                        <a14:foregroundMark x1="5031" y1="88745" x2="9138" y2="89780"/>
                        <a14:foregroundMark x1="9138" y1="89780" x2="9754" y2="89521"/>
                        <a14:foregroundMark x1="8008" y1="87840" x2="8008" y2="87840"/>
                        <a14:foregroundMark x1="9138" y1="90298" x2="17351" y2="91850"/>
                        <a14:foregroundMark x1="17351" y1="91850" x2="20945" y2="90686"/>
                        <a14:foregroundMark x1="21561" y1="91462" x2="25667" y2="90815"/>
                        <a14:foregroundMark x1="25667" y1="90815" x2="29569" y2="91591"/>
                        <a14:foregroundMark x1="29569" y1="91591" x2="34086" y2="91462"/>
                        <a14:foregroundMark x1="34086" y1="91462" x2="42608" y2="92367"/>
                        <a14:foregroundMark x1="42608" y1="92367" x2="51129" y2="90298"/>
                        <a14:foregroundMark x1="51129" y1="90298" x2="59651" y2="90815"/>
                        <a14:foregroundMark x1="59651" y1="90815" x2="76591" y2="88745"/>
                        <a14:foregroundMark x1="76591" y1="88745" x2="87680" y2="89780"/>
                        <a14:foregroundMark x1="87372" y1="88616" x2="87372" y2="88616"/>
                        <a14:foregroundMark x1="87372" y1="88616" x2="87372" y2="88616"/>
                        <a14:foregroundMark x1="19507" y1="59120" x2="19507" y2="59120"/>
                        <a14:foregroundMark x1="18994" y1="24968" x2="19199" y2="24191"/>
                        <a14:foregroundMark x1="19199" y1="24191" x2="19097" y2="26649"/>
                        <a14:foregroundMark x1="19097" y1="26649" x2="18172" y2="36869"/>
                        <a14:foregroundMark x1="18172" y1="36869" x2="20123" y2="23027"/>
                        <a14:foregroundMark x1="20123" y1="23027" x2="16324" y2="26649"/>
                        <a14:foregroundMark x1="16324" y1="26649" x2="15914" y2="23674"/>
                        <a14:foregroundMark x1="15400" y1="19922" x2="13552" y2="26649"/>
                        <a14:foregroundMark x1="13552" y1="26649" x2="12834" y2="25614"/>
                        <a14:foregroundMark x1="12731" y1="25226" x2="12628" y2="27038"/>
                        <a14:foregroundMark x1="12628" y1="24838" x2="12628" y2="25873"/>
                        <a14:foregroundMark x1="12526" y1="25744" x2="19302" y2="32471"/>
                        <a14:foregroundMark x1="19302" y1="32471" x2="23717" y2="24450"/>
                        <a14:foregroundMark x1="25257" y1="19793" x2="25770" y2="23415"/>
                        <a14:foregroundMark x1="25770" y1="19793" x2="25462" y2="31953"/>
                        <a14:foregroundMark x1="25462" y1="31953" x2="28029" y2="24191"/>
                        <a14:foregroundMark x1="29158" y1="20957" x2="30903" y2="27296"/>
                        <a14:foregroundMark x1="30903" y1="27296" x2="32546" y2="22510"/>
                        <a14:foregroundMark x1="33162" y1="21087" x2="34189" y2="23674"/>
                        <a14:foregroundMark x1="35318" y1="20181" x2="40760" y2="19664"/>
                        <a14:foregroundMark x1="40760" y1="19664" x2="41170" y2="19405"/>
                        <a14:foregroundMark x1="42710" y1="18111" x2="44353" y2="22898"/>
                        <a14:foregroundMark x1="44661" y1="21475" x2="45791" y2="23027"/>
                        <a14:foregroundMark x1="46201" y1="22510" x2="51643" y2="24709"/>
                        <a14:foregroundMark x1="51643" y1="24709" x2="52977" y2="22898"/>
                        <a14:foregroundMark x1="54928" y1="20699" x2="57598" y2="21475"/>
                        <a14:foregroundMark x1="58111" y1="19793" x2="59959" y2="24062"/>
                        <a14:foregroundMark x1="60267" y1="23415" x2="66632" y2="22639"/>
                        <a14:foregroundMark x1="66632" y1="22639" x2="66632" y2="22639"/>
                        <a14:foregroundMark x1="66735" y1="21863" x2="71766" y2="19405"/>
                        <a14:foregroundMark x1="71766" y1="19405" x2="71766" y2="19405"/>
                        <a14:foregroundMark x1="74230" y1="15783" x2="77618" y2="24191"/>
                        <a14:foregroundMark x1="77618" y1="24191" x2="77618" y2="24191"/>
                        <a14:foregroundMark x1="78850" y1="22251" x2="82033" y2="34023"/>
                        <a14:foregroundMark x1="82033" y1="34023" x2="82033" y2="34023"/>
                        <a14:foregroundMark x1="82136" y1="33376" x2="83265" y2="32600"/>
                        <a14:foregroundMark x1="84394" y1="27684" x2="87166" y2="23286"/>
                        <a14:foregroundMark x1="87885" y1="22251" x2="87680" y2="36740"/>
                        <a14:foregroundMark x1="86653" y1="44631" x2="81828" y2="61320"/>
                        <a14:foregroundMark x1="81828" y1="61320" x2="79055" y2="63777"/>
                        <a14:foregroundMark x1="78337" y1="61320" x2="71458" y2="62484"/>
                        <a14:foregroundMark x1="71458" y1="62484" x2="67454" y2="55110"/>
                        <a14:foregroundMark x1="67454" y1="51876" x2="58727" y2="51488"/>
                        <a14:foregroundMark x1="58727" y1="51488" x2="58727" y2="51488"/>
                        <a14:foregroundMark x1="57290" y1="46701" x2="53388" y2="49677"/>
                        <a14:foregroundMark x1="53388" y1="49677" x2="50821" y2="46701"/>
                        <a14:foregroundMark x1="50000" y1="40362" x2="38296" y2="51488"/>
                        <a14:foregroundMark x1="38296" y1="51488" x2="36858" y2="49030"/>
                        <a14:foregroundMark x1="35934" y1="46054" x2="30287" y2="51617"/>
                        <a14:foregroundMark x1="30287" y1="51617" x2="29877" y2="50712"/>
                        <a14:foregroundMark x1="29158" y1="49159" x2="25873" y2="50582"/>
                        <a14:foregroundMark x1="25359" y1="49547" x2="22690" y2="55757"/>
                        <a14:foregroundMark x1="22690" y1="55757" x2="22690" y2="55757"/>
                        <a14:foregroundMark x1="21971" y1="53946" x2="16632" y2="55110"/>
                        <a14:foregroundMark x1="16632" y1="55110" x2="16632" y2="55110"/>
                        <a14:foregroundMark x1="16119" y1="53558" x2="14066" y2="56921"/>
                        <a14:foregroundMark x1="13450" y1="54981" x2="13244" y2="56274"/>
                        <a14:foregroundMark x1="13039" y1="56274" x2="11396" y2="63389"/>
                        <a14:foregroundMark x1="11396" y1="63389" x2="11396" y2="63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580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CA6D5-8E52-4939-B117-642F728D6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24" y="2564747"/>
            <a:ext cx="7552171" cy="2724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C97166-CED2-4F37-9C82-726B44DC17B6}"/>
              </a:ext>
            </a:extLst>
          </p:cNvPr>
          <p:cNvSpPr txBox="1"/>
          <p:nvPr/>
        </p:nvSpPr>
        <p:spPr>
          <a:xfrm>
            <a:off x="1815548" y="28862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6-topshiriq.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EC8CC-AA80-4774-B90A-0A9E8CA5DA85}"/>
              </a:ext>
            </a:extLst>
          </p:cNvPr>
          <p:cNvSpPr txBox="1"/>
          <p:nvPr/>
        </p:nvSpPr>
        <p:spPr>
          <a:xfrm>
            <a:off x="1736033" y="1324893"/>
            <a:ext cx="9327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To‘g‘ri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to‘rtburchakning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qaysi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tomonlari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parallel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ekanligini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yozing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C31C1D-0094-4494-97F2-C89976243AB9}"/>
              </a:ext>
            </a:extLst>
          </p:cNvPr>
          <p:cNvCxnSpPr>
            <a:cxnSpLocks/>
          </p:cNvCxnSpPr>
          <p:nvPr/>
        </p:nvCxnSpPr>
        <p:spPr>
          <a:xfrm flipH="1">
            <a:off x="3598985" y="4011154"/>
            <a:ext cx="2208628" cy="8124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FC24568-FF10-42BD-A5DA-88D8A82DFA5E}"/>
              </a:ext>
            </a:extLst>
          </p:cNvPr>
          <p:cNvCxnSpPr>
            <a:cxnSpLocks/>
          </p:cNvCxnSpPr>
          <p:nvPr/>
        </p:nvCxnSpPr>
        <p:spPr>
          <a:xfrm flipH="1">
            <a:off x="3230879" y="3090413"/>
            <a:ext cx="2208628" cy="8124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78E6D3F-EFC6-464B-94A0-019741105339}"/>
              </a:ext>
            </a:extLst>
          </p:cNvPr>
          <p:cNvCxnSpPr>
            <a:cxnSpLocks/>
          </p:cNvCxnSpPr>
          <p:nvPr/>
        </p:nvCxnSpPr>
        <p:spPr>
          <a:xfrm>
            <a:off x="3244947" y="3902864"/>
            <a:ext cx="368106" cy="9207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AB053B8-D883-465F-A22E-68B1CEF1B92E}"/>
              </a:ext>
            </a:extLst>
          </p:cNvPr>
          <p:cNvCxnSpPr>
            <a:cxnSpLocks/>
          </p:cNvCxnSpPr>
          <p:nvPr/>
        </p:nvCxnSpPr>
        <p:spPr>
          <a:xfrm>
            <a:off x="5411371" y="3053510"/>
            <a:ext cx="391513" cy="9576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9584F11-AE00-48CB-A2E5-494EE4CC1983}"/>
              </a:ext>
            </a:extLst>
          </p:cNvPr>
          <p:cNvCxnSpPr>
            <a:cxnSpLocks/>
          </p:cNvCxnSpPr>
          <p:nvPr/>
        </p:nvCxnSpPr>
        <p:spPr>
          <a:xfrm>
            <a:off x="7763969" y="4601519"/>
            <a:ext cx="14363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2DC6B8-A3F4-4571-BCBB-2A641B256338}"/>
              </a:ext>
            </a:extLst>
          </p:cNvPr>
          <p:cNvCxnSpPr>
            <a:cxnSpLocks/>
          </p:cNvCxnSpPr>
          <p:nvPr/>
        </p:nvCxnSpPr>
        <p:spPr>
          <a:xfrm flipV="1">
            <a:off x="7763969" y="3160754"/>
            <a:ext cx="1436301" cy="80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1A99DCA-7D0D-47E9-BA5D-2586A3DDF940}"/>
              </a:ext>
            </a:extLst>
          </p:cNvPr>
          <p:cNvCxnSpPr>
            <a:cxnSpLocks/>
          </p:cNvCxnSpPr>
          <p:nvPr/>
        </p:nvCxnSpPr>
        <p:spPr>
          <a:xfrm>
            <a:off x="7763969" y="3132617"/>
            <a:ext cx="0" cy="14422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4962E76-AA3F-4A93-BBEF-5F61DAD4F80D}"/>
              </a:ext>
            </a:extLst>
          </p:cNvPr>
          <p:cNvCxnSpPr>
            <a:cxnSpLocks/>
          </p:cNvCxnSpPr>
          <p:nvPr/>
        </p:nvCxnSpPr>
        <p:spPr>
          <a:xfrm>
            <a:off x="9200270" y="3132617"/>
            <a:ext cx="0" cy="14844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A4F8450-415F-4CB5-938E-D6BB36440461}"/>
              </a:ext>
            </a:extLst>
          </p:cNvPr>
          <p:cNvCxnSpPr>
            <a:cxnSpLocks/>
          </p:cNvCxnSpPr>
          <p:nvPr/>
        </p:nvCxnSpPr>
        <p:spPr>
          <a:xfrm>
            <a:off x="2650589" y="2885713"/>
            <a:ext cx="18170" cy="2136453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72F21F-4045-4E44-B1A3-BBA8513C4989}"/>
              </a:ext>
            </a:extLst>
          </p:cNvPr>
          <p:cNvSpPr txBox="1"/>
          <p:nvPr/>
        </p:nvSpPr>
        <p:spPr>
          <a:xfrm>
            <a:off x="2748242" y="5304195"/>
            <a:ext cx="2241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‖ CD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MC ‖ KD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D4321-150F-4775-9C65-F9D1B69FB7B3}"/>
              </a:ext>
            </a:extLst>
          </p:cNvPr>
          <p:cNvSpPr txBox="1"/>
          <p:nvPr/>
        </p:nvSpPr>
        <p:spPr>
          <a:xfrm>
            <a:off x="7268468" y="5367815"/>
            <a:ext cx="2241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AN ‖ BO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AB ‖ NO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242E2D-9EF6-4EF7-BEA1-9D0781AE6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946D3-E27A-423E-9E40-5CC8914F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0" y="365125"/>
            <a:ext cx="9882809" cy="9733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7-masala.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76BB8-5F63-4BC4-BC2F-54FB4402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205943"/>
            <a:ext cx="10707756" cy="1762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q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keltirildi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Qumdan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sentner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keltirildi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48BD90-71C4-4EF8-8ADC-83BABEF0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39" y="3429000"/>
            <a:ext cx="3414961" cy="22610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D48752-5FF5-476C-9EB9-CD4D4D602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292" y="3429000"/>
            <a:ext cx="3352229" cy="22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0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4D57FD-141D-446E-B50C-EEACEF0C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743"/>
            <a:ext cx="12192000" cy="68545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E5BF4-CBD7-4DFF-BEEB-EB6BA32A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738805"/>
            <a:ext cx="6387548" cy="165983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 q</a:t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?, 5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DF75E89-9F70-4B03-834F-9AA4D3DA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8" y="2411899"/>
            <a:ext cx="9631017" cy="16598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 :  5 = 12 (q)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B43FD-C3F2-4AD0-92DB-16FFEFDE59F7}"/>
              </a:ext>
            </a:extLst>
          </p:cNvPr>
          <p:cNvSpPr txBox="1"/>
          <p:nvPr/>
        </p:nvSpPr>
        <p:spPr>
          <a:xfrm>
            <a:off x="1364977" y="4280452"/>
            <a:ext cx="10389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Qumdan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sentner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keltirildi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sentner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1200 kg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1B0E3F-0F82-4162-88FC-2319CECDBC77}"/>
              </a:ext>
            </a:extLst>
          </p:cNvPr>
          <p:cNvCxnSpPr>
            <a:cxnSpLocks/>
          </p:cNvCxnSpPr>
          <p:nvPr/>
        </p:nvCxnSpPr>
        <p:spPr>
          <a:xfrm>
            <a:off x="7010400" y="1975543"/>
            <a:ext cx="808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CB44756-DA3B-40CA-8058-21AEC35EF4F6}"/>
              </a:ext>
            </a:extLst>
          </p:cNvPr>
          <p:cNvCxnSpPr>
            <a:cxnSpLocks/>
          </p:cNvCxnSpPr>
          <p:nvPr/>
        </p:nvCxnSpPr>
        <p:spPr>
          <a:xfrm>
            <a:off x="7792279" y="1250046"/>
            <a:ext cx="13252" cy="715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4D72936-4FFA-4229-99EC-E397F7E7548B}"/>
              </a:ext>
            </a:extLst>
          </p:cNvPr>
          <p:cNvCxnSpPr>
            <a:cxnSpLocks/>
          </p:cNvCxnSpPr>
          <p:nvPr/>
        </p:nvCxnSpPr>
        <p:spPr>
          <a:xfrm flipH="1">
            <a:off x="4638262" y="1250046"/>
            <a:ext cx="31937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>
            <a:extLst>
              <a:ext uri="{FF2B5EF4-FFF2-40B4-BE49-F238E27FC236}">
                <a16:creationId xmlns:a16="http://schemas.microsoft.com/office/drawing/2014/main" id="{BD66B6E9-C8EB-47CE-AAE0-56244042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732"/>
            <a:ext cx="12192000" cy="689199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E5A42C4-A2EF-402C-9133-B59A469B3539}"/>
              </a:ext>
            </a:extLst>
          </p:cNvPr>
          <p:cNvSpPr txBox="1">
            <a:spLocks/>
          </p:cNvSpPr>
          <p:nvPr/>
        </p:nvSpPr>
        <p:spPr>
          <a:xfrm>
            <a:off x="766416" y="11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BB131AA-AB80-46EE-B1A8-C439D1409A21}"/>
              </a:ext>
            </a:extLst>
          </p:cNvPr>
          <p:cNvSpPr txBox="1">
            <a:spLocks/>
          </p:cNvSpPr>
          <p:nvPr/>
        </p:nvSpPr>
        <p:spPr>
          <a:xfrm>
            <a:off x="585567" y="1040421"/>
            <a:ext cx="11020865" cy="240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cm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Xuddi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B2B64C-A89A-4072-95B1-9E7C689797C6}"/>
              </a:ext>
            </a:extLst>
          </p:cNvPr>
          <p:cNvSpPr/>
          <p:nvPr/>
        </p:nvSpPr>
        <p:spPr>
          <a:xfrm>
            <a:off x="2119278" y="3665985"/>
            <a:ext cx="3708915" cy="17759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74D3-212D-4747-B8E7-310763635AFE}"/>
              </a:ext>
            </a:extLst>
          </p:cNvPr>
          <p:cNvSpPr txBox="1"/>
          <p:nvPr/>
        </p:nvSpPr>
        <p:spPr>
          <a:xfrm>
            <a:off x="1686225" y="5220293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1D037-6D4C-4FF7-86EA-A38796E7B496}"/>
              </a:ext>
            </a:extLst>
          </p:cNvPr>
          <p:cNvSpPr txBox="1"/>
          <p:nvPr/>
        </p:nvSpPr>
        <p:spPr>
          <a:xfrm>
            <a:off x="1660530" y="3445996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60FE9-1023-48EC-9F30-A2E721F3AF3E}"/>
              </a:ext>
            </a:extLst>
          </p:cNvPr>
          <p:cNvSpPr txBox="1"/>
          <p:nvPr/>
        </p:nvSpPr>
        <p:spPr>
          <a:xfrm>
            <a:off x="5828193" y="3390265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DCC5A1-C95F-4F88-BBCB-04A4D8F24470}"/>
              </a:ext>
            </a:extLst>
          </p:cNvPr>
          <p:cNvSpPr txBox="1"/>
          <p:nvPr/>
        </p:nvSpPr>
        <p:spPr>
          <a:xfrm>
            <a:off x="5921031" y="5131293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B46EA0-3EEB-49CA-AA7A-EC7ACF160ACB}"/>
              </a:ext>
            </a:extLst>
          </p:cNvPr>
          <p:cNvSpPr txBox="1"/>
          <p:nvPr/>
        </p:nvSpPr>
        <p:spPr>
          <a:xfrm>
            <a:off x="4817620" y="4322140"/>
            <a:ext cx="101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4884C-3AE9-46DD-A74B-5C80762D4A79}"/>
              </a:ext>
            </a:extLst>
          </p:cNvPr>
          <p:cNvSpPr txBox="1"/>
          <p:nvPr/>
        </p:nvSpPr>
        <p:spPr>
          <a:xfrm>
            <a:off x="3408039" y="3637764"/>
            <a:ext cx="109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038467-53C9-44D2-A1C0-B5922366A759}"/>
              </a:ext>
            </a:extLst>
          </p:cNvPr>
          <p:cNvSpPr txBox="1"/>
          <p:nvPr/>
        </p:nvSpPr>
        <p:spPr>
          <a:xfrm>
            <a:off x="2089143" y="4292344"/>
            <a:ext cx="101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0D4A6-81E8-4E6E-BBE1-B17ABB749950}"/>
              </a:ext>
            </a:extLst>
          </p:cNvPr>
          <p:cNvSpPr txBox="1"/>
          <p:nvPr/>
        </p:nvSpPr>
        <p:spPr>
          <a:xfrm>
            <a:off x="3513280" y="4892094"/>
            <a:ext cx="109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226155-CEFA-43A4-B7A0-80F80424A9EA}"/>
              </a:ext>
            </a:extLst>
          </p:cNvPr>
          <p:cNvSpPr txBox="1"/>
          <p:nvPr/>
        </p:nvSpPr>
        <p:spPr>
          <a:xfrm>
            <a:off x="2104008" y="5676783"/>
            <a:ext cx="471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P=(18+12)∙2=60cm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ACBF961-0F99-4163-AD45-500F4144DD05}"/>
              </a:ext>
            </a:extLst>
          </p:cNvPr>
          <p:cNvSpPr/>
          <p:nvPr/>
        </p:nvSpPr>
        <p:spPr>
          <a:xfrm>
            <a:off x="8389684" y="3184386"/>
            <a:ext cx="2209317" cy="2220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C3D3D-02E0-45F3-9394-EA763C0F4248}"/>
              </a:ext>
            </a:extLst>
          </p:cNvPr>
          <p:cNvSpPr txBox="1"/>
          <p:nvPr/>
        </p:nvSpPr>
        <p:spPr>
          <a:xfrm>
            <a:off x="7922311" y="5131293"/>
            <a:ext cx="34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CA7FF8-B423-4CA3-AC1D-8D80C36B19DF}"/>
              </a:ext>
            </a:extLst>
          </p:cNvPr>
          <p:cNvSpPr txBox="1"/>
          <p:nvPr/>
        </p:nvSpPr>
        <p:spPr>
          <a:xfrm>
            <a:off x="7922311" y="2990685"/>
            <a:ext cx="34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648D55-09DA-42F0-B623-03CC9CC5589C}"/>
              </a:ext>
            </a:extLst>
          </p:cNvPr>
          <p:cNvSpPr txBox="1"/>
          <p:nvPr/>
        </p:nvSpPr>
        <p:spPr>
          <a:xfrm>
            <a:off x="10665283" y="2922776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53A178-101D-4E15-BD00-419F64ED9F0F}"/>
              </a:ext>
            </a:extLst>
          </p:cNvPr>
          <p:cNvSpPr txBox="1"/>
          <p:nvPr/>
        </p:nvSpPr>
        <p:spPr>
          <a:xfrm>
            <a:off x="10665283" y="5120263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AD243-8CF2-40D2-A9AA-8364DC0AD8A7}"/>
              </a:ext>
            </a:extLst>
          </p:cNvPr>
          <p:cNvSpPr txBox="1"/>
          <p:nvPr/>
        </p:nvSpPr>
        <p:spPr>
          <a:xfrm>
            <a:off x="8194644" y="5643483"/>
            <a:ext cx="240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60:4=15cm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CA7A68-C00B-4249-8BCB-B923FA43BF5A}"/>
              </a:ext>
            </a:extLst>
          </p:cNvPr>
          <p:cNvSpPr txBox="1"/>
          <p:nvPr/>
        </p:nvSpPr>
        <p:spPr>
          <a:xfrm>
            <a:off x="8982243" y="3172714"/>
            <a:ext cx="109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2FB88F-F17C-4877-B07F-3602010C035C}"/>
              </a:ext>
            </a:extLst>
          </p:cNvPr>
          <p:cNvSpPr txBox="1"/>
          <p:nvPr/>
        </p:nvSpPr>
        <p:spPr>
          <a:xfrm>
            <a:off x="9702030" y="4050367"/>
            <a:ext cx="109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22CD51-9483-4CEE-AAB2-2DC85F51148E}"/>
              </a:ext>
            </a:extLst>
          </p:cNvPr>
          <p:cNvSpPr txBox="1"/>
          <p:nvPr/>
        </p:nvSpPr>
        <p:spPr>
          <a:xfrm>
            <a:off x="8319857" y="4071534"/>
            <a:ext cx="109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394B40-22CB-43F8-80C4-F46FB7BC2F74}"/>
              </a:ext>
            </a:extLst>
          </p:cNvPr>
          <p:cNvSpPr txBox="1"/>
          <p:nvPr/>
        </p:nvSpPr>
        <p:spPr>
          <a:xfrm>
            <a:off x="8982244" y="4919584"/>
            <a:ext cx="109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E25DA-86FB-446D-91E3-FEDCBC66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519C38-9F0A-44C2-AEAC-900AB9BC2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5" y="-46194"/>
            <a:ext cx="12192000" cy="6891993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138E118-29E6-420E-BCF7-DCD6D3E4313F}"/>
              </a:ext>
            </a:extLst>
          </p:cNvPr>
          <p:cNvSpPr txBox="1">
            <a:spLocks/>
          </p:cNvSpPr>
          <p:nvPr/>
        </p:nvSpPr>
        <p:spPr>
          <a:xfrm>
            <a:off x="715615" y="437319"/>
            <a:ext cx="10783957" cy="1630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Xuddi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perimetrli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287FA3-F3A4-4EB1-906E-F6B5B195F7AC}"/>
              </a:ext>
            </a:extLst>
          </p:cNvPr>
          <p:cNvSpPr/>
          <p:nvPr/>
        </p:nvSpPr>
        <p:spPr>
          <a:xfrm>
            <a:off x="1839095" y="2618444"/>
            <a:ext cx="3842614" cy="1722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C3A3F2-13AC-4202-9C4C-8AB6A3C568A6}"/>
              </a:ext>
            </a:extLst>
          </p:cNvPr>
          <p:cNvSpPr/>
          <p:nvPr/>
        </p:nvSpPr>
        <p:spPr>
          <a:xfrm>
            <a:off x="8342340" y="2190658"/>
            <a:ext cx="2754748" cy="2476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2910B-FE3D-4AD3-841F-9280EDEBA1DC}"/>
              </a:ext>
            </a:extLst>
          </p:cNvPr>
          <p:cNvSpPr txBox="1"/>
          <p:nvPr/>
        </p:nvSpPr>
        <p:spPr>
          <a:xfrm>
            <a:off x="1287267" y="4036909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1C26E-8C1C-4557-93BF-AF1F60BF5D91}"/>
              </a:ext>
            </a:extLst>
          </p:cNvPr>
          <p:cNvSpPr txBox="1"/>
          <p:nvPr/>
        </p:nvSpPr>
        <p:spPr>
          <a:xfrm>
            <a:off x="1342010" y="2387134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83C27-EDBD-4028-A135-3F013D8069B0}"/>
              </a:ext>
            </a:extLst>
          </p:cNvPr>
          <p:cNvSpPr txBox="1"/>
          <p:nvPr/>
        </p:nvSpPr>
        <p:spPr>
          <a:xfrm>
            <a:off x="5734735" y="2374101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33276-7263-4F75-8CCC-9275CF2C2842}"/>
              </a:ext>
            </a:extLst>
          </p:cNvPr>
          <p:cNvSpPr txBox="1"/>
          <p:nvPr/>
        </p:nvSpPr>
        <p:spPr>
          <a:xfrm>
            <a:off x="5714260" y="4061815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F2AB8-494E-47F2-93AF-A3224C85E1D7}"/>
              </a:ext>
            </a:extLst>
          </p:cNvPr>
          <p:cNvSpPr txBox="1"/>
          <p:nvPr/>
        </p:nvSpPr>
        <p:spPr>
          <a:xfrm>
            <a:off x="3235262" y="2538648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B7F8B-E7D5-49A1-90D9-AB02F98711B2}"/>
              </a:ext>
            </a:extLst>
          </p:cNvPr>
          <p:cNvSpPr txBox="1"/>
          <p:nvPr/>
        </p:nvSpPr>
        <p:spPr>
          <a:xfrm>
            <a:off x="2178183" y="4857246"/>
            <a:ext cx="4568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7-2=5(cm) –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P=(7+5)∙2=24(cm)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071E3-E115-4EB3-B790-ACC3D167F810}"/>
              </a:ext>
            </a:extLst>
          </p:cNvPr>
          <p:cNvSpPr txBox="1"/>
          <p:nvPr/>
        </p:nvSpPr>
        <p:spPr>
          <a:xfrm>
            <a:off x="3210108" y="3809637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B9709-5692-49D9-987F-011264CCF856}"/>
              </a:ext>
            </a:extLst>
          </p:cNvPr>
          <p:cNvSpPr txBox="1"/>
          <p:nvPr/>
        </p:nvSpPr>
        <p:spPr>
          <a:xfrm>
            <a:off x="4694159" y="3118657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9DF65-DF31-4A15-9558-3A90964FF644}"/>
              </a:ext>
            </a:extLst>
          </p:cNvPr>
          <p:cNvSpPr txBox="1"/>
          <p:nvPr/>
        </p:nvSpPr>
        <p:spPr>
          <a:xfrm>
            <a:off x="1863654" y="3137887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9F4201-EC88-4306-87A9-32AB0EF2AC4A}"/>
              </a:ext>
            </a:extLst>
          </p:cNvPr>
          <p:cNvSpPr txBox="1"/>
          <p:nvPr/>
        </p:nvSpPr>
        <p:spPr>
          <a:xfrm>
            <a:off x="8243124" y="5249342"/>
            <a:ext cx="274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24:4=6(cm) 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A3DE4-CB7D-4F57-9FCE-48C003CC6771}"/>
              </a:ext>
            </a:extLst>
          </p:cNvPr>
          <p:cNvSpPr txBox="1"/>
          <p:nvPr/>
        </p:nvSpPr>
        <p:spPr>
          <a:xfrm>
            <a:off x="7858715" y="4394412"/>
            <a:ext cx="34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EF3B45-FD2A-428D-9D70-59AB92B7CE89}"/>
              </a:ext>
            </a:extLst>
          </p:cNvPr>
          <p:cNvSpPr txBox="1"/>
          <p:nvPr/>
        </p:nvSpPr>
        <p:spPr>
          <a:xfrm>
            <a:off x="7819685" y="2030860"/>
            <a:ext cx="34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BE957-B50B-4890-814B-5373451FD356}"/>
              </a:ext>
            </a:extLst>
          </p:cNvPr>
          <p:cNvSpPr txBox="1"/>
          <p:nvPr/>
        </p:nvSpPr>
        <p:spPr>
          <a:xfrm>
            <a:off x="11135393" y="1956500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FC608-010C-4411-9D7D-0A7F8F75DCE9}"/>
              </a:ext>
            </a:extLst>
          </p:cNvPr>
          <p:cNvSpPr txBox="1"/>
          <p:nvPr/>
        </p:nvSpPr>
        <p:spPr>
          <a:xfrm>
            <a:off x="11162930" y="4334026"/>
            <a:ext cx="3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A11702-9946-4122-91FD-5C0B40161D40}"/>
              </a:ext>
            </a:extLst>
          </p:cNvPr>
          <p:cNvSpPr txBox="1"/>
          <p:nvPr/>
        </p:nvSpPr>
        <p:spPr>
          <a:xfrm>
            <a:off x="10164297" y="3129015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395B5C-96AF-4FE1-A957-B67244A11C9E}"/>
              </a:ext>
            </a:extLst>
          </p:cNvPr>
          <p:cNvSpPr txBox="1"/>
          <p:nvPr/>
        </p:nvSpPr>
        <p:spPr>
          <a:xfrm>
            <a:off x="8328098" y="3121616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BE855-7BC6-4345-8D23-0E982C3970E4}"/>
              </a:ext>
            </a:extLst>
          </p:cNvPr>
          <p:cNvSpPr txBox="1"/>
          <p:nvPr/>
        </p:nvSpPr>
        <p:spPr>
          <a:xfrm>
            <a:off x="9189233" y="4107041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1C44A2-F9F6-4CD8-90B2-A7357BC91457}"/>
              </a:ext>
            </a:extLst>
          </p:cNvPr>
          <p:cNvSpPr txBox="1"/>
          <p:nvPr/>
        </p:nvSpPr>
        <p:spPr>
          <a:xfrm>
            <a:off x="9233620" y="2109562"/>
            <a:ext cx="10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4D57FD-141D-446E-B50C-EEACEF0C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1C5FB79-F531-4172-A3A4-FE89DF27E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3665" y="2755338"/>
            <a:ext cx="5706351" cy="215817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AA41C-984D-4D0B-ABE7-AF04395D6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93344"/>
            <a:ext cx="10515600" cy="2170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3872E-1416-4777-93F5-CE34F65A4E47}"/>
              </a:ext>
            </a:extLst>
          </p:cNvPr>
          <p:cNvSpPr txBox="1"/>
          <p:nvPr/>
        </p:nvSpPr>
        <p:spPr>
          <a:xfrm>
            <a:off x="8780016" y="5157926"/>
            <a:ext cx="27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AFD8A-3057-4196-AFBE-3626F24CDE49}"/>
              </a:ext>
            </a:extLst>
          </p:cNvPr>
          <p:cNvSpPr txBox="1"/>
          <p:nvPr/>
        </p:nvSpPr>
        <p:spPr>
          <a:xfrm>
            <a:off x="4373248" y="2401395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30mm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7B02B-B086-4214-83F1-1EFC745FA445}"/>
              </a:ext>
            </a:extLst>
          </p:cNvPr>
          <p:cNvSpPr txBox="1"/>
          <p:nvPr/>
        </p:nvSpPr>
        <p:spPr>
          <a:xfrm>
            <a:off x="7419777" y="3175235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25mm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F00BB-CBA7-453E-9445-6562C229BC2F}"/>
              </a:ext>
            </a:extLst>
          </p:cNvPr>
          <p:cNvSpPr txBox="1"/>
          <p:nvPr/>
        </p:nvSpPr>
        <p:spPr>
          <a:xfrm>
            <a:off x="5388267" y="4748061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50mm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47FA5-1AE8-4040-8991-5FE6F883D80E}"/>
              </a:ext>
            </a:extLst>
          </p:cNvPr>
          <p:cNvSpPr txBox="1"/>
          <p:nvPr/>
        </p:nvSpPr>
        <p:spPr>
          <a:xfrm>
            <a:off x="2190021" y="3672231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10mm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9AEA3-CAC1-47FA-9A0F-5B7097D4F93E}"/>
              </a:ext>
            </a:extLst>
          </p:cNvPr>
          <p:cNvSpPr txBox="1"/>
          <p:nvPr/>
        </p:nvSpPr>
        <p:spPr>
          <a:xfrm>
            <a:off x="8663126" y="2630567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846E2-3AC7-447E-98E3-5B8A3411DDAB}"/>
              </a:ext>
            </a:extLst>
          </p:cNvPr>
          <p:cNvSpPr txBox="1"/>
          <p:nvPr/>
        </p:nvSpPr>
        <p:spPr>
          <a:xfrm>
            <a:off x="8708990" y="470054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EA7F4-84D4-4814-9529-CA1CF1262A03}"/>
              </a:ext>
            </a:extLst>
          </p:cNvPr>
          <p:cNvSpPr txBox="1"/>
          <p:nvPr/>
        </p:nvSpPr>
        <p:spPr>
          <a:xfrm>
            <a:off x="2650935" y="5609139"/>
            <a:ext cx="6076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P=10+30+25+50=115 (mm)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4D57FD-141D-446E-B50C-EEACEF0C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"/>
            <a:ext cx="12192000" cy="6854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1C7AA4-A380-4C4F-9C0F-5A5817B59C83}"/>
              </a:ext>
            </a:extLst>
          </p:cNvPr>
          <p:cNvSpPr txBox="1"/>
          <p:nvPr/>
        </p:nvSpPr>
        <p:spPr>
          <a:xfrm>
            <a:off x="1491176" y="433663"/>
            <a:ext cx="102412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4-topshiriq.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Perimetri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berilgan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to‘g‘ri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to‘rtbur-chakning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perimetriga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bo‘lgan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boshqa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to‘g‘ri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to‘rtburchak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chizing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1DD31A-41C6-434F-B133-1754B1263E22}"/>
              </a:ext>
            </a:extLst>
          </p:cNvPr>
          <p:cNvSpPr/>
          <p:nvPr/>
        </p:nvSpPr>
        <p:spPr>
          <a:xfrm>
            <a:off x="1908132" y="2498732"/>
            <a:ext cx="3862472" cy="235394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6F30EC-36DE-49B8-ABCD-EEC383E1B165}"/>
              </a:ext>
            </a:extLst>
          </p:cNvPr>
          <p:cNvSpPr/>
          <p:nvPr/>
        </p:nvSpPr>
        <p:spPr>
          <a:xfrm>
            <a:off x="7056734" y="2874441"/>
            <a:ext cx="4351015" cy="1808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D106B-7C21-4F03-9B81-50677CED70C8}"/>
              </a:ext>
            </a:extLst>
          </p:cNvPr>
          <p:cNvSpPr txBox="1"/>
          <p:nvPr/>
        </p:nvSpPr>
        <p:spPr>
          <a:xfrm>
            <a:off x="3279759" y="2498732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6F511-CA52-48C2-B29F-1D500BE5A1B7}"/>
              </a:ext>
            </a:extLst>
          </p:cNvPr>
          <p:cNvSpPr txBox="1"/>
          <p:nvPr/>
        </p:nvSpPr>
        <p:spPr>
          <a:xfrm>
            <a:off x="3279758" y="426211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3C253-1CA7-46E0-98E6-D9ADBA84C995}"/>
              </a:ext>
            </a:extLst>
          </p:cNvPr>
          <p:cNvSpPr txBox="1"/>
          <p:nvPr/>
        </p:nvSpPr>
        <p:spPr>
          <a:xfrm>
            <a:off x="4665313" y="3314492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2A848-F3FC-4AC1-A4EF-D377274E65D7}"/>
              </a:ext>
            </a:extLst>
          </p:cNvPr>
          <p:cNvSpPr txBox="1"/>
          <p:nvPr/>
        </p:nvSpPr>
        <p:spPr>
          <a:xfrm>
            <a:off x="1858594" y="3194078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DAAA1-4963-47A2-B35E-6EB68DD36EE2}"/>
              </a:ext>
            </a:extLst>
          </p:cNvPr>
          <p:cNvSpPr txBox="1"/>
          <p:nvPr/>
        </p:nvSpPr>
        <p:spPr>
          <a:xfrm>
            <a:off x="8577323" y="2844225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87C11-3895-4314-B1FB-94EC3A7E9BBB}"/>
              </a:ext>
            </a:extLst>
          </p:cNvPr>
          <p:cNvSpPr txBox="1"/>
          <p:nvPr/>
        </p:nvSpPr>
        <p:spPr>
          <a:xfrm>
            <a:off x="8644661" y="4113226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4E5DE-5686-4D92-9BF1-19C50880714A}"/>
              </a:ext>
            </a:extLst>
          </p:cNvPr>
          <p:cNvSpPr txBox="1"/>
          <p:nvPr/>
        </p:nvSpPr>
        <p:spPr>
          <a:xfrm>
            <a:off x="10544493" y="3462639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C7A31-9C2A-481C-ADF4-090994CE212F}"/>
              </a:ext>
            </a:extLst>
          </p:cNvPr>
          <p:cNvSpPr txBox="1"/>
          <p:nvPr/>
        </p:nvSpPr>
        <p:spPr>
          <a:xfrm>
            <a:off x="7085069" y="342900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C94BE-DF0B-42F8-BA9D-0B07FC6EA665}"/>
              </a:ext>
            </a:extLst>
          </p:cNvPr>
          <p:cNvSpPr txBox="1"/>
          <p:nvPr/>
        </p:nvSpPr>
        <p:spPr>
          <a:xfrm>
            <a:off x="1313895" y="5377900"/>
            <a:ext cx="558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(12+10) ∙2 = 44(cm)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D888E-3C3E-4363-85D9-CE8A8B0F546D}"/>
              </a:ext>
            </a:extLst>
          </p:cNvPr>
          <p:cNvSpPr txBox="1"/>
          <p:nvPr/>
        </p:nvSpPr>
        <p:spPr>
          <a:xfrm>
            <a:off x="6987460" y="5397225"/>
            <a:ext cx="499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(14+8) ∙2 = 44(cm)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27353-97F7-4272-8C43-EE0DB967115E}"/>
              </a:ext>
            </a:extLst>
          </p:cNvPr>
          <p:cNvSpPr txBox="1"/>
          <p:nvPr/>
        </p:nvSpPr>
        <p:spPr>
          <a:xfrm>
            <a:off x="2822558" y="4978757"/>
            <a:ext cx="61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63757-C0E8-43A0-B91B-1CC526A5262E}"/>
              </a:ext>
            </a:extLst>
          </p:cNvPr>
          <p:cNvSpPr txBox="1"/>
          <p:nvPr/>
        </p:nvSpPr>
        <p:spPr>
          <a:xfrm>
            <a:off x="8452494" y="5033499"/>
            <a:ext cx="61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4" grpId="0"/>
      <p:bldP spid="18" grpId="0"/>
      <p:bldP spid="5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479</Words>
  <Application>Microsoft Office PowerPoint</Application>
  <PresentationFormat>Широкоэкранный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Mavzu:  2.Geometrik mazmundagi amaliy masalalar</vt:lpstr>
      <vt:lpstr>Презентация PowerPoint</vt:lpstr>
      <vt:lpstr>7-masala.</vt:lpstr>
      <vt:lpstr>qum – 60 q sement - ?, 5 marta kam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Dildora</cp:lastModifiedBy>
  <cp:revision>69</cp:revision>
  <dcterms:created xsi:type="dcterms:W3CDTF">2020-10-20T18:17:50Z</dcterms:created>
  <dcterms:modified xsi:type="dcterms:W3CDTF">2020-10-22T05:58:35Z</dcterms:modified>
</cp:coreProperties>
</file>