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57" r:id="rId6"/>
    <p:sldId id="279" r:id="rId7"/>
    <p:sldId id="258" r:id="rId8"/>
    <p:sldId id="268" r:id="rId9"/>
    <p:sldId id="267" r:id="rId10"/>
    <p:sldId id="280" r:id="rId11"/>
    <p:sldId id="266" r:id="rId12"/>
    <p:sldId id="259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2A9600-F198-453E-8A46-F30AE9227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718905-5FBC-4F0A-8AB7-36F384C75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13D875-B04A-44B7-A145-32ED3D50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EF21-7AAA-4651-9961-A6A388FEF23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ED89C4-BD31-47D3-9B2F-786C2E43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78A556-0583-41FF-B2BB-99C7CA92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D522-741E-4936-971E-A6B764416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2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9C8000-17E0-4A43-83B9-C96A7AD9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9886DE5-75AD-4E96-86CA-6BCEAF86B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500585-F028-48EF-B6E6-C895B447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EF21-7AAA-4651-9961-A6A388FEF23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50DB5D-CE62-475B-A1FE-405E367B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7217C6-2FAD-4406-A2D2-5D73E7BC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D522-741E-4936-971E-A6B764416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4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30F4A06-6307-41B4-9E05-D2576AF71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0CB6AFB-147B-4762-A7E9-5EC5C3008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526251-C4B1-43C6-AE69-4DA4DF5B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EF21-7AAA-4651-9961-A6A388FEF23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49A95F-A650-4108-8677-CC6975FA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6B8FDC-7BE4-4697-9AA0-0D5CF83F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D522-741E-4936-971E-A6B764416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4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9ED2E8-DC85-460C-A8EF-032A05A4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C44736-7F6B-465A-A755-5FA2CF3DE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157BC0-9883-4364-828A-59279BD3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EF21-7AAA-4651-9961-A6A388FEF23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34DBF0-6CC4-46E2-A958-49677FC3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EB8288-1DFE-46A7-8E77-B2087E88F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D522-741E-4936-971E-A6B764416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5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E38F66-696D-4402-88F0-841F4B5A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1D7EAE-693F-4D2D-A39B-68EC4F033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F310D8-146E-4578-BFC8-F03615BE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EF21-7AAA-4651-9961-A6A388FEF23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00825C-3B8A-436F-A54F-565EB50D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5EEF85-4DB8-4C5A-9273-E3A299D2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D522-741E-4936-971E-A6B764416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3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D1DA7D-C998-4A84-8552-CA4034C4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C852A5-82E1-4F36-8317-E5AA9DE5C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B040DE9-617E-4211-BA40-9D408D2B7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BC8BDC-EC12-4C16-A88E-84D29D57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EF21-7AAA-4651-9961-A6A388FEF23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D4062C-6D5D-47B0-8363-000BD08A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BA3A49-D262-4B3D-A3B5-FBC49E01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D522-741E-4936-971E-A6B764416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1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D3D2BC-9600-4DEA-8414-82B4F7A6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8FC779-EABE-41D2-86CF-2EDB8D7E7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B0E364-7DEB-4C64-A3AD-2C4CBE5A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0BDCE12-EDF7-4D0B-AFBB-683E45BB7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32AB979-F72B-41E4-B3E0-12943AB61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817CE3F-D683-4DB1-9DA8-08CF5BFA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EF21-7AAA-4651-9961-A6A388FEF23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35663FA-99F2-40CF-B21E-CE0B653F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855B223-30F6-4B18-B5C2-1E0CBEFC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D522-741E-4936-971E-A6B764416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0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840976-236C-4523-B7D2-470C31FC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C21E752-6AE8-4ED5-BB32-8AD415F8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EF21-7AAA-4651-9961-A6A388FEF23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248344-0FC3-4446-A562-5CC7DB61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17FD088-63CE-49BA-BFE1-2AA56587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D522-741E-4936-971E-A6B764416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0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317132F-070B-4679-B4E7-701A70DB2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EF21-7AAA-4651-9961-A6A388FEF23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D195568-2ED6-4EBA-8B65-99A72684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2F3684-9F91-4FBF-AF7F-C0958CE6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D522-741E-4936-971E-A6B764416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9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3ACC01-40A5-464C-93F5-FE38C72E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A09EA9-D11D-4722-AE3D-B31FBBFC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9C9ACED-42E7-43FE-84B3-5C41860F1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CD713A-BFBA-4C74-BD40-A1A7773E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EF21-7AAA-4651-9961-A6A388FEF23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56A819-556B-4947-BA5C-C3F8AF94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B8C769-DF27-460A-A0A7-9EB7E22A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D522-741E-4936-971E-A6B764416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1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B084E3-14DD-4AEA-939B-56A884CA9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210E25E-433E-466B-9A6E-4F30155BF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043F31F-AC69-4389-A06C-06464869F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6DD4B3-1FD2-4760-BEA4-12FCB96E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EF21-7AAA-4651-9961-A6A388FEF23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98A720-5F74-4381-9C2E-06B03E7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7CC34D9-408C-4B79-823B-D9531C71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D522-741E-4936-971E-A6B764416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8D92E1-F81D-4366-861F-0ECDD57E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CBA3EC-6285-488C-8A21-7FC060500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2AB771-E2D7-4091-929C-E334D0060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3EF21-7AAA-4651-9961-A6A388FEF23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E12B70-3239-44EC-BACA-7DECD282E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6E819E-1F04-4976-967F-153282091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9D522-741E-4936-971E-A6B764416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1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398549-AC8F-4053-AC6B-9957AE12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9"/>
            <a:ext cx="12191736" cy="68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0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0E899E-8104-4BA3-9B29-B8C1F129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1F8C6A-6A42-403B-852B-B9F8230E5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0" y="484393"/>
            <a:ext cx="9872871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ma’nosiga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turlarga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ajratiladi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0975BCA-F773-41C8-9162-DBE86DAB2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3485" y="2022269"/>
            <a:ext cx="4032515" cy="4351338"/>
          </a:xfrm>
        </p:spPr>
      </p:pic>
    </p:spTree>
    <p:extLst>
      <p:ext uri="{BB962C8B-B14F-4D97-AF65-F5344CB8AC3E}">
        <p14:creationId xmlns:p14="http://schemas.microsoft.com/office/powerpoint/2010/main" val="34389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0E899E-8104-4BA3-9B29-B8C1F129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1"/>
            <a:ext cx="124968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1F8C6A-6A42-403B-852B-B9F8230E5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322" y="113337"/>
            <a:ext cx="9392478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104-mashq.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bayon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B3CC06-50B0-46CD-B90B-ABB89DECE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270" y="1060177"/>
            <a:ext cx="10707756" cy="50358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/>
              <a:t>                                          </a:t>
            </a:r>
            <a:r>
              <a:rPr lang="en-US" sz="1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Chumchuq</a:t>
            </a:r>
            <a:endParaRPr lang="en-US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Dadam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bahorda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hovlimizga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anvoyi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gular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ektirar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edilar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yashnab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turishini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ko‘rardilar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Ammo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rayxonlarni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kimdir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uzib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ketardi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Dadam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rayxonlarni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qo‘riqlashni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topshirdilar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Dam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rdi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Men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hovlida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qilib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rayxonlarni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qo‘riqlamoqchi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bo‘ldim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Bir mahal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rayxonlar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yoniga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chumchuq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keldi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Tumshu-g‘i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rayxonni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shart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uzib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uchib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ketdi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Men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chumchuq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rayxon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ekanmi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deb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hayron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bo‘ldim</a:t>
            </a:r>
            <a:r>
              <a:rPr lang="en-US" sz="1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59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CCE02FE-3074-48FF-AD04-5F6580F1F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78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45D12D-F41C-4614-A890-5EA9A9607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816" y="3299790"/>
            <a:ext cx="10084906" cy="101483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946DB6-FB2E-40D6-9B7C-EB5FCAB00B7E}"/>
              </a:ext>
            </a:extLst>
          </p:cNvPr>
          <p:cNvSpPr txBox="1"/>
          <p:nvPr/>
        </p:nvSpPr>
        <p:spPr>
          <a:xfrm>
            <a:off x="1934817" y="386475"/>
            <a:ext cx="102571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bilsam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chumchuqlar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bolalarini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qurt-qumursqa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chumolidan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saqlashda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rayxondan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foyda-lanar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Rayxon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hidiga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hasharot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kelmas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Olmosdan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EC0915-09EE-415C-AFB8-118BEA7DB999}"/>
              </a:ext>
            </a:extLst>
          </p:cNvPr>
          <p:cNvSpPr txBox="1"/>
          <p:nvPr/>
        </p:nvSpPr>
        <p:spPr>
          <a:xfrm>
            <a:off x="1934816" y="3882887"/>
            <a:ext cx="4810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</a:p>
          <a:p>
            <a:r>
              <a:rPr lang="en-US" dirty="0"/>
              <a:t>2.</a:t>
            </a:r>
          </a:p>
          <a:p>
            <a:r>
              <a:rPr lang="en-US" dirty="0"/>
              <a:t>3.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BCBE2D4-1AA2-4A9E-ADDF-F66874C9C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817" y="2727241"/>
            <a:ext cx="10503858" cy="8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7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0E899E-8104-4BA3-9B29-B8C1F129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1F8C6A-6A42-403B-852B-B9F8230E5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617" y="431385"/>
            <a:ext cx="9299713" cy="1325563"/>
          </a:xfrm>
        </p:spPr>
        <p:txBody>
          <a:bodyPr/>
          <a:lstStyle/>
          <a:p>
            <a:pPr algn="ctr"/>
            <a:r>
              <a:rPr lang="en-US" dirty="0"/>
              <a:t>   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7C5FE3-76F7-4F96-B63D-063D8CB4B08B}"/>
              </a:ext>
            </a:extLst>
          </p:cNvPr>
          <p:cNvSpPr txBox="1"/>
          <p:nvPr/>
        </p:nvSpPr>
        <p:spPr>
          <a:xfrm>
            <a:off x="2120347" y="-12072730"/>
            <a:ext cx="9806609" cy="2982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bilsam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chumchuqlar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bolalarini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qurt-qumursqa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chu-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molidan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saqlashda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rayxondan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Rayxon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hidiga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hasharot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kelmas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Olmosdan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2E888F3-A8E0-4879-9890-45F3D50FB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16" y="1828799"/>
            <a:ext cx="10515599" cy="40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0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7EE829-8524-4FE9-8B4A-E9E685937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1BE3EF-4DB4-4D44-8CEE-202509533F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D799BF-8554-42CD-9404-84E396EBB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284505" cy="6858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F91C62-C8DE-41B5-B345-AC81424B806A}"/>
              </a:ext>
            </a:extLst>
          </p:cNvPr>
          <p:cNvSpPr txBox="1"/>
          <p:nvPr/>
        </p:nvSpPr>
        <p:spPr>
          <a:xfrm>
            <a:off x="3684103" y="1736037"/>
            <a:ext cx="6321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ko‘plikda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qo‘llanishi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(103-105-mashqlar)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BCE563-C45D-4F13-AC2C-8E27FC328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29"/>
            <a:ext cx="12191998" cy="68579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F8A1CA8-8CB7-422F-B294-14BAEB8EE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04" y="363191"/>
            <a:ext cx="10204173" cy="20752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B5097AD-1656-4111-8F5D-01DC870C7AD2}"/>
              </a:ext>
            </a:extLst>
          </p:cNvPr>
          <p:cNvSpPr txBox="1"/>
          <p:nvPr/>
        </p:nvSpPr>
        <p:spPr>
          <a:xfrm>
            <a:off x="1981198" y="1919045"/>
            <a:ext cx="87000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qushlarning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qishda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yotar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Patdan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ko‘ylak-kostum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to‘ni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ochiq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shoxlarida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qo‘noqlar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Qor-bo‘ron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sel-yomg‘ir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quvnoqlar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Sovuq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eltib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muzlab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to‘ng‘ib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qolmasmi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qattiq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olmosmi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Qushlarning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xillari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ajoyib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Issiq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yoqqa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ketishar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yoyib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Qolganlari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sovuq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qo‘rqmaydi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8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09A842-5B1D-4E04-877B-A61384695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35220E-7D2B-46C3-9A59-E29C85F45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4818" y="675854"/>
            <a:ext cx="8613913" cy="4611756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Patlariga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yomg‘ir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yuqmaydi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Ammo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bolajonlar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unutmang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yog‘ganda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xoli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bo‘lar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tang.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Bari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shoshib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don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izlashib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qolishar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Chirqillashib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uchib-qo‘nib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nolishar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O‘shanda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qushlarga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Uvoq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seping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ularga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inlar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aytib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chig‘illab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sayrab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berar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qoqib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osmonda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o‘ynab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berar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C623A9B-14A5-41F7-83E2-1FB48F47E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036" y="1007165"/>
            <a:ext cx="2703442" cy="3182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21A42C-78C0-4955-9AC1-DC93FD5D4C8F}"/>
              </a:ext>
            </a:extLst>
          </p:cNvPr>
          <p:cNvSpPr txBox="1"/>
          <p:nvPr/>
        </p:nvSpPr>
        <p:spPr>
          <a:xfrm>
            <a:off x="2186609" y="5378799"/>
            <a:ext cx="92367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bo‘ron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sovuq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yomg‘ir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yomg‘ir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756506-C283-41AA-9EE7-B5492623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0F11DAD-C0E6-4EA2-B4D4-3ABA6307D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060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AEDDF2-A89F-460E-B550-2FB71E29CE64}"/>
              </a:ext>
            </a:extLst>
          </p:cNvPr>
          <p:cNvSpPr txBox="1"/>
          <p:nvPr/>
        </p:nvSpPr>
        <p:spPr>
          <a:xfrm>
            <a:off x="3869634" y="516839"/>
            <a:ext cx="5035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Husnixat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daqiqasi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5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897BB91-6E21-4CF5-858A-68F576EE95E7}"/>
              </a:ext>
            </a:extLst>
          </p:cNvPr>
          <p:cNvSpPr/>
          <p:nvPr/>
        </p:nvSpPr>
        <p:spPr>
          <a:xfrm flipH="1">
            <a:off x="7659757" y="1046925"/>
            <a:ext cx="3120792" cy="1209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4100" y="330200"/>
            <a:ext cx="9220200" cy="1270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ВИДЕО ДАРС 2 БОСКИЧ\фон 4 синф\Гулихоним\ф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93" y="877199"/>
            <a:ext cx="5854607" cy="5459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0" y="879042"/>
            <a:ext cx="5579165" cy="565060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44134" y="4555067"/>
            <a:ext cx="4351866" cy="96520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narsaning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 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324100" y="325468"/>
            <a:ext cx="7971367" cy="8767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To‘g‘ri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javobni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toping. 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9330172" y="2349374"/>
            <a:ext cx="2214128" cy="127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belgisini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bildiradi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7857852" y="3702489"/>
            <a:ext cx="2377981" cy="11949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bildiradi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857853" y="5055765"/>
            <a:ext cx="3686448" cy="12968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omini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bildiradi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A7A60E-903D-49E5-AA64-BD4FDAAC9EE4}"/>
              </a:ext>
            </a:extLst>
          </p:cNvPr>
          <p:cNvSpPr txBox="1"/>
          <p:nvPr/>
        </p:nvSpPr>
        <p:spPr>
          <a:xfrm>
            <a:off x="7857852" y="1046925"/>
            <a:ext cx="284824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ish-harakatini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bildiradi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1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0E899E-8104-4BA3-9B29-B8C1F129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C4B03B0-D2E3-40B6-A123-7CDEC8FF3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5304" y="410817"/>
            <a:ext cx="10336695" cy="63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9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0E899E-8104-4BA3-9B29-B8C1F129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1F8C6A-6A42-403B-852B-B9F8230E5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4" y="424069"/>
            <a:ext cx="9445486" cy="130637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ma’nosiga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 ‘ra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uruhlab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B3CC06-50B0-46CD-B90B-ABB89DECE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2" y="1836460"/>
            <a:ext cx="10668001" cy="55913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</a:t>
            </a:r>
            <a:r>
              <a:rPr lang="en-US" sz="1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</a:t>
            </a:r>
            <a:r>
              <a:rPr lang="en-US" sz="1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2. </a:t>
            </a:r>
            <a:r>
              <a:rPr lang="en-US" sz="1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</a:t>
            </a:r>
            <a:r>
              <a:rPr lang="en-US" sz="1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</a:t>
            </a:r>
            <a:r>
              <a:rPr lang="en-US" sz="1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3. Joy </a:t>
            </a:r>
            <a:r>
              <a:rPr lang="en-US" sz="1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</a:t>
            </a:r>
            <a:r>
              <a:rPr lang="en-US" sz="1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Davronjon</a:t>
            </a: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paxta</a:t>
            </a: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1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Bolgariya</a:t>
            </a:r>
            <a:endParaRPr lang="en-US" sz="1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Mancho</a:t>
            </a: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Jekov</a:t>
            </a: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mashina</a:t>
            </a: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1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Xaskovo</a:t>
            </a:r>
            <a:endParaRPr lang="en-US" sz="1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yigit</a:t>
            </a: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1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xat</a:t>
            </a: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1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uyi</a:t>
            </a:r>
            <a:endParaRPr lang="en-US" sz="1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dada                            </a:t>
            </a:r>
            <a:r>
              <a:rPr lang="en-US" sz="1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endParaRPr lang="en-US" sz="1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o‘rtoq</a:t>
            </a: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1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endParaRPr lang="en-US" sz="1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1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chigit</a:t>
            </a:r>
            <a:endParaRPr lang="en-US" sz="1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May </a:t>
            </a:r>
            <a:r>
              <a:rPr lang="en-US" sz="1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oyi</a:t>
            </a:r>
            <a:endParaRPr lang="en-US" sz="1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1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endParaRPr lang="en-US" sz="1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 marL="0" indent="0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E957EE-BE6A-40ED-8280-B935FB2D0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61" y="2585852"/>
            <a:ext cx="1969179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0E899E-8104-4BA3-9B29-B8C1F129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1F8C6A-6A42-403B-852B-B9F8230E5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0" y="484393"/>
            <a:ext cx="9872871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ma’nosiga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turlarga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ajratiladi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0975BCA-F773-41C8-9162-DBE86DAB2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3485" y="2022269"/>
            <a:ext cx="4032515" cy="4351338"/>
          </a:xfrm>
        </p:spPr>
      </p:pic>
    </p:spTree>
    <p:extLst>
      <p:ext uri="{BB962C8B-B14F-4D97-AF65-F5344CB8AC3E}">
        <p14:creationId xmlns:p14="http://schemas.microsoft.com/office/powerpoint/2010/main" val="2687618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333</Words>
  <Application>Microsoft Office PowerPoint</Application>
  <PresentationFormat>Произвольный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Patlariga qor-u yomg‘ir yuqmaydi...  Ammo shuni, bolajonlar, unutmang,  Qor yog‘ganda qushlar xoli bo‘lar tang.  Bari shoshib, don izlashib qolishar,  Chirqillashib uchib-qo‘nib nolishar.  O‘shanda siz qushlarga yordam bering,  Uvoq seping, ularga inlar quring.  Rahmat aytib, chig‘illab sayrab berar,  Qanot qoqib, osmonda o‘ynab berar.</vt:lpstr>
      <vt:lpstr>Презентация PowerPoint</vt:lpstr>
      <vt:lpstr>  </vt:lpstr>
      <vt:lpstr>Презентация PowerPoint</vt:lpstr>
      <vt:lpstr> Otlarni aniqlang, ularni ma’nosiga ko ‘ra uruhlab yozing:</vt:lpstr>
      <vt:lpstr>Otlar ma’nosiga ko‘ra qanday turlarga ajratiladi?</vt:lpstr>
      <vt:lpstr>Otlar ma’nosiga ko‘ra qanday turlarga ajratiladi?</vt:lpstr>
      <vt:lpstr>104-mashq. O‘qing. Reja tuzing va bayon yozing.</vt:lpstr>
      <vt:lpstr>   Reja:  </vt:lpstr>
      <vt:lpstr>    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Dildora</dc:creator>
  <cp:lastModifiedBy>Гость</cp:lastModifiedBy>
  <cp:revision>27</cp:revision>
  <dcterms:created xsi:type="dcterms:W3CDTF">2020-10-26T05:45:43Z</dcterms:created>
  <dcterms:modified xsi:type="dcterms:W3CDTF">2020-11-16T07:56:24Z</dcterms:modified>
</cp:coreProperties>
</file>