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0" r:id="rId4"/>
    <p:sldId id="257" r:id="rId5"/>
    <p:sldId id="266" r:id="rId6"/>
    <p:sldId id="265" r:id="rId7"/>
    <p:sldId id="264" r:id="rId8"/>
    <p:sldId id="268" r:id="rId9"/>
    <p:sldId id="263" r:id="rId10"/>
    <p:sldId id="267" r:id="rId11"/>
    <p:sldId id="261" r:id="rId12"/>
    <p:sldId id="258" r:id="rId13"/>
    <p:sldId id="25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FE1A6-4BC2-4120-8637-873ACC55A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2C4C93-B554-4D86-AFE5-79651D355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6CBB9C-53AD-4666-827C-1049EE0A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76A6-B4E7-4EA0-AF5D-12647618D95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384F47-4DD7-422E-843E-7AC61332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B5C8B-7ED0-4EBC-9320-6BC2714D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F7-84E6-4A1A-B8F9-9C75E8E4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8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EEBF9-0535-4B61-8E95-E4C00A36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C16CAF-023E-4A14-B848-36F24978F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32587E-D85C-4144-AD40-E170F8B5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76A6-B4E7-4EA0-AF5D-12647618D95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2FB91-04AF-4353-BF38-8145D2691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9EE9B3-754D-48F5-9ED9-92960DD4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F7-84E6-4A1A-B8F9-9C75E8E4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4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B0176D-FB86-4E32-A450-DF396E652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417E0E-682C-489B-9E6E-DA42F8AC2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1D50C-3713-4629-B39F-0642B67D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76A6-B4E7-4EA0-AF5D-12647618D95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C0D97-7FF5-4769-AFA7-B1503662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9C659D-10BB-4DB8-B96E-BFD3E56D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F7-84E6-4A1A-B8F9-9C75E8E4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9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25D1D-1A8B-488F-AD4C-488699304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6643F6-BA46-4A4F-B9C5-438D95AD4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0E7047-0A1B-48A1-962A-74EB1AA2A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76A6-B4E7-4EA0-AF5D-12647618D95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93459-91F9-49A8-830A-7A901251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E9022A-D58B-4AEE-985E-90BFB2F2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F7-84E6-4A1A-B8F9-9C75E8E4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2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8AAEE-F1C9-47F4-9E68-F39210F3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E47820-8AAE-46AD-9086-24859F230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43323-6ED0-435C-A8AC-4BA4FB24B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76A6-B4E7-4EA0-AF5D-12647618D95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705A37-C8DC-44A0-9D36-24B665CE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DE485E-1B2A-4B49-A4B3-41B8A934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F7-84E6-4A1A-B8F9-9C75E8E4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86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E4D15-B530-4721-BD5F-B3E83CE0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A0990B-0447-4CD3-8F51-CE8A6441E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F7EE5-821E-4362-90A1-51EC85BC5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6A849D-0634-41BC-80C2-B9BFFB24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76A6-B4E7-4EA0-AF5D-12647618D95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1FBF8-3825-40EA-BD2C-F01B75D3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C6255E-3326-4ABB-AC2D-8339DD74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F7-84E6-4A1A-B8F9-9C75E8E4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8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86FB9-74D5-4020-BCA1-280F321F4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320F49-658B-476F-B210-D835DDD9A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100E13-12F3-43AD-A214-22E7FDD59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BCF820-1CA6-4C5F-A69F-A81011626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49BA67-A46B-45D6-B19D-2EDCA07BA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EC7541-E559-412D-989D-27DAF34E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76A6-B4E7-4EA0-AF5D-12647618D95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155B5A-CB47-4952-8A9C-EF1FA980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BBA2A3-57A0-411D-A1C1-CB8CF552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F7-84E6-4A1A-B8F9-9C75E8E4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25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CC990-1F35-469C-ACBF-35061815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FCF805-B0EA-489F-B721-387B1234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76A6-B4E7-4EA0-AF5D-12647618D95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CA9D07-64AA-47FF-B8F5-1B23F625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C3BDF2-8433-4C14-B0D7-57624664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F7-84E6-4A1A-B8F9-9C75E8E4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2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B1578F-03F8-43B8-9368-116EAC896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76A6-B4E7-4EA0-AF5D-12647618D95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F21D26-AFEE-4AA2-8409-16692384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525919-B271-402A-B7BF-6859D94C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F7-84E6-4A1A-B8F9-9C75E8E4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7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68AF2-50A3-4C78-A313-CD491F10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E0F93-437A-4D14-90B4-7905D5D9C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6264B-A030-42C2-B58E-2C357E07B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6FE86B-1D04-4FF2-8CDD-1B7AC7EAB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76A6-B4E7-4EA0-AF5D-12647618D95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B20EBE-9290-44F2-BED3-B6D91D91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DE4DB-7E11-47BF-890E-2067C819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F7-84E6-4A1A-B8F9-9C75E8E4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87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91A53-9B77-4200-8001-9D63D178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8DD3F2-2FEE-403B-A39D-BBFE2D869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CE01DE-679A-4427-8BD7-A15F39BB1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01F095-8292-4D3E-9A87-12CC815A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76A6-B4E7-4EA0-AF5D-12647618D95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D61008-8FCE-4B46-A708-D87BB5006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FBFDF4-65D5-4ACA-87F5-E4D9E00D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F7-84E6-4A1A-B8F9-9C75E8E4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4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B348E-D6C2-4BEB-8A5C-0EEBFD4D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758FE3-38BD-4B57-B2BB-785877BAF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9E28B-3B45-44C1-9E3A-D9BE7BA8C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676A6-B4E7-4EA0-AF5D-12647618D95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5EE574-0C61-43ED-ACC2-ADC9D9365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103C2D-54C2-4AA1-A908-9906102D9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DAAF7-84E6-4A1A-B8F9-9C75E8E4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07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398549-AC8F-4053-AC6B-9957AE12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9"/>
            <a:ext cx="12191736" cy="68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0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BCE563-C45D-4F13-AC2C-8E27FC328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92766"/>
            <a:ext cx="12191998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EE829-8524-4FE9-8B4A-E9E685937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9873" y="539264"/>
            <a:ext cx="8269359" cy="207141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Matndan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belgi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miqdorni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bildirgan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so‘zlarni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tushirib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o‘qing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Gap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mazmunida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qanday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o‘zgarish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bo‘ldi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1BE3EF-4DB4-4D44-8CEE-202509533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91" y="2985049"/>
            <a:ext cx="9488557" cy="28053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____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so‘z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shakardan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shirin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Yetti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o‘lchab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____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Nonni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katta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tishlasang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ham,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gapni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____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gapirma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4. ____     bola 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elga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manzur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007DBA-CF8C-4F6F-8E02-5F23B76EC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5" b="89815" l="3648" r="97347">
                        <a14:foregroundMark x1="48756" y1="67857" x2="48756" y2="67857"/>
                        <a14:foregroundMark x1="52073" y1="66799" x2="52073" y2="66799"/>
                        <a14:foregroundMark x1="55556" y1="59524" x2="55556" y2="59524"/>
                        <a14:foregroundMark x1="54229" y1="58995" x2="54229" y2="58995"/>
                        <a14:foregroundMark x1="5638" y1="70503" x2="5638" y2="70503"/>
                        <a14:foregroundMark x1="6965" y1="67857" x2="6965" y2="53836"/>
                        <a14:foregroundMark x1="19071" y1="73677" x2="8955" y2="79894"/>
                        <a14:foregroundMark x1="15091" y1="78836" x2="21725" y2="79365"/>
                        <a14:foregroundMark x1="21725" y1="76190" x2="20398" y2="82011"/>
                        <a14:foregroundMark x1="17745" y1="82011" x2="15755" y2="82011"/>
                        <a14:foregroundMark x1="12438" y1="80952" x2="11774" y2="80952"/>
                        <a14:foregroundMark x1="10282" y1="80952" x2="10282" y2="82540"/>
                        <a14:foregroundMark x1="6965" y1="80423" x2="6965" y2="80952"/>
                        <a14:foregroundMark x1="6965" y1="80952" x2="8292" y2="86111"/>
                        <a14:foregroundMark x1="7629" y1="85582" x2="6965" y2="86640"/>
                        <a14:foregroundMark x1="6965" y1="86640" x2="6965" y2="86640"/>
                        <a14:foregroundMark x1="6965" y1="86640" x2="8955" y2="86640"/>
                        <a14:foregroundMark x1="6965" y1="83069" x2="6965" y2="84656"/>
                        <a14:foregroundMark x1="6302" y1="84656" x2="6302" y2="85582"/>
                        <a14:foregroundMark x1="6302" y1="85582" x2="4975" y2="86640"/>
                        <a14:foregroundMark x1="4312" y1="86640" x2="4312" y2="86640"/>
                        <a14:foregroundMark x1="5638" y1="84127" x2="5638" y2="84127"/>
                        <a14:foregroundMark x1="39967" y1="46958" x2="39967" y2="46958"/>
                        <a14:foregroundMark x1="40630" y1="44444" x2="41957" y2="46429"/>
                        <a14:foregroundMark x1="40630" y1="43386" x2="40630" y2="43386"/>
                        <a14:foregroundMark x1="39303" y1="42857" x2="39303" y2="46429"/>
                        <a14:foregroundMark x1="41294" y1="45899" x2="43449" y2="45899"/>
                        <a14:foregroundMark x1="42786" y1="43386" x2="62852" y2="48016"/>
                        <a14:foregroundMark x1="55556" y1="56349" x2="57546" y2="57937"/>
                        <a14:foregroundMark x1="57546" y1="58466" x2="57546" y2="58466"/>
                        <a14:foregroundMark x1="55556" y1="60053" x2="55556" y2="60053"/>
                        <a14:foregroundMark x1="55556" y1="60053" x2="55556" y2="60053"/>
                        <a14:foregroundMark x1="54892" y1="60582" x2="56882" y2="61111"/>
                        <a14:foregroundMark x1="19071" y1="77249" x2="10945" y2="82540"/>
                        <a14:foregroundMark x1="13101" y1="84127" x2="13101" y2="84127"/>
                        <a14:foregroundMark x1="14428" y1="85053" x2="14428" y2="85053"/>
                        <a14:foregroundMark x1="86567" y1="5159" x2="86567" y2="5159"/>
                        <a14:foregroundMark x1="90547" y1="4233" x2="90547" y2="4233"/>
                        <a14:foregroundMark x1="89884" y1="4233" x2="89884" y2="9921"/>
                        <a14:foregroundMark x1="89221" y1="15079" x2="89221" y2="19841"/>
                        <a14:foregroundMark x1="85240" y1="15079" x2="85904" y2="17725"/>
                        <a14:foregroundMark x1="85240" y1="14153" x2="87231" y2="17196"/>
                        <a14:foregroundMark x1="85240" y1="16138" x2="85904" y2="20899"/>
                        <a14:foregroundMark x1="83748" y1="14683" x2="89221" y2="19312"/>
                        <a14:foregroundMark x1="89884" y1="20370" x2="91211" y2="23545"/>
                        <a14:foregroundMark x1="91211" y1="23545" x2="91211" y2="23545"/>
                        <a14:foregroundMark x1="94527" y1="12037" x2="95357" y2="14683"/>
                        <a14:foregroundMark x1="95357" y1="12037" x2="95357" y2="16667"/>
                        <a14:foregroundMark x1="96683" y1="16667" x2="96683" y2="20899"/>
                        <a14:foregroundMark x1="93864" y1="19312" x2="97347" y2="19312"/>
                        <a14:foregroundMark x1="89884" y1="25000" x2="89884" y2="24603"/>
                        <a14:foregroundMark x1="91211" y1="14153" x2="91211" y2="14153"/>
                        <a14:foregroundMark x1="86567" y1="12037" x2="87231" y2="12566"/>
                        <a14:foregroundMark x1="93864" y1="17196" x2="93864" y2="17196"/>
                        <a14:foregroundMark x1="83748" y1="10450" x2="91874" y2="9392"/>
                        <a14:foregroundMark x1="91211" y1="1587" x2="91211" y2="1587"/>
                        <a14:foregroundMark x1="92537" y1="19312" x2="92537" y2="19312"/>
                        <a14:foregroundMark x1="57546" y1="39153" x2="59536" y2="41270"/>
                        <a14:foregroundMark x1="56882" y1="40212" x2="50083" y2="40741"/>
                        <a14:foregroundMark x1="51410" y1="43386" x2="54892" y2="44444"/>
                        <a14:foregroundMark x1="4975" y1="67328" x2="4975" y2="67328"/>
                        <a14:foregroundMark x1="3648" y1="66799" x2="3648" y2="66799"/>
                        <a14:foregroundMark x1="3648" y1="66799" x2="3648" y2="667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0891" y="555826"/>
            <a:ext cx="1965974" cy="25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63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5A8E1F-6F2D-4F21-9013-BE8F05944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76E5DD-AD82-403B-BAB9-3FACBA480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36" y="1173618"/>
            <a:ext cx="9806612" cy="26169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90845B-1669-42C1-B127-E2899CDD6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935" y="3816627"/>
            <a:ext cx="9880721" cy="3088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F5F34-84D9-4082-B203-6E87EC441C19}"/>
              </a:ext>
            </a:extLst>
          </p:cNvPr>
          <p:cNvSpPr txBox="1"/>
          <p:nvPr/>
        </p:nvSpPr>
        <p:spPr>
          <a:xfrm>
            <a:off x="2902227" y="397571"/>
            <a:ext cx="8097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EE829-8524-4FE9-8B4A-E9E685937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1BE3EF-4DB4-4D44-8CEE-202509533F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0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EE829-8524-4FE9-8B4A-E9E685937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1BE3EF-4DB4-4D44-8CEE-202509533F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0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EE829-8524-4FE9-8B4A-E9E685937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1BE3EF-4DB4-4D44-8CEE-202509533F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D799BF-8554-42CD-9404-84E396EBB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284505" cy="6858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F91C62-C8DE-41B5-B345-AC81424B806A}"/>
              </a:ext>
            </a:extLst>
          </p:cNvPr>
          <p:cNvSpPr txBox="1"/>
          <p:nvPr/>
        </p:nvSpPr>
        <p:spPr>
          <a:xfrm>
            <a:off x="3684103" y="1736037"/>
            <a:ext cx="6321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turkumlari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(94-99-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mashqlar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EE829-8524-4FE9-8B4A-E9E685937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1BE3EF-4DB4-4D44-8CEE-202509533F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0C890E-CE08-4AD2-A050-8566CB482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29"/>
            <a:ext cx="12192000" cy="68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8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BCE563-C45D-4F13-AC2C-8E27FC328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EE829-8524-4FE9-8B4A-E9E685937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294" y="357816"/>
            <a:ext cx="10336696" cy="13384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94-mashq.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She’rni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shoir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to‘tining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holiga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achinadi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She’rni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yoddan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1BE3EF-4DB4-4D44-8CEE-202509533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3842" y="1775797"/>
            <a:ext cx="9912628" cy="50291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yillarkim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bulbul </a:t>
            </a:r>
            <a:r>
              <a:rPr lang="en-US" sz="3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kalomi</a:t>
            </a:r>
            <a:endParaRPr lang="en-US" sz="3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O‘zgarmaydi</a:t>
            </a:r>
            <a:r>
              <a:rPr lang="en-US" sz="3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yaxlit</a:t>
            </a:r>
            <a:r>
              <a:rPr lang="en-US" sz="3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hamisha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 </a:t>
            </a:r>
            <a:r>
              <a:rPr lang="en-US" sz="3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sho‘rlik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to‘tining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3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O‘zgalarga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taqlid </a:t>
            </a:r>
            <a:r>
              <a:rPr lang="en-US" sz="3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hamisha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 </a:t>
            </a:r>
            <a:r>
              <a:rPr lang="en-US" sz="3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tilim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borsan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shaksiz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sz="3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Bulbul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kuyin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she’rga</a:t>
            </a:r>
            <a:r>
              <a:rPr lang="en-US" sz="3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solaman</a:t>
            </a:r>
            <a:r>
              <a:rPr lang="en-US" sz="3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 </a:t>
            </a:r>
            <a:r>
              <a:rPr lang="en-US" sz="3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yo‘qolgan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kuning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shubhasiz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ham </a:t>
            </a:r>
            <a:r>
              <a:rPr lang="en-US" sz="3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to‘ti</a:t>
            </a:r>
            <a:r>
              <a:rPr lang="en-US" sz="3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qolaman</a:t>
            </a:r>
            <a:r>
              <a:rPr lang="en-US" sz="3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Abdulla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Oripov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627054-3DD1-42BC-9731-A1DCB8A7F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08" b="95824" l="7816" r="89980">
                        <a14:foregroundMark x1="51102" y1="29234" x2="51102" y2="29234"/>
                        <a14:foregroundMark x1="48497" y1="22738" x2="48497" y2="22738"/>
                        <a14:foregroundMark x1="48497" y1="21578" x2="48497" y2="21578"/>
                        <a14:foregroundMark x1="48096" y1="19722" x2="48096" y2="19722"/>
                        <a14:foregroundMark x1="43888" y1="7889" x2="43888" y2="7889"/>
                        <a14:foregroundMark x1="40882" y1="5336" x2="40882" y2="5336"/>
                        <a14:foregroundMark x1="37675" y1="5336" x2="37675" y2="5336"/>
                        <a14:foregroundMark x1="39880" y1="12529" x2="39880" y2="12529"/>
                        <a14:foregroundMark x1="70741" y1="19258" x2="70741" y2="19258"/>
                        <a14:foregroundMark x1="30461" y1="63573" x2="30461" y2="63573"/>
                        <a14:foregroundMark x1="33066" y1="90951" x2="33066" y2="90951"/>
                        <a14:foregroundMark x1="29459" y1="91647" x2="29459" y2="91647"/>
                        <a14:foregroundMark x1="10421" y1="59397" x2="10421" y2="59397"/>
                        <a14:foregroundMark x1="14028" y1="61717" x2="14028" y2="61717"/>
                        <a14:foregroundMark x1="16633" y1="62181" x2="16633" y2="62181"/>
                        <a14:foregroundMark x1="16633" y1="62181" x2="16633" y2="62181"/>
                        <a14:foregroundMark x1="16032" y1="62181" x2="16032" y2="62181"/>
                        <a14:foregroundMark x1="16032" y1="62181" x2="16032" y2="62181"/>
                        <a14:foregroundMark x1="20240" y1="62181" x2="20240" y2="62181"/>
                        <a14:foregroundMark x1="20842" y1="62181" x2="20842" y2="62181"/>
                        <a14:foregroundMark x1="20842" y1="62181" x2="20842" y2="62181"/>
                        <a14:foregroundMark x1="19639" y1="62877" x2="13627" y2="61717"/>
                        <a14:foregroundMark x1="15030" y1="60557" x2="7816" y2="62877"/>
                        <a14:foregroundMark x1="55311" y1="17401" x2="55311" y2="17401"/>
                        <a14:foregroundMark x1="54108" y1="17865" x2="56313" y2="19722"/>
                        <a14:foregroundMark x1="74349" y1="16241" x2="80361" y2="11369"/>
                        <a14:foregroundMark x1="77355" y1="17401" x2="81563" y2="13225"/>
                        <a14:foregroundMark x1="31062" y1="77958" x2="43687" y2="95824"/>
                        <a14:foregroundMark x1="43687" y1="95824" x2="51703" y2="89327"/>
                        <a14:foregroundMark x1="57315" y1="82135" x2="56713" y2="93968"/>
                        <a14:foregroundMark x1="57315" y1="91647" x2="58317" y2="87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5306" y="1582782"/>
            <a:ext cx="2866768" cy="24135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81E35-C4FC-472C-8698-4E13E0896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8" b="96345" l="10000" r="90000">
                        <a14:foregroundMark x1="10143" y1="42843" x2="10143" y2="42843"/>
                        <a14:foregroundMark x1="14286" y1="40812" x2="14286" y2="40812"/>
                        <a14:foregroundMark x1="14286" y1="38782" x2="14286" y2="38782"/>
                        <a14:foregroundMark x1="26286" y1="39289" x2="26286" y2="39289"/>
                        <a14:foregroundMark x1="24429" y1="37766" x2="37000" y2="61015"/>
                        <a14:foregroundMark x1="55429" y1="66091" x2="54857" y2="68020"/>
                        <a14:foregroundMark x1="45857" y1="74112" x2="45857" y2="74112"/>
                        <a14:foregroundMark x1="44714" y1="71066" x2="44714" y2="71066"/>
                        <a14:foregroundMark x1="44714" y1="71066" x2="44714" y2="71066"/>
                        <a14:foregroundMark x1="45857" y1="68528" x2="42286" y2="70051"/>
                        <a14:foregroundMark x1="44143" y1="70558" x2="49429" y2="71574"/>
                        <a14:foregroundMark x1="32714" y1="82234" x2="32714" y2="83249"/>
                        <a14:foregroundMark x1="32714" y1="83249" x2="32714" y2="84772"/>
                        <a14:foregroundMark x1="33429" y1="84264" x2="33429" y2="84264"/>
                        <a14:foregroundMark x1="41714" y1="62030" x2="41714" y2="62030"/>
                        <a14:foregroundMark x1="75143" y1="91777" x2="75143" y2="91777"/>
                        <a14:foregroundMark x1="75143" y1="90761" x2="75143" y2="90761"/>
                        <a14:foregroundMark x1="74571" y1="90254" x2="74571" y2="90254"/>
                        <a14:foregroundMark x1="75143" y1="89340" x2="75714" y2="93299"/>
                        <a14:foregroundMark x1="75714" y1="95330" x2="75714" y2="95330"/>
                        <a14:foregroundMark x1="75714" y1="96345" x2="75714" y2="96345"/>
                        <a14:foregroundMark x1="75714" y1="96345" x2="75714" y2="96345"/>
                        <a14:foregroundMark x1="29857" y1="13503" x2="29857" y2="13503"/>
                        <a14:foregroundMark x1="29857" y1="15025" x2="29857" y2="150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5716" y="2242105"/>
            <a:ext cx="2223519" cy="262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8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BCE563-C45D-4F13-AC2C-8E27FC328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EE829-8524-4FE9-8B4A-E9E685937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077" y="424071"/>
            <a:ext cx="9819861" cy="1166192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Ajratib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ko‘rsatilgn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so‘zlarga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so‘roq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turkumiga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kirishini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1BE3EF-4DB4-4D44-8CEE-202509533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1077" y="1775792"/>
            <a:ext cx="10190924" cy="482379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kalomi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nimasi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3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o‘zgarmaydi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qilmaydi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3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yaxlit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taqlid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3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bulbul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3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she’rga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solaman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qilaman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to‘ti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3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BCE563-C45D-4F13-AC2C-8E27FC328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8" y="0"/>
            <a:ext cx="12191998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EE829-8524-4FE9-8B4A-E9E685937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2626" y="530089"/>
            <a:ext cx="9594574" cy="70236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Gaplarning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ohanggiga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diqqat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764AC2-A680-4697-BB6C-785DDDE8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781" y="1758551"/>
            <a:ext cx="8364437" cy="33408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D90D41-AE6C-45DF-A15E-083B9DD35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582" y="1404732"/>
            <a:ext cx="9753600" cy="51418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74FC9C-F971-497C-B39D-8779954CA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4544" y="1896300"/>
            <a:ext cx="1742746" cy="15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1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BCE563-C45D-4F13-AC2C-8E27FC328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EE829-8524-4FE9-8B4A-E9E685937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8557" y="272949"/>
            <a:ext cx="10323442" cy="1069568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Ajratilgan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zlarni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bosh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yozilganini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1BE3EF-4DB4-4D44-8CEE-202509533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8556" y="1444487"/>
            <a:ext cx="10111410" cy="541351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/>
              <a:t>                                                                     </a:t>
            </a:r>
            <a:r>
              <a:rPr lang="en-US" sz="4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Parvoz</a:t>
            </a:r>
            <a:endParaRPr lang="en-US" sz="4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4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parvozingni</a:t>
            </a:r>
            <a:endParaRPr lang="en-US" sz="4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Qiyos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etgum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uchqur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toyga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yurtim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rivoj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topib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Qo‘limiz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yetar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oyga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Yo‘llaringda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Matiz</a:t>
            </a:r>
            <a:r>
              <a:rPr lang="en-US" sz="4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“Damas”,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algn="l"/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4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Neksiya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qilar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poyga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Tohir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so‘rar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Jahongirdan</a:t>
            </a:r>
            <a:r>
              <a:rPr lang="en-US" sz="4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tulporlar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qaydan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l"/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Andijonga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yo‘ldosh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shahar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Asaka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degan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joydan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760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BCE563-C45D-4F13-AC2C-8E27FC328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EE829-8524-4FE9-8B4A-E9E685937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5528" y="1122363"/>
            <a:ext cx="8402472" cy="23876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Tulporlar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deganda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nimani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tushunasiz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1BE3EF-4DB4-4D44-8CEE-202509533F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1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BCE563-C45D-4F13-AC2C-8E27FC328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16" y="-176138"/>
            <a:ext cx="12191998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EE829-8524-4FE9-8B4A-E9E685937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4" y="463827"/>
            <a:ext cx="9488553" cy="181368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98-mashq.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Chiziqchalar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kirishini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1BE3EF-4DB4-4D44-8CEE-202509533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1808" y="2425150"/>
            <a:ext cx="10310192" cy="1974574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____  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shakardan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shirin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2.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Yetti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o‘lchab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____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3.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Nonni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tishlasang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gapni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gapirma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4. ____     bola 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elga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manzur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B424D-32B2-4406-9E29-F241C9B559A9}"/>
              </a:ext>
            </a:extLst>
          </p:cNvPr>
          <p:cNvSpPr txBox="1"/>
          <p:nvPr/>
        </p:nvSpPr>
        <p:spPr>
          <a:xfrm>
            <a:off x="2358889" y="2372143"/>
            <a:ext cx="1709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Shirin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EE9B0-5548-42A3-950E-27E14AA214E3}"/>
              </a:ext>
            </a:extLst>
          </p:cNvPr>
          <p:cNvSpPr txBox="1"/>
          <p:nvPr/>
        </p:nvSpPr>
        <p:spPr>
          <a:xfrm>
            <a:off x="2186613" y="2898919"/>
            <a:ext cx="1152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FDBD6-FD9E-4517-B0D6-762ABBB9FF5C}"/>
              </a:ext>
            </a:extLst>
          </p:cNvPr>
          <p:cNvSpPr txBox="1"/>
          <p:nvPr/>
        </p:nvSpPr>
        <p:spPr>
          <a:xfrm>
            <a:off x="1855303" y="3445573"/>
            <a:ext cx="1457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A3104-9CEA-46D6-A9E7-7D1A9C07DC8C}"/>
              </a:ext>
            </a:extLst>
          </p:cNvPr>
          <p:cNvSpPr txBox="1"/>
          <p:nvPr/>
        </p:nvSpPr>
        <p:spPr>
          <a:xfrm>
            <a:off x="5459896" y="3433606"/>
            <a:ext cx="1881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Odobli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AB380-6A38-40AA-92A1-02BC85A3B10B}"/>
              </a:ext>
            </a:extLst>
          </p:cNvPr>
          <p:cNvSpPr txBox="1"/>
          <p:nvPr/>
        </p:nvSpPr>
        <p:spPr>
          <a:xfrm>
            <a:off x="2186613" y="4333465"/>
            <a:ext cx="8401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shirin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odobli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466</Words>
  <Application>Microsoft Office PowerPoint</Application>
  <PresentationFormat>Широкоэкранный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94-mashq. She’rni ifodali o‘qing. Nega shoir to‘tining holiga achinadi? She’rni yoddan yozing.</vt:lpstr>
      <vt:lpstr>Ajratib ko‘rsatilgn so‘zlarga so‘roq bering va qaysi so‘z turkumiga kirishini ayting.</vt:lpstr>
      <vt:lpstr>95- mashq. Gaplarning ohanggiga diqqat qiling.</vt:lpstr>
      <vt:lpstr>97- mashq. O‘qing. Ajratilgan so zlarni ko‘chiring. Ularning nima uchun bosh harf bilan yozilganini ayting.</vt:lpstr>
      <vt:lpstr>Tulporlar – deganda nimani tushunasiz?</vt:lpstr>
      <vt:lpstr>98-mashq. Chiziqchalar o‘rniga gap mazmu- niga mos so‘zlar qo‘yib o‘qing va yozing. Ularning qaysi turkumiga kirishini ayting.</vt:lpstr>
      <vt:lpstr>Matndan belgi, miqdorni bildirgan so‘zlarni tushirib o‘qing. Gap mazmunida qanday o‘zgarish bo‘ldi?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Dildora</dc:creator>
  <cp:lastModifiedBy>Dildora</cp:lastModifiedBy>
  <cp:revision>35</cp:revision>
  <dcterms:created xsi:type="dcterms:W3CDTF">2020-10-21T17:50:06Z</dcterms:created>
  <dcterms:modified xsi:type="dcterms:W3CDTF">2020-10-22T05:30:35Z</dcterms:modified>
</cp:coreProperties>
</file>