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68" r:id="rId5"/>
    <p:sldId id="267" r:id="rId6"/>
    <p:sldId id="266" r:id="rId7"/>
    <p:sldId id="265" r:id="rId8"/>
    <p:sldId id="264" r:id="rId9"/>
    <p:sldId id="269" r:id="rId10"/>
    <p:sldId id="271" r:id="rId11"/>
    <p:sldId id="270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436DF-2EF6-4CE0-8342-FC3ACE5C7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B7364C-8EFF-4F6B-8FF1-BD70ACE62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0175EB-6CBE-4BB0-9227-295B9805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B3C5B7-85DE-4C72-93F0-B09345AA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3DCF2E-E0EC-4CB4-AD84-AD0D83F7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8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DF757-966E-426E-A80A-45C2FBBC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218EAE-DFF1-4D0E-8FB4-50506598D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35E314-2262-40A2-98B9-7E8CFAA2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32EF45-7D0B-4C65-AE2F-10CADFE3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5BABBD-0C76-457B-AC39-B7D82633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7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6BC7586-1672-432D-98BC-D6077BC47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5DCDD2-CF81-42CF-88D3-D7EB75D14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3C6285-99CF-4571-A19D-74A213B6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646D3D-2A43-4BE6-9F5C-24F65A4D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BA8F59-3966-4E29-B8BB-1587E8BD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9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895525-7209-48BE-965A-8899D2053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587A4B-B30E-4A67-B6FF-C08894A1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0ED03B-62B5-426A-881D-DD25B7AD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ECB01-02A7-4425-BFDA-C6B456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014CE3-3B03-4494-BAC3-1FE9B68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4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C313F-6622-4608-A44A-F561D16D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66419A-4083-4280-A93C-0FE4A8A2D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B80B6B-FDC9-4AFB-AE83-13B0EFC1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474716-7BD5-4947-A0F9-661A045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AE7130-B3F0-482A-A81D-D315290C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2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71B527-9DE5-4221-80AF-AEE48EAE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82823F-BE16-4628-BBFC-1681310B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BD9A2D-1D6C-4FF1-B206-9D87981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886B7D-2B2D-4DED-B681-2C3214D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D39992-DC4C-4BA0-81E3-48564A8B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9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92CB24-F1E8-4A74-B11C-F4A04E7A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1D6A4A-5431-44EE-A927-5896CED1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DDC968-FD44-49FF-ADD1-A475E2F33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E92788-F031-4A60-BA91-7E75E1C1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6B64B3-9CC8-4D16-8BDA-9BB9BDC7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208349-2616-46AB-A26E-AC041D26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18E99-1E6F-490C-B327-D362A04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DEB49B-65EB-476F-B4B0-7F911AAC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9B2117-21AF-4804-AD0F-41D937983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F1A824-77F5-4A60-925C-784DADCE1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E1F5D77-14FA-4CD3-A1F1-4D0B65F18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8FE59FF-304C-418F-A029-7F9A82D4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DCCF681-ABB4-46A8-B7B2-548457C2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3544EF-1BAD-4321-B9A2-8F6C1451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7B64E-1F55-4781-B890-5938C7C4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4899A-C64F-4F71-8F62-ACC13290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5B68687-18EA-4E77-9AFE-2170E0BF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85258A4-117B-489C-A27F-B54FF99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DAB3DEB-FD68-4CA7-9B7B-18FDC10E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09F67B0-12D7-454D-B0C4-5481C41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DACA46-8C75-4219-9BB9-4696F034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8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C6FFC7-12DC-4826-9FED-2960FE81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30E97B-4731-40C4-A0A9-D1B81DED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65C1F9-368F-4912-B0A8-474CBDFF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B8BBCF-11AB-4BFC-8D7F-859C56F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4518A7-027B-41B0-8B70-ACA4D435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56632F-AEC5-494E-8CE7-D7E9A5FC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619728-244F-48F0-AA7F-BDF41BF4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1ED5E0-0842-44E1-A417-30BB3C79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71FE6F-1F59-42A1-9436-B24C9BDC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4A2CF9-3AB2-48E9-BC17-83B9E505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28C7C2-7C8C-4F9F-BA6E-86EDDE80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82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71C630-40F7-4B9A-94DF-59A89826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61F4E2-B863-4B59-A103-10C0E8613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A45AEF-DFC7-4050-A701-4EF58AE8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681FFF-4F9A-406A-9BDA-312FA1DF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83C781-C024-4C33-B10F-CA9C5AE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1497E9-AE51-4C51-A497-A997E06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9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9DE47-BB9D-4BFF-93D8-3D976F76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31EBB3B-BF3C-453B-9256-90D581C4B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3E30C9-2328-45A2-BAF3-8214CE8F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2E3DA2-A796-4FDA-A5FA-8360BD53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65FE3F-1EFF-46D5-AC51-C25BF5F2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73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8502808-C0A9-492C-9873-30D6BEA6E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F903B7-891A-4C52-B580-B22EC7C63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90D54A-C210-49B0-B84D-7A95D904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D7718A-47DB-4162-9EC3-5B533BA6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E730E3-AF02-4A21-B70B-CABA341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C0ED5D-49FC-4FD1-90F0-B164A2A0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DE00B2-D9FD-492F-B73C-317F83DD1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F6F155-148F-4B16-846A-A732557E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D67120-2058-4E68-854A-98B2AC38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ACEA81-15C0-4F51-B985-45BBFA48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10BDFD-8A5D-4F9F-9E2A-72DC8FC8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6A468F-8180-4169-9071-5EFFE2B5A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B413B4-1621-4E8B-8F54-CA42DFC2E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EA36F18-DFC0-417D-B38D-0FBEC24B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856E4-DA78-4D95-9457-A9665708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91C073-E891-4415-A9DB-4745B30A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2B820-EEC5-40D0-843B-5BA189C8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F9AFD-DF4D-4A3B-9FF2-9C210D33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98A898-8449-4519-B31E-AAB7CBAD6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DF5CC70-1E4D-4F02-95D0-5E619C159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6F0B5FF-E870-4DA0-BABB-F4D4A09A1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4E34677-660B-437E-A79A-77D4398E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AFAAD49-EAD1-4255-ADD7-7D2BB567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3BD0709-C624-46B2-8EAC-481BDD87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48899-AE71-4799-B0CF-0CD13FAC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3823F97-3FB0-4340-B779-562A97FE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220BA7-BF43-4C1E-9898-F9951ED1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9A1C589-8DC9-483B-919E-562C1144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8DBA1F0-0366-46EB-B279-AA8A6FFC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4E6CAF0-361D-4C50-A470-A00EDFD3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1E59FD9-A562-4231-96EE-B25F8C16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75671-59C2-44B5-856D-7C212D61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0FCBD0-EB05-4C0E-8210-9C2F627E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5F1520-B914-4158-BBAD-69B61AE2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40402E-4AA5-4CBF-899A-AC107023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469552-2A81-487F-9851-A498AF67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3F3916-63A1-42B5-9613-6660379C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5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0D57E9-A9E2-409B-8D9C-82E4CEC3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BF9A1D0-210D-48B0-A83E-406996B2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215FA4-DD1C-40AE-871F-FB406890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3F178F-73A4-46BF-B87D-180EBE4E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2A4FAA-153A-4FF8-861B-E1B95E55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56F046-3F46-42A6-B762-5D8A0531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9855F-C9AD-4A02-8F20-605B7E2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320551-0275-42F6-99C1-0373B87F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E20711-D309-4CBB-A482-7AA344B3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3145-FABC-4A41-9126-DAE16508D92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651507-05FD-436B-A908-4CDF3F85D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E7FE88-0F8B-44B1-8D06-1C229B98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87B0-03ED-4197-9342-5B2A573D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10431-ED7C-402D-ADC5-6F3C7B44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B16F7B-E5EB-40D8-B61D-CAF10837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E2ED97-CF7C-458E-96F9-FC5EA292F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5D01-F4F8-4643-91BC-37E20643C00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29E2A-7E61-49CA-9DDA-5D497103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BA048A-83D1-4A52-890E-CEBECF02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718E-C8C3-4741-ADA3-FCFA1F11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D9473C-0768-49E3-A0D6-E39916215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43B7CF9-F1A5-44D7-A88A-97EF167F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EF3B35-A205-4D24-9D43-1EF026A1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"/>
            <a:ext cx="12191736" cy="68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454" y="287476"/>
            <a:ext cx="9144000" cy="238760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-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- dan, -da, 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- ka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qanday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qo‘shimchalar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deb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ataladi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705" y="2896523"/>
            <a:ext cx="4837043" cy="1655762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So‘z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bog‘lovchi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qo‘shimchalar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deb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ataladi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5394A3-BEC6-400E-88ED-3FE1F962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71" y="1936354"/>
            <a:ext cx="4163929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1FF69-385B-4ADC-BB56-A6DA04A6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E28F67-BFAB-4005-9403-89F753122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2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6BE1E-E4CF-4008-98F7-7627E1A1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0B0F60-4838-4FF5-AFEE-5F1B75DF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1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7CBF8-FD15-4B4F-B393-E00C1CDE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A2788E-1B93-4BE3-9988-BD13A7CB2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0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078149-5517-4C1A-A8C4-B643D12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F3DE30-2972-47CB-934A-45682781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9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C72E8E-5369-4C97-9AA2-44166BDC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3E7EA8-DDA6-4420-9F8D-7D818F3D5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7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DFE13-00EC-48B3-BAE4-2E663949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134C70-D004-4508-A090-0F062B0F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840" y="171871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Asosdosh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82-87-mash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8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556" y="459753"/>
            <a:ext cx="10164417" cy="21774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           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mashqni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81-mashq.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bog‘laydigan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qo‘shim-chalarni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oladigan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qatnashtirib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555" y="2690196"/>
            <a:ext cx="9939131" cy="1351718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tut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tut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(son) 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DFAB97-067C-406B-8222-D91F4A9690D5}"/>
              </a:ext>
            </a:extLst>
          </p:cNvPr>
          <p:cNvSpPr txBox="1"/>
          <p:nvPr/>
        </p:nvSpPr>
        <p:spPr>
          <a:xfrm>
            <a:off x="2028439" y="4217638"/>
            <a:ext cx="9713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To‘qqizning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рка 5">
            <a:extLst>
              <a:ext uri="{FF2B5EF4-FFF2-40B4-BE49-F238E27FC236}">
                <a16:creationId xmlns="" xmlns:a16="http://schemas.microsoft.com/office/drawing/2014/main" id="{53113AAF-1F9A-4006-9F85-B352AC1FDB50}"/>
              </a:ext>
            </a:extLst>
          </p:cNvPr>
          <p:cNvSpPr/>
          <p:nvPr/>
        </p:nvSpPr>
        <p:spPr>
          <a:xfrm>
            <a:off x="4933253" y="4883479"/>
            <a:ext cx="682571" cy="528312"/>
          </a:xfrm>
          <a:prstGeom prst="blockArc">
            <a:avLst>
              <a:gd name="adj1" fmla="val 11523657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A5EC112-2DE1-4165-9956-083FD3E78C89}"/>
              </a:ext>
            </a:extLst>
          </p:cNvPr>
          <p:cNvCxnSpPr>
            <a:cxnSpLocks/>
          </p:cNvCxnSpPr>
          <p:nvPr/>
        </p:nvCxnSpPr>
        <p:spPr>
          <a:xfrm flipV="1">
            <a:off x="3705477" y="4227440"/>
            <a:ext cx="0" cy="198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86AE87A-CD3C-46B4-AB59-C40EB9D084A1}"/>
              </a:ext>
            </a:extLst>
          </p:cNvPr>
          <p:cNvCxnSpPr>
            <a:cxnSpLocks/>
          </p:cNvCxnSpPr>
          <p:nvPr/>
        </p:nvCxnSpPr>
        <p:spPr>
          <a:xfrm flipV="1">
            <a:off x="3692118" y="4227440"/>
            <a:ext cx="7415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FCFC6B6-F3EA-4096-8E9C-3357AA08C2C9}"/>
              </a:ext>
            </a:extLst>
          </p:cNvPr>
          <p:cNvCxnSpPr>
            <a:cxnSpLocks/>
          </p:cNvCxnSpPr>
          <p:nvPr/>
        </p:nvCxnSpPr>
        <p:spPr>
          <a:xfrm>
            <a:off x="4406020" y="4227442"/>
            <a:ext cx="0" cy="19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ADF6899-5095-421E-B714-8AD94C19F1CB}"/>
              </a:ext>
            </a:extLst>
          </p:cNvPr>
          <p:cNvCxnSpPr>
            <a:cxnSpLocks/>
          </p:cNvCxnSpPr>
          <p:nvPr/>
        </p:nvCxnSpPr>
        <p:spPr>
          <a:xfrm flipV="1">
            <a:off x="6292020" y="5498062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3D33943-7100-4649-B707-F00559085DA4}"/>
              </a:ext>
            </a:extLst>
          </p:cNvPr>
          <p:cNvCxnSpPr>
            <a:cxnSpLocks/>
          </p:cNvCxnSpPr>
          <p:nvPr/>
        </p:nvCxnSpPr>
        <p:spPr>
          <a:xfrm>
            <a:off x="6283856" y="5514390"/>
            <a:ext cx="739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B9680F3-A3EE-4F2D-823F-07D1CE1D68AB}"/>
              </a:ext>
            </a:extLst>
          </p:cNvPr>
          <p:cNvCxnSpPr>
            <a:cxnSpLocks/>
          </p:cNvCxnSpPr>
          <p:nvPr/>
        </p:nvCxnSpPr>
        <p:spPr>
          <a:xfrm>
            <a:off x="7025362" y="5506226"/>
            <a:ext cx="0" cy="19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4EC56CA-D234-4056-AAEF-73F06C70B8D3}"/>
              </a:ext>
            </a:extLst>
          </p:cNvPr>
          <p:cNvCxnSpPr>
            <a:cxnSpLocks/>
          </p:cNvCxnSpPr>
          <p:nvPr/>
        </p:nvCxnSpPr>
        <p:spPr>
          <a:xfrm flipV="1">
            <a:off x="5680196" y="4845675"/>
            <a:ext cx="0" cy="198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8E459BA-D0AF-4D4B-9FC9-A095AB770F71}"/>
              </a:ext>
            </a:extLst>
          </p:cNvPr>
          <p:cNvCxnSpPr>
            <a:cxnSpLocks/>
          </p:cNvCxnSpPr>
          <p:nvPr/>
        </p:nvCxnSpPr>
        <p:spPr>
          <a:xfrm>
            <a:off x="5671931" y="4865764"/>
            <a:ext cx="848139" cy="3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A0EB95F-5721-4CFC-9161-B28C1DAF4A45}"/>
              </a:ext>
            </a:extLst>
          </p:cNvPr>
          <p:cNvCxnSpPr>
            <a:cxnSpLocks/>
          </p:cNvCxnSpPr>
          <p:nvPr/>
        </p:nvCxnSpPr>
        <p:spPr>
          <a:xfrm>
            <a:off x="6511906" y="4853839"/>
            <a:ext cx="0" cy="198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Арка 29">
            <a:extLst>
              <a:ext uri="{FF2B5EF4-FFF2-40B4-BE49-F238E27FC236}">
                <a16:creationId xmlns="" xmlns:a16="http://schemas.microsoft.com/office/drawing/2014/main" id="{5484F00E-EA29-4F43-8009-9F046186289D}"/>
              </a:ext>
            </a:extLst>
          </p:cNvPr>
          <p:cNvSpPr/>
          <p:nvPr/>
        </p:nvSpPr>
        <p:spPr>
          <a:xfrm>
            <a:off x="5460119" y="5426766"/>
            <a:ext cx="682579" cy="528312"/>
          </a:xfrm>
          <a:prstGeom prst="blockArc">
            <a:avLst>
              <a:gd name="adj1" fmla="val 11656859"/>
              <a:gd name="adj2" fmla="val 20821056"/>
              <a:gd name="adj3" fmla="val 8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6">
            <a:off x="3009493" y="4200304"/>
            <a:ext cx="6826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8" y="185533"/>
            <a:ext cx="9965635" cy="162815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82-mashq.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yozgan-ligini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hikoyalab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Obidjonning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she’rlarini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910" y="2061910"/>
            <a:ext cx="10044666" cy="395172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Shoirchilikni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Polosondagi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ganman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oilamizning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to‘ng‘ich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o‘g‘loni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tirikchilik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tashvishlaridan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orttirib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tunlari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yozardim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She’rlarimda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ko‘nglimdagi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yashirmay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to‘kib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solishga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She’rlarimni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tugatardim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yirtib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o‘y-nashlaridan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cho‘chib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daftarga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ko‘chirardim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She’rlarim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yurtdosh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larimga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darddosh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zavqdosh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Obidjon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56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375" y="556588"/>
            <a:ext cx="9793356" cy="23437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So‘z-larni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ma’nosidagi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4695" y="3667166"/>
            <a:ext cx="9992138" cy="188961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Maktabda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daftarga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yurtdosh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darddosh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zavqdosh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рка 5">
            <a:extLst>
              <a:ext uri="{FF2B5EF4-FFF2-40B4-BE49-F238E27FC236}">
                <a16:creationId xmlns="" xmlns:a16="http://schemas.microsoft.com/office/drawing/2014/main" id="{981EE862-7BAC-41E3-B37B-3FEE77254A0D}"/>
              </a:ext>
            </a:extLst>
          </p:cNvPr>
          <p:cNvSpPr/>
          <p:nvPr/>
        </p:nvSpPr>
        <p:spPr>
          <a:xfrm>
            <a:off x="2485506" y="4569399"/>
            <a:ext cx="863907" cy="328476"/>
          </a:xfrm>
          <a:prstGeom prst="blockArc">
            <a:avLst>
              <a:gd name="adj1" fmla="val 10963696"/>
              <a:gd name="adj2" fmla="val 21478372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>
            <a:extLst>
              <a:ext uri="{FF2B5EF4-FFF2-40B4-BE49-F238E27FC236}">
                <a16:creationId xmlns="" xmlns:a16="http://schemas.microsoft.com/office/drawing/2014/main" id="{1B0CBB31-E684-4959-A28F-A9910B96C05D}"/>
              </a:ext>
            </a:extLst>
          </p:cNvPr>
          <p:cNvSpPr/>
          <p:nvPr/>
        </p:nvSpPr>
        <p:spPr>
          <a:xfrm>
            <a:off x="8902929" y="3804189"/>
            <a:ext cx="798017" cy="240142"/>
          </a:xfrm>
          <a:prstGeom prst="blockArc">
            <a:avLst>
              <a:gd name="adj1" fmla="val 10958763"/>
              <a:gd name="adj2" fmla="val 21521898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="" xmlns:a16="http://schemas.microsoft.com/office/drawing/2014/main" id="{524AD804-A377-47AD-886B-0CDF156432FB}"/>
              </a:ext>
            </a:extLst>
          </p:cNvPr>
          <p:cNvSpPr/>
          <p:nvPr/>
        </p:nvSpPr>
        <p:spPr>
          <a:xfrm>
            <a:off x="6783184" y="3783729"/>
            <a:ext cx="1183295" cy="235321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="" xmlns:a16="http://schemas.microsoft.com/office/drawing/2014/main" id="{DC1F20B1-ACAC-49E4-A7E3-6D2EBB596901}"/>
              </a:ext>
            </a:extLst>
          </p:cNvPr>
          <p:cNvSpPr/>
          <p:nvPr/>
        </p:nvSpPr>
        <p:spPr>
          <a:xfrm>
            <a:off x="4837887" y="4705740"/>
            <a:ext cx="787540" cy="240966"/>
          </a:xfrm>
          <a:prstGeom prst="blockArc">
            <a:avLst>
              <a:gd name="adj1" fmla="val 10927812"/>
              <a:gd name="adj2" fmla="val 21396777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FDA1D39-5646-4B40-9E12-A2BDE10DB499}"/>
              </a:ext>
            </a:extLst>
          </p:cNvPr>
          <p:cNvCxnSpPr>
            <a:cxnSpLocks/>
          </p:cNvCxnSpPr>
          <p:nvPr/>
        </p:nvCxnSpPr>
        <p:spPr>
          <a:xfrm flipV="1">
            <a:off x="5984319" y="4606096"/>
            <a:ext cx="329274" cy="2620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ED212A1C-7320-4782-A90A-564E647344E8}"/>
              </a:ext>
            </a:extLst>
          </p:cNvPr>
          <p:cNvCxnSpPr>
            <a:cxnSpLocks/>
          </p:cNvCxnSpPr>
          <p:nvPr/>
        </p:nvCxnSpPr>
        <p:spPr>
          <a:xfrm flipH="1" flipV="1">
            <a:off x="6305280" y="4645001"/>
            <a:ext cx="336593" cy="258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7CB4735B-676D-4418-A58B-BA4C6FC985B7}"/>
              </a:ext>
            </a:extLst>
          </p:cNvPr>
          <p:cNvCxnSpPr>
            <a:cxnSpLocks/>
          </p:cNvCxnSpPr>
          <p:nvPr/>
        </p:nvCxnSpPr>
        <p:spPr>
          <a:xfrm flipV="1">
            <a:off x="8082861" y="3692845"/>
            <a:ext cx="0" cy="305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B08660BF-0A1C-45AD-8582-AB6B6390E325}"/>
              </a:ext>
            </a:extLst>
          </p:cNvPr>
          <p:cNvCxnSpPr>
            <a:cxnSpLocks/>
          </p:cNvCxnSpPr>
          <p:nvPr/>
        </p:nvCxnSpPr>
        <p:spPr>
          <a:xfrm flipH="1" flipV="1">
            <a:off x="8511142" y="3684531"/>
            <a:ext cx="875" cy="3058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52FE12A5-448B-4ADE-8D2D-F3FAB901063D}"/>
              </a:ext>
            </a:extLst>
          </p:cNvPr>
          <p:cNvCxnSpPr>
            <a:cxnSpLocks/>
          </p:cNvCxnSpPr>
          <p:nvPr/>
        </p:nvCxnSpPr>
        <p:spPr>
          <a:xfrm flipV="1">
            <a:off x="3613746" y="4614181"/>
            <a:ext cx="334798" cy="230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1AB99193-0CE2-4AE2-8EBA-95E3AB656E3E}"/>
              </a:ext>
            </a:extLst>
          </p:cNvPr>
          <p:cNvCxnSpPr>
            <a:cxnSpLocks/>
          </p:cNvCxnSpPr>
          <p:nvPr/>
        </p:nvCxnSpPr>
        <p:spPr>
          <a:xfrm flipH="1" flipV="1">
            <a:off x="3906984" y="4628375"/>
            <a:ext cx="295417" cy="226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D0ED6438-B8F9-443C-BC17-5DE30F247B3C}"/>
              </a:ext>
            </a:extLst>
          </p:cNvPr>
          <p:cNvCxnSpPr>
            <a:cxnSpLocks/>
          </p:cNvCxnSpPr>
          <p:nvPr/>
        </p:nvCxnSpPr>
        <p:spPr>
          <a:xfrm>
            <a:off x="8091174" y="3719622"/>
            <a:ext cx="419968" cy="38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="" xmlns:a16="http://schemas.microsoft.com/office/drawing/2014/main" id="{2C242EDB-2960-4EFD-A94D-008F53A66054}"/>
              </a:ext>
            </a:extLst>
          </p:cNvPr>
          <p:cNvCxnSpPr>
            <a:cxnSpLocks/>
          </p:cNvCxnSpPr>
          <p:nvPr/>
        </p:nvCxnSpPr>
        <p:spPr>
          <a:xfrm flipV="1">
            <a:off x="5947821" y="3717800"/>
            <a:ext cx="206370" cy="2776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>
            <a:extLst>
              <a:ext uri="{FF2B5EF4-FFF2-40B4-BE49-F238E27FC236}">
                <a16:creationId xmlns="" xmlns:a16="http://schemas.microsoft.com/office/drawing/2014/main" id="{8B7DC80A-0748-47E6-A484-A2B53DD87A0E}"/>
              </a:ext>
            </a:extLst>
          </p:cNvPr>
          <p:cNvCxnSpPr>
            <a:cxnSpLocks/>
          </p:cNvCxnSpPr>
          <p:nvPr/>
        </p:nvCxnSpPr>
        <p:spPr>
          <a:xfrm flipH="1" flipV="1">
            <a:off x="6154191" y="3765562"/>
            <a:ext cx="143270" cy="229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="" xmlns:a16="http://schemas.microsoft.com/office/drawing/2014/main" id="{40672D71-7A06-461D-A99D-D80A8EEA0E69}"/>
              </a:ext>
            </a:extLst>
          </p:cNvPr>
          <p:cNvCxnSpPr>
            <a:cxnSpLocks/>
          </p:cNvCxnSpPr>
          <p:nvPr/>
        </p:nvCxnSpPr>
        <p:spPr>
          <a:xfrm flipV="1">
            <a:off x="4166128" y="3696741"/>
            <a:ext cx="0" cy="263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="" xmlns:a16="http://schemas.microsoft.com/office/drawing/2014/main" id="{CD9A1C1F-007A-42F7-B698-1E17EEFAE18D}"/>
              </a:ext>
            </a:extLst>
          </p:cNvPr>
          <p:cNvCxnSpPr>
            <a:cxnSpLocks/>
          </p:cNvCxnSpPr>
          <p:nvPr/>
        </p:nvCxnSpPr>
        <p:spPr>
          <a:xfrm flipH="1" flipV="1">
            <a:off x="4536219" y="3688426"/>
            <a:ext cx="874" cy="306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="" xmlns:a16="http://schemas.microsoft.com/office/drawing/2014/main" id="{C1C9BA63-DC74-40CE-B417-908AC2D1769E}"/>
              </a:ext>
            </a:extLst>
          </p:cNvPr>
          <p:cNvCxnSpPr>
            <a:cxnSpLocks/>
          </p:cNvCxnSpPr>
          <p:nvPr/>
        </p:nvCxnSpPr>
        <p:spPr>
          <a:xfrm>
            <a:off x="4166128" y="3712529"/>
            <a:ext cx="370965" cy="10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Арка 164">
            <a:extLst>
              <a:ext uri="{FF2B5EF4-FFF2-40B4-BE49-F238E27FC236}">
                <a16:creationId xmlns="" xmlns:a16="http://schemas.microsoft.com/office/drawing/2014/main" id="{28E2DCA5-D8C6-4405-8C63-F96D06CC6178}"/>
              </a:ext>
            </a:extLst>
          </p:cNvPr>
          <p:cNvSpPr/>
          <p:nvPr/>
        </p:nvSpPr>
        <p:spPr>
          <a:xfrm>
            <a:off x="4991053" y="3765562"/>
            <a:ext cx="787540" cy="311679"/>
          </a:xfrm>
          <a:prstGeom prst="blockArc">
            <a:avLst>
              <a:gd name="adj1" fmla="val 10927812"/>
              <a:gd name="adj2" fmla="val 21396777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6" name="Арка 165">
            <a:extLst>
              <a:ext uri="{FF2B5EF4-FFF2-40B4-BE49-F238E27FC236}">
                <a16:creationId xmlns="" xmlns:a16="http://schemas.microsoft.com/office/drawing/2014/main" id="{A6DA2E8A-1C02-4231-A16B-557CBC6FCE13}"/>
              </a:ext>
            </a:extLst>
          </p:cNvPr>
          <p:cNvSpPr/>
          <p:nvPr/>
        </p:nvSpPr>
        <p:spPr>
          <a:xfrm>
            <a:off x="2535381" y="3723505"/>
            <a:ext cx="1413163" cy="428923"/>
          </a:xfrm>
          <a:prstGeom prst="blockArc">
            <a:avLst>
              <a:gd name="adj1" fmla="val 11081427"/>
              <a:gd name="adj2" fmla="val 21481597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8" name="Прямая соединительная линия 167">
            <a:extLst>
              <a:ext uri="{FF2B5EF4-FFF2-40B4-BE49-F238E27FC236}">
                <a16:creationId xmlns="" xmlns:a16="http://schemas.microsoft.com/office/drawing/2014/main" id="{13CA4796-B2FE-41C8-BCEC-AE71FE67DC6E}"/>
              </a:ext>
            </a:extLst>
          </p:cNvPr>
          <p:cNvCxnSpPr>
            <a:cxnSpLocks/>
          </p:cNvCxnSpPr>
          <p:nvPr/>
        </p:nvCxnSpPr>
        <p:spPr>
          <a:xfrm flipV="1">
            <a:off x="9918883" y="3765562"/>
            <a:ext cx="314084" cy="195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="" xmlns:a16="http://schemas.microsoft.com/office/drawing/2014/main" id="{A75F4E18-7F86-45D6-87EC-2C15D5CA0101}"/>
              </a:ext>
            </a:extLst>
          </p:cNvPr>
          <p:cNvCxnSpPr>
            <a:cxnSpLocks/>
          </p:cNvCxnSpPr>
          <p:nvPr/>
        </p:nvCxnSpPr>
        <p:spPr>
          <a:xfrm flipH="1" flipV="1">
            <a:off x="10209345" y="3729687"/>
            <a:ext cx="285292" cy="2324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65" grpId="0" animBg="1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896" y="404194"/>
            <a:ext cx="9448801" cy="183542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83-mashq.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-dosh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qo‘shim-chalarini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313" y="2772579"/>
            <a:ext cx="9859615" cy="367340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mahalladosh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yurtdosh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рка 5">
            <a:extLst>
              <a:ext uri="{FF2B5EF4-FFF2-40B4-BE49-F238E27FC236}">
                <a16:creationId xmlns="" xmlns:a16="http://schemas.microsoft.com/office/drawing/2014/main" id="{BE547107-723D-4BB3-8D62-05656A640633}"/>
              </a:ext>
            </a:extLst>
          </p:cNvPr>
          <p:cNvSpPr/>
          <p:nvPr/>
        </p:nvSpPr>
        <p:spPr>
          <a:xfrm>
            <a:off x="7153179" y="2957656"/>
            <a:ext cx="1805291" cy="386739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>
            <a:extLst>
              <a:ext uri="{FF2B5EF4-FFF2-40B4-BE49-F238E27FC236}">
                <a16:creationId xmlns="" xmlns:a16="http://schemas.microsoft.com/office/drawing/2014/main" id="{57E10B08-4305-4D56-B374-AD4F7688D9AA}"/>
              </a:ext>
            </a:extLst>
          </p:cNvPr>
          <p:cNvSpPr/>
          <p:nvPr/>
        </p:nvSpPr>
        <p:spPr>
          <a:xfrm>
            <a:off x="2024588" y="2893176"/>
            <a:ext cx="946877" cy="360232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="" xmlns:a16="http://schemas.microsoft.com/office/drawing/2014/main" id="{ADA429FA-1745-4372-98C3-A4CB860E3AFC}"/>
              </a:ext>
            </a:extLst>
          </p:cNvPr>
          <p:cNvSpPr/>
          <p:nvPr/>
        </p:nvSpPr>
        <p:spPr>
          <a:xfrm>
            <a:off x="4452730" y="2923312"/>
            <a:ext cx="1219184" cy="386739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="" xmlns:a16="http://schemas.microsoft.com/office/drawing/2014/main" id="{516CC768-1152-4C9D-A82A-47B02AFACAFA}"/>
              </a:ext>
            </a:extLst>
          </p:cNvPr>
          <p:cNvSpPr/>
          <p:nvPr/>
        </p:nvSpPr>
        <p:spPr>
          <a:xfrm>
            <a:off x="1945447" y="3885525"/>
            <a:ext cx="466450" cy="262731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>
            <a:extLst>
              <a:ext uri="{FF2B5EF4-FFF2-40B4-BE49-F238E27FC236}">
                <a16:creationId xmlns="" xmlns:a16="http://schemas.microsoft.com/office/drawing/2014/main" id="{FE349B5D-D1A3-4DCC-97DA-1DE27542747C}"/>
              </a:ext>
            </a:extLst>
          </p:cNvPr>
          <p:cNvSpPr/>
          <p:nvPr/>
        </p:nvSpPr>
        <p:spPr>
          <a:xfrm>
            <a:off x="3766601" y="3868425"/>
            <a:ext cx="907772" cy="424711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>
            <a:extLst>
              <a:ext uri="{FF2B5EF4-FFF2-40B4-BE49-F238E27FC236}">
                <a16:creationId xmlns="" xmlns:a16="http://schemas.microsoft.com/office/drawing/2014/main" id="{525CF82F-2FE0-409D-BFC9-768040D248AC}"/>
              </a:ext>
            </a:extLst>
          </p:cNvPr>
          <p:cNvSpPr/>
          <p:nvPr/>
        </p:nvSpPr>
        <p:spPr>
          <a:xfrm>
            <a:off x="2024588" y="4936205"/>
            <a:ext cx="625847" cy="346203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="" xmlns:a16="http://schemas.microsoft.com/office/drawing/2014/main" id="{F90AA10F-8FD9-4D3B-BA1B-736BC64A5F31}"/>
              </a:ext>
            </a:extLst>
          </p:cNvPr>
          <p:cNvSpPr/>
          <p:nvPr/>
        </p:nvSpPr>
        <p:spPr>
          <a:xfrm>
            <a:off x="4006959" y="4938857"/>
            <a:ext cx="958958" cy="360232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>
            <a:extLst>
              <a:ext uri="{FF2B5EF4-FFF2-40B4-BE49-F238E27FC236}">
                <a16:creationId xmlns="" xmlns:a16="http://schemas.microsoft.com/office/drawing/2014/main" id="{DD66A314-1548-4DCC-A653-15C2DF7EF8CB}"/>
              </a:ext>
            </a:extLst>
          </p:cNvPr>
          <p:cNvSpPr/>
          <p:nvPr/>
        </p:nvSpPr>
        <p:spPr>
          <a:xfrm>
            <a:off x="8335617" y="3898564"/>
            <a:ext cx="1010148" cy="386739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="" xmlns:a16="http://schemas.microsoft.com/office/drawing/2014/main" id="{605345DB-1C66-4A88-BD95-C380310E2E1F}"/>
              </a:ext>
            </a:extLst>
          </p:cNvPr>
          <p:cNvSpPr/>
          <p:nvPr/>
        </p:nvSpPr>
        <p:spPr>
          <a:xfrm>
            <a:off x="6308036" y="4940511"/>
            <a:ext cx="958958" cy="267593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="" xmlns:a16="http://schemas.microsoft.com/office/drawing/2014/main" id="{F160C344-CB6B-4DDF-AA9A-56DE664E7690}"/>
              </a:ext>
            </a:extLst>
          </p:cNvPr>
          <p:cNvSpPr/>
          <p:nvPr/>
        </p:nvSpPr>
        <p:spPr>
          <a:xfrm>
            <a:off x="6132114" y="3898564"/>
            <a:ext cx="732511" cy="506006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86532B7F-7651-4F3B-AB68-74A24D45A0DC}"/>
              </a:ext>
            </a:extLst>
          </p:cNvPr>
          <p:cNvCxnSpPr>
            <a:cxnSpLocks/>
          </p:cNvCxnSpPr>
          <p:nvPr/>
        </p:nvCxnSpPr>
        <p:spPr>
          <a:xfrm flipV="1">
            <a:off x="5754158" y="2957601"/>
            <a:ext cx="0" cy="221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968F8E7-337D-46E6-8305-079C302AB05C}"/>
              </a:ext>
            </a:extLst>
          </p:cNvPr>
          <p:cNvCxnSpPr>
            <a:cxnSpLocks/>
          </p:cNvCxnSpPr>
          <p:nvPr/>
        </p:nvCxnSpPr>
        <p:spPr>
          <a:xfrm flipV="1">
            <a:off x="6829674" y="2978626"/>
            <a:ext cx="0" cy="2747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C182609C-1423-457A-8D50-84CD6B6972E1}"/>
              </a:ext>
            </a:extLst>
          </p:cNvPr>
          <p:cNvCxnSpPr>
            <a:cxnSpLocks/>
          </p:cNvCxnSpPr>
          <p:nvPr/>
        </p:nvCxnSpPr>
        <p:spPr>
          <a:xfrm flipH="1" flipV="1">
            <a:off x="6939232" y="3956891"/>
            <a:ext cx="1070918" cy="7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CB6C03EE-1922-4575-9E2D-DC9FC1087386}"/>
              </a:ext>
            </a:extLst>
          </p:cNvPr>
          <p:cNvCxnSpPr>
            <a:cxnSpLocks/>
          </p:cNvCxnSpPr>
          <p:nvPr/>
        </p:nvCxnSpPr>
        <p:spPr>
          <a:xfrm flipV="1">
            <a:off x="6984058" y="3922464"/>
            <a:ext cx="0" cy="221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5E45F584-B4AF-45FD-B66E-16F099B910CA}"/>
              </a:ext>
            </a:extLst>
          </p:cNvPr>
          <p:cNvCxnSpPr>
            <a:cxnSpLocks/>
          </p:cNvCxnSpPr>
          <p:nvPr/>
        </p:nvCxnSpPr>
        <p:spPr>
          <a:xfrm flipV="1">
            <a:off x="10015654" y="2947075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033D9E1-A491-4382-BD20-FFD2D01D1CCC}"/>
              </a:ext>
            </a:extLst>
          </p:cNvPr>
          <p:cNvCxnSpPr>
            <a:cxnSpLocks/>
          </p:cNvCxnSpPr>
          <p:nvPr/>
        </p:nvCxnSpPr>
        <p:spPr>
          <a:xfrm flipH="1">
            <a:off x="9032140" y="2957601"/>
            <a:ext cx="983514" cy="13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0172FC6-D1D0-4747-A630-0FE554188390}"/>
              </a:ext>
            </a:extLst>
          </p:cNvPr>
          <p:cNvCxnSpPr>
            <a:cxnSpLocks/>
          </p:cNvCxnSpPr>
          <p:nvPr/>
        </p:nvCxnSpPr>
        <p:spPr>
          <a:xfrm flipV="1">
            <a:off x="9055074" y="2946384"/>
            <a:ext cx="0" cy="221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AF70A13-94F4-4D01-8E22-65685A18BA6B}"/>
              </a:ext>
            </a:extLst>
          </p:cNvPr>
          <p:cNvCxnSpPr>
            <a:cxnSpLocks/>
          </p:cNvCxnSpPr>
          <p:nvPr/>
        </p:nvCxnSpPr>
        <p:spPr>
          <a:xfrm flipV="1">
            <a:off x="10518639" y="3868097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6ED01FB1-0123-4548-9D30-E835D21EC02B}"/>
              </a:ext>
            </a:extLst>
          </p:cNvPr>
          <p:cNvCxnSpPr>
            <a:cxnSpLocks/>
          </p:cNvCxnSpPr>
          <p:nvPr/>
        </p:nvCxnSpPr>
        <p:spPr>
          <a:xfrm flipH="1">
            <a:off x="4851522" y="3883330"/>
            <a:ext cx="99992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6D3D0C64-F45E-4495-A1C5-A4BA9F6F9499}"/>
              </a:ext>
            </a:extLst>
          </p:cNvPr>
          <p:cNvCxnSpPr>
            <a:cxnSpLocks/>
          </p:cNvCxnSpPr>
          <p:nvPr/>
        </p:nvCxnSpPr>
        <p:spPr>
          <a:xfrm flipV="1">
            <a:off x="4851521" y="3891985"/>
            <a:ext cx="0" cy="221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75529C96-4D60-42F7-B814-5DD3197758CF}"/>
              </a:ext>
            </a:extLst>
          </p:cNvPr>
          <p:cNvCxnSpPr>
            <a:cxnSpLocks/>
          </p:cNvCxnSpPr>
          <p:nvPr/>
        </p:nvCxnSpPr>
        <p:spPr>
          <a:xfrm flipV="1">
            <a:off x="8010150" y="3930829"/>
            <a:ext cx="0" cy="2847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A29F598-7EAE-469F-9658-AFED93C5CBB8}"/>
              </a:ext>
            </a:extLst>
          </p:cNvPr>
          <p:cNvCxnSpPr>
            <a:cxnSpLocks/>
          </p:cNvCxnSpPr>
          <p:nvPr/>
        </p:nvCxnSpPr>
        <p:spPr>
          <a:xfrm flipH="1" flipV="1">
            <a:off x="9461785" y="3883330"/>
            <a:ext cx="1056854" cy="15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892F82DA-9F3E-403B-907E-C792865FA4C7}"/>
              </a:ext>
            </a:extLst>
          </p:cNvPr>
          <p:cNvCxnSpPr>
            <a:cxnSpLocks/>
          </p:cNvCxnSpPr>
          <p:nvPr/>
        </p:nvCxnSpPr>
        <p:spPr>
          <a:xfrm flipV="1">
            <a:off x="5860779" y="3868100"/>
            <a:ext cx="4592" cy="283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CD39AFD0-CB15-457B-8374-720B9E06DC11}"/>
              </a:ext>
            </a:extLst>
          </p:cNvPr>
          <p:cNvCxnSpPr>
            <a:cxnSpLocks/>
          </p:cNvCxnSpPr>
          <p:nvPr/>
        </p:nvCxnSpPr>
        <p:spPr>
          <a:xfrm flipV="1">
            <a:off x="9492196" y="3868097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6DDE81B-B002-465A-B235-E18F4956AC49}"/>
              </a:ext>
            </a:extLst>
          </p:cNvPr>
          <p:cNvCxnSpPr>
            <a:cxnSpLocks/>
          </p:cNvCxnSpPr>
          <p:nvPr/>
        </p:nvCxnSpPr>
        <p:spPr>
          <a:xfrm flipV="1">
            <a:off x="3118898" y="2868237"/>
            <a:ext cx="444874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55F1F387-6944-41CD-9E1F-D002CA2FD6A3}"/>
              </a:ext>
            </a:extLst>
          </p:cNvPr>
          <p:cNvCxnSpPr>
            <a:cxnSpLocks/>
          </p:cNvCxnSpPr>
          <p:nvPr/>
        </p:nvCxnSpPr>
        <p:spPr>
          <a:xfrm flipH="1" flipV="1">
            <a:off x="3541217" y="2893176"/>
            <a:ext cx="332734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99076333-E9FC-4EE3-A75B-0B9648E39527}"/>
              </a:ext>
            </a:extLst>
          </p:cNvPr>
          <p:cNvCxnSpPr>
            <a:cxnSpLocks/>
          </p:cNvCxnSpPr>
          <p:nvPr/>
        </p:nvCxnSpPr>
        <p:spPr>
          <a:xfrm flipH="1" flipV="1">
            <a:off x="2499856" y="3877025"/>
            <a:ext cx="989099" cy="8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E9D52A30-2422-42BD-98BE-18BC0B99FB60}"/>
              </a:ext>
            </a:extLst>
          </p:cNvPr>
          <p:cNvCxnSpPr>
            <a:cxnSpLocks/>
          </p:cNvCxnSpPr>
          <p:nvPr/>
        </p:nvCxnSpPr>
        <p:spPr>
          <a:xfrm flipV="1">
            <a:off x="2520618" y="3915159"/>
            <a:ext cx="0" cy="2214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D6A58F07-5A7F-4740-9E00-379155F4D23F}"/>
              </a:ext>
            </a:extLst>
          </p:cNvPr>
          <p:cNvCxnSpPr>
            <a:cxnSpLocks/>
          </p:cNvCxnSpPr>
          <p:nvPr/>
        </p:nvCxnSpPr>
        <p:spPr>
          <a:xfrm flipV="1">
            <a:off x="3488955" y="3895404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D345D2C7-2486-43D8-835F-53A400C2F827}"/>
              </a:ext>
            </a:extLst>
          </p:cNvPr>
          <p:cNvCxnSpPr>
            <a:cxnSpLocks/>
          </p:cNvCxnSpPr>
          <p:nvPr/>
        </p:nvCxnSpPr>
        <p:spPr>
          <a:xfrm flipH="1">
            <a:off x="7342822" y="4905726"/>
            <a:ext cx="1029992" cy="30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3F5148E0-5C5D-4DA7-A76A-3D5200E96EBF}"/>
              </a:ext>
            </a:extLst>
          </p:cNvPr>
          <p:cNvCxnSpPr>
            <a:cxnSpLocks/>
          </p:cNvCxnSpPr>
          <p:nvPr/>
        </p:nvCxnSpPr>
        <p:spPr>
          <a:xfrm flipV="1">
            <a:off x="7357430" y="4925481"/>
            <a:ext cx="0" cy="221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E41668CD-4760-4BB3-9840-268ED713C425}"/>
              </a:ext>
            </a:extLst>
          </p:cNvPr>
          <p:cNvCxnSpPr>
            <a:cxnSpLocks/>
          </p:cNvCxnSpPr>
          <p:nvPr/>
        </p:nvCxnSpPr>
        <p:spPr>
          <a:xfrm flipH="1" flipV="1">
            <a:off x="8335617" y="4905726"/>
            <a:ext cx="15090" cy="2133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58D8FDFD-7ECE-4DE1-8874-96660712FE61}"/>
              </a:ext>
            </a:extLst>
          </p:cNvPr>
          <p:cNvCxnSpPr>
            <a:cxnSpLocks/>
          </p:cNvCxnSpPr>
          <p:nvPr/>
        </p:nvCxnSpPr>
        <p:spPr>
          <a:xfrm flipH="1">
            <a:off x="4965917" y="4905726"/>
            <a:ext cx="9975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730F71FA-BEFE-482D-84F5-281DCD112F6B}"/>
              </a:ext>
            </a:extLst>
          </p:cNvPr>
          <p:cNvCxnSpPr>
            <a:cxnSpLocks/>
          </p:cNvCxnSpPr>
          <p:nvPr/>
        </p:nvCxnSpPr>
        <p:spPr>
          <a:xfrm flipV="1">
            <a:off x="4979554" y="4906672"/>
            <a:ext cx="0" cy="221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81C02515-1792-4E19-BEA1-75CF177E3000}"/>
              </a:ext>
            </a:extLst>
          </p:cNvPr>
          <p:cNvCxnSpPr>
            <a:cxnSpLocks/>
          </p:cNvCxnSpPr>
          <p:nvPr/>
        </p:nvCxnSpPr>
        <p:spPr>
          <a:xfrm flipV="1">
            <a:off x="5936974" y="4936206"/>
            <a:ext cx="0" cy="1919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10BA5F5-9504-4F4B-8F99-30BF7F32B260}"/>
              </a:ext>
            </a:extLst>
          </p:cNvPr>
          <p:cNvCxnSpPr>
            <a:cxnSpLocks/>
          </p:cNvCxnSpPr>
          <p:nvPr/>
        </p:nvCxnSpPr>
        <p:spPr>
          <a:xfrm flipH="1">
            <a:off x="2699529" y="4851510"/>
            <a:ext cx="1067072" cy="74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049735DD-E056-4119-AADA-887A401BB2FB}"/>
              </a:ext>
            </a:extLst>
          </p:cNvPr>
          <p:cNvCxnSpPr>
            <a:cxnSpLocks/>
          </p:cNvCxnSpPr>
          <p:nvPr/>
        </p:nvCxnSpPr>
        <p:spPr>
          <a:xfrm flipV="1">
            <a:off x="2699528" y="4848633"/>
            <a:ext cx="0" cy="22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BA29DA59-0C38-4B61-B2DB-56CE291301C8}"/>
              </a:ext>
            </a:extLst>
          </p:cNvPr>
          <p:cNvCxnSpPr>
            <a:cxnSpLocks/>
          </p:cNvCxnSpPr>
          <p:nvPr/>
        </p:nvCxnSpPr>
        <p:spPr>
          <a:xfrm flipH="1">
            <a:off x="3766602" y="4851510"/>
            <a:ext cx="1" cy="2675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185530"/>
            <a:ext cx="10230678" cy="19745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85-mashq.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orzum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564" y="2409341"/>
            <a:ext cx="9846366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yashayapsiz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2. Bu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sizda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3.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Orzungiz-ning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ushalishi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qilmoqchisiz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0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8" y="429039"/>
            <a:ext cx="8150086" cy="125605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86-mashq.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Topishmoqni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Javobini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843" y="2833415"/>
            <a:ext cx="5367488" cy="15265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o‘xshar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o‘roqqa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tutar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so‘roqqa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756C6A-8E1E-4B41-8982-36F39BE46152}"/>
              </a:ext>
            </a:extLst>
          </p:cNvPr>
          <p:cNvSpPr txBox="1"/>
          <p:nvPr/>
        </p:nvSpPr>
        <p:spPr>
          <a:xfrm>
            <a:off x="1935176" y="4753751"/>
            <a:ext cx="958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533A70-BA9F-4412-8DC8-7531A05A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31" y="3229069"/>
            <a:ext cx="3776513" cy="102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C83913-6404-46E9-BC03-F4D8CD8DAA0F}"/>
              </a:ext>
            </a:extLst>
          </p:cNvPr>
          <p:cNvSpPr txBox="1"/>
          <p:nvPr/>
        </p:nvSpPr>
        <p:spPr>
          <a:xfrm>
            <a:off x="8468139" y="3361546"/>
            <a:ext cx="32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  r   o    q    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E5F713E-1338-4334-B7A7-67CCE8AC8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767" y="557260"/>
            <a:ext cx="2926356" cy="2804286"/>
          </a:xfrm>
          <a:prstGeom prst="rect">
            <a:avLst/>
          </a:prstGeom>
        </p:spPr>
      </p:pic>
      <p:sp>
        <p:nvSpPr>
          <p:cNvPr id="13" name="Арка 12">
            <a:extLst>
              <a:ext uri="{FF2B5EF4-FFF2-40B4-BE49-F238E27FC236}">
                <a16:creationId xmlns="" xmlns:a16="http://schemas.microsoft.com/office/drawing/2014/main" id="{EF4FF8D0-2263-488C-A70B-C83807EE7F65}"/>
              </a:ext>
            </a:extLst>
          </p:cNvPr>
          <p:cNvSpPr/>
          <p:nvPr/>
        </p:nvSpPr>
        <p:spPr>
          <a:xfrm>
            <a:off x="5380382" y="2833415"/>
            <a:ext cx="1126413" cy="357368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="" xmlns:a16="http://schemas.microsoft.com/office/drawing/2014/main" id="{6D2B7E29-1E9E-4CA8-9397-3C21A4F757D5}"/>
              </a:ext>
            </a:extLst>
          </p:cNvPr>
          <p:cNvSpPr/>
          <p:nvPr/>
        </p:nvSpPr>
        <p:spPr>
          <a:xfrm>
            <a:off x="2166730" y="2717899"/>
            <a:ext cx="1219184" cy="386739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>
            <a:extLst>
              <a:ext uri="{FF2B5EF4-FFF2-40B4-BE49-F238E27FC236}">
                <a16:creationId xmlns="" xmlns:a16="http://schemas.microsoft.com/office/drawing/2014/main" id="{5C841EE4-9526-46E3-8492-806326D852C9}"/>
              </a:ext>
            </a:extLst>
          </p:cNvPr>
          <p:cNvSpPr/>
          <p:nvPr/>
        </p:nvSpPr>
        <p:spPr>
          <a:xfrm>
            <a:off x="4598506" y="3479900"/>
            <a:ext cx="1219184" cy="386739"/>
          </a:xfrm>
          <a:prstGeom prst="blockArc">
            <a:avLst>
              <a:gd name="adj1" fmla="val 10881341"/>
              <a:gd name="adj2" fmla="val 454"/>
              <a:gd name="adj3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842E957-2362-4D73-91A3-0FB4DEBB00EB}"/>
              </a:ext>
            </a:extLst>
          </p:cNvPr>
          <p:cNvCxnSpPr>
            <a:cxnSpLocks/>
          </p:cNvCxnSpPr>
          <p:nvPr/>
        </p:nvCxnSpPr>
        <p:spPr>
          <a:xfrm flipV="1">
            <a:off x="6480252" y="3471060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A6EC5A30-9902-4D40-8E13-A82842AB4E51}"/>
              </a:ext>
            </a:extLst>
          </p:cNvPr>
          <p:cNvCxnSpPr>
            <a:cxnSpLocks/>
          </p:cNvCxnSpPr>
          <p:nvPr/>
        </p:nvCxnSpPr>
        <p:spPr>
          <a:xfrm flipH="1">
            <a:off x="6049311" y="3501409"/>
            <a:ext cx="4640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596F19-4F91-441E-87E9-99CF588A5181}"/>
              </a:ext>
            </a:extLst>
          </p:cNvPr>
          <p:cNvCxnSpPr>
            <a:cxnSpLocks/>
          </p:cNvCxnSpPr>
          <p:nvPr/>
        </p:nvCxnSpPr>
        <p:spPr>
          <a:xfrm flipV="1">
            <a:off x="6062637" y="3488103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F5FC138D-1309-4363-B467-BF50676FDDCE}"/>
              </a:ext>
            </a:extLst>
          </p:cNvPr>
          <p:cNvCxnSpPr>
            <a:cxnSpLocks/>
          </p:cNvCxnSpPr>
          <p:nvPr/>
        </p:nvCxnSpPr>
        <p:spPr>
          <a:xfrm flipV="1">
            <a:off x="3650914" y="2669300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23FA9EE4-FF64-4838-BEAB-0EC8FB33D89F}"/>
              </a:ext>
            </a:extLst>
          </p:cNvPr>
          <p:cNvCxnSpPr>
            <a:cxnSpLocks/>
          </p:cNvCxnSpPr>
          <p:nvPr/>
        </p:nvCxnSpPr>
        <p:spPr>
          <a:xfrm flipH="1">
            <a:off x="3378998" y="2686397"/>
            <a:ext cx="2918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72FE41AD-6EA2-4193-A5FF-22447720A509}"/>
              </a:ext>
            </a:extLst>
          </p:cNvPr>
          <p:cNvCxnSpPr>
            <a:cxnSpLocks/>
          </p:cNvCxnSpPr>
          <p:nvPr/>
        </p:nvCxnSpPr>
        <p:spPr>
          <a:xfrm flipV="1">
            <a:off x="3392323" y="2673091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5774803C-3B1A-4AF2-976F-15C6C3C2CA42}"/>
              </a:ext>
            </a:extLst>
          </p:cNvPr>
          <p:cNvCxnSpPr>
            <a:cxnSpLocks/>
          </p:cNvCxnSpPr>
          <p:nvPr/>
        </p:nvCxnSpPr>
        <p:spPr>
          <a:xfrm flipV="1">
            <a:off x="7023588" y="2768698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F0D1B190-18C2-4107-B766-B4EE6DEE2519}"/>
              </a:ext>
            </a:extLst>
          </p:cNvPr>
          <p:cNvCxnSpPr>
            <a:cxnSpLocks/>
          </p:cNvCxnSpPr>
          <p:nvPr/>
        </p:nvCxnSpPr>
        <p:spPr>
          <a:xfrm flipH="1">
            <a:off x="6592647" y="2799047"/>
            <a:ext cx="4640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713134E-A50C-40F0-98C7-03A23265AFA5}"/>
              </a:ext>
            </a:extLst>
          </p:cNvPr>
          <p:cNvCxnSpPr>
            <a:cxnSpLocks/>
          </p:cNvCxnSpPr>
          <p:nvPr/>
        </p:nvCxnSpPr>
        <p:spPr>
          <a:xfrm flipV="1">
            <a:off x="6605973" y="2785741"/>
            <a:ext cx="0" cy="252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9D519B-A579-4871-A86D-F549B32A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D68F8-A589-4278-8A37-861564BC9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817" y="0"/>
            <a:ext cx="10045148" cy="180043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87-mashq.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O‘qing.Ko‘chiring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69EA10-B782-43EC-85DA-A9616DFD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051" y="2075416"/>
            <a:ext cx="10045148" cy="4716323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boydir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so‘zga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Topishmoq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aqllini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ishni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G‘ayrat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jonga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madad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Toshkent –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Undadir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xalqlar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Tinchlikning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haqdir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Islom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D56614-81EC-4386-BB49-859B0535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860" y="3041534"/>
            <a:ext cx="2935895" cy="26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380</Words>
  <Application>Microsoft Office PowerPoint</Application>
  <PresentationFormat>Произвольный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Mavzu:  Asos va qo‘shimchalarni aniqlash. Asosdosh so‘zlarni aniqlash. 82-87-mashqlar</vt:lpstr>
      <vt:lpstr>            Mustaqil mashqni tekshirish: 81-mashq. So‘zlarni o‘zaro bog‘laydigan qo‘shim-chalarni oladigan so‘zlarni qatnashtirib gap tuzing va yozing.</vt:lpstr>
      <vt:lpstr>82-mashq. O‘qing. Shoir o‘zi haqida nimalarni yozgan-ligini qayta hikoyalab bering. Siz Anvar Obidjonning qaysi she’rlarini bilasiz?</vt:lpstr>
      <vt:lpstr>     Ajratilgan so‘zlarni ko‘chiring, asos va qo‘shimchalarni tegishlicha belgilang. So‘z-larni shakli va ma’nosidagi o‘zgarishlarni izohlang.</vt:lpstr>
      <vt:lpstr>83-mashq.  -dosh qo‘shimchasi bilan 10 ta so‘z topib yozing. Ularning asos va qo‘shim-chalarini belgilang. Ma’nosini izohlang.</vt:lpstr>
      <vt:lpstr>85-mashq. “Mening orzum” mavzusida hikoya yozing. Hikoya tuzishda quyidagi savollardan foydalaning.</vt:lpstr>
      <vt:lpstr>86-mashq. Topishmoqni o‘qing. Javobini toping.</vt:lpstr>
      <vt:lpstr>87-mashq. O‘qing.Ko‘chiring. Ajratilgan so‘zlarning asos va qo‘shimchalarini tegishlicha belgilang.</vt:lpstr>
      <vt:lpstr>-ning,  -ni, - dan, -da, - ga, - ka  qanday qo‘shimchalar deb ataladi?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56</cp:revision>
  <dcterms:created xsi:type="dcterms:W3CDTF">2020-10-19T16:08:03Z</dcterms:created>
  <dcterms:modified xsi:type="dcterms:W3CDTF">2020-10-20T10:04:25Z</dcterms:modified>
</cp:coreProperties>
</file>