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3" r:id="rId3"/>
    <p:sldId id="256" r:id="rId4"/>
    <p:sldId id="268" r:id="rId5"/>
    <p:sldId id="267" r:id="rId6"/>
    <p:sldId id="266" r:id="rId7"/>
    <p:sldId id="265" r:id="rId8"/>
    <p:sldId id="264" r:id="rId9"/>
    <p:sldId id="269" r:id="rId10"/>
    <p:sldId id="271" r:id="rId11"/>
    <p:sldId id="270" r:id="rId12"/>
    <p:sldId id="257" r:id="rId13"/>
    <p:sldId id="258" r:id="rId14"/>
    <p:sldId id="259" r:id="rId15"/>
    <p:sldId id="260" r:id="rId16"/>
    <p:sldId id="261" r:id="rId17"/>
    <p:sldId id="26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108" y="-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0436DF-2EF6-4CE0-8342-FC3ACE5C79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FB7364C-8EFF-4F6B-8FF1-BD70ACE62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B0175EB-6CBE-4BB0-9227-295B98051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C3145-FABC-4A41-9126-DAE16508D92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B3C5B7-85DE-4C72-93F0-B09345AA8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3DCF2E-E0EC-4CB4-AD84-AD0D83F7E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87B0-03ED-4197-9342-5B2A573D8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085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BDF757-966E-426E-A80A-45C2FBBC4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D218EAE-DFF1-4D0E-8FB4-50506598DC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B35E314-2262-40A2-98B9-7E8CFAA21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C3145-FABC-4A41-9126-DAE16508D92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732EF45-7D0B-4C65-AE2F-10CADFE39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85BABBD-0C76-457B-AC39-B7D826338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87B0-03ED-4197-9342-5B2A573D8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770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6BC7586-1672-432D-98BC-D6077BC47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05DCDD2-CF81-42CF-88D3-D7EB75D148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43C6285-99CF-4571-A19D-74A213B67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C3145-FABC-4A41-9126-DAE16508D92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2646D3D-2A43-4BE6-9F5C-24F65A4D0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0BA8F59-3966-4E29-B8BB-1587E8BD0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87B0-03ED-4197-9342-5B2A573D8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498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F895525-7209-48BE-965A-8899D20534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9587A4B-B30E-4A67-B6FF-C08894A18B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20ED03B-62B5-426A-881D-DD25B7AD0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82ECB01-02A7-4425-BFDA-C6B45683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6014CE3-3B03-4494-BAC3-1FE9B689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48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7C313F-6622-4608-A44A-F561D16D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966419A-4083-4280-A93C-0FE4A8A2D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FB80B6B-FDC9-4AFB-AE83-13B0EFC1E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0474716-7BD5-4947-A0F9-661A04597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3AE7130-B3F0-482A-A81D-D315290C4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421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B71B527-9DE5-4221-80AF-AEE48EAE3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A82823F-BE16-4628-BBFC-1681310BF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4BD9A2D-1D6C-4FF1-B206-9D8798194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0886B7D-2B2D-4DED-B681-2C3214D2E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2D39992-DC4C-4BA0-81E3-48564A8BB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690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92CB24-F1E8-4A74-B11C-F4A04E7A2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61D6A4A-5431-44EE-A927-5896CED15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CDDC968-FD44-49FF-ADD1-A475E2F334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E92788-F031-4A60-BA91-7E75E1C15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56B64B3-9CC8-4D16-8BDA-9BB9BDC7E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5208349-2616-46AB-A26E-AC041D269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301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618E99-1E6F-490C-B327-D362A0451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EDEB49B-65EB-476F-B4B0-7F911AAC5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09B2117-21AF-4804-AD0F-41D9379833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FCF1A824-77F5-4A60-925C-784DADCE1A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E1F5D77-14FA-4CD3-A1F1-4D0B65F189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8FE59FF-304C-418F-A029-7F9A82D4B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DCCF681-ABB4-46A8-B7B2-548457C28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83544EF-1BAD-4321-B9A2-8F6C14516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261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17B64E-1F55-4781-B890-5938C7C46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9F4899A-C64F-4F71-8F62-ACC132900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5B68687-18EA-4E77-9AFE-2170E0BFF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85258A4-117B-489C-A27F-B54FF99EE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149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CDAB3DEB-FD68-4CA7-9B7B-18FDC10E7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409F67B0-12D7-454D-B0C4-5481C4108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5DACA46-8C75-4219-9BB9-4696F034D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0853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9C6FFC7-12DC-4826-9FED-2960FE815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930E97B-4731-40C4-A0A9-D1B81DED3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F65C1F9-368F-4912-B0A8-474CBDFFC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0B8BBCF-11AB-4BFC-8D7F-859C56F01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F4518A7-027B-41B0-8B70-ACA4D4351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956632F-AEC5-494E-8CE7-D7E9A5FCB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12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619728-244F-48F0-AA7F-BDF41BF45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71ED5E0-0842-44E1-A417-30BB3C795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671FE6F-1F59-42A1-9436-B24C9BDC0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C3145-FABC-4A41-9126-DAE16508D92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D4A2CF9-3AB2-48E9-BC17-83B9E5051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028C7C2-7C8C-4F9F-BA6E-86EDDE80F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87B0-03ED-4197-9342-5B2A573D8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5823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71C630-40F7-4B9A-94DF-59A89826A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161F4E2-B863-4B59-A103-10C0E86138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4A45AEF-DFC7-4050-A701-4EF58AE82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2681FFF-4F9A-406A-9BDA-312FA1DF0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A83C781-C024-4C33-B10F-CA9C5AE40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21497E9-AE51-4C51-A497-A997E068E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8901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19DE47-BB9D-4BFF-93D8-3D976F76F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31EBB3B-BF3C-453B-9256-90D581C4B5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E3E30C9-2328-45A2-BAF3-8214CE8F1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62E3DA2-A796-4FDA-A5FA-8360BD536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65FE3F-1EFF-46D5-AC51-C25BF5F2B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773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78502808-C0A9-492C-9873-30D6BEA6E5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EF903B7-891A-4C52-B580-B22EC7C632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690D54A-C210-49B0-B84D-7A95D9040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D7718A-47DB-4162-9EC3-5B533BA68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EE730E3-AF02-4A21-B70B-CABA3419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04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C0ED5D-49FC-4FD1-90F0-B164A2A0A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ADE00B2-D9FD-492F-B73C-317F83DD1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5F6F155-148F-4B16-846A-A732557E8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C3145-FABC-4A41-9126-DAE16508D92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DD67120-2058-4E68-854A-98B2AC384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1ACEA81-15C0-4F51-B985-45BBFA48A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87B0-03ED-4197-9342-5B2A573D8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27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10BDFD-8A5D-4F9F-9E2A-72DC8FC88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B6A468F-8180-4169-9071-5EFFE2B5AF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9B413B4-1621-4E8B-8F54-CA42DFC2E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EA36F18-DFC0-417D-B38D-0FBEC24B2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C3145-FABC-4A41-9126-DAE16508D92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52856E4-DA78-4D95-9457-A9665708A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891C073-E891-4415-A9DB-4745B30A8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87B0-03ED-4197-9342-5B2A573D8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15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DD2B820-EEC5-40D0-843B-5BA189C85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DAF9AFD-DF4D-4A3B-9FF2-9C210D332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798A898-8449-4519-B31E-AAB7CBAD6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BDF5CC70-1E4D-4F02-95D0-5E619C1599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6F0B5FF-E870-4DA0-BABB-F4D4A09A16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94E34677-660B-437E-A79A-77D4398EA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C3145-FABC-4A41-9126-DAE16508D92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AFAAD49-EAD1-4255-ADD7-7D2BB567E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3BD0709-C624-46B2-8EAC-481BDD877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87B0-03ED-4197-9342-5B2A573D8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444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548899-AE71-4799-B0CF-0CD13FAC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3823F97-3FB0-4340-B779-562A97FED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C3145-FABC-4A41-9126-DAE16508D92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F220BA7-BF43-4C1E-9898-F9951ED1A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9A1C589-8DC9-483B-919E-562C1144A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87B0-03ED-4197-9342-5B2A573D8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760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8DBA1F0-0366-46EB-B279-AA8A6FFCC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C3145-FABC-4A41-9126-DAE16508D92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4E6CAF0-361D-4C50-A470-A00EDFD34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1E59FD9-A562-4231-96EE-B25F8C164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87B0-03ED-4197-9342-5B2A573D8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542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E75671-59C2-44B5-856D-7C212D610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D0FCBD0-EB05-4C0E-8210-9C2F627E5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55F1520-B914-4158-BBAD-69B61AE22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A40402E-4AA5-4CBF-899A-AC107023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C3145-FABC-4A41-9126-DAE16508D92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8469552-2A81-487F-9851-A498AF67F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C3F3916-63A1-42B5-9613-6660379C6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87B0-03ED-4197-9342-5B2A573D8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259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0D57E9-A9E2-409B-8D9C-82E4CEC33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BF9A1D0-210D-48B0-A83E-406996B2FF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6215FA4-DD1C-40AE-871F-FB406890CF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73F178F-73A4-46BF-B87D-180EBE4EB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C3145-FABC-4A41-9126-DAE16508D92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32A4FAA-153A-4FF8-861B-E1B95E556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756F046-3F46-42A6-B762-5D8A05316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87B0-03ED-4197-9342-5B2A573D8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16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79855F-C9AD-4A02-8F20-605B7E246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1320551-0275-42F6-99C1-0373B87F2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7E20711-D309-4CBB-A482-7AA344B320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C3145-FABC-4A41-9126-DAE16508D92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E651507-05FD-436B-A908-4CDF3F85D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5E7FE88-0F8B-44B1-8D06-1C229B98CD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787B0-03ED-4197-9342-5B2A573D8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282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7310431-ED7C-402D-ADC5-6F3C7B44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5B16F7B-E5EB-40D8-B61D-CAF10837D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9E2ED97-CF7C-458E-96F9-FC5EA292FB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95D01-F4F8-4643-91BC-37E20643C006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E029E2A-7E61-49CA-9DDA-5D4971034E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8BA048A-83D1-4A52-890E-CEBECF021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580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D9473C-0768-49E3-A0D6-E399162155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43B7CF9-F1A5-44D7-A88A-97EF167F71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0EF3B35-A205-4D24-9D43-1EF026A1E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"/>
            <a:ext cx="12191736" cy="685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3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F9D519B-A579-4871-A86D-F549B32A0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3D68F8-A589-4278-8A37-861564BC9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56454" y="287476"/>
            <a:ext cx="9144000" cy="2387600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 -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- dan, -da, -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- ka 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qanday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qo‘shimchalar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deb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ataladi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C69EA10-B782-43EC-85DA-A9616DFD5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9705" y="2896523"/>
            <a:ext cx="4837043" cy="1655762"/>
          </a:xfrm>
        </p:spPr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So‘z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bog‘lovchi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qo‘shimchalar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deb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ataladi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85394A3-BEC6-400E-88ED-3FE1F9622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2071" y="1936354"/>
            <a:ext cx="4163929" cy="449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853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31FF69-385B-4ADC-BB56-A6DA04A69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1E28F67-BFAB-4005-9403-89F753122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824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E6BE1E-E4CF-4008-98F7-7627E1A14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C0B0F60-4838-4FF5-AFEE-5F1B75DF6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12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27CBF8-FD15-4B4F-B393-E00C1CDE5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AA2788E-1B93-4BE3-9988-BD13A7CB2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006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078149-5517-4C1A-A8C4-B643D1205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6F3DE30-2972-47CB-934A-456827817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094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C72E8E-5369-4C97-9AA2-44166BDCA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D3E7EA8-DDA6-4420-9F8D-7D818F3D5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770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BDFE13-00EC-48B3-BAE4-2E663949B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9134C70-D004-4508-A090-0F062B0F1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97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F9D519B-A579-4871-A86D-F549B32A0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3D68F8-A589-4278-8A37-861564BC9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3840" y="1718710"/>
            <a:ext cx="9144000" cy="2387600"/>
          </a:xfrm>
        </p:spPr>
        <p:txBody>
          <a:bodyPr>
            <a:norm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qo‘shimchalarni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Asosdosh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82-87-mash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36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F9D519B-A579-4871-A86D-F549B32A0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98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3D68F8-A589-4278-8A37-861564BC9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8556" y="459753"/>
            <a:ext cx="10164417" cy="2177429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/>
              <a:t>           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mashqni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81-mashq.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bog‘laydigan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qo‘shim-chalarni</a:t>
            </a:r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qatnashtirib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C69EA10-B782-43EC-85DA-A9616DFD5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8555" y="2690196"/>
            <a:ext cx="9939131" cy="1351718"/>
          </a:xfrm>
        </p:spPr>
        <p:txBody>
          <a:bodyPr>
            <a:normAutofit/>
          </a:bodyPr>
          <a:lstStyle/>
          <a:p>
            <a:pPr algn="l"/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tut (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tut (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(son) –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4DFAB97-067C-406B-8222-D91F4A9690D5}"/>
              </a:ext>
            </a:extLst>
          </p:cNvPr>
          <p:cNvSpPr txBox="1"/>
          <p:nvPr/>
        </p:nvSpPr>
        <p:spPr>
          <a:xfrm>
            <a:off x="2028439" y="4217638"/>
            <a:ext cx="97138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Yozning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issiq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kunlari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ortda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Ipak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tutning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To‘qqizning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uchdan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uchga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Арка 5">
            <a:extLst>
              <a:ext uri="{FF2B5EF4-FFF2-40B4-BE49-F238E27FC236}">
                <a16:creationId xmlns="" xmlns:a16="http://schemas.microsoft.com/office/drawing/2014/main" id="{53113AAF-1F9A-4006-9F85-B352AC1FDB50}"/>
              </a:ext>
            </a:extLst>
          </p:cNvPr>
          <p:cNvSpPr/>
          <p:nvPr/>
        </p:nvSpPr>
        <p:spPr>
          <a:xfrm>
            <a:off x="4933253" y="4883479"/>
            <a:ext cx="682571" cy="528312"/>
          </a:xfrm>
          <a:prstGeom prst="blockArc">
            <a:avLst>
              <a:gd name="adj1" fmla="val 11523657"/>
              <a:gd name="adj2" fmla="val 20821056"/>
              <a:gd name="adj3" fmla="val 842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6A5EC112-2DE1-4165-9956-083FD3E78C89}"/>
              </a:ext>
            </a:extLst>
          </p:cNvPr>
          <p:cNvCxnSpPr>
            <a:cxnSpLocks/>
          </p:cNvCxnSpPr>
          <p:nvPr/>
        </p:nvCxnSpPr>
        <p:spPr>
          <a:xfrm flipV="1">
            <a:off x="3705477" y="4227440"/>
            <a:ext cx="0" cy="19828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A86AE87A-CD3C-46B4-AB59-C40EB9D084A1}"/>
              </a:ext>
            </a:extLst>
          </p:cNvPr>
          <p:cNvCxnSpPr>
            <a:cxnSpLocks/>
          </p:cNvCxnSpPr>
          <p:nvPr/>
        </p:nvCxnSpPr>
        <p:spPr>
          <a:xfrm flipV="1">
            <a:off x="3692118" y="4227440"/>
            <a:ext cx="741576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BFCFC6B6-F3EA-4096-8E9C-3357AA08C2C9}"/>
              </a:ext>
            </a:extLst>
          </p:cNvPr>
          <p:cNvCxnSpPr>
            <a:cxnSpLocks/>
          </p:cNvCxnSpPr>
          <p:nvPr/>
        </p:nvCxnSpPr>
        <p:spPr>
          <a:xfrm>
            <a:off x="4406020" y="4227442"/>
            <a:ext cx="0" cy="1982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0ADF6899-5095-421E-B714-8AD94C19F1CB}"/>
              </a:ext>
            </a:extLst>
          </p:cNvPr>
          <p:cNvCxnSpPr>
            <a:cxnSpLocks/>
          </p:cNvCxnSpPr>
          <p:nvPr/>
        </p:nvCxnSpPr>
        <p:spPr>
          <a:xfrm flipV="1">
            <a:off x="6292020" y="5498062"/>
            <a:ext cx="0" cy="198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63D33943-7100-4649-B707-F00559085DA4}"/>
              </a:ext>
            </a:extLst>
          </p:cNvPr>
          <p:cNvCxnSpPr>
            <a:cxnSpLocks/>
          </p:cNvCxnSpPr>
          <p:nvPr/>
        </p:nvCxnSpPr>
        <p:spPr>
          <a:xfrm>
            <a:off x="6283856" y="5514390"/>
            <a:ext cx="7397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7B9680F3-A3EE-4F2D-823F-07D1CE1D68AB}"/>
              </a:ext>
            </a:extLst>
          </p:cNvPr>
          <p:cNvCxnSpPr>
            <a:cxnSpLocks/>
          </p:cNvCxnSpPr>
          <p:nvPr/>
        </p:nvCxnSpPr>
        <p:spPr>
          <a:xfrm>
            <a:off x="7025362" y="5506226"/>
            <a:ext cx="0" cy="198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D4EC56CA-D234-4056-AAEF-73F06C70B8D3}"/>
              </a:ext>
            </a:extLst>
          </p:cNvPr>
          <p:cNvCxnSpPr>
            <a:cxnSpLocks/>
          </p:cNvCxnSpPr>
          <p:nvPr/>
        </p:nvCxnSpPr>
        <p:spPr>
          <a:xfrm flipV="1">
            <a:off x="5680196" y="4845675"/>
            <a:ext cx="0" cy="19828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88E459BA-D0AF-4D4B-9FC9-A095AB770F71}"/>
              </a:ext>
            </a:extLst>
          </p:cNvPr>
          <p:cNvCxnSpPr>
            <a:cxnSpLocks/>
          </p:cNvCxnSpPr>
          <p:nvPr/>
        </p:nvCxnSpPr>
        <p:spPr>
          <a:xfrm>
            <a:off x="5671931" y="4865764"/>
            <a:ext cx="848139" cy="39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="" xmlns:a16="http://schemas.microsoft.com/office/drawing/2014/main" id="{AA0EB95F-5721-4CFC-9161-B28C1DAF4A45}"/>
              </a:ext>
            </a:extLst>
          </p:cNvPr>
          <p:cNvCxnSpPr>
            <a:cxnSpLocks/>
          </p:cNvCxnSpPr>
          <p:nvPr/>
        </p:nvCxnSpPr>
        <p:spPr>
          <a:xfrm>
            <a:off x="6511906" y="4853839"/>
            <a:ext cx="0" cy="1982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Арка 29">
            <a:extLst>
              <a:ext uri="{FF2B5EF4-FFF2-40B4-BE49-F238E27FC236}">
                <a16:creationId xmlns="" xmlns:a16="http://schemas.microsoft.com/office/drawing/2014/main" id="{5484F00E-EA29-4F43-8009-9F046186289D}"/>
              </a:ext>
            </a:extLst>
          </p:cNvPr>
          <p:cNvSpPr/>
          <p:nvPr/>
        </p:nvSpPr>
        <p:spPr>
          <a:xfrm>
            <a:off x="5460119" y="5426766"/>
            <a:ext cx="682579" cy="528312"/>
          </a:xfrm>
          <a:prstGeom prst="blockArc">
            <a:avLst>
              <a:gd name="adj1" fmla="val 11656859"/>
              <a:gd name="adj2" fmla="val 20821056"/>
              <a:gd name="adj3" fmla="val 842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7306">
            <a:off x="3009493" y="4200304"/>
            <a:ext cx="682625" cy="22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153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6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F9D519B-A579-4871-A86D-F549B32A0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3D68F8-A589-4278-8A37-861564BC9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1808" y="185533"/>
            <a:ext cx="9965635" cy="1628153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82-mashq.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nimalarni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yozgan-ligini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hikoyalab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Anvar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Obidjonning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she’rlarini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bilasiz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C69EA10-B782-43EC-85DA-A9616DFD5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1910" y="2061910"/>
            <a:ext cx="10044666" cy="3951720"/>
          </a:xfrm>
        </p:spPr>
        <p:txBody>
          <a:bodyPr>
            <a:noAutofit/>
          </a:bodyPr>
          <a:lstStyle/>
          <a:p>
            <a:pPr algn="just"/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Shoirchilikni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Polosondagi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maktabda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ganman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Men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oilamizning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to‘ng‘ich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o‘g‘loni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tirikchilik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tashvishlaridan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orttirib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tunlari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yozardim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She’rlarimda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ko‘nglimdagi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borini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yashirmay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to‘kib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solishga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urindim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She’rlarimni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tugatardim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-u,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bolalarim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yirtib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o‘y-nashlaridan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cho‘chib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daftarga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ko‘chirardim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She’rlarim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yurtdosh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larimga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darddosh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zavqdosh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Anvar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Obidjon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95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F9D519B-A579-4871-A86D-F549B32A0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856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3D68F8-A589-4278-8A37-861564BC9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9375" y="556588"/>
            <a:ext cx="9793356" cy="2343725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Ajratilgan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qo‘shimchalarni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tegishlicha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belgilang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So‘z-larni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ma’nosidagi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o‘zgarishlarni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izohlang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C69EA10-B782-43EC-85DA-A9616DFD5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4695" y="3667166"/>
            <a:ext cx="9992138" cy="1889615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50000"/>
              </a:lnSpc>
            </a:pP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Maktabda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daftarga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yurtdosh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darddosh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zavqdosh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Арка 5">
            <a:extLst>
              <a:ext uri="{FF2B5EF4-FFF2-40B4-BE49-F238E27FC236}">
                <a16:creationId xmlns="" xmlns:a16="http://schemas.microsoft.com/office/drawing/2014/main" id="{981EE862-7BAC-41E3-B37B-3FEE77254A0D}"/>
              </a:ext>
            </a:extLst>
          </p:cNvPr>
          <p:cNvSpPr/>
          <p:nvPr/>
        </p:nvSpPr>
        <p:spPr>
          <a:xfrm>
            <a:off x="2485506" y="4569399"/>
            <a:ext cx="863907" cy="328476"/>
          </a:xfrm>
          <a:prstGeom prst="blockArc">
            <a:avLst>
              <a:gd name="adj1" fmla="val 10963696"/>
              <a:gd name="adj2" fmla="val 21478372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Арка 6">
            <a:extLst>
              <a:ext uri="{FF2B5EF4-FFF2-40B4-BE49-F238E27FC236}">
                <a16:creationId xmlns="" xmlns:a16="http://schemas.microsoft.com/office/drawing/2014/main" id="{1B0CBB31-E684-4959-A28F-A9910B96C05D}"/>
              </a:ext>
            </a:extLst>
          </p:cNvPr>
          <p:cNvSpPr/>
          <p:nvPr/>
        </p:nvSpPr>
        <p:spPr>
          <a:xfrm>
            <a:off x="8902929" y="3804189"/>
            <a:ext cx="798017" cy="240142"/>
          </a:xfrm>
          <a:prstGeom prst="blockArc">
            <a:avLst>
              <a:gd name="adj1" fmla="val 10958763"/>
              <a:gd name="adj2" fmla="val 21521898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Арка 7">
            <a:extLst>
              <a:ext uri="{FF2B5EF4-FFF2-40B4-BE49-F238E27FC236}">
                <a16:creationId xmlns="" xmlns:a16="http://schemas.microsoft.com/office/drawing/2014/main" id="{524AD804-A377-47AD-886B-0CDF156432FB}"/>
              </a:ext>
            </a:extLst>
          </p:cNvPr>
          <p:cNvSpPr/>
          <p:nvPr/>
        </p:nvSpPr>
        <p:spPr>
          <a:xfrm>
            <a:off x="6783184" y="3783729"/>
            <a:ext cx="1183295" cy="235321"/>
          </a:xfrm>
          <a:prstGeom prst="blockArc">
            <a:avLst>
              <a:gd name="adj1" fmla="val 10881341"/>
              <a:gd name="adj2" fmla="val 454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Арка 8">
            <a:extLst>
              <a:ext uri="{FF2B5EF4-FFF2-40B4-BE49-F238E27FC236}">
                <a16:creationId xmlns="" xmlns:a16="http://schemas.microsoft.com/office/drawing/2014/main" id="{DC1F20B1-ACAC-49E4-A7E3-6D2EBB596901}"/>
              </a:ext>
            </a:extLst>
          </p:cNvPr>
          <p:cNvSpPr/>
          <p:nvPr/>
        </p:nvSpPr>
        <p:spPr>
          <a:xfrm>
            <a:off x="4837887" y="4705740"/>
            <a:ext cx="787540" cy="240966"/>
          </a:xfrm>
          <a:prstGeom prst="blockArc">
            <a:avLst>
              <a:gd name="adj1" fmla="val 10927812"/>
              <a:gd name="adj2" fmla="val 21396777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9FDA1D39-5646-4B40-9E12-A2BDE10DB499}"/>
              </a:ext>
            </a:extLst>
          </p:cNvPr>
          <p:cNvCxnSpPr>
            <a:cxnSpLocks/>
          </p:cNvCxnSpPr>
          <p:nvPr/>
        </p:nvCxnSpPr>
        <p:spPr>
          <a:xfrm flipV="1">
            <a:off x="5984319" y="4606096"/>
            <a:ext cx="329274" cy="26209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ED212A1C-7320-4782-A90A-564E647344E8}"/>
              </a:ext>
            </a:extLst>
          </p:cNvPr>
          <p:cNvCxnSpPr>
            <a:cxnSpLocks/>
          </p:cNvCxnSpPr>
          <p:nvPr/>
        </p:nvCxnSpPr>
        <p:spPr>
          <a:xfrm flipH="1" flipV="1">
            <a:off x="6305280" y="4645001"/>
            <a:ext cx="336593" cy="25818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="" xmlns:a16="http://schemas.microsoft.com/office/drawing/2014/main" id="{7CB4735B-676D-4418-A58B-BA4C6FC985B7}"/>
              </a:ext>
            </a:extLst>
          </p:cNvPr>
          <p:cNvCxnSpPr>
            <a:cxnSpLocks/>
          </p:cNvCxnSpPr>
          <p:nvPr/>
        </p:nvCxnSpPr>
        <p:spPr>
          <a:xfrm flipV="1">
            <a:off x="8082861" y="3692845"/>
            <a:ext cx="0" cy="30581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="" xmlns:a16="http://schemas.microsoft.com/office/drawing/2014/main" id="{B08660BF-0A1C-45AD-8582-AB6B6390E325}"/>
              </a:ext>
            </a:extLst>
          </p:cNvPr>
          <p:cNvCxnSpPr>
            <a:cxnSpLocks/>
          </p:cNvCxnSpPr>
          <p:nvPr/>
        </p:nvCxnSpPr>
        <p:spPr>
          <a:xfrm flipH="1" flipV="1">
            <a:off x="8511142" y="3684531"/>
            <a:ext cx="875" cy="30582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="" xmlns:a16="http://schemas.microsoft.com/office/drawing/2014/main" id="{52FE12A5-448B-4ADE-8D2D-F3FAB901063D}"/>
              </a:ext>
            </a:extLst>
          </p:cNvPr>
          <p:cNvCxnSpPr>
            <a:cxnSpLocks/>
          </p:cNvCxnSpPr>
          <p:nvPr/>
        </p:nvCxnSpPr>
        <p:spPr>
          <a:xfrm flipV="1">
            <a:off x="3613746" y="4614181"/>
            <a:ext cx="334798" cy="23020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="" xmlns:a16="http://schemas.microsoft.com/office/drawing/2014/main" id="{1AB99193-0CE2-4AE2-8EBA-95E3AB656E3E}"/>
              </a:ext>
            </a:extLst>
          </p:cNvPr>
          <p:cNvCxnSpPr>
            <a:cxnSpLocks/>
          </p:cNvCxnSpPr>
          <p:nvPr/>
        </p:nvCxnSpPr>
        <p:spPr>
          <a:xfrm flipH="1" flipV="1">
            <a:off x="3906984" y="4628375"/>
            <a:ext cx="295417" cy="22601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="" xmlns:a16="http://schemas.microsoft.com/office/drawing/2014/main" id="{D0ED6438-B8F9-443C-BC17-5DE30F247B3C}"/>
              </a:ext>
            </a:extLst>
          </p:cNvPr>
          <p:cNvCxnSpPr>
            <a:cxnSpLocks/>
          </p:cNvCxnSpPr>
          <p:nvPr/>
        </p:nvCxnSpPr>
        <p:spPr>
          <a:xfrm>
            <a:off x="8091174" y="3719622"/>
            <a:ext cx="419968" cy="388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>
            <a:extLst>
              <a:ext uri="{FF2B5EF4-FFF2-40B4-BE49-F238E27FC236}">
                <a16:creationId xmlns="" xmlns:a16="http://schemas.microsoft.com/office/drawing/2014/main" id="{2C242EDB-2960-4EFD-A94D-008F53A66054}"/>
              </a:ext>
            </a:extLst>
          </p:cNvPr>
          <p:cNvCxnSpPr>
            <a:cxnSpLocks/>
          </p:cNvCxnSpPr>
          <p:nvPr/>
        </p:nvCxnSpPr>
        <p:spPr>
          <a:xfrm flipV="1">
            <a:off x="5947821" y="3717800"/>
            <a:ext cx="206370" cy="2776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>
            <a:extLst>
              <a:ext uri="{FF2B5EF4-FFF2-40B4-BE49-F238E27FC236}">
                <a16:creationId xmlns="" xmlns:a16="http://schemas.microsoft.com/office/drawing/2014/main" id="{8B7DC80A-0748-47E6-A484-A2B53DD87A0E}"/>
              </a:ext>
            </a:extLst>
          </p:cNvPr>
          <p:cNvCxnSpPr>
            <a:cxnSpLocks/>
          </p:cNvCxnSpPr>
          <p:nvPr/>
        </p:nvCxnSpPr>
        <p:spPr>
          <a:xfrm flipH="1" flipV="1">
            <a:off x="6154191" y="3765562"/>
            <a:ext cx="143270" cy="2298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>
            <a:extLst>
              <a:ext uri="{FF2B5EF4-FFF2-40B4-BE49-F238E27FC236}">
                <a16:creationId xmlns="" xmlns:a16="http://schemas.microsoft.com/office/drawing/2014/main" id="{40672D71-7A06-461D-A99D-D80A8EEA0E69}"/>
              </a:ext>
            </a:extLst>
          </p:cNvPr>
          <p:cNvCxnSpPr>
            <a:cxnSpLocks/>
          </p:cNvCxnSpPr>
          <p:nvPr/>
        </p:nvCxnSpPr>
        <p:spPr>
          <a:xfrm flipV="1">
            <a:off x="4166128" y="3696741"/>
            <a:ext cx="0" cy="26391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единительная линия 162">
            <a:extLst>
              <a:ext uri="{FF2B5EF4-FFF2-40B4-BE49-F238E27FC236}">
                <a16:creationId xmlns="" xmlns:a16="http://schemas.microsoft.com/office/drawing/2014/main" id="{CD9A1C1F-007A-42F7-B698-1E17EEFAE18D}"/>
              </a:ext>
            </a:extLst>
          </p:cNvPr>
          <p:cNvCxnSpPr>
            <a:cxnSpLocks/>
          </p:cNvCxnSpPr>
          <p:nvPr/>
        </p:nvCxnSpPr>
        <p:spPr>
          <a:xfrm flipH="1" flipV="1">
            <a:off x="4536219" y="3688426"/>
            <a:ext cx="874" cy="3069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единительная линия 163">
            <a:extLst>
              <a:ext uri="{FF2B5EF4-FFF2-40B4-BE49-F238E27FC236}">
                <a16:creationId xmlns="" xmlns:a16="http://schemas.microsoft.com/office/drawing/2014/main" id="{C1C9BA63-DC74-40CE-B417-908AC2D1769E}"/>
              </a:ext>
            </a:extLst>
          </p:cNvPr>
          <p:cNvCxnSpPr>
            <a:cxnSpLocks/>
          </p:cNvCxnSpPr>
          <p:nvPr/>
        </p:nvCxnSpPr>
        <p:spPr>
          <a:xfrm>
            <a:off x="4166128" y="3712529"/>
            <a:ext cx="370965" cy="105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Арка 164">
            <a:extLst>
              <a:ext uri="{FF2B5EF4-FFF2-40B4-BE49-F238E27FC236}">
                <a16:creationId xmlns="" xmlns:a16="http://schemas.microsoft.com/office/drawing/2014/main" id="{28E2DCA5-D8C6-4405-8C63-F96D06CC6178}"/>
              </a:ext>
            </a:extLst>
          </p:cNvPr>
          <p:cNvSpPr/>
          <p:nvPr/>
        </p:nvSpPr>
        <p:spPr>
          <a:xfrm>
            <a:off x="4991053" y="3765562"/>
            <a:ext cx="787540" cy="311679"/>
          </a:xfrm>
          <a:prstGeom prst="blockArc">
            <a:avLst>
              <a:gd name="adj1" fmla="val 10927812"/>
              <a:gd name="adj2" fmla="val 21396777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6" name="Арка 165">
            <a:extLst>
              <a:ext uri="{FF2B5EF4-FFF2-40B4-BE49-F238E27FC236}">
                <a16:creationId xmlns="" xmlns:a16="http://schemas.microsoft.com/office/drawing/2014/main" id="{A6DA2E8A-1C02-4231-A16B-557CBC6FCE13}"/>
              </a:ext>
            </a:extLst>
          </p:cNvPr>
          <p:cNvSpPr/>
          <p:nvPr/>
        </p:nvSpPr>
        <p:spPr>
          <a:xfrm>
            <a:off x="2535381" y="3723505"/>
            <a:ext cx="1413163" cy="428923"/>
          </a:xfrm>
          <a:prstGeom prst="blockArc">
            <a:avLst>
              <a:gd name="adj1" fmla="val 11081427"/>
              <a:gd name="adj2" fmla="val 21481597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68" name="Прямая соединительная линия 167">
            <a:extLst>
              <a:ext uri="{FF2B5EF4-FFF2-40B4-BE49-F238E27FC236}">
                <a16:creationId xmlns="" xmlns:a16="http://schemas.microsoft.com/office/drawing/2014/main" id="{13CA4796-B2FE-41C8-BCEC-AE71FE67DC6E}"/>
              </a:ext>
            </a:extLst>
          </p:cNvPr>
          <p:cNvCxnSpPr>
            <a:cxnSpLocks/>
          </p:cNvCxnSpPr>
          <p:nvPr/>
        </p:nvCxnSpPr>
        <p:spPr>
          <a:xfrm flipV="1">
            <a:off x="9918883" y="3765562"/>
            <a:ext cx="314084" cy="19509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Прямая соединительная линия 168">
            <a:extLst>
              <a:ext uri="{FF2B5EF4-FFF2-40B4-BE49-F238E27FC236}">
                <a16:creationId xmlns="" xmlns:a16="http://schemas.microsoft.com/office/drawing/2014/main" id="{A75F4E18-7F86-45D6-87EC-2C15D5CA0101}"/>
              </a:ext>
            </a:extLst>
          </p:cNvPr>
          <p:cNvCxnSpPr>
            <a:cxnSpLocks/>
          </p:cNvCxnSpPr>
          <p:nvPr/>
        </p:nvCxnSpPr>
        <p:spPr>
          <a:xfrm flipH="1" flipV="1">
            <a:off x="10209345" y="3729687"/>
            <a:ext cx="285292" cy="23240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462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animBg="1"/>
      <p:bldP spid="7" grpId="0" animBg="1"/>
      <p:bldP spid="8" grpId="0" animBg="1"/>
      <p:bldP spid="9" grpId="0" animBg="1"/>
      <p:bldP spid="165" grpId="0" animBg="1"/>
      <p:bldP spid="16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F9D519B-A579-4871-A86D-F549B32A0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3D68F8-A589-4278-8A37-861564BC9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1896" y="404194"/>
            <a:ext cx="9448801" cy="1835425"/>
          </a:xfrm>
        </p:spPr>
        <p:txBody>
          <a:bodyPr>
            <a:noAutofit/>
          </a:bodyPr>
          <a:lstStyle/>
          <a:p>
            <a:pPr algn="l"/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83-mashq.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-dosh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ta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qo‘shim-chalarini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Ma’nosini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izohlang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C69EA10-B782-43EC-85DA-A9616DFD5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8313" y="2772579"/>
            <a:ext cx="9859615" cy="3673403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Sinfdosh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partadosh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mahalladosh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izdosh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fikrdosh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dindosh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kursdosh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sirdosh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yo‘ldosh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yurtdosh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Арка 5">
            <a:extLst>
              <a:ext uri="{FF2B5EF4-FFF2-40B4-BE49-F238E27FC236}">
                <a16:creationId xmlns="" xmlns:a16="http://schemas.microsoft.com/office/drawing/2014/main" id="{BE547107-723D-4BB3-8D62-05656A640633}"/>
              </a:ext>
            </a:extLst>
          </p:cNvPr>
          <p:cNvSpPr/>
          <p:nvPr/>
        </p:nvSpPr>
        <p:spPr>
          <a:xfrm>
            <a:off x="7153179" y="2957656"/>
            <a:ext cx="1805291" cy="386739"/>
          </a:xfrm>
          <a:prstGeom prst="blockArc">
            <a:avLst>
              <a:gd name="adj1" fmla="val 10881341"/>
              <a:gd name="adj2" fmla="val 454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Арка 6">
            <a:extLst>
              <a:ext uri="{FF2B5EF4-FFF2-40B4-BE49-F238E27FC236}">
                <a16:creationId xmlns="" xmlns:a16="http://schemas.microsoft.com/office/drawing/2014/main" id="{57E10B08-4305-4D56-B374-AD4F7688D9AA}"/>
              </a:ext>
            </a:extLst>
          </p:cNvPr>
          <p:cNvSpPr/>
          <p:nvPr/>
        </p:nvSpPr>
        <p:spPr>
          <a:xfrm>
            <a:off x="2024588" y="2893176"/>
            <a:ext cx="946877" cy="360232"/>
          </a:xfrm>
          <a:prstGeom prst="blockArc">
            <a:avLst>
              <a:gd name="adj1" fmla="val 10881341"/>
              <a:gd name="adj2" fmla="val 454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Арка 7">
            <a:extLst>
              <a:ext uri="{FF2B5EF4-FFF2-40B4-BE49-F238E27FC236}">
                <a16:creationId xmlns="" xmlns:a16="http://schemas.microsoft.com/office/drawing/2014/main" id="{ADA429FA-1745-4372-98C3-A4CB860E3AFC}"/>
              </a:ext>
            </a:extLst>
          </p:cNvPr>
          <p:cNvSpPr/>
          <p:nvPr/>
        </p:nvSpPr>
        <p:spPr>
          <a:xfrm>
            <a:off x="4452730" y="2923312"/>
            <a:ext cx="1219184" cy="386739"/>
          </a:xfrm>
          <a:prstGeom prst="blockArc">
            <a:avLst>
              <a:gd name="adj1" fmla="val 10881341"/>
              <a:gd name="adj2" fmla="val 454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Арка 8">
            <a:extLst>
              <a:ext uri="{FF2B5EF4-FFF2-40B4-BE49-F238E27FC236}">
                <a16:creationId xmlns="" xmlns:a16="http://schemas.microsoft.com/office/drawing/2014/main" id="{516CC768-1152-4C9D-A82A-47B02AFACAFA}"/>
              </a:ext>
            </a:extLst>
          </p:cNvPr>
          <p:cNvSpPr/>
          <p:nvPr/>
        </p:nvSpPr>
        <p:spPr>
          <a:xfrm>
            <a:off x="1945447" y="3885525"/>
            <a:ext cx="466450" cy="262731"/>
          </a:xfrm>
          <a:prstGeom prst="blockArc">
            <a:avLst>
              <a:gd name="adj1" fmla="val 10881341"/>
              <a:gd name="adj2" fmla="val 454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Арка 9">
            <a:extLst>
              <a:ext uri="{FF2B5EF4-FFF2-40B4-BE49-F238E27FC236}">
                <a16:creationId xmlns="" xmlns:a16="http://schemas.microsoft.com/office/drawing/2014/main" id="{FE349B5D-D1A3-4DCC-97DA-1DE27542747C}"/>
              </a:ext>
            </a:extLst>
          </p:cNvPr>
          <p:cNvSpPr/>
          <p:nvPr/>
        </p:nvSpPr>
        <p:spPr>
          <a:xfrm>
            <a:off x="3766601" y="3868425"/>
            <a:ext cx="907772" cy="424711"/>
          </a:xfrm>
          <a:prstGeom prst="blockArc">
            <a:avLst>
              <a:gd name="adj1" fmla="val 10881341"/>
              <a:gd name="adj2" fmla="val 454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Арка 10">
            <a:extLst>
              <a:ext uri="{FF2B5EF4-FFF2-40B4-BE49-F238E27FC236}">
                <a16:creationId xmlns="" xmlns:a16="http://schemas.microsoft.com/office/drawing/2014/main" id="{525CF82F-2FE0-409D-BFC9-768040D248AC}"/>
              </a:ext>
            </a:extLst>
          </p:cNvPr>
          <p:cNvSpPr/>
          <p:nvPr/>
        </p:nvSpPr>
        <p:spPr>
          <a:xfrm>
            <a:off x="2024588" y="4936205"/>
            <a:ext cx="625847" cy="346203"/>
          </a:xfrm>
          <a:prstGeom prst="blockArc">
            <a:avLst>
              <a:gd name="adj1" fmla="val 10881341"/>
              <a:gd name="adj2" fmla="val 454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Арка 11">
            <a:extLst>
              <a:ext uri="{FF2B5EF4-FFF2-40B4-BE49-F238E27FC236}">
                <a16:creationId xmlns="" xmlns:a16="http://schemas.microsoft.com/office/drawing/2014/main" id="{F90AA10F-8FD9-4D3B-BA1B-736BC64A5F31}"/>
              </a:ext>
            </a:extLst>
          </p:cNvPr>
          <p:cNvSpPr/>
          <p:nvPr/>
        </p:nvSpPr>
        <p:spPr>
          <a:xfrm>
            <a:off x="4006959" y="4938857"/>
            <a:ext cx="958958" cy="360232"/>
          </a:xfrm>
          <a:prstGeom prst="blockArc">
            <a:avLst>
              <a:gd name="adj1" fmla="val 10881341"/>
              <a:gd name="adj2" fmla="val 454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Арка 12">
            <a:extLst>
              <a:ext uri="{FF2B5EF4-FFF2-40B4-BE49-F238E27FC236}">
                <a16:creationId xmlns="" xmlns:a16="http://schemas.microsoft.com/office/drawing/2014/main" id="{DD66A314-1548-4DCC-A653-15C2DF7EF8CB}"/>
              </a:ext>
            </a:extLst>
          </p:cNvPr>
          <p:cNvSpPr/>
          <p:nvPr/>
        </p:nvSpPr>
        <p:spPr>
          <a:xfrm>
            <a:off x="8335617" y="3898564"/>
            <a:ext cx="1010148" cy="386739"/>
          </a:xfrm>
          <a:prstGeom prst="blockArc">
            <a:avLst>
              <a:gd name="adj1" fmla="val 10881341"/>
              <a:gd name="adj2" fmla="val 454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Арка 13">
            <a:extLst>
              <a:ext uri="{FF2B5EF4-FFF2-40B4-BE49-F238E27FC236}">
                <a16:creationId xmlns="" xmlns:a16="http://schemas.microsoft.com/office/drawing/2014/main" id="{605345DB-1C66-4A88-BD95-C380310E2E1F}"/>
              </a:ext>
            </a:extLst>
          </p:cNvPr>
          <p:cNvSpPr/>
          <p:nvPr/>
        </p:nvSpPr>
        <p:spPr>
          <a:xfrm>
            <a:off x="6308036" y="4940511"/>
            <a:ext cx="958958" cy="267593"/>
          </a:xfrm>
          <a:prstGeom prst="blockArc">
            <a:avLst>
              <a:gd name="adj1" fmla="val 10881341"/>
              <a:gd name="adj2" fmla="val 454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Арка 14">
            <a:extLst>
              <a:ext uri="{FF2B5EF4-FFF2-40B4-BE49-F238E27FC236}">
                <a16:creationId xmlns="" xmlns:a16="http://schemas.microsoft.com/office/drawing/2014/main" id="{F160C344-CB6B-4DDF-AA9A-56DE664E7690}"/>
              </a:ext>
            </a:extLst>
          </p:cNvPr>
          <p:cNvSpPr/>
          <p:nvPr/>
        </p:nvSpPr>
        <p:spPr>
          <a:xfrm>
            <a:off x="6132114" y="3898564"/>
            <a:ext cx="732511" cy="506006"/>
          </a:xfrm>
          <a:prstGeom prst="blockArc">
            <a:avLst>
              <a:gd name="adj1" fmla="val 10881341"/>
              <a:gd name="adj2" fmla="val 454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86532B7F-7651-4F3B-AB68-74A24D45A0DC}"/>
              </a:ext>
            </a:extLst>
          </p:cNvPr>
          <p:cNvCxnSpPr>
            <a:cxnSpLocks/>
          </p:cNvCxnSpPr>
          <p:nvPr/>
        </p:nvCxnSpPr>
        <p:spPr>
          <a:xfrm flipV="1">
            <a:off x="5754158" y="2957601"/>
            <a:ext cx="0" cy="22143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="" xmlns:a16="http://schemas.microsoft.com/office/drawing/2014/main" id="{3968F8E7-337D-46E6-8305-079C302AB05C}"/>
              </a:ext>
            </a:extLst>
          </p:cNvPr>
          <p:cNvCxnSpPr>
            <a:cxnSpLocks/>
          </p:cNvCxnSpPr>
          <p:nvPr/>
        </p:nvCxnSpPr>
        <p:spPr>
          <a:xfrm flipV="1">
            <a:off x="6829674" y="2978626"/>
            <a:ext cx="0" cy="27478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C182609C-1423-457A-8D50-84CD6B6972E1}"/>
              </a:ext>
            </a:extLst>
          </p:cNvPr>
          <p:cNvCxnSpPr>
            <a:cxnSpLocks/>
          </p:cNvCxnSpPr>
          <p:nvPr/>
        </p:nvCxnSpPr>
        <p:spPr>
          <a:xfrm flipH="1" flipV="1">
            <a:off x="6939232" y="3956891"/>
            <a:ext cx="1070918" cy="792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id="{CB6C03EE-1922-4575-9E2D-DC9FC1087386}"/>
              </a:ext>
            </a:extLst>
          </p:cNvPr>
          <p:cNvCxnSpPr>
            <a:cxnSpLocks/>
          </p:cNvCxnSpPr>
          <p:nvPr/>
        </p:nvCxnSpPr>
        <p:spPr>
          <a:xfrm flipV="1">
            <a:off x="6984058" y="3922464"/>
            <a:ext cx="0" cy="22143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5E45F584-B4AF-45FD-B66E-16F099B910CA}"/>
              </a:ext>
            </a:extLst>
          </p:cNvPr>
          <p:cNvCxnSpPr>
            <a:cxnSpLocks/>
          </p:cNvCxnSpPr>
          <p:nvPr/>
        </p:nvCxnSpPr>
        <p:spPr>
          <a:xfrm flipV="1">
            <a:off x="10015654" y="2947075"/>
            <a:ext cx="0" cy="2528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9033D9E1-A491-4382-BD20-FFD2D01D1CCC}"/>
              </a:ext>
            </a:extLst>
          </p:cNvPr>
          <p:cNvCxnSpPr>
            <a:cxnSpLocks/>
          </p:cNvCxnSpPr>
          <p:nvPr/>
        </p:nvCxnSpPr>
        <p:spPr>
          <a:xfrm flipH="1">
            <a:off x="9032140" y="2957601"/>
            <a:ext cx="983514" cy="1313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80172FC6-D1D0-4747-A630-0FE554188390}"/>
              </a:ext>
            </a:extLst>
          </p:cNvPr>
          <p:cNvCxnSpPr>
            <a:cxnSpLocks/>
          </p:cNvCxnSpPr>
          <p:nvPr/>
        </p:nvCxnSpPr>
        <p:spPr>
          <a:xfrm flipV="1">
            <a:off x="9055074" y="2946384"/>
            <a:ext cx="0" cy="22143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EAF70A13-94F4-4D01-8E22-65685A18BA6B}"/>
              </a:ext>
            </a:extLst>
          </p:cNvPr>
          <p:cNvCxnSpPr>
            <a:cxnSpLocks/>
          </p:cNvCxnSpPr>
          <p:nvPr/>
        </p:nvCxnSpPr>
        <p:spPr>
          <a:xfrm flipV="1">
            <a:off x="10518639" y="3868097"/>
            <a:ext cx="0" cy="2528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6ED01FB1-0123-4548-9D30-E835D21EC02B}"/>
              </a:ext>
            </a:extLst>
          </p:cNvPr>
          <p:cNvCxnSpPr>
            <a:cxnSpLocks/>
          </p:cNvCxnSpPr>
          <p:nvPr/>
        </p:nvCxnSpPr>
        <p:spPr>
          <a:xfrm flipH="1">
            <a:off x="4851522" y="3883330"/>
            <a:ext cx="999920" cy="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="" xmlns:a16="http://schemas.microsoft.com/office/drawing/2014/main" id="{6D3D0C64-F45E-4495-A1C5-A4BA9F6F9499}"/>
              </a:ext>
            </a:extLst>
          </p:cNvPr>
          <p:cNvCxnSpPr>
            <a:cxnSpLocks/>
          </p:cNvCxnSpPr>
          <p:nvPr/>
        </p:nvCxnSpPr>
        <p:spPr>
          <a:xfrm flipV="1">
            <a:off x="4851521" y="3891985"/>
            <a:ext cx="0" cy="22143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="" xmlns:a16="http://schemas.microsoft.com/office/drawing/2014/main" id="{75529C96-4D60-42F7-B814-5DD3197758CF}"/>
              </a:ext>
            </a:extLst>
          </p:cNvPr>
          <p:cNvCxnSpPr>
            <a:cxnSpLocks/>
          </p:cNvCxnSpPr>
          <p:nvPr/>
        </p:nvCxnSpPr>
        <p:spPr>
          <a:xfrm flipV="1">
            <a:off x="8010150" y="3930829"/>
            <a:ext cx="0" cy="2847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="" xmlns:a16="http://schemas.microsoft.com/office/drawing/2014/main" id="{DA29F598-7EAE-469F-9658-AFED93C5CBB8}"/>
              </a:ext>
            </a:extLst>
          </p:cNvPr>
          <p:cNvCxnSpPr>
            <a:cxnSpLocks/>
          </p:cNvCxnSpPr>
          <p:nvPr/>
        </p:nvCxnSpPr>
        <p:spPr>
          <a:xfrm flipH="1" flipV="1">
            <a:off x="9461785" y="3883330"/>
            <a:ext cx="1056854" cy="1523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892F82DA-9F3E-403B-907E-C792865FA4C7}"/>
              </a:ext>
            </a:extLst>
          </p:cNvPr>
          <p:cNvCxnSpPr>
            <a:cxnSpLocks/>
          </p:cNvCxnSpPr>
          <p:nvPr/>
        </p:nvCxnSpPr>
        <p:spPr>
          <a:xfrm flipV="1">
            <a:off x="5860779" y="3868100"/>
            <a:ext cx="4592" cy="28346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="" xmlns:a16="http://schemas.microsoft.com/office/drawing/2014/main" id="{CD39AFD0-CB15-457B-8374-720B9E06DC11}"/>
              </a:ext>
            </a:extLst>
          </p:cNvPr>
          <p:cNvCxnSpPr>
            <a:cxnSpLocks/>
          </p:cNvCxnSpPr>
          <p:nvPr/>
        </p:nvCxnSpPr>
        <p:spPr>
          <a:xfrm flipV="1">
            <a:off x="9492196" y="3868097"/>
            <a:ext cx="0" cy="2528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="" xmlns:a16="http://schemas.microsoft.com/office/drawing/2014/main" id="{B6DDE81B-B002-465A-B235-E18F4956AC49}"/>
              </a:ext>
            </a:extLst>
          </p:cNvPr>
          <p:cNvCxnSpPr>
            <a:cxnSpLocks/>
          </p:cNvCxnSpPr>
          <p:nvPr/>
        </p:nvCxnSpPr>
        <p:spPr>
          <a:xfrm flipV="1">
            <a:off x="3118898" y="2868237"/>
            <a:ext cx="444874" cy="2528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="" xmlns:a16="http://schemas.microsoft.com/office/drawing/2014/main" id="{55F1F387-6944-41CD-9E1F-D002CA2FD6A3}"/>
              </a:ext>
            </a:extLst>
          </p:cNvPr>
          <p:cNvCxnSpPr>
            <a:cxnSpLocks/>
          </p:cNvCxnSpPr>
          <p:nvPr/>
        </p:nvCxnSpPr>
        <p:spPr>
          <a:xfrm flipH="1" flipV="1">
            <a:off x="3541217" y="2893176"/>
            <a:ext cx="332734" cy="2528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99076333-E9FC-4EE3-A75B-0B9648E39527}"/>
              </a:ext>
            </a:extLst>
          </p:cNvPr>
          <p:cNvCxnSpPr>
            <a:cxnSpLocks/>
          </p:cNvCxnSpPr>
          <p:nvPr/>
        </p:nvCxnSpPr>
        <p:spPr>
          <a:xfrm flipH="1" flipV="1">
            <a:off x="2499856" y="3877025"/>
            <a:ext cx="989099" cy="836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="" xmlns:a16="http://schemas.microsoft.com/office/drawing/2014/main" id="{E9D52A30-2422-42BD-98BE-18BC0B99FB60}"/>
              </a:ext>
            </a:extLst>
          </p:cNvPr>
          <p:cNvCxnSpPr>
            <a:cxnSpLocks/>
          </p:cNvCxnSpPr>
          <p:nvPr/>
        </p:nvCxnSpPr>
        <p:spPr>
          <a:xfrm flipV="1">
            <a:off x="2520618" y="3915159"/>
            <a:ext cx="0" cy="22143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="" xmlns:a16="http://schemas.microsoft.com/office/drawing/2014/main" id="{D6A58F07-5A7F-4740-9E00-379155F4D23F}"/>
              </a:ext>
            </a:extLst>
          </p:cNvPr>
          <p:cNvCxnSpPr>
            <a:cxnSpLocks/>
          </p:cNvCxnSpPr>
          <p:nvPr/>
        </p:nvCxnSpPr>
        <p:spPr>
          <a:xfrm flipV="1">
            <a:off x="3488955" y="3895404"/>
            <a:ext cx="0" cy="2528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D345D2C7-2486-43D8-835F-53A400C2F827}"/>
              </a:ext>
            </a:extLst>
          </p:cNvPr>
          <p:cNvCxnSpPr>
            <a:cxnSpLocks/>
          </p:cNvCxnSpPr>
          <p:nvPr/>
        </p:nvCxnSpPr>
        <p:spPr>
          <a:xfrm flipH="1">
            <a:off x="7342822" y="4905726"/>
            <a:ext cx="1029992" cy="3046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="" xmlns:a16="http://schemas.microsoft.com/office/drawing/2014/main" id="{3F5148E0-5C5D-4DA7-A76A-3D5200E96EBF}"/>
              </a:ext>
            </a:extLst>
          </p:cNvPr>
          <p:cNvCxnSpPr>
            <a:cxnSpLocks/>
          </p:cNvCxnSpPr>
          <p:nvPr/>
        </p:nvCxnSpPr>
        <p:spPr>
          <a:xfrm flipV="1">
            <a:off x="7357430" y="4925481"/>
            <a:ext cx="0" cy="22144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="" xmlns:a16="http://schemas.microsoft.com/office/drawing/2014/main" id="{E41668CD-4760-4BB3-9840-268ED713C425}"/>
              </a:ext>
            </a:extLst>
          </p:cNvPr>
          <p:cNvCxnSpPr>
            <a:cxnSpLocks/>
          </p:cNvCxnSpPr>
          <p:nvPr/>
        </p:nvCxnSpPr>
        <p:spPr>
          <a:xfrm flipH="1" flipV="1">
            <a:off x="8335617" y="4905726"/>
            <a:ext cx="15090" cy="21337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="" xmlns:a16="http://schemas.microsoft.com/office/drawing/2014/main" id="{58D8FDFD-7ECE-4DE1-8874-96660712FE61}"/>
              </a:ext>
            </a:extLst>
          </p:cNvPr>
          <p:cNvCxnSpPr>
            <a:cxnSpLocks/>
          </p:cNvCxnSpPr>
          <p:nvPr/>
        </p:nvCxnSpPr>
        <p:spPr>
          <a:xfrm flipH="1">
            <a:off x="4965917" y="4905726"/>
            <a:ext cx="99756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="" xmlns:a16="http://schemas.microsoft.com/office/drawing/2014/main" id="{730F71FA-BEFE-482D-84F5-281DCD112F6B}"/>
              </a:ext>
            </a:extLst>
          </p:cNvPr>
          <p:cNvCxnSpPr>
            <a:cxnSpLocks/>
          </p:cNvCxnSpPr>
          <p:nvPr/>
        </p:nvCxnSpPr>
        <p:spPr>
          <a:xfrm flipV="1">
            <a:off x="4979554" y="4906672"/>
            <a:ext cx="0" cy="22144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="" xmlns:a16="http://schemas.microsoft.com/office/drawing/2014/main" id="{81C02515-1792-4E19-BEA1-75CF177E3000}"/>
              </a:ext>
            </a:extLst>
          </p:cNvPr>
          <p:cNvCxnSpPr>
            <a:cxnSpLocks/>
          </p:cNvCxnSpPr>
          <p:nvPr/>
        </p:nvCxnSpPr>
        <p:spPr>
          <a:xfrm flipV="1">
            <a:off x="5936974" y="4936206"/>
            <a:ext cx="0" cy="19190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="" xmlns:a16="http://schemas.microsoft.com/office/drawing/2014/main" id="{A10BA5F5-9504-4F4B-8F99-30BF7F32B260}"/>
              </a:ext>
            </a:extLst>
          </p:cNvPr>
          <p:cNvCxnSpPr>
            <a:cxnSpLocks/>
          </p:cNvCxnSpPr>
          <p:nvPr/>
        </p:nvCxnSpPr>
        <p:spPr>
          <a:xfrm flipH="1">
            <a:off x="2699529" y="4851510"/>
            <a:ext cx="1067072" cy="740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="" xmlns:a16="http://schemas.microsoft.com/office/drawing/2014/main" id="{049735DD-E056-4119-AADA-887A401BB2FB}"/>
              </a:ext>
            </a:extLst>
          </p:cNvPr>
          <p:cNvCxnSpPr>
            <a:cxnSpLocks/>
          </p:cNvCxnSpPr>
          <p:nvPr/>
        </p:nvCxnSpPr>
        <p:spPr>
          <a:xfrm flipV="1">
            <a:off x="2699528" y="4848633"/>
            <a:ext cx="0" cy="2214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="" xmlns:a16="http://schemas.microsoft.com/office/drawing/2014/main" id="{BA29DA59-0C38-4B61-B2DB-56CE291301C8}"/>
              </a:ext>
            </a:extLst>
          </p:cNvPr>
          <p:cNvCxnSpPr>
            <a:cxnSpLocks/>
          </p:cNvCxnSpPr>
          <p:nvPr/>
        </p:nvCxnSpPr>
        <p:spPr>
          <a:xfrm flipH="1">
            <a:off x="3766602" y="4851510"/>
            <a:ext cx="1" cy="26759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72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F9D519B-A579-4871-A86D-F549B32A0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3D68F8-A589-4278-8A37-861564BC9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9287" y="185530"/>
            <a:ext cx="10230678" cy="1974575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85-mashq.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orzum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tuzishda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savollardan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C69EA10-B782-43EC-85DA-A9616DFD5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1564" y="2409341"/>
            <a:ext cx="9846366" cy="1655762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orzu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yashayapsiz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2. Bu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orzu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3.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Orzungiz-ning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ushalishi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qilmoqchisiz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51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F9D519B-A579-4871-A86D-F549B32A0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90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3D68F8-A589-4278-8A37-861564BC9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1808" y="429039"/>
            <a:ext cx="8150086" cy="1256059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86-mashq.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Topishmoqni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Javobini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toping.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C69EA10-B782-43EC-85DA-A9616DFD5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3843" y="2833415"/>
            <a:ext cx="5367488" cy="152655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o‘roqqa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/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tutar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so‘roqqa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A756C6A-8E1E-4B41-8982-36F39BE46152}"/>
              </a:ext>
            </a:extLst>
          </p:cNvPr>
          <p:cNvSpPr txBox="1"/>
          <p:nvPr/>
        </p:nvSpPr>
        <p:spPr>
          <a:xfrm>
            <a:off x="1935176" y="4753751"/>
            <a:ext cx="95813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Ajratilgan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tegishlicha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E533A70-BA9F-4412-8DC8-7531A05AC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331" y="3229069"/>
            <a:ext cx="3776513" cy="10248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BC83913-6404-46E9-BC03-F4D8CD8DAA0F}"/>
              </a:ext>
            </a:extLst>
          </p:cNvPr>
          <p:cNvSpPr txBox="1"/>
          <p:nvPr/>
        </p:nvSpPr>
        <p:spPr>
          <a:xfrm>
            <a:off x="8468139" y="3361546"/>
            <a:ext cx="3233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  r   o    q     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E5F713E-1338-4334-B7A7-67CCE8AC88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3767" y="557260"/>
            <a:ext cx="2926356" cy="2804286"/>
          </a:xfrm>
          <a:prstGeom prst="rect">
            <a:avLst/>
          </a:prstGeom>
        </p:spPr>
      </p:pic>
      <p:sp>
        <p:nvSpPr>
          <p:cNvPr id="13" name="Арка 12">
            <a:extLst>
              <a:ext uri="{FF2B5EF4-FFF2-40B4-BE49-F238E27FC236}">
                <a16:creationId xmlns="" xmlns:a16="http://schemas.microsoft.com/office/drawing/2014/main" id="{EF4FF8D0-2263-488C-A70B-C83807EE7F65}"/>
              </a:ext>
            </a:extLst>
          </p:cNvPr>
          <p:cNvSpPr/>
          <p:nvPr/>
        </p:nvSpPr>
        <p:spPr>
          <a:xfrm>
            <a:off x="5380382" y="2833415"/>
            <a:ext cx="1126413" cy="357368"/>
          </a:xfrm>
          <a:prstGeom prst="blockArc">
            <a:avLst>
              <a:gd name="adj1" fmla="val 10881341"/>
              <a:gd name="adj2" fmla="val 454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Арка 14">
            <a:extLst>
              <a:ext uri="{FF2B5EF4-FFF2-40B4-BE49-F238E27FC236}">
                <a16:creationId xmlns="" xmlns:a16="http://schemas.microsoft.com/office/drawing/2014/main" id="{6D2B7E29-1E9E-4CA8-9397-3C21A4F757D5}"/>
              </a:ext>
            </a:extLst>
          </p:cNvPr>
          <p:cNvSpPr/>
          <p:nvPr/>
        </p:nvSpPr>
        <p:spPr>
          <a:xfrm>
            <a:off x="2166730" y="2717899"/>
            <a:ext cx="1219184" cy="386739"/>
          </a:xfrm>
          <a:prstGeom prst="blockArc">
            <a:avLst>
              <a:gd name="adj1" fmla="val 10881341"/>
              <a:gd name="adj2" fmla="val 454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Арка 15">
            <a:extLst>
              <a:ext uri="{FF2B5EF4-FFF2-40B4-BE49-F238E27FC236}">
                <a16:creationId xmlns="" xmlns:a16="http://schemas.microsoft.com/office/drawing/2014/main" id="{5C841EE4-9526-46E3-8492-806326D852C9}"/>
              </a:ext>
            </a:extLst>
          </p:cNvPr>
          <p:cNvSpPr/>
          <p:nvPr/>
        </p:nvSpPr>
        <p:spPr>
          <a:xfrm>
            <a:off x="4598506" y="3479900"/>
            <a:ext cx="1219184" cy="386739"/>
          </a:xfrm>
          <a:prstGeom prst="blockArc">
            <a:avLst>
              <a:gd name="adj1" fmla="val 10881341"/>
              <a:gd name="adj2" fmla="val 454"/>
              <a:gd name="adj3" fmla="val 0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4842E957-2362-4D73-91A3-0FB4DEBB00EB}"/>
              </a:ext>
            </a:extLst>
          </p:cNvPr>
          <p:cNvCxnSpPr>
            <a:cxnSpLocks/>
          </p:cNvCxnSpPr>
          <p:nvPr/>
        </p:nvCxnSpPr>
        <p:spPr>
          <a:xfrm flipV="1">
            <a:off x="6480252" y="3471060"/>
            <a:ext cx="0" cy="2528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A6EC5A30-9902-4D40-8E13-A82842AB4E51}"/>
              </a:ext>
            </a:extLst>
          </p:cNvPr>
          <p:cNvCxnSpPr>
            <a:cxnSpLocks/>
          </p:cNvCxnSpPr>
          <p:nvPr/>
        </p:nvCxnSpPr>
        <p:spPr>
          <a:xfrm flipH="1">
            <a:off x="6049311" y="3501409"/>
            <a:ext cx="46409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BA596F19-4F91-441E-87E9-99CF588A5181}"/>
              </a:ext>
            </a:extLst>
          </p:cNvPr>
          <p:cNvCxnSpPr>
            <a:cxnSpLocks/>
          </p:cNvCxnSpPr>
          <p:nvPr/>
        </p:nvCxnSpPr>
        <p:spPr>
          <a:xfrm flipV="1">
            <a:off x="6062637" y="3488103"/>
            <a:ext cx="0" cy="2528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F5FC138D-1309-4363-B467-BF50676FDDCE}"/>
              </a:ext>
            </a:extLst>
          </p:cNvPr>
          <p:cNvCxnSpPr>
            <a:cxnSpLocks/>
          </p:cNvCxnSpPr>
          <p:nvPr/>
        </p:nvCxnSpPr>
        <p:spPr>
          <a:xfrm flipV="1">
            <a:off x="3650914" y="2669300"/>
            <a:ext cx="0" cy="2528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="" xmlns:a16="http://schemas.microsoft.com/office/drawing/2014/main" id="{23FA9EE4-FF64-4838-BEAB-0EC8FB33D89F}"/>
              </a:ext>
            </a:extLst>
          </p:cNvPr>
          <p:cNvCxnSpPr>
            <a:cxnSpLocks/>
          </p:cNvCxnSpPr>
          <p:nvPr/>
        </p:nvCxnSpPr>
        <p:spPr>
          <a:xfrm flipH="1">
            <a:off x="3378998" y="2686397"/>
            <a:ext cx="29185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="" xmlns:a16="http://schemas.microsoft.com/office/drawing/2014/main" id="{72FE41AD-6EA2-4193-A5FF-22447720A509}"/>
              </a:ext>
            </a:extLst>
          </p:cNvPr>
          <p:cNvCxnSpPr>
            <a:cxnSpLocks/>
          </p:cNvCxnSpPr>
          <p:nvPr/>
        </p:nvCxnSpPr>
        <p:spPr>
          <a:xfrm flipV="1">
            <a:off x="3392323" y="2673091"/>
            <a:ext cx="0" cy="2528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="" xmlns:a16="http://schemas.microsoft.com/office/drawing/2014/main" id="{5774803C-3B1A-4AF2-976F-15C6C3C2CA42}"/>
              </a:ext>
            </a:extLst>
          </p:cNvPr>
          <p:cNvCxnSpPr>
            <a:cxnSpLocks/>
          </p:cNvCxnSpPr>
          <p:nvPr/>
        </p:nvCxnSpPr>
        <p:spPr>
          <a:xfrm flipV="1">
            <a:off x="7023588" y="2768698"/>
            <a:ext cx="0" cy="2528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="" xmlns:a16="http://schemas.microsoft.com/office/drawing/2014/main" id="{F0D1B190-18C2-4107-B766-B4EE6DEE2519}"/>
              </a:ext>
            </a:extLst>
          </p:cNvPr>
          <p:cNvCxnSpPr>
            <a:cxnSpLocks/>
          </p:cNvCxnSpPr>
          <p:nvPr/>
        </p:nvCxnSpPr>
        <p:spPr>
          <a:xfrm flipH="1">
            <a:off x="6592647" y="2799047"/>
            <a:ext cx="46409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7713134E-A50C-40F0-98C7-03A23265AFA5}"/>
              </a:ext>
            </a:extLst>
          </p:cNvPr>
          <p:cNvCxnSpPr>
            <a:cxnSpLocks/>
          </p:cNvCxnSpPr>
          <p:nvPr/>
        </p:nvCxnSpPr>
        <p:spPr>
          <a:xfrm flipV="1">
            <a:off x="6605973" y="2785741"/>
            <a:ext cx="0" cy="2528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60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3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F9D519B-A579-4871-A86D-F549B32A0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3D68F8-A589-4278-8A37-861564BC9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4817" y="0"/>
            <a:ext cx="10045148" cy="1800431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87-mashq.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O‘qing.Ko‘chiring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Ajratilgan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so‘zlarning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qo‘shimchalarini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tegishlicha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belgilang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C69EA10-B782-43EC-85DA-A9616DFD5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2051" y="2075416"/>
            <a:ext cx="10045148" cy="4716323"/>
          </a:xfrm>
        </p:spPr>
        <p:txBody>
          <a:bodyPr>
            <a:noAutofit/>
          </a:bodyPr>
          <a:lstStyle/>
          <a:p>
            <a:pPr marL="457200" indent="-457200" algn="l">
              <a:buAutoNum type="arabicPeriod"/>
            </a:pP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berar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bizga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boydir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sehr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so‘zga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Topishmoq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 algn="l">
              <a:buAutoNum type="arabicPeriod"/>
            </a:pP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aqllini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aqlli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ishni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Maqol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28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AutoNum type="arabicPeriod"/>
            </a:pP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G‘ayrat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jonga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madad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Maqol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Toshkent –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tinchlik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poytaxti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/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Undadir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xalqlar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baxti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Tinchlikning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ishi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haqdir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/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Tinchlik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bo‘lar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barqaror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Islom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</a:t>
            </a:r>
            <a:r>
              <a:rPr lang="en-US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6D56614-81EC-4386-BB49-859B0535B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5860" y="3041534"/>
            <a:ext cx="2935895" cy="267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4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380</Words>
  <Application>Microsoft Office PowerPoint</Application>
  <PresentationFormat>Произвольный</PresentationFormat>
  <Paragraphs>31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1_Тема Office</vt:lpstr>
      <vt:lpstr>Презентация PowerPoint</vt:lpstr>
      <vt:lpstr>Mavzu:  Asos va qo‘shimchalarni aniqlash. Asosdosh so‘zlarni aniqlash. 82-87-mashqlar</vt:lpstr>
      <vt:lpstr>            Mustaqil mashqni tekshirish: 81-mashq. So‘zlarni o‘zaro bog‘laydigan qo‘shim-chalarni oladigan so‘zlarni qatnashtirib gap tuzing va yozing.</vt:lpstr>
      <vt:lpstr>82-mashq. O‘qing. Shoir o‘zi haqida nimalarni yozgan-ligini qayta hikoyalab bering. Siz Anvar Obidjonning qaysi she’rlarini bilasiz?</vt:lpstr>
      <vt:lpstr>     Ajratilgan so‘zlarni ko‘chiring, asos va qo‘shimchalarni tegishlicha belgilang. So‘z-larni shakli va ma’nosidagi o‘zgarishlarni izohlang.</vt:lpstr>
      <vt:lpstr>83-mashq.  -dosh qo‘shimchasi bilan 10 ta so‘z topib yozing. Ularning asos va qo‘shim-chalarini belgilang. Ma’nosini izohlang.</vt:lpstr>
      <vt:lpstr>85-mashq. “Mening orzum” mavzusida hikoya yozing. Hikoya tuzishda quyidagi savollardan foydalaning.</vt:lpstr>
      <vt:lpstr>86-mashq. Topishmoqni o‘qing. Javobini toping.</vt:lpstr>
      <vt:lpstr>87-mashq. O‘qing.Ko‘chiring. Ajratilgan so‘zlarning asos va qo‘shimchalarini tegishlicha belgilang.</vt:lpstr>
      <vt:lpstr>-ning,  -ni, - dan, -da, - ga, - ka  qanday qo‘shimchalar deb ataladi?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Dildora</dc:creator>
  <cp:lastModifiedBy>Гость</cp:lastModifiedBy>
  <cp:revision>56</cp:revision>
  <dcterms:created xsi:type="dcterms:W3CDTF">2020-10-19T16:08:03Z</dcterms:created>
  <dcterms:modified xsi:type="dcterms:W3CDTF">2020-10-20T10:04:25Z</dcterms:modified>
</cp:coreProperties>
</file>