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xt" ContentType="application/txt"/>
  <Default Extension="DM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84" r:id="rId5"/>
    <p:sldId id="297" r:id="rId6"/>
    <p:sldId id="295" r:id="rId7"/>
    <p:sldId id="286" r:id="rId8"/>
    <p:sldId id="285" r:id="rId9"/>
    <p:sldId id="292" r:id="rId10"/>
    <p:sldId id="257" r:id="rId11"/>
    <p:sldId id="296" r:id="rId12"/>
    <p:sldId id="289" r:id="rId13"/>
    <p:sldId id="291" r:id="rId14"/>
    <p:sldId id="258" r:id="rId15"/>
    <p:sldId id="281" r:id="rId16"/>
    <p:sldId id="282" r:id="rId17"/>
    <p:sldId id="288" r:id="rId18"/>
    <p:sldId id="261" r:id="rId19"/>
    <p:sldId id="29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lmurod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9900"/>
    <a:srgbClr val="3366FF"/>
    <a:srgbClr val="3333FF"/>
    <a:srgbClr val="00CC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000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media/image3.txt>GIF89a@&#65533; &#65533;  
		
	

#'(&'(7+2#
#
+(#+
(#$$+++'
43:343;;;5)",#&"4"<%8+4%&)68("%4"%;$*<(+8+3:68801(!)H91D38E1.BKJ8aQ;CGTD#C$J$V.N"%C%*D*-C$+K*-K"%K,2D-3K(5H25K4:L59G%+V,3S+4Z4;T4;[6:W1.K(e%,f+4h5;g+6v4<w%.sQ;CI<B\;CV4LQ<Cc<Ck9Fh;Dx4Jp>beFHHDHZJTYVXXRRIiWPXfTjkYDJdDKkFIgKSiUYiDKsDK{FJwLSsLS{IVxT[|UYwQNmZdi[cyUlpfhheiyjuyssoh]gD=I&#65533;ut&#65533;h[x&#65533;tp&#65533;_&#65533;&#65533;y&#65533;&#65533;}4=&#65533;-:&#65533;:E&#65533;;H&#65533;:N&#65533;>L&#65533;DL&#65533;LS&#65533;JU&#65533;T[&#65533;U[&#65533;CM&#65533;IU&#65533;T\&#65533;[d&#65533;Zd&#65533;Wl&#65533;ej&#65533;jt&#65533;uy&#65533;ek&#65533;kt&#65533;uz&#65533;uk&#65533;JV&#65533;S\&#65533;KW&#65533;Ye&#65533;Zf&#65533;Wj&#65533;dl&#65533;ju&#65533;u{&#65533;cm&#65533;iv&#65533;s|&#65533;sm&#65533;b^&#65533;mx&#65533;\i&#133;{&#65533;z&#65533;&#65533;x&#65533;&#65533;z&#65533;&#65533;z&#65533;&#65533;v&#65533;&#65533;\&#65533;&#65533;z&#65533;&#65533;z&#65533;&#65533;}&#65533;&#4425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313;&#65533;&#65533;&#394;&#65533;&#469;&#65533;&#394;&#65533;&#1427;&#65533;&#1411;&#65533;&#1370;&#65533;&#538;&#65533;&#1495;&#65533;&#933;&#65533;&#554;&#65533;&#565;&#65533;&#612;&#65533;&#1450;&#65533;&#1525;&#65533;&#1522;&#65533;&#538;&#65533;&#31413;&#27964;&#27251;&#62490;&#65533;&#65533;&#1593;&#65533;&#634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  !&#65533;   !&#65533;Lavc56.1.100 !&#65533;NETSCAPE2.0   ,    @&#65533;  &#65533; H&#65533;&#65533;&#65533;&#65533; &#65533;0&#65533;&#199;#J&#65533;8&#65533;&#65533;&#65533; -j&#65533;&#561;&#65533;&#463; C&#65533;9R&#65533;B&#65533;7&#65533;<i2&#65533;&#662;+]&#65533;&#65533;I&#65533;&#857;snLY&#65533;&#774;3/&#65533;&#65533;&#65533;&#65533;&#65533;O&#65533;@Wu&#65533;&#65533;i&#855;P&#65533;FE*&#65533;*&#1387;9Ij&#65533;Z&#65533;I&#65533;&#65533;
&#65533;:6&#65533;&#1587;d&#1114;MK&#65533;&#1121;02&#65533;&#1618;hVa&#65533;&#65533;E&#65533;siY&#65533;a&#1646;&#65533;0&#65533;&#65533;{&#65533;&#65533;x&#65533;J&#65533;_#&#65533;Ly&#65533;&#65533;&#664;&#378;&#842;2@&#65533;&#65533;`&#65533;&#65533;&#65533;&#65533;jO&#65533;&#65533;S_^&#65533;&#65533;5k&#65533;f&#65533;&#65533;&#1589;&#65533;&#1527;s&#65533;&#65533;&#65533;kh&#65533;&#65533;&#65533;<&#65533;oZ&#65533;&#65533;&#65533;&#65533;^&#65533;&#65533;&#65533;&#44275;&#65533;g&#700;&#65533;&#65533;&#65533;&#65533;}4&#65533;&#1098;q&#65533;&#65533;&#65533;&#65533;U3&#65533;&#65533;&#65533;&#65533;_&#65533;-&#65533;&#65533;t&#65533;&#65533;&#65533;[,  &#65533;o&#65533;&#65533;&#65533;W ^&#65533;&#65533;&#65533;&#65533;O&#65533;&#65533;&#1985;&#65533;&#65533;&#65533;&#1922;
&#65533;&#281;&#65533;"&#1558;}&#65533;&#65533;&#65533;Q\r&#1607;a &#65533;&#65533;g &#65533;WWW&#65533;&#65533;\&#65533;(J&#65533;&#65533;,*T[&#65533;0Z&#65533;&#65533;E&#65533;u&#65533; &#65533;@ &#52736; &#65533;!D&#65533;@&#65533; &#65533;&#65533;&#65533;m&#65533;o$V&#65533;&#65533;h%A&#21573;&#65533;&#65533;\&#65533;Tx
V&#65533;c&#65533;&#65533;&#65533;&#65533;0d B	/&#65533;&#65533;&#65533;
9&#65533;P#&#65533;&#65533;&#65533;d &#65533;AzX&#1989;&#65533;&#65533;&#65533;&#65533;&#65533;m&#65533;&#65533;-&#148;&#65533;\&#65533;&#65533;&#65533;&#65533;A&#65533;hV&#65533;V&#65533;&#65533;X&#65533;&#65533;Fh&#65533;_&#65533;|&#65533;	&#65533;$&#65533;&#65533;CQ&#65533;&#65533;`&#1329;&#65533;&#65533;&#65533;$&#65533;k&#65533;&#65533;X&#65533;&#65533;&#65533;+&#65533; &#65533; `@\&#65533;P&#65533;pJf)&#65533;&#65533;6&#65533;&#65533;&#65533;&#65533;F&#65533;&#65533;&#65533;e
i&#65533;&#65533;&#65533;&#65533;&#65533;&#65533;&#65533;I{&#65533;&#65533;N&#65533;V&#65533;&q&#65533;W&#65533;ff&#65533;&#65533;&#65533;&#65533;
k"&#65533; &#65533;&#65533;!&#65533;&#65533;&#65533;&#702;&#65533;&#65533;&#65533;&#703;&#65533;&#65533;+k"n&#65533;:E:&#65533;&#65533;&#65533;4&#65533;&#65533;4&#65533;&#65533;&#65533;&#65533;&#65533;&#65533;&#65533;&#65533;a&#65533;&#65533;&#65533;@&#65533;&#65533;b&#65533;2&#65533;v&#65533;1*&#65533;&#65533;&#65533;&&#65533;&#65533;&#65533;&#65533;r&#65533;0#&#65533;&#65533;4P&#65533;&#65533;&#65533;&#65533;&#65533;3&#65533;&#65533;&#65533;*&#65533;&#65533;&#65533;J&#1069;&#65533;&#65533;J.&#65533;&#65533;&#65533;&#1072;&#65533;"
"&#65533;&#65533;&#65533;&#65533;Ts&#65533;3&#65533;0g&#65533;&#65533;&#65533;&#65533;$[f&#65533;&#65533;E&#65533;&#65533;&#65533;|!'&#65533;%v&#65533;6&#65533;r&#1768;&#65533;w&#65533;Z&#65533;&#65533;a` &#65533;&#65533;S&#65533;&#65533;J/&#65533;&#65533;J/&#65533;&#65533;&#65533;4&#65533;8&#65533;K+&#65533;4&#65533;J/&#65533;D&#65533;M0&#65533; mt&#65533;&#65533;&#65533;&#65533;e&#65533;&#65533;&#65533;;D&#65533;+	#&#65533;&#65533;&#65533;&#65533;u&#65533;&#65533;f&#65533;`+&#65533;&#65533;:si/&#65533;&#651;&#65533;}2u&#65533;&#1918;&#65533;&#65533;-&#65533;_ t@&#65533;&#839;&#65533;&#65533;L&#65533;&#65533;&#65533;&#1163;)&#65533;&#65533;&#65533;&#65533;&#7884;&#65533;	(&#65533;&#65533;K&#65533;&#65533;t&#205;4&#65533;L#&#1006;&#65533;"&#65533; ~&#65533;_&#1388;z&#65533;$&#65533;	&#65533;&#65533;u&#65533;&#65533;;&#65533;w&#65533;Z&#65533;&#1577;&#65533;&#65533;v&#65533;-&#65533;\fe&#65533;A &#65533;>&#1428;Hm&#65533;CR&#65533;@&#65533;S&#65533;&#65533;&#1800;&#65533;/&#65533;&#65533;&#65533;^&#65533;&#65533;0&#65533;B!&#65533;a&#65533;&#65533;E0&#65533;&#65533;&#65533;I&#65533;&#65533;&#65533;&#65533;A&#65533;>&#65533;!}}&#65533;&#65533;&#65533;&#65533;&#65533;,&#65533;*&#65533;1&#65533;&#65533;&#65533;&#65533;tU&#65533;u&#65533;I&#65533;b&#65533;:.(C`&#65533;&#65533;&#65533;&#1563;&#65533;@>1&#65533;&#65533;N&#65533;&#65533;2&#65533;p.&#65533;&#65533;n&#65533;&#65533;&#65533;'>1
_n&#65533;&#65533;&#65533;&#65533;7
S&#65533;&#65533;&#65533;F7&#65533;&#65533;&#65533;V&#65533;&#9199;&#65533;+&#65533;&#65533;7&#65533;&#65533;&#65533;4&#65533;&#65533;&#65533;0x!
U&#65533;dr&#65533;&#65533;;&#1647;?&#65533;&#65533;r-&#65533;&#65533;oB&#65533;t&#65533;&#65533;&#65533;&#65533;&#65533;`&#65533;9&#1794;[*&#65533;&#65533;I,)jb.i&#65533;&#65533; ,&#65533;&#65533;H&#65533;-p&#65533;&#65533;]&#65533;b&#65533;&#65533;&#65533;6&#65533;&#65533;&#65533;&#65533;&#1361;&#65533;&#65533;&#65533;&#65533;'&#65533;&#65533;&#65533;V&#65533;q(D+&#65533;&#65533;&#65533;pC&#65533;s&#65533;rAU&#65533;&#65533;&#65533;&#65533;8&#65533; N6|!S&#65533;&#65533;v&#65533;&#65533;*&#65533; $x &#65533;&#65533;b&#65533;&#65533;8G&#65533;de^&#1974;"-5qe&#65533;)&#65533;)&#65533;?~&#704;&#65533;t &#65533;&#65533;!y 
p0D*p&#1098;[&#65533;&#65533;&#65533;.nq&#65533;^&#65533;b&#65533;&#65533;h(@(
Pbg&#65533;F4&#65533;Q&#65533;bc_&#65533;pE7qan&#14766;8&#65533;!&#65533;p:&#65533;	K`&#65533;&#65533;@&#65533;`3&#65533;&#65533;z&#65533;<@&#65533;|&#65533;&#65533;&#65533;&#65533;S2&#65533;mK@&#65533;&#65533;&#1987;&#65533;&#65533;?&#65533;6&#65533;m&#1058;?]&#65533;?R&#65533;gd#&#65533;\ B&#65533;&#65533;r&#65533;0E(BQ
&#65533;&#65533;x&#65533;(R&#65533;&#65533;~&#65533;&#65533;&#65533;&#65533;&#65533;8&#65533;!&#65533;q&#65533;&#65533;&#65533;&#65533;&#65533;E*Dq&#65533;T&#65533;&#65533;&#65533;d*&#65533;S9t&#65533;k &#65533; &#65533;)0
E&#832;&#65533;&#65533;&#65533;&#65533; OE&#65533;&#65533;0D&#65533;&#65533;&#65533;P&#65533;&#65533;&#65533;&#65533;l	:V&#65533;tB&#65533;&#65533;g&#65533;&#65533;I|&#65533;&#65533;/&#65533;\&#65533;i&#65533;&#65533;(FHiA&#65533;O&#65533;B"&#65533;(&#65533;Z41&#65533;&#65533;&#65533;&#65533;F8&#385;&#65533;s&#65533;T&#65533;%FL]&#65533;&#1508;&#65533;+&#65533;,&#65533;&#65533;P&#65533;&#65533;s@]B&#65533;&#65533;&#65533; 2&#65533; j&#22138;C&#65533;	0&#65533;&#65533;&#65533;[&#65533;&#65533;nmUU&#65533;m&#65533;jPT&#65533;n>&#65533;D&#65533;&#65533;4&#65533;-&#65533;}E4&#65533;&#1102;s&#65533;&#65533;)&#65533;E(6&#65533;
[&#65533;&#65533;r*&#65533;!&#65533;&#65533;&#65533;pF4&#65533;!&#65533;n&#65533;c&#65533;&#65533;&#1902;1&#65533;!&#65533;&#65533;a&#65533;&#65533;&#65533;*&#65533;&#65533;&#65533;S &#1213;c C&#65533;&#65533;&#65533;&#65533;2&#65533;&#65533;&#65533;AT`&#65533;&#65533;&#65533;&#65533;<&#65533;&#65533;&#65533;&#65533;&#65533;O&#65533;&#65533;l&#65533;7&#65533;u&#65533;Z&#65533;)&#65533;&#65533;&#65533;L&#363;&#65533;&#65533;&#1282;MV7bDf&#65533;Aq\q&#65533;&#65533;&#65533;&#65533;+
o&#1531;&#65533;&#65533;!}&#65533;+&#65533;&#65533;TC-N&#65533;!&#65533;>z&#65533;&#424;0D&#65533;Qb&#65533;&#65533;&#65533;8&#65533;6&#65533;&#65533;&#65533;@b&#65533;]h&#65533;&#65533;&#65533;&#65533;%&#65533;z&#65533;*&#65533;&#65533;&#65533;08&#65533;Y&#65533;&#65533;"@? b&#65533;#&#65533;K 5J&#65533;p&#65533;&#65533;&#366;"C&#65533;\&#65533;&#65533;&#65533;&#65533;&#65533;&#65533;V&#65533;&#65533;&#21843;p(H)&#65533;!^&#65533;&#1814;&#65533;&#65533; )*&#65533;J&#65533;r&#65533;T&#1134;`1&#65533;R&#65533;
K&#240;&#65533;G7paYU"&#65533;&#65533;&#65533;&#65533;)n*b&#65533;&#65533;pX&#65533;&#65533;&#65533;&#65533;&#65533;&#65533;k&#1580;&#65533;m&#65533;&#65533;+&#65533;&#65533;
6&#65533;&#65533;@&#65533;Z&#65533;Z&#65533;&#65533;&#65533;&#65533;&#65533;&#8025;&#65533;&#65533;&#65533;8&#65533;ywf&#65533;&#65533;;&#65533;&#65533;&#65533;&#456;-&#65533;P&#65533;&#65533;=&#65533;&#65533;&#65533;&#65533;
i&#65533;&#65533;p/&#65533;&#65533;Q&#65533;t&#65533;?&#453;0&#65533;c&#65533;&#65533;&#65533;j1v&#65533;AP&#65533;&#65533;bh&#65533;&#65533; 9l&#65533;&#65533;[)1&#65533;&#65533;4&#65533;&#65533;&#65533;&#65533;E&#65533;&#65533;&#65533;&#65533;\c&#65533;x&#65533;m@qX&#65533;&#65533;&#65533; &#65533;&#65533;h&#65533;F&#878;&#65533;&#65533;B/&#65533;&#65533;'&#65533;.&#65533;&#65533;&#65533;&#65533;w(&#1645; 0&#65533;&#65533;'&#65533;q&#65533;st#&#65533;&#65533;&#65533;&#65533;&#65533;
&#65533;J&#65533;;&#65533;&#65533;&#65533;S!&#65533;Tp&#65533;B&#65533;&#65533;&#65533;E&#65533;&#65533;Q&#65533;&#65533;c0&#65533;V?u&&#65533;&#65533;+&#65533;&#65533;&#423;&#65533;C&#65533;&#65533;&#65533;8"&#65533;Hak&#65533;&#65533;< &#65533;&#65533;&#65533;&#65533;&#65533;g &#65533;$&#65533;p&#65533;9b&#65533;gn&#65533;&#65533;D&#65533;k&#373;&#65533;	&#65533;&#65533;0&#65533;&#65533;&#65533;T&#65533;S&#65533;Nw|c&#32520;
&#65533;&#65533;b&#65533;&#218;,f&#65533;0&#1565;
Fb&#65533;r&#65533;&#65533;z&#65533;)Q&#65533;w&#65533;b@Ifb&#65533;[ &#65533;@&#65533;&#65533;c&#65533;&#65533;3&#65533;p
&#65533;&&#65533;g&#65533;&#65533;H:5v( ] |P0e&#65533;fe`qn&#65533;v&#65533; [&#65533;#N&#65533;I&#65533;&#65533;[{&#65533;};&#65533;&#65533;wG$;h&#65533;238m&#65533;$@K&#65533;u&#65533;
&#65533;L&#65533;&#65533;&#65533; eC&#65533;
<fX&#65533;P&#65533;&#65533;b&#496;
&#65533;0&#65533;&#65533;&#65533;
&#65533; Ow&#65533;&#65533;&#65533;
XhP'h S&#65533;r&#65533;X|&#65533;W&#65533;`{&#65533;e&#65533;0&#65533;0&#65533;p&#65533;P&#65533;^`W&#65533;K&#65533;*&#65533;&#65533;&#65533;2&#65533;  @#&#65533; &#65533;U&#65533;;`5bf&#65533;&#65533;r&#65533;&#65533;w&#65533;Qr1&#65533;&#65533;@&#65533;A&#65533;[&#65533;&#65533;dS&#65533;&#65533;&#65533;&#65533; y&#65533;} SH&#65533;&#65533;&#65533;c&#65533;0&#65533;&#65533;m&#65533;0&#65533;0&#65533;y&#65533;'&#65533;&#65533;h&#65533;&#453;b`r&#65533;X(q&#65533;	c &#65533;b0&#65533;N@&#65533;&#65533;
&#1120;G&#65533;&#65533;
e&#65533;Fq&#65533;4&#65533; o@&#65533;&#65533;&#65533;]&#65533;P&#65533;9n&#65533;{P6*'$0?B&#65533;|[6Or`&#65533;a
&#65533;`
&#65533;r)7&#65533;"x&#65533;&#65533;s&#65533;kaRKR@&#65533;&#65533;&#65533;&#65533;Q&#65533;P&#1104;
&#65533; &#65533;&#1226;&#65533; &#65533;&#65533;Px&#65533;&#65533;&#65533;p&#65533;`&#65533;`&#65533;&#65533;&#65533;&#65533;	&#65533;&#65533; 8&#65533;d &#65533;W&#65533;&#65533;0&#65533;@L &#65533;&#65533;dp
&#65533;v&#65533;&#65533;&#65533;o&#65533;`R&#65533;S&#65533;<&#65533;' O&#65533;&#65533;Dq gqO5Op P&#65533;)&#65533;q&#65533;&#65533;E|r&#65533;&#65533;&#65533;? &#65533;wYg&#65533;&#65533;! &#65533;\ 
&#65533;&#65533;R&#65533;&#65533;n&#65533;&#65533;W&#65533; FM&#65533;&#65533;'i&#65533;Ps&#65533;y&#65533;&#65533;y&#65533;`&#65533;
&#65533;&#65533;
&#65533;7&#65533;&#65533;&#65533;`(&#65533;;&#65533;c&#65533;&#460;L&#65533;[&#65533;I@Uo d &#65533;PRo&#65533;-&#65533;R&#65533;s|&#65533;)&#65533;+&#65533;k#&#65533;:p &#65533;&#65533;&#65533;&#65533;-x)&#65533;Ug&#65533;r&#65533;&#65533;&#65533;U9e&#1358;*'m&#65533;1#G &#65533;4&#65533;dz/ES&#65533;F&#1872;&#65533;&#65533;i&#65533;&#65533;c&#65533;&#65533;&#65533;
&#65533;'&#65533;r&#65533;	s&#65533;!&#65533;	&#65533;&#65533;&#65533;&#65533;P&#65533;t&#65533;8&#65533;&#65533; t&#65533;&#65533;&#65533;YM&#65533;I&#65533;&#65533;&#65533;deP&#65533;&#65533;&#1988;,P&#65533;0T3HPR&#65533;&#65533;&#65533;&#65533; Ou&#65533; O&#65533;&#65533; &#65533;&#65533; &#65533;&#65533;-
&#65533;T&#65533;&#65533;S&#38967;&#65533;t&#65533;&#65533;&#65533;&#65533;rnvE&#65533;qW&#65533;P&#65533;&#65533;R&#65533;&#65533;
&#65533;&#65533;y&#65533;b&#320;&#65533;&#65533;/U&#65533;&#65533;W&#65533;Y
&#65533;&#65533;fp&#65533;(&#1353;6&#65533;	&#65533;&#65533;&#65533;)&#65533;&#65533;
z$&#65533;&#65533;&#33374;&#65533;yu&#65533;)&#65533; L&#65533;Gp&#65533;I&#65533;&#65533;&#65533;s`@&#65533; !Hiq&#65533; 
&#65533;  w&#65533;q&#65533;3w"&#65533;'	&#65533;}&#65533;&#65533;Z&#590;j&#65533;&#65533;&#65533;(&#65533;4r"&#65533;U&#65533;&#65533;&#65533;!n 
&#65533;&#65533;S&#65533;&#65533;y/F^&#65533;G&#65533;0/e&#65533;&#65533;;&#389;7j&#65533;<:&#65533;fp&#65533;7*7*&#65533;&#65533;
&#65533;&#65533;&#65533;&#65533;&#65533;&#65533;j&#65533;&#600;&#65533;&#65533;H0&#65533;yR]&#65533;(&#65533;A%e0
~&#65533;~PT0K`+&#65533;$&#65533;FI?&#65533;&#65533;i&#65533;&#65533;&#65533;&#65533;&#65533;&#65533;&#65533;r?Ja&#65533;&#539;L&#65533;lw*&#65533;&#65533;]&#1621;C&#1109;Z&#65533;&#65533;1&#65533;`&#65533;
&#1796;45un&#65533;0&#65533;/V&#65533;&#65533;&#65533;h&#7184;&#65533;y3&#65533;	dP&#65533;<&#65533;&#65533;b`&#65533;&#65533;	&#65533;&#65533;&#65533;&#65533;&#65533;&#65533;&#65533;76
&#65533;&#65533;H&#65533;H&#65533;&#65533;H&#65533;&#65533;p
&#65533;]@zo&#65533;&#65533;&#65533;&#65533;TP&#65533;&#65533;-pP&#65533;@! 7  U&#65533;e&#698;&#65533; i&#65533;&#65533;&#65533;&#65533;!6&#65533;^&#65533;,&#557;qv6&#65533;&#65533;6 &#65533;&#43483;&#1109;g&#65533;&#65533;t! &#65533;&#65533;&#65533;9&#1104;Xi&#65533;&#65533;hi&#65533; &#65533;P&#65533;p&#65533; &#65533;J&#65533;)h &#65533;`&#65533;&#65533;	&#65533;&#65533;	&#65533;`&#65533; &#65533;&#65533;&#65533;&#65533;&#65533;&#65533;&#65533;&#65533;j&#65533;&#65533;&#65533;J&#65533;&#752;[pN&#65533;G&#65533;&#65533;U_ T&#65533;&#65533;&#65533;~&#65533;`&#65533;&#65533;eY&#65533;0&#65533;7 &#65533;&#65533;&#65533;e&#65533;k&#65533;&#65533;&#65533;&#65533;3,&#65533;&#65533;PF&#65533;&#65533;J&#65533;P;&#65533;&#65533;>Qw&#65533;X.r@2<&#65533;S&#65533;g&#65533;e&#65533;&#65533; z0&#65533;h;&#65533;&#65533;&#65533;&#65533;p&#65533;&#65533;&#65533;5z&#65533;&#65533;&#65533;	&#65533;&#65533;&#65533;p)&#65533;&#65533;&#65533;X&#65533;&#65533;&#65533;&#65533;&#65533;&#65533;`&#65533; _&#65533;&#65533;&#65533;
&#65533;&#65533;&#65533;T@_`&#65533;&#65533;^\ &#65533;&#65533;`&#65533;5&#65533;_&#65533;RPP0@&#65533;(&#65533;|&#65533;&#65533;&#65533;&#65533;&#65533;k&#65533;&#65533;&#65533;&#65533;Z}&#65533;[87&#65533;&#65533;e&#65533;&#65533;z&#65533;!&#65533;+&#65533;w1[R 0&#65533;0&#65533;&#65533;&#65533;=&#65533;h9&#65533;-&#65533;&#65533;PZ&#65533;(&#65533;&#187;&#65533;&#65533; yI&#65533;h&#65533;
&#65533;p&#65533;&#65533;&#65533;b&#65533;&#65533;^&#65533; &#65533;&#65533;{N&#1085;HpI &#65533;&#65533;&#1612;]&#65533;&#65533;pk&#65533;&#65533;&#65533;&#65533;}@A&#65533;dHu *PQ0q9`&#65533;2 &#65533;&#65533;:&#65533;&#65533;&#65533;&#65533;&#65533;1&#65533;&&#65533;&#65533;b&#65533;
&#65533;&#65533;&#65533;&#65533;&#65533;&#65533;&#65533;&#65533;&#65533;&#65533;]q&#65533;\ 2'M&#65533;&#65533;~&#65533;pS&#65533;/&#65533;&#65533;&&#65533;&#65533;`&#65533;p&#65533;<&#65533;&#155;&#65533;&#65533;kX&#65533;h&#65533;	&#65533;`&#65533;&#65533;b q0]&#65533;f&#65533;&#65533;R&#65533;&#65533;
&#65533;&#65533;w&#65533;G&#65533;jd&#65533;[&#65533;R`&#65533;&#65533;&#65533;4&#65533;]&#65533;O&#65533;^&#65533;&#65533;^&#65533;9k&#65533;30&#65533;&#138;_20&#65533;)&#65533;&#65533;&#65533;0a&#65533;&#65533;&#65533;&#65533;&#65533;&#65533;R&#65533;$&#65533;)&#2010;?&#65533;&#65533;&#65533;&#65533;&#65533;"&#65533;d&#65533;&#65533;/&#65533;&#65533;D</&#65533;`8&#65533;U9&#65533;&#65533;nS+&#65533;&#1034;&#65533;&#65533;&#65533;&#65533;&#65533;*,&#65533;&#65533;&#65533;&#65533;&#65533;Pr&#65533;yr`W&#65533;Sp&#65533;~&#65533;&#65533;bH
M&#65533;Q&#65533;&#65533;&#65533;&#65533;&#65533;&#65533;&#65533;j_&#65533;
} 9&#65533;)&#65533;&#65533;PpK`P0_@;PU 9 $p@P&#65533;&#65533;&#65533;<&#65533;d&#65533;&#65533;&#65533;&#65533;%y&#65533;&#65533;&#65533;&#65533;R&#65533;}&#65533;2&#65533;&#65533;AJ!Wmy 	&#65533;}0
&#65533;&#65533;&#1916;u&#65533;Ec-f&#65533;0&#65533;&#65533;&#65533;&#65533;'&#65533;&#65533;&#65533;&#65533;&#221;W&#65533;&#65533;`X<L&#65533;&#65533; &#65533; &#65533;h&#65533;&#65533;dy&#752;&#65533;|&#65533;]$
]&#65533;&#65533;&#65533;&#65533;&#65533;&#65533;\p&#65533;&#65533;K&#65533;_&#65533;p&#65533;^&#65533;#@&#65533;&#65533;Z ?&#65533;B&#65533;P&#65533;\&#65533;:&#65533;&#1791;&#65533;<O&#65533;&#65533;B&#878;A&#65533;0&#65533;q&#65533;RTr+ &#1651;&#65533; &#65533;o<i&#65533;P&#65533; Y&#65533;&#65533;I&#65533;&#65533;U&#65533;&#65533;&#65533;
&#65533;p&#65533; &#65533;<&#65533;&#65533;0&#65533;&#65533;&#65533;&#65533;q&#65533;C<&#65533;&#1835;&#65533;&#65533;&#65533;[d`Pe&#65533;[@NR@(p4&#65533;*&#65533;&#65533;K&#65533;:iR&#65533;&#65533;P&#65533;#0W5&#65533;&#65533;9P&#65533;@&#65533;<@&#65533;&#65533;&#65533; &#65533;&#65533;k&#65533;qk&#65533;q&#65533;&#65533;&#65533;T4&#65533;&#65533;a&#65533;&#65533;&#65533;@m&#65533; h&#65533;&#65533;%&#65533;&#65533;&#65533; P 
&#65533;&#65533;R*%c&#928;&#65533;&#65533;J&#65533;&#65533;&#65533;-lX&#65533;`X&#65533;&#1610;&#65533;P&#65533;p&#65533;
y&#65533;&#1168;&#65533;&#65533;(&#65533;3&#65533;P_&#65533;&#65533;&#65533;&#893;&#65533;]p[&#65533;&#65533;&#65533;`&#65533;&#65533;&#65533;&#65533;&#65533;&#65533;- &#65533;'&#65533;G&#65533;>.`&#65533;&&#65533;W&#1954;&#65533;&#65533;?p&#65533;=&#65533;<p7%&#65533;T&#65533;&#65533;&#65533;&#65533;&#65533;@?&#65533;m#&#65533;&#65533;,&#65533;&#65533;P&#65533;m&#65533;&#65533;&#65533;&#65533;&#65533;"&#65533;Wt&#65533;a *@s&#65533;&#65533;&#65533;&#65533;&#65533;&#65533; c&#65533;&#65533;@&#65533;&#65533; &#65533;&#65533;&#65533;0&#65533;&#65533;S&#65533;c&#65533;&#65533;b&#65533;&#65533;
&#65533;&#65533;
&#65533;%&#65533;&#65533;&#65533;C&#65533;&#65533;C&#65533;&#65533;&#1022;&#65533;&#65533;&#65533;M&#1484;&#65533;&#65533;A&#65533;e`&#65533;&#65533;&#65533;[&#65533;&#65533;}.&#65533;&#65533;&#1341;&#65533;'&#65533;'&#65533;&#65533;&#65533;4&#65533;0&#65533;&#65533;a 	&#65533;&#65533;@p2 @&#65533;&#65533;@&#65533;;&#65533;&#65533;&#65533;&#65533;&&#1225;&#65533;}_&#65533;&#65533;c&#65533;W&#65533;3&#65533;?@a &#65533;&#1236;GyD&#65533;@&#65533;C&#65533;yW{&#65533;c&#65533;0&#65533;&#65533;~&#65533;&#65533;,&#65533;&#65533;R&#65533;ePsH&#65533;\e&#2338;&#65533;X&#65533;&#65533;&#65533;M &#65533;&#65533;&#65533;&#65533;&#65533;cP[&#65533;K0&#65533;K&#65533;&#65533;&#65533;&#65533;&#65533;&#65533;L l=&#65533;.`)p)&#65533;4@&#65533;&#65533;;&#65533;=&#65533;&#65533;>&#65533;&#65533;&#65533;p&#65533;20O&#65533;&#65533;&#1260;7&#65533;%L&#65533;t&#65533;&#65533;,#&#65533;&#65533;&#65533;s)	 &#65533;&#65533;z&#65533;xxN&#65533;S&#65533;*&#65533;&#65533;P&#65533;~&#65533;&#65533;&#581;&#65533; X=&#65533;&#65533; &#65533; &#65533;&#65533;0&#65533;P#&#65533;	&#65533;&&#65533;0W&#65533;N&#65533;^&#65533;&#65533;&#65533;&#65533;i&#65533;K&#65533;/pS&#65533;&#65533;&#65533;>&#65533;,&#65533;H&#65533;L&#65533;&#65533;.&#65533;)&#65533;>&#65533;pE&#65533;*&#65533;&#65533;:&#65533;O&#65533;A$_'&#65533;&#65533;&#65533;&#65533;&#65533;1 &#825;&#65533;&#65533;&#65533;&#65533;&#65533;of&#65533;,C&#65533;4]xRw'! 5@&#65533;&#65533;&#65533;0&#65533;p&#65533;&#65533;&#65533;&#65533;&#65533;\&#65533;l&#65533;/&#65533;&#65533;,&#65533;`&#65533;&#65533;0&#65533;&#65533;i&#65533;_&#65533;&#65533;pg0u&#65533;ze0&#65533;&#65533;&#65533;&#65533;&#65533;&#65533;&#65533;&#65533;&#65533;&#65533;c&#65533;i&#65533;/@&#65533;&#65533;T&#65533;&#65533;&#65533;TT&#65533;T`&#65533;'@,&#65533;&#65533;-&#65533;&#65533;&#65533;&#65533;&#65533;&#65533; 1&#65533;<&#65533;!&#65533;@ 7 &#65533;&#65533; &#65533;&#65533;&#65533;&#65533; &#65533;&#65533;&#65533;&#65533;  pPaB&#65533;6&#65533;&#65533;0&#65533;&#259;-^&#280;Q&#65533;F&#65533;=~&#65533;&#65533;&#65533; &#65533;%%J$I&#65533;@E&#65533;`) &#65533;Q&#65533;&#65533;&#65533;kG&#65533;[&#65533;k&#1244;#&LZ5c&#428;f&#65533;X*9d&#65533;t
u&#65533;&#1526;m&#65533;p&#65533;u&#65533;Pc&#524;i2&&#65533;&#65533;b&#65533;&#65533;E&#65533;&#65533;&#65533;Y$I&#65533;&#65533;&#65533;&$[&#65533;&#65533;]B&#65533;&#65533;]GX&#65533;h&#65533;dI&#65533;'X&#65533;X&#65533;&#65533;&#65533;&#65533;*0h(&#65533;&#65533;D@x&#65533;&#65533;&#65533;#&#65533;	:&#65533;&#65533; #&#65533;| &#65533;&#65533;j[R4	q&#65533;k&#1585;E&#65533;&#285;[&#65533;n&#65533;+&#65533;|H&#65533;l&#65533;`*4&#65533;&#65533;&#65533;)^&#65533;&#1717;;&#65533;m&#65533;4j&#1288;+6&#65533;&#1912;q&#65533;l&#65533;J5'&#65533;&#1190;N&#65533;&#65533;&#65533;
&#65533;A&#65533;&#65533;o&#65533;&#65533;F&#65533;&#65533;&g&#65533;I&#65533;_&#65533;[&#65533;u&#65533;*&#65533;&#65533;#&#65533;&#65533;k&#65533;)&#65533;p&#65533;$\@&#65533;&#65533;#C&#65533;/XP&#65533;&#65533;%|"&#65533;L&#65533;&#65533;T&#65533; &#65533;>&#65533;L3&#65533;&#65533;	B&#65533;&#65533;&#65533;
H&#65533;1F` &#65533;&#65533;.bi"&#65533;n&#65533;o&#65533;-H!&#65533;&#65533;H"&#1548;&#65533;M&#451;H
&#65533;&#388;H&#65533;&#65533;8p&#65533;&#65533;w&#65533;&#1606;&#65533;&#65533;q&i&#65533;&#65533;&#65533;d&#65533;&#65533;E3&#65533;&#35091;&#63114;&#65533;36)%&#65533;O&#1676;&#65533;#3&#544;o&#65533;$&#65533;/&#65533;&#65533;&#65533;;k&#65533;&#65533;&#65533;&#1570;	$&#65533;&#65533;1&#65533;@&#65533;4&#65533;80&#65533;0&#65533;h&#65533;&#65533;X@!&#190; }&#65533;&#65533;*U&#65533;&#65533;N&#65533;&#65533;&#65533;RP!>&#65533;&#65533;4&#1740;3%&#65533; &#65533;Z&#65533;&#65533;w&#65533;&#65533;.N&#65533;`&#65533;&#1841;"&#65533;(&#65533;He&#65533;&#65533;!cw|R&#584;&#65533;&#65533;&#65533;&&#65533;&#65533;&#65533;V&#65533;&#65533;&#65533;o&#65533;&#65533;j:j&#65533;&#65533;&#65533;45&#65533;Dt5y&#65533;L9&#65533;&#65533;&#268;L6&#65533;&#65533;x&#65533;(k=&#65533;c?&#65533;&#65533;&#1005;&&#65533;&#65533;b&#65533;2&#65533;&#65533;"&#65533;-&#65533;rc	[&#65533;PA$"&#65533;T
K!&#65533;;&#65533;@&#65533;T&#65533;&#65533;&#65533;S&#65533;@&#65533;p5&#65533;y&#65533;&#65533;V!&#65533;&#65533;[Ia&#65533;Vs&#65533;&#65533;&#65533;^{&#65533;Xie&#65533;K&#65533;Y&#65533;&#65533;.&#1693;&#65533;;2Z&#65533;&#65533;%&#65533; N0&#65533;n&#65533;A&&#65533;`&#65533;&#65533;&#65533;cZ)%&#65533;s&#65533;U&#65533;&#65533;Rl1F&#65533;N&#65533;=&#65533;2&#65533;$&#65533;}&#65533;H&#65533;&#65533;4&#65533;O	B&#65533;(&#65533;7&#65533;&#65533;k&#65533;D&#65533;"&#65533;'&#65533;0&#65533;&#65533;O!f&#65533;&#65533;[&#65533;0c&#65533;_HU2&#65533;;&#65533; &#144;&#263;W5s&#65533;&#65533;
f&#65533;9&#65533;\[,W&#65533;q&#65533;M&#65533;a&#65533;]hu#&#65533;&#65533;}&#65533;&#65533;X&#1521;G&#1738;l2&#65533;&#65533;@p&#65533;&#65533;&#65533;&#65533;_&#65533;&#65533;&&#65533;i&#65533;&#65533;&#65533;R:&#65533;D]N&#65533;U&#65533;)[p&#65533;&#65533;x5A#{3&#65533;&#65533;&#65533;&#65533;<&#65533;&#65533;&#65533;&#1017;&#65533;WP$&#65533;N#&#65533;2&#648;&#65533;&#65533;>&#65533;O&#65533;@&#65533;/M&#65533;4c&#65533;&#65533;&#65533;jX&#65533;@&#65533;&#65533;&#65533;&#65533;&#65533;P&#65533; &#65533; V)&#65533;&#65533;T43P&#65533;&#65533;&#65533;*&#65533;h&#65533;&#65533;&#65533;&#65533;g?&#65533;&#65533;^;&#65533;8L&#1715;&#65533;u&#65533;&&#65533;&#65533;&#65533;E2~&#65533;]&#65533;&#65533; G8&#65533;&#65533;&#65533;V&#65533;&#65533;?&#65533;'4!Dt&#65533;&#65533;l^&#65533;^&#65533;&#65533;G4&#65533;&#65533;{&#65533;	_&#65533;&&#65533;&#65533;laH0&#65533;&#65533;&#65533;`&#65533;2&#65533;!~#
&#65533;&#65533;&#65533;pj&#65533; ?@(&#65533;&#65533;4&#65533;&#65533;&#65533;&#65533;`"&#65533;&#65533;J&#65533;&#65533;;HB?&#65533;L&#65533; 	&#65533;@&#65533;&#65533;&#65533; &#65533;l&#65533;&#65533;&#65533;&#65533;&#65533;NX&#65533;&#65533;&#65533;0G@*a&usBb%&#595;@@vGd&#65533;B&#65533;&#1029;Tp&#1549;h&#65533;&#65533;&#65533; E&#65533;7K&#65533;&#65533;I&#65533;&#65533;&#65533;&#1620;(%&#65533;&#65533;OP&#65533;&#65533;X&#65533;&#65533;&#65533;&#65533;&#65533; &#65533;d\^&#65533;&#65533;.&#65533;&#65533;v1&#65533;(6!$X&#65533;_&#65533;i&#65533;&#65533;m>A&#65533;:&#65533;&#65533;
T0&#65533;;~&#65533;>`&#65533;$&#65533;H&#65533;&#528;&#65533;&#65533;D&#65533;F&#65533;&#65533;&#65533;$&#65533;,&#65533;%	&#65533;9&#65533;d@=&#65533;$&#65533;fg?S!B
P b&#65533;E-P&#65533;&#65533;h&#65533;&#65533;&#65533;p%)J&#65533; &#65533;-l&#65533;&#65533;w&#65533;=^&#65533;w&#65533;e&#65533;&#65533;&#195784;&#65533;>s&#65533;&#65533;@&#65533;&#65533;la	,&#65533;&#65533; &#65533;&#65533;&#65533;&#65533;&#65533;J0A4&#65533;j&#65533;H&#65533;&#65533;&#65533;&#65533;'l&#1257;ot&#65533;8&#65533;	 &#65533;&#65533;\&#65533;x	&#65533;&#65533;s&#65533;&#65533;&#65533;Z4	&#65533;&#65533;&#65533;&#65533;Y&#65533;&#1210;B&#65533;&#65533;&#65533;#&#65533;&#65533;p&#65533;&#1414;&#65533;&#65533;&#65533;&#65533;;&#65533;&#65533;QZ&#65533;&#65533;G4xa&#65533;R&#65533;"&#65533;&#65533;E,<&#65533;&#65533;&#44907;&#65533;HI&#65533;4&#65533;3}Eg&#65533;&#65533;&#65533;&#65533;%&#65533;$,	V|C+Z1&#65533;0&#65533;&#65533;&#65533;&#65533;,ZQ*4&#65533;ojP&#65533;@D,&#65533;V&#65533;B &#65533;&#65533;&#65533;45&#65533;Q]&#65533;9&#65533;&#65533;&#65533;&#65533;tX&#65533;&#65533;iH&#65533; 2&#65533;0&#65533;hn&#65533;&#65533;&#65533;&#65533;9&#65533;&#65533;
&#65533;&#65533;&#1720;&#1403;8Bm&#65533;BP"$ 8&#65533;C&#2017;&#65533;Y$V&#65533;&#65533;I7\
Y&#65533;&#65533;yaZ&#65533;p&#65533;&#65533;&#65533;&#65533;]Mqe&#65533; &#65533;&#65533;&#65533;&#65533;q&#65533;&&#65533;-&#65533;a&#65533;`&#65533;&#65533;&#65533;Q&#65533;a&#65533;e&#65533;BP&#1312;j &#65533;8&#65533;&#65533;&#65533;Ra	:XB\&#65533;&#1320;&#65533;@"XJ&#65533;&#65533;:H&#65533;E&#65533;&#65533;	&#65533;Ut&#1157;Q=Ic&#65533;&#65533;&#1832;&#65533;&#65533;=ZI&#65533;&#65533;]&&#65533;&#65533;&#65533;k5ZK~#J&&#65533;&#65533;&#65533;&#65533;&#65533;'<Q&#65533;&#65533;rcV)Ea&#65533;&#65533;	z&#1394;&#65533; &#65533;1&#65533;R=1&#65533;T&#65533;&#65533;&#65533;&#65533;&#17199;&#65533;l&#65533;&#65533;v&#65533;&#65533;&#65533;&#65533;28(d&#65533;&#65533;&#65533;l&#65533;7&#65533;-T&#65533;?H&#65533;R c&#65533;H&#65533;<&#65533;&#65533;5xB&#65533;&#65533;: &#65533;A&#65533; &#65533;&#65533;2&#65533;&#65533;,F&#65533;&#65533;si&#65533;h&#65533;u&#65533;&#65533;o&#65533;&#65533;&#65533;I&#65533;&#65533;6&#1597;H&#65533;A&#65533;&#65533;&#65533; F{;!&#65533;&#65533;&#65533;&#65533;bQ&#65533;&#65533;&#65533;&#65533;zi&#65533;&#65533;&#65533;7&#65533;!&#65533;&#65533;&#65533;W&#65533;"u[nc&#65533; &#65533;A|	_pC&#65533;&#65533;D&#65533;L&#65533;A&#65533;&#65533;KPYD&#65533;&#65533;&#65533;X&#65533;&#65533;@xS
&#65533;^&#65533;&#65533;&#65533;&#65533;&#65533;&#65533;	;&#1026;&#65533;P&#65533;b&#65533;2&#65533;&#65533;L&#65533;c&#65533;+F&#65533;&#542;-&#65533;n&#65533;&#65533;,&#65533;"TG&#65533;&#65533;5&#65533;K&#65533;O&#65533;P&#65533;H0-t&#65533;YlyzEs}7&#65533;	W#&#576;&#65533;&#65533;&#366;w&#65533;&#65533;;&#65533;&#65533;&#65533;&#65533;Q&#65533;m}e8&#65533;&#65533;&#65533;&#65533;2&#65533;`q\k&#65533;&#65533;.&#65533;
x&#65533;&#65533;&#65533;&#409;&#65533;&#65533;5&#65533;&#65533;&#65533;&#65533;{&#65533;B&#65533;@!&#65533;&#65533;&#65533;%X&#65533;&#65533;]1&#65533;@&#65533;&#65533;6&#65533;&#65533;?m&#65533;&#65533;\E&#65533;*uX&#65533;i&#65533;5&#65533;&#65533;d&#65533;>&#65533;&#65533;'&#65533;n&#65533;5w&#65533;&#65533;x)#d&#65533;e&#65533;ED&#65533;&#65533;&#65533;&#65533;&#65533;&#65533;&#65533;m&#65533;N&#65533;c&#65533;0F&#65533;&#65533;&#1575;&#65533;&#65533;p&#65533;#R&#65533;
Q&#65533;".cHT!|!&#65533;`&#65533;G&#65533;&#65533;x&#65533;@ beX&#65533;pX"_x&#65533;&#65533;^0!&#65533;&#65533; .H&#65533;&#65533;&#65533;/} &#65533;&#65533;&#65533;?T&#65533;q&#1487;> Q&#65533;&#65533;@vB&#65533;&#65533;*!&#65533;S&#65533;3&#65533;ugV&#65533;&#65533;&#65533;&#65533; |&#65533;&#65533;&#65533;&#65533;A&#65533;&#65533;&#65533;&#65533;Y &#65533;&#65533;[&#65533;&#65533;&#65533;&#65533;&#65533;
&#65533;&#65533;&#65533;\&#65533;&#65533;V090=y&#65533;&#65533;&#65533;&#65533;T&#65533;[&#1081;&#65533;z&#65533;Ph98&#65533;W&#65533;ip&#65533;&#65533;&#65533;\&#65533;V&#65533;{&#65533;}8&#65533;`&#65533;&#65533;j&#65533;-H&#65533;S8D8&#65533;+&#65533;&#65533;D &#65533;:&#65533;)
!&#65533;&#65533;s0&#65533;&#65533;0,x&#65533;&#65533;&#65533;&#65533;,&#65533;&#65533;' &#65533;mr#&p&#65533;&#65533;;&#65533;&#65533;&#65533;&#65533;&#65533;P&#65533;&#65533;&#65533;&#65533;&#65533;&#65533;x&#65533; &#65533;8T[&#65533;&#65533;5&#65533;:,&#65533;&#65533;&#65533;&#65533;8&#65533;&#65533;&#65533;.)s&#65533;&#65533;S&#65533;&#65533;B,O&#65533;&#65533;&#65533;&#65533;&#65533;(&#65533;[(&#65533;j&#65533;~&#1543;y&#65533;f&#65533;4x
c0&#65533;&#65533;&#65533;88&#65533;S0&#65533;>&#65533;2&#65533;tX&#65533;i}&#65533;{&#65533;w&#65533;AHE&#65533;3&#65533;	l&#65533;G&#65533;K&#65533;&#65533;'&#65533;&#65533;&#65533; 
&#65533;&#65533;x&#65533;Dh&#65533;(&#65533;0&#65533;&#65533;&#65533;(&#65533;&#65533;&#65533; (&#65533;&#65533;9J&#65533;P'&#65533;&#65533;&#65533;N;CP&#65533;&#65533;!&#65533;&#65533;&#65533;'p4<8 &#65533;J&#65533;${5&#65533;(<,!&#65533;@@&#65533;y&#65533;%&#65533;X&#65533;(A&#65533;&#65533;&#1202;N0&#65533;1/&#65533;&#65533;j&#65533;x&#1543;&#65533;&#65533;&#65533;|&#65533;{93&#1028;8&#65533;&#65533;]&#65533;2&#65533;&#65533;- &#65533;&#65533;&#1602;2&#65533;&#65533;&#65533;{P&#65533;&#65533;`P&#65533;n&#65533;&#65533;[&#65533;-&#65533;+&#65533;:I&#65533;&#65533;b&#65533;&#65533;&#596;C{DX0&#65533;#,&#1598;H&#65533;>,&#65533;)&#65533;S&#65533;P&#65533;&#532;&#65533;&#65533; 5&#65533;F&#36607;&#65533;&#65533;5&#65533; +x&#65533;&#65533;&#65533;*&#65533;W&#65533;$~JLbG&#65533;&#65533; &#683;&#65533;&#65533;3&#65533;&Y A&#1852;d&#65533;OH&#65533;&#65533;)&#65533;q&#65533;l&#65533;r&#65533;&#65533;}&#65533;Kt&#65533;q@;a&#65533;x99&#65533;377&#65533;&#65533;trH&#65533;&#65533;&#555;	XH&#65533;&#65533;	0X&#65533;. &#65533;&#65533;y)7&#65533;a&#65533;4&#65533;@7&#65533;G&#65533;p2&#65533;>&#65533;&#65533;&#65533;&#65533;&#65533;/ >&#65533;&#65533;&#65533;&#65533;&#65533;&#65533;&#65533;&#65533;s&#65533;-&#65533;F&#65533;&#65533;&#65533;&#65533;&#65533;	
+S#&#65533;&#65533;y&#65533;&#65533;&&#40492;&#65533;&#65533;1&#65533;&#65533;&#65533;&#65533;v&#65533;CJZ'&#65533;&#644; P&#65533;@&#65533;&#65533;&#65533;&#65533;`&#65533;2&#65533;*&#65533;&#65533;(&#65533;&#65533;(x&#65533;&#65533;{0&#65533;f8&#65533;sh&#65533;8&#1540;3&#65533;&#65533;&#65533;R&#65533;M&#65533;O&#65533;&#65533;P0&#65533;Q&#65533;Q&#65533;&#65533;&#65533;&#65533;k&#65533;&#65533;&#65533;&#65533;&#65533;s&#65533;_H0&#65533;&#65533;A ?X.&#65533;&#65533;#@&#65533;+J&#65533;&#1536;&#65533;jBVP6&#65533;&#65533;&#65533;*&#65533;&#65533;"&#65533;,&#65533;P&#65533;HJ&#65533;1XX&#65533;6`&#65533;&#65533;&#65533;&#65533;&#65533;5&#65533; &#65533;'&#65533;<&#65533;&#65533;&#65533;=&#65533;&#65533;&#65533;&#65533;&#65533;&#65533;b&#65533;&#65533; $/&#65533;&#65533;N&#65533;&#512;2@S&#65533;N`&#65533;&#65533;BlKd&#65533;c`&#1227;&#65533;{&#65533;kH{@W&#65533;&#65533;l&#65533;6q&#65533;DSZ0&#65533;O&#65533;&#65533;s&#65533;	uH&#65533;t&#65533;xPrPj&#65533;_&#65533;X&#1065;7(&#1067;&#65533;&#65533;&#65533;&#65533;&#65533;&#65533;8&#65533;&#65533;r&#65533;/X&#65533;E&#514;X&#65533;~s&#65533;&#65533;b&#65533;&#65533;;R&#65533;[&#65533;&#65533;&#65533;&#65533; &#65533;T&#65533;&#65533;P&#65533;&#65533;&#65533;&#65533;-&#65533;&#65533;&#65533; &#65533;&#131;&#65533;M&#65533;h[;R&#65533;3&#65533;&#65533;"&#65533;"ed&#65533;C&#65533;&#65533;x&#65533;&#65533;0&#65533;B&#65533;&#65533;&#65533;&#58117;4&#65533;&#65533;d&#65533;\:f-&#65533;q&#65533;&#65533;&#1799;|&#65533;Vh&#65533;z)PH&#65533;O &#65533;P(5&#65533;&#65533;&#65533;,&#65533;h&#65533;&#65533;t&#65533;&#65533;&#65533;&#65533;sP&#65533;j&#1042;i8&#65533;&#65533;7&#65533;&#65533;7&#65533;&#65533;&#65533;+/&#65533;0&#65533;P(@&#65533;/&#65533;&#65533;s)h&#65533;&#65533;)&#65533;&#65533;xH&#65533;&#65533;, &#65533;<Z&#32784;&#65533;5&#65533;&#65533;i &#65533;x'&#65533;`&#65533;C2&#65533;&#65533;.&#65533;&#65533;&#65533;&#65533;&#65533;&#65533;.(&#65533;&#65533;&#65533;&#1377;&#1127;w&#65533;&#65533;&#65533;&#65533;&#65533;) @&#65533;P&#65533;Y@,cm&#65533; R&#65533;d &#65533;T(5S&#65533;r&#65533;x&#65533;}&#519;v&#65533;&#65533;&#65533;&#65533;5&#65533;OS&#65533;&#65533;^&#65533;&#65533;P&#65533;S&#65533;i@Lx0&#65533;t&#65533;&#65533;i&#65533;r&#65533;{&#65533;&#65533;&#65533;z&#859;/P&#65533;I9i&#65533;)&#65533;&#65533;h&#65533;D`0x&#65533;&#65533;/X&#65533;&#65533;}&#65533;&#65533;7,&#65533;&#65533;T&#65533;d&#65533;&#65533;&#65533;&#65533;&#65533;&#65533;&#65533;q&#65533;R}&#65533;wj&#65533;&#65533; &#65533;&#65533;3&#65533;&#65533;M&#65533;&#211;&#953;Z&#65533;&#65533;&#65533;U&#1704;&#65533;&#65533;&#65533;%g	&#65533;"&#65533;&#1362;k&#65533;_&#65533;&#65533;`&#65533;N-&#65533;&#65533;Yh&#65533;Mx&#65533;&#65533;0&#65533;x&#65533;@&#65533;B&#65533;&#65533;Y&#1267;&#65533;A&#65533;V\&#65533;S@A &#65533;Q &#65533;v&#65533;U\&#65533;i&#65533;ex&#65533;t&#65533;s&#65533;&#65533;&#65533;<0&#32955;&#65533;&#65533;&#65533;&#65533;&#65533;'&#65533;&#65533;(&#65533;)0X&#65533;&#65533;6&#65533;&#65533;Ax&#65533;\&#65533;&#65533;?H&#65533;:x&#65533;&#1420;&#65533; &#65533;&#65533;X&#65533;&#65533;&#65533;x&#65533;&#65533; y&#65533;&#65533;
&#65533;&#65533;&#65533;&#65533;U&#65533;&#65533;m&#65533;X &#65533;k5!U&#65533;&#65533;&#65533;&#1221;Y&#65533;	]&#65533;
/&#65533;&#65533;&#65533;8Z &#65533;`&#65533;eH&#65533;R&#65533;&#65533;4&#65533;2{P&#65533;q&#65533;&#65533;T@&#65533;&#65533;p&#65533;&#65533;&#65533;&#65533;&#65533;Q&#65533;B&#65533;&#65533;BHW(b&#65533;&#65533;{&#65533;&#65533;{&#65533;&#65533;&#65533;U0;g&#65533;j&#65533;W&#49334;5P'?&#65533;&#65533;@c&#65533;kB0&#65533;E$0* u{&#65533;&#65533;&#65533;&#65533;(X&#65533;p(&#65533;(&#65533; p&#65533;&#65533;&#65533;uCz&#65533;&#65533; &#65533;&#65533;\&#1160;&#65533;&#925;&#65533;VedX&#65533;&#65533;SYt,&#65533;ZG&#65533;&#65533;&#65533;&#65533; &#65533;c&#65533; 0&#65533;O&#65533;`&#65533;]O&#65533;&#65533;^K&#65533;&#65533;ti&#65533;T(&#65533;&#65533;T&#65533;4&#65533;Sx8&#65533;&#65533;S&#65533;W&#65533;&#65533;rg&#65533;&#65533;W0&#65533;i&#65533;&#65533;i&#65533;|&#65533;|HEj@D&#65533;C&#1570;-&#65533;&#65533;&#65533;4&#1068;&#65533;08I*x&#65533;&#65533;&#65533;' B&#65533;P>&#65533;&#65533;J&#65533;%&#65533;&#65533;'@&#65533;&#65533;&#65533;&#65533;&#65533;L&#65533;&#65533;]g@ &#65533;>&#65533;cR&#65533; y&#65533;&#65533;Ru6&#65533;qd&#65533;&#65533;g&#65533;\"&#65533;@&#65533;JJ@*/KV&#65533;&#65533;Z&#65533;`&#65533;&#65533;&#65533;02&#65533;D.c9}$e&#1709;]!&#65533;Z&#65533;-&#65533;&#65533;T&#65533;a &#65533;9&#65533;&#65533;2&#65533;&#65533;? &#65533;U&#65533;&#65533;gs0hXaX&#65533;i&#65533;R&#48454;&#65533;&#65533;&#65533;V8 N&#65533;&#65533;&#65533;Z&#65533;"&#65533;&#65533;0&#65533;7&#65533;&#65533;&#65533;&#65533;]j> &#65533;p# F&#65533;&#65533;j&#65533;lX(&#65533;&#65533;&#65533;&#65533; &#65533;&#65533;
&#65533;&#65533;&#65533;&#65533; &#65533; |&#65533;\W&#65533;&#65533;&#65533;z&#65533;8 H*hr4&#65533;&#65533;JVh &#65533;d&#65533;&&#65533;&#1409;&#65533;&#65533;,c)@&#65533;p]A<V&#65533;@},&#65533;&#65533;&#65533;&#65533;&#1925;d&#65533;&#65533;T@&#65533;h&#65533;c&#65533;P&#65533;&#65533;&#65533;ZW&#65533;&#65533;gkh&#65533;f&#65533;&#65533;~&#65533;f&#65533;fh&#65533;cXhx&#65533;G8U8P Q&#65533;V&#65533;P&#65533;L*P&#65533;4xCc&#65533;W&#65533;8&#65533;&#65533;&#65533;b|B&#65533;&#1408;m&#65533;j6&#65533;&#65533;&#65533;&#65533;&#1345;&#65533;}hg&#65533; &#65533;  &#48390;&#65533;&#65533;B&#65533;&#65533;&#65533;&#65533;&#65533;V]&#65533;&#65533;kH&#65533;&#65533; &#65533;V&#65533;&#65533;&#65533;E&#65533;Cl&#134;Y#&#65533;<#&#65533;$h&#65533;Aec=VBdKC\&#65533;&#65533;Q0=&#65533;&#65533;y&#1550;&#65533;>a&#65533;mX&#65533;g`k&#65533;&#65533;&#65533;F&#65533;a&#65533;&#65533;&#65533;&#65533;&#65533;;&#65533;&#65533;&#65533;A&#522;&#65533;<&#65533;/&#65533;&#65533;&#65533; &#65533;vC?&#65533;0X&#65533;:XXP&#65533;&#65533;&#1409;0&#65533;&#65533;0hgx?&#65533;H&#65533;X`&#1542;&#65533; &#512;&#65533;p &#65533;&#65533;u&#65533;>5&#65533;&#65533;&#65533;a&#65533;&#65533;k&#65533;6h&#65533;&#65533;&#65533;&#65533;F&#65533;s<s&#65533;fLa <G&#65533;&#65533;/&#65533;A|l&#65533;&#65533;&#65533;0&#65533;G&#1717;&#65533;d&#65533;[c&#65533;&#65533;}&#65533;&#65533;&#65533;&#65533;&#65533;/&#65533;laxm&#65533;pO&#65533;&#65533;ffhf&#65533;&#65533;Gh&#65533;x&#65533;eU&#65533;/&#65533;Q&#65533;&#65533;^&#65533;=&#65533;N *h&#65533;&#65533;&#65533;G&#65533;i&#65533;&#65533;e`G&#65533;G&#65533;&#65533;&#65533;&#65533;S&#65533;&#65533;!Pr&#65533;&#65533;r&#65533;&#65533; H&#65533;p &#65533;;&#65533;!o-&#65533; &#65533;&#65533;T&#65533;&#65533;D&#65533;&#65533;&#65533;oh&#65533;&#65533;&#65533;&#65533;&#65533;&#65533;~J&#65533;&#65533;Us!&#39394;Q&#65533;J:&#65533;&#65533;&#65533;Y&#65533;&#65533;Q&#65533;&#65533;_&#65533;&#65533;&#65533;&#65533;4&#65533;s?n&#65533;x&#65533;&#65533;&#1445;X&#65533;&#65533;(&#65533;ahm&#65533;wmXtk&#65533;&#65533;Jh&#65533;J&#65533;=&#65533;&#65533;gx&#65533;WpLO&#65533;y&#65533;*n&#65533;#(n&#65533;&#1664;&#65533;nn&#65533;&#65533;W&#65533;&#65533;&#65533;k&#65533;&#65533;&#65533;&#65533;IH&#65533;4~k&#65533;&#65533; &#65533;I&#65533;(&#65533; &#65533;T&#65533;&#65533;&#65533;&#65533;h&#65533;]&#65533;&#65533;Z&#65533;r&#65533;&#65533;7&#65533; h&#65533;&#65533;&#65533;	]Z&#65533;&#65533;m_s&#65533;V&#65533;&#65533;T!&#65533; Z&#572;c&#65533;GN&#65533;eX&#65533;D"uY&#65533;&#65533;&#65533;]T O&#65533;&#65533;k&#65533;&#65533;&#65533;&#65533;l&#1030;K&#65533;&#65533;f&#65533;&#65533;K&#65533;&#65533;'&#65533;!F8&#65533;gx&#65533;\0>k&#65533;&#65533;&#65533;	e&#65533;6&#65533;&#65533;9&#65533;s&#65533;s&#65533;&#1012;&#65533;xV&#65533;@&#65533;@&#65533;&#65533;&#65533;(4yPr]&#65533;#&#65533;&#65533;&#65533;9&#65533;&#65533;&#65533;S5&#65533;&#65533;&#65533;e&#65533;./&#65533;'g&#65533;yi&#65533;k&#65533;7s&#65533;&#65533;CH&#65533;8&#65533;&#65533;%y&#65533;F&#65533;&#65533;s&#65533;&#65533;&#65533;Q&#1541;_K&#65533;&#65533;&#65533;]PwP&#65533;|&#65533;I&#65533;&#65533;<9&#65533;6k&#65533;wm0&#65533;}&#65533;&#65533;z&#1030;J`&#65533;&#65533;&#65533;&#65533;&#1478;&#65533;&#65533;=&#65533;&#65533;g`B&#65533;&#65533;&#65533;g&#65533;@]&#65533;e&#65533;&#65533;&#65533;&#65533;&#65533;:0|&#65533;&#65533;kX&#65533;e&#65533;&#65533;0l hv-[&#65533;H&#1163;%zT!&#8520;Dd !&#65533;C#&#65533;&#65533;&#65533;Q&#65533;&#65533;,>z&#65533;&#65533;q&#65533;	@BH&#65533;&#65533; &#65533;9&#65533;&#65533;&#795;7g  &#65533;O A}j&#65533;&#65533;&#1123;J&#65533;&#65533;l&#65533;&#65533;)&#1320;R&#65533;R&#65533;jjO&#65533;&#65533;"&#65533;&#65533;&#1716;'&#1068;>&#65533;bj&#65533;u&#65533;~&#65533;&#65533;&#65533;+V2n&#61189;&#1716;&#65533;&#65533;&#65533;R&#65533;6&#65533;&#65533;gS&#65533;[&#65533;&#65533;Je&#65533;a&#65533;&#65533;5&#1222;&#65533;q<&#65533;&#65533;&7&#65533;&#65533;&#786;&#65533;!&#65533;-=&#65533;&#65533;s*a&#65533;&#65533;PYr&#65533;Lhx&#65533;&#1131;`&#1248;Q&#65533;f&#65533;=&#65533;-cm&#1629;?&#65533;&#65533; A&#8782;&#65533;	uD&#65533;&#65533;B&#460;;&#65533;h&#65533;R&#8602;&#65533;Z|&#65533;&#65533;Q&#65533;&#65533;&#65533;% &#65533;&#65533;	&#65533;&#65533;&#65533;&#65533;4g&#65533;&#65533;0s&#65533;X&#65533;^&#65533;&&#65533;
&#65533;h&#65533;&#65533;W&#65533;&#65533;&#65533;&#65533;*}\&#65533;GWC&#65533;@ P&#65533;
8&#65533;&#65533;&#65533;&#65533;/&#65533; &#65533;L*&#584;&#206;2&#65533;&#65533;&#65533;.&#65533;rW&#65533;&#65533;&#65533;&#65533;(&#65533;&#65533;7&#292;R&#65533;=&#65533;Xb	6&#65533;M&#65533;&#65533;&#65533;I&#65533;&#65533;%&#65533;&#65533;i&#65533;fz4&#65533;#&#65533;#&#65533;!SP&#65533;&#65533;&&#65533;QFX&#65533;r&#65533;:&#65533;,B&#65533;5&#65533;&#65533;C6&#65533;`\#&#65533;li&#65533;"&#65533;&#65533;&#65533;Ja&#65533;C	0&#35843;+@1&#65533;
X&#65533;A]<<&#65533; >h&#65533;]&#65533;y^!<0&#65533;&#65533;tz;&#65533;&#65533;&#65533;&#1491; &#65533;&#65533;eT&#65533;&#65533;)5&#65533;&#65533;j&#65533;iTY&#1399;&#65533; 	n&#65533;
2&#636;&#65533;,&#65533;&#65533;&#65533;&#65533;&#8755;&#65533;8&#65533;&#65533;3W1&#65533; SL1&#2012;&#65533;.&#65533;&#65533;&#65533;&#65533;8&#65533;&#65533;b&#65533;&#65533;cY%1:fe9&#65533;&#65533;G%&#65533;Z&#136;&#65533;&#65533;&#65533;&#565;sH&#65533;G&#65533;&#65533;&#65533;*&#65533; &#65533;:&#65533;x&#65533;C&#65533;&#1313;J0%+&#65533;s+&#65533;&#65533;+u&#65533;E&#65533;&#65533;&#65533;&#65533;&#65533;"&#65533;&#65533;&#65533;&#65533;'$|P	@&#65533;&#65533;C&#65533;&#65533;&#65533; &#65533;%&#65533;&#65533;&#65533;&#397;&#65533;@ G@{&#65533;&#65533;&#65533;&#65533;
%&#65533;~&#65533;}&#65533;&#65533;1&#65533;l[&#65533;
j&#65533;&#65533;&#65533;&#65533;&#65533;t&#65533;.&#65533; &#65533;,&#65533; &#65533;&#835;~S2&#65533; &#65533;&#65533;8&#65533;p&#206;8&#65533;T&#65533;&#65533;'&#65533;t#&#65533;4&#65533;&#65533;Yc&#65533;\26&#65533;a#e&#65533;&#65533;a&#65533;%&#65533;&#65533;&#65533;fs\&#65533;F&#65533;&#65533;&#65533;K&#65533;&#65533;kh&#65533;Bl&#1026;Sx&#1026;"h&#65533;&#65533;5&#65533;&#65533;&#65533;A&#65533;8&#65533;,a &#65533;<&#65533;p0$&#65533;9 &#65533;&#65533;&#65533;
| ~z^?&#65533;q&#65533; &#65533;&#65533;&#65533;&#65533;s&#65533;&#65533;L&#65533;2&#65533;&#65533;&#65533;&#1813;&#65533;3?&#65533;|8&#65533;&#65533;&#65533;y&#65533;`&#65533;&#65533;&#65533;&#65533;K-&#65533;&#65533;K,L'3!&#65533;&#65533;pc&#65533;&#65533;&#1820;&#65533;
1&#65533;&#65533;&#65533;K(&#65533;p3N4&#65533;<c&#65533;b&#65533;6c?&#65533;&#65533;S&#65533;&#1557;&#65533;x?&#65533;&#65533;&#65533;&#65533;c&#65533;&#65533;1&#1158;&#65533;&#65533;&#65533;pp&#65533;&#65533;N&#65533;&#65533;h&#65533;\X&#65533;&#65533;&#65533;&#65533;D&#65533;!Q&#65533;&#65533;
T&#65533;&#65533;E&#65533;"Y 	t&#65533;9t  ]8&#65533;&#65533;&#65533;)&#65533; &#65533;dp&#65533;&#65533;&#65533;&#65533;%&#65533;; zL6&#65533;&#65533;&#65533;P&#65533;C&#65533;&#65533;&#65533;!&#65533;&#65533;w&#65533;;&#65533;&#65533;&#65533;&#65533;y&#65533;*&#65533;	&#65533; &#65533;` C&#65533;&#65533;&#65533;,&#65533;&#65533;&#65533;]&#65533;&#65533;-&#65533;&#65533;2&#1229;b&#65533;&#65533;&#65533;&#65533;4&#65533;&#65533;&#65533;b&#65533;&#65533;&#65533;&#65533;e&#65533;&#65533;&#65533;f=&#65533;&#65533;&#65533;F=&#65533;U&#65533;&#65533;&#65533;&#65533;~&#65533;&#223;&#65533;&#65533;C&#65533;a	J@&#65533;	Lp@&#65533;&#65533;&#65533;&#65533;)`A&#65533;&#65533;&#65533; &#65533;)x&#65533;	V &#65533;&#65533;&#65533;`&#65533;&#65533;`P&#65533;&#65533;`#&#65533; &#65533;&#65533;&#65533;&#65533;&#65533;.&#65533; J	&#65533;$&&#65533;]zE ~&#65533;Q0&#65533;&#65533;&#65533;t&#65533;&#65533;&#65533;'&#65533;&#65533;&#656;&#65533;L&#65533;&#65533;&#65533;&#65533;&#1245;&#65533;&U &#65533;&#65533;&#65533;&#65533;[~&#65533;&#65533;]&#65533;C&#65533;(&#65533;-&#185;&#65533;`!c&#65533;B&#65533;&#65533;&#65533;!\&#65533;&#65533;&#65533;(&#65533;3*C&#847;F&#65533;y&#65533;&#65533;&#65533;w	iI+[&#65533;&#167;1&#65533;$)R&#65533;&#65533;Y&#65533;	R&#1026;&#65533;&#65533;&#65533;@"5&#65533;&#65533;h 'P&#65533;H&#65533;/ &#65533;x&#65533;P&#65533;&#65533;&#65533;&#65533;* &#65533;&#65533;z&#65533;&#65533;&#65533; &#65533;&#65533;&#65533;d&#65533;M&#65533;R&#65533; &#65533;+K&#65533;&#766;R&#65533;eU&#65533;S&#65533;B&#65533;&#65533;Z*h&#65533;&#65533;'&#65533;ALa&#65533;Y&#65533;B&#65533;&#65533;-&#65533;&#587;[&#65533;b&#65533;&#65533;,&#65533;j>d&#65533;b&#65533;&#65533;-&#65533;!n&#65533;Q&#65533;c&#65533;az&#1427;F&#65533;&#65533;L&#65533;^d&#65533;~&#65533;k&#65533;C&#65533;&#65533;1&#65533;&#65533;&#65533;'@z@&#65533;"p"&#65533;&#65533;6&#1081;&#65533;&#65533;!:&#65533;&#65533;H&#65533;&#65533;|&#65533;&#704;&#65533;<&#65533; &#65533;d&#65533;&#65533;&#65533;&#65533;ny&#65533;\&#65533;G &#65533;c&#65533;&#65533;
&#65533;K&#65533;0ugB}&#65533;Y&#65533;&#65533;&#65533;&#65533;W&#65533;m3&#65533;hL&#65533;,> X 5}A
&#65533;^5&#65533;&#65533;H&#65533;7&#1969;&#65533;OlB/&#65533;(&#65533;-p&#65533;^&#65533;@&#65533;8N4rX#&#65533;&#65533;L&#65533;X&#65533;&#65533;&#65533;S2&#65533;&#65533;&#65533;d &#65533;"&#65533;~r;&#65533;1&#65533;&#65533;&#65533;&#65533;&#65533;&#65533;,` k2p@P&#65533;pl&#65533;&#65533;x&#65533;&#65533;&#65533;&#65533;&#65533;( &#65533;]@0Z AX&#65533;LeZ&#65533;0&#65533;&#65533;au
LX&#65533;&#343;rYR&#65533;&#65533;&#65533;W%&#65533;C&#65533;&#65533;&#65533;2&#65533;<5&#65533;&#65533;&#65533;&#65533;Uk&#65533;EYL&#65533;&#65533;v&#65533;i&#65533;R&#65533;&#65533;^&#65533;/&#65533;&#65533;&#1100;&#392;G=&#65533;&#65533;<&#1203;&#65533;&#65533;&#227;]/#_&#65533;&#65533;ns&#65533;&#65533;1lp&#65533;&#65533;*&#65533;x(4p`&#65533;&#65533;&#65533;(A
D@  &#65533;A&#65533;AG&#1620;&#65533;Nt	&#65533;&#65533;&#65533;a&#65533;&#65533;&#65533;3M&#65533;&#65533;&#1235;&#65533;&#65533;Q&#65533;:&#65533;&#1867;&#65533;w<c&#65533;&#414;&#65533;p3&#65533;;&#65533;&#65533;vR&#65533;-&#65533;/dQ`$c&#65533;#&#65533;.$$&#65533;-&#65533;1&#65533;&#65533;&#65533;&#65533;&#65533;-&#65533;&#65533;8&#65533;&#65533;&#65533;H&#65533;1&#65533;q&#65533;&#65533;a&#65533;v&#65533;_=&#65533;h&#65533;eu&#65533;b~Q_&#636;6=&#65533;am8&#65533;l&#65533;&#65533;5#&#65533;5vn$&#65533;&#65533;&#65533;&#65533;&#65533; &#65533;&#65533;&#65533;&#65533;aR&#65533;u&#65533;
X!&#65533;?:@ &#65533;&#65533;&#65533;Q&#65533;&#65533;E?:Q8I&#65533;-&#65533;IM&#65533;w,c&#65533;?&#65533;&#65533;^&#65533;K&#65533;O=Ej&#65533;&#65533;z&#65533;&#65533;/&#65533;&#65533;&#65533;]&#65533;&#65533;h&#65533;&#65533;&#65533;/vu&#65533;oP&#65533;&#65533;r&#65533;D+Rq&#65533;cTC&#65533;X&#65533;&#65533;&#65533;l&#65533;#&#1758;&#65533;_|-12&#65533;y&#65533;dn&#65533;&#1027;x
&#65533;3&#65533;a@&#65533;0&#65533;1H)&#65533;Qh@*&#65533;@&#65533;&#65533;&#65533;&#65533;z', &#65533;&#65533;&#65533;h}&#63175;&#65533;vlwp&#65533;&#65533;&#65533;)F,&#65533;J&#65533;&#65533;ig&#65533;+CPS&#65533;&#330;&#65533;b&#65533;HF-JQ
&#65533;H&#65533;&#65533;&#65533;&#65533;:&#65533;v!Yq&#65533;&#65533;(ch&#65533;!&#65533;&#65533;h9&#65533;1&#65533;&#65533;&#65533;&#65533;f&#65533;&#65533;Q:&#65533;9}&#65533;&#65533;s&#65533;&#1728;6B@&#65533;&#65533;d`&#65533;&#65533; 4&#65533;QDV&#65533;U&#65533;&#65533;%IIY&#65533;&#65533;&#65533; &#65533;A&#65533;9t.&#65533;a&#65533;b&#65533;&#65533;&#65533;&#65533;3&#65533; &#65533;&#65533;1&#65533;&#65533;n&#65533;;&#65533;&#65533;&#65533;)&#65533;L&#65533;&#65533;&#65533;x>qxR&#65533;&#65533;&#65533;*&#65533;&#65533;Q&#1349;&#65533;&#65533;&#65533;UR&#65533;b&#65533;0r1h&#1140;o&#522;&#65533;`;&#385;vTC&#65533;&#65533;Q&#65533;e&#1970;&#65533;&#65533;&#757;W&#65533;YF&#65533;&#65533;%&#65533;&#65533;&#65533;&#65533;f&#65533;&#65533;&#1792;&#65533;&#65533;T\&#65533;<&#65533;<,&#65533;&#65533;L&#65533;&#65533;&#65533;RV&#65533;_&#65533;&#65533;_@&#65533;&#1876;-&#65533;V&#65533;&#65533;&#65533;L&#65533;&#65533;H_&#65533;&#65533;]&#65533;&#65533;&#2023;&#65533;V&#65533;9S&#65533;q&#65533;5&#65533;PpI\&#65533;&#65533;&#65533;&#65533;
0&#65533;B,d8x&#65533;&#65533;&#65533;&#65533;-&#65533;&#65533;7&#65533;&#65533;7t&#65533;8&#65533;:&#65533;&#65533;&#65533;C8&#65533;&#65533;&#65533;Q^d4&#65533; &#1948;&#65533;&#1308;&#65533;&#65533;Q?4&#65533;&#897;&#1931;&#65533;WN&#65533;H&#65533;j&#65533;&#65533; &#332;&#65533;&#65533; &#65533;&#65533;@8]&#28960;&#65533;Q&#65533;E&#65533;^
&#65533;&#65533;	&#1115;&#65533;E (&#65533;,_i- &#65533;&#65533;&#1287;&#65533;R&#65533;q&#65533;&#65533;&#65533;&#65533;&#65533;&#65533;XP$&#1381;&#65533;I&#65533;&#65533;&#65533;&#65533;&#65533;&#65533;&#65533;,&#65533;&#65533;/&#514;,&#65533;&#65533;Y&#65533;&#65533;&#65533;q.&#65533;[&#65533;4t&#65533;&#65533;8&#65533;&#65533;<&#65533;&#65533;yi&#65533;e&#65533;6D&#65533;&#65533;e^&#65533;&#65533;<&#65533;D&#65533;=5&#65533;U#B&#65533;&#65533;X X&#65533;7j&#65533;&#65533; 4@&#65533;mT
&#65533;&#65533;&#65533;&#65533;&#65533;&#65533;!N&#1464;&#65533;&#65533;
&#65533; &#65533;! &#65533;`&#65533;&#65533;`&#65533; j&#65533;&#65533;M&#65533;&#455;&#65533;&#65533;&&#65533;&#65533;:@&#65533;&#65533;&#65533;&#65533;&#65533;&#65533;&#65533;&#65533;b*
P}&#1984;&#65533;&#65533;Q @&#65533;&#65533;r&#65533;Z&#65533;&#65533;&#65533;xC&#65533;&#65533;&#65533;V&#1090;v&#65533;&#65533;4&#65533;C8tC8&#65533;C:c1&#65533;C&#65533;&#65533;&#65533;%T&#65533;60Fe,&#65533;3&#65533;&#65533;6,&#65533;&#65533;&#65533;!&#65533;M&#65533;F &#1825;&#65533;&#65533;&#65533;&#65533;&#65533;&#65533; @ $@&#65533; x*9&#65533;&#65533;&#65533;&#65533;@&#65533;&#65533;H5&#65533;&#65533;&#65533;W&#65533;&#65533;$&#65533;&#65533;@&#65533;&#65533;&#65533;&#65533;Y&#65533;T&#65533;%&#65533;&#65533;%E&#65533;&#65533;X&#65533;e&#65533;C&#65533;&#1448;d&#65533;	&#65533;&#65533;&#65533;P&#65533;[(&#65533;&#65533;]&#65533;,&#65533;`&-&#65533;&#65533;&#65533;*&#65533;H7&#65533;&#65533;&#65533;}a9&#65533;C9&#65533;C1&#65533;&#65533;=D&#65533;1X&#65533;&#65533;4CeZ&#65533;$4&#65533;W|9 &#65533;&#65533;O^cP&#65533;&#65533;A_&#65533;&#65533;&#65533;&#65533; &#65533; &#65533;&#65533;&#65533;&#65533;@	&#65533;&#65533;&#65533;d@<&#65533; &#65533;&#65533;&#62272;
q \`Z&#65533;>b&#65533;@&#65533;q&#65533;[@n"N}bZ@K &#65533;!&#65533;\&#65533;&#65533;]\*Sn%&#65533;&#65533;(e&#65533;[|),&#65533;/&#65533;
`>O&#65533;_&#65533;&#65533;7&#65533;&#65533;9&#65533;:&#65533;g|&#65533;&#65533;4# &#65533;%&#65533;&#65533;&#65533;54C&#65533;&#65533;&#65533;L&#65533;X&#65533;h&#65533;&#65533;5&#65533;7Z&#65533;O^&#65533;j&#65533;&#65533;&#65533;@&#65533;&#65533; BD&#65533;&#65533;&#65533; dh|@&#65533;`&#65533;&#65533;&#65533;N&#65533;`4@Z&#65533;(q&#65533;[&#65533;|&#65533;&#65533;er&#65533;`s&z( zS&#65533;h&#65533;tjZvU)&#65533;&#65533;&#65533;&#65533;n&#1828;&#65533;&#65533;|&#65533;&#65533;y&#65533;&#65533;&#65533;b-&#65533;&#65533;/&#65533;.&#65533;2&#65533;&#65533;w&#65533;&#65533;&#65533;&#65533;g9&#65533;C5<&#65533;&#65533;&#65533;Y&#65533;&#65533;&#65533;&#1013;&#356;&#65533;AL&#65533;&#65533;&#65533;&#65533;!&#65533;&#65533;&#65533;&#65533;(&#65533;&#65533;aP&(&#65533;6(&#65533;2&#65533;f&#65533;&#65533;AHB&#65533;@m&#65533; &#65533;F&#65533;
@&#65533;<&#65533;&#65533;&#65533;=&#65533;`W&#65533;&#65533;=&#65533;Y&#65533;h&#65533;y]@&#65533;F_&#65533;&#65533;[.&#65533;&#65533;RxC&#65533;&#1550;.&#65533;&#65533;&#65533;`1&#65533;L&#301;h&#65533;&#65533;B,x&#65533;&#65533;&#65533;&#65533;t.&#65533;-C&#65533;T&#65533;8c|6f:&#65533;C}N&#65533;&#65533;&#65533;&#65533;(&#65533;&#65533;&#65533;&#65533;&#65533;^P&#65533;&&#65533;&#65533;)P&#65533;&#65533;&#65533;&#65533;W&#65533;2(&#65533;2&#65533;H&#65533;HB" *E,@dA&#768;&#65533;A&#65533;&#65533;&#65533;&#65533;&#65533;&#65533;=rWB"&#65533;2&#65533;~X&#65533;e&&#65533;&#65533;A&#65533;&#245;&#65533;&#197;*vv&#65533;&#65533;&#1835;&#65533; i&#65533;&#65533;L&#65533;&#65533;&#65533;xz&#65533;',&#65533;x&#65533;&#65533;;&#65533;;p&#65533;.&#65533;&#65533;:&#65533;&#65533;8l>&:Td&#65533;1&#65533;C9h&#65533;1&#65533;&#65533;%0&#65533;f&#65533;&#65533;&#65533;&#897;&#65533;&#65533;akh&#65533;&#65533;&#65533;A&#65533;&#425;4(&#65533;&#65533; &#65533;A$0&#65533;')&#65533;&#65533;&#65533;&#65533;vNm&#65533;&#65533;
`&#65533;p 9&#65533;&#65533;p$:_rJ"&#65533;f&#65533;YV*MI')Fd&#27390;&#65533;P)&#65533;&#65533;&#1550;&#65533;"&#65533;A),&#65533;&#65533;&#834;-&#65533;x&#65533;&#65533;h&#65533;&#65533;(&#65533;&#65533;&#65533;&#65533;&#65533;&#65533;&#65533;&#65533;&#65533;+&#257;1<C&#65533;>&#408;&#65533;&#65533;&#921;,&#65533;%&#65533;&#65533;&#65533;&#65533;&+&#65533;&#65533;l&#65533;:(&#65533;&#65533;k&#65533;)hA&#65533;I<r&#65533;&#65533;&#65533;&#65533;f@d &#1553;&#65533;&#65533;"m&#65533;_&#36392;&#65533;)&#65533;&#65533;&#65533;@&#65533;=&#65533;AR&#65533;*&#65533;%&#65533;bm&#65533;rJu*1&#65533;&#65533;W&#65533;&#65533;R&#65533;'L&#979;&#65533;&#65533;&#65533;-.F|&#131;|&#65533;9&#65533;&#65533;A*X&#65533;&#65533;&#65533;Q&#65533;!&#65533;&#65533;&#2034;,O&#65533;O&#65533;)}&#65533;&#65533;&#65533;>&#65533;&#65533;A&#65533;$&#65533;A	H`<&#65533; $&#65533;&#65533;Ir&#65533;&#65533;&#65533;&#65533;*&#65533;p"m>.g@*g&#65533;
d&&#65533;&#65533;&#65533;l&#1622;&#65533;&#65533;hP&#65533;&#65533;jm]&#65533;DS&#65533;&#65533;&#65533;&#65533;U,&#65533;g,t&#65533;,<&#65533;&#1236;&#65533;$}:&#65533;&#65533;&#65533;n&#65533;J&#65533;&#65533;&#65533;+&#65533;&#65533;&#65533;&#65533;0&#65533;&#65533;5&#65533;&#65533;&#65533;5&#65533;&#65533;&#65533;&#65533;Z&#65533;&#65533;6h_ao&#65533;&.j&#65533;"&#65533; &#65533;&#65533;&#65533;&P&#65533;@&#65533; @&#312;&#65533;&#65533;I}&#65533;4&#65533;$&#65533;&#65533;&#65533;&#65533;&#65533;&#65533;/Y&#65533;&#65533;q&#65533;.rF_&#65533;&#65533;T&#65533;&#65533;%&#65533;B&#65533; '&#65533;&#65533;&#65533;&#65533;W&#65533; A&#65533;&#65533;j,L&#65533;-4&#65533;&#65533;-&#65533;&#65533;1&#65533;:l&#65533;c:&#65533;&#65533;=&#65533;:8C*&#65533;&#65533;0&#65533;\&#65533;\&#65533;&#997;0Wc&#65533;&#65533;&#65533;:(&#65533;.2jr&#65533;&#1840;(@|`&#65533;L<&#65533; <&#65533;Y&#65533;q&#65533;@|@8@&#65533;&#65533;&#65533;&#65533;&#65533;&#65533;&#65533;.&&#65533;TsR*N&#65533;&#65533;vq&#65533;&#65533;&#65533;&#65533;Bb&#65533;S&#65533;&#65533;&#65533;|&#65533;'&#65533;B&#65533;&#65533;&#65533;&#65533;&#65533;B1&#65533;&#65533;&#65533;&#65533;-&7 &#65533;/B&#65533;&#65533;&#65533;C:&#515;=&#65533;C:&#65533;C&#65533;>&#65533;00&#65533;0&#65533;l&#65533;&#65533;5&#65533;&#65533;&#65533;l&#65533;^&#65533;&#65533;^ &#65533;&#65533;,&#65533;&#65533;&&#65533;&#1968;\&#65533;L.	&#65533;I&#1281;T&#65533;`	d&#65533; &#65533;&#65533;&#65533;&#236;@&#65533;@&#256;8&#65533;0&#65533;&#65533;gYN1YPq&#65533;&#65533;&#65533;p&#65533;&#65533;k&#65533;n_.3&#1229;%&#65533;&#65533;&#65533;	&#65533;&#65533;'&#65533;1&#65533;&#65533;"8|&#65533;3&#65533;*!&#65533;9&#65533;4c1&#65533;&#65533;N&#65533;C:&#295;9t3&#65533;M&#65533;&#65533;&#65533;&#65533;&#65533;,&#65533;&#65533;.+&#65533;&#65533;&#65533;,&#65533;A&#65533;f&#65533;"&#65533;ATA&#65533;@zT&#65533;#s &#65533;`@u&#65533;
&#65533;8r&#65533;m4&#65533;&#65533;&#65533;@&#65533;&#65533;%.&#65533;>:&#65533;qZ&#65533;&#65533;&#1796;Aft&#245;n&#65533;~4&#65533;"&#65533;n&#65533;X&#65533;&#65533;l@&#65533;-8&#65533;/&#65533;/&#65533;&#65533;&#65533;07,M&#65533;&#65533;&#65533;8&#65533;g:l&#65533;f&#65533;15&#65533;+<&#65533;#5&#65533;&#65533;a&#65533;&#65533;0P&#65533;&}&#65533;0&#65533;Fu_&#65533; &#65533;sQ&#1665;&#65533;@XXA&#65533;&#65533;[??  B&#65533;&#65533;h&#65533;&#65533;&#65533;&#65533;R&#65533;~@&#65533;u[&#65533;uJ!&#65533;&#65533;-&#65533;R&#65533;E&#65533;&#65533; `&#65533;l&#65533;&#65533;&#65533;~&#65533;&#65533;
&#65533;Q&#65533;up	&#65533;Q } W&#65533;&#65533;)4vK#&#65533;&#65533;&#650;G&#65533;qZ&#1882;{:&#65533;c&#65533;gCf:&#65533;=X&#207;TB#@B30&#65533;%k&#65533;!&#65533;&#65533;&#65533;Fu&#65533;&#65533;&#65533;>u&#65533;B&#65533;Q&#65533;&#65533;p&#65533;&#65533;&#65533;&#65533;xAh&#65533;&#65533;&#65533;Fu&#65533;&#65533;&#65533;&#65533;(&#65533;&#65533; &#65533;&#65533;uC&#65533;h&#65533;`"&#65533;&#65533;2+&#65533;&#65533;qJ&#65533;&#65533;mw-&#65533;&#65533;^gx&#65533;&#65533;x&#65533;&#65533;&#65533;&#65533;*&#65533;&#65533;&#648;&#65533;&#65533;&#65533;/&#65533;Bcw&#65533;6 &#65533;:|&#65533;Y&#65533;3&#65533;&#65533;&#65533;9&#65533;C8&#65533;C9&#65533;4gg&#65533;:`+8&#65533;dK#hf3d&#65533;2&#65533;7&#65533;&#65533;&#65533;)&#65533;&#65533;&#65533;&#65533;J(k
A;&#65533;9&#65533;&#65533;+x@DALA&#65533;&#65533;,@&#65533;&#65533;&#65533;| &#65533;&#65533;&#65533;
&#65533; 	H&#65533;&#65533;&#65533;5&#65533;E&#65533;)e&#65533;!&#65533;&#65533;&#65533;&#65533;&#65533;]vc&#65533;w^&#65533;&#65533;&#65533;F&#1501;&#65533;o&#65533;-'$}&#65533;eS$&#65533;	&#65533;0&#65533;&#65533;y&#65533;&#65533;&#65533;wmC1&#65533;&#65533;)&#65533;&#65533;&#65533;&#65533;&#65533;&#213;w&#65533;f&#65533;C&#65533;5&#65533;$8$&#65533;&#65533;&#65533;Q&#65533;u&#65533;&#65533;&#65533;&#65533;&#65533;&#65533;k[&#65533;&#65533;&#65533;Kh;w&#65533;\&#65533;&#65533;Mp&#65533;&#65533;&#65533;H&#65533;(i&#65533;B(@<&#65533;&#65533;&#65533;@VB'@?4$&#65533;u&#65533;b"+?*,&#65533;&#65533;N&#65533;u&#65533;H[-&#65533;k&#65533;&#65533;-'D"&#65533;]&&#65533;E&#65533;&#65533;,&#65533;G&#65533;78p&#65533;&#65533;&#65533;&#65533;&#65533;-&#65533;B&#65533;&#65533;&#65533;9X9}&#65533;&#65533;~&#65533;:T&#65533;2&#65533;&#65533;#<&#177;k#&#65533;&#65533;&#65533;&#65533;&#65533;&#65533;C&#65533;#G+&#65533;&#65533;&#65533;&#65533;&#65533;&#65533;&#65533;d{x@
D&#65533;&#65533;&#65533;&#65533;DA&#65533;&#65533; 	&#65533;&#65533;&#65533;5zq&#65533;@ tK&#65533;&#65533;&#65533;Nt&#65533;&#65533;c?&#65533;&#65533;&#65533;8&#65533;&#65533;&#65533;-&#65533;h&#65533;&#65533;G&#65533;	&#65533;a#&#65533;\&#65533;&#65533;<&#65533;'&#65533;B)&#65533;&#65533;&#65533;L&#65533;!&#65533;&#65533;3k&#65533;&#65533;&#65533;:&#65533;&#65533;&#65533;IN&#65533;&#1875;:&#1539;=l&#65533;4C0t3&#65533;&#65533;A&#65533;M&#65533;&#65533;&#65533;&#953;&#65533;&#65533;&#65533;&#65533;]&#65533;&#65533;&#65533;&#65533;W&#65533;&#65533;w&#65533;&#65533;(B&#65533;&#65533;C&#65533;&#65533;?&#65533;&#65533;`&#65533;&#65533;&#65533;&#65533;&#65533;@
)z&#65533;@&#65533;&#65533;&#65533; V6qv'&#1725;&#65533;&#65533;W~e]&#65533;2&#65533;,&#699;&#65533;%om&#65533;&#1447;&#65533;&#65533;v}&#65533;{&#65533;nZw&#65533;+X|&#65533;I&#65533;'&#65533;q&#65533;&#65533;C&#65533;&#65533;&#65533;8x.&#65533;$2&#65533;&#65533;6xC&#65533;&#65533;&#65533;4T&#65533;&#1899;&#65533;&#1959;&#65533;58&#65533;&#65533;6$&#65533;&#65533;&#65533;&#65533;&#65533;e&#65533;W&#65533;&#65533;&#65533;#e_&#65533;&#65533;&#65533;lH&#65533;W3<&#65533;&#65533; &#65533;[
l&#65533;G&#65533;`	<@&#65533; &#65533;&#65533;
6QD&#65533;1&#65533;&#65533;"r&#65533;&#65533;&#65533; &#65533;  &#65533;&#65533;@&#65533; ?&#65533;&#65533;8&#65533;&#65533;&#65533;D&#65533;&#65533; &#65533;(@   6m&#65533;&#65533;&#65533;fO&#65533;?u
&#65533;&#65533;&#65533;N&#65533;G&#65533;&U&#65533;&#65533;iS&#65533;O&#65533;&#65533;$ &#65533;gQ&#65533;:sb&#65533;	`0&#65533;>e&#65533;5&#65533;&#1455;_&#65533;d&#65533;2uk2n&#65533;B&#65533;&#65533;*&#1526;n&#65533;&#517;&#65533;6M&#65533;&#65533;i&#65533;&#1189;37m&#65533;k&#65533;A&#65533;Ti&#65533;&#65533;!D&#65533;&#65533;4&#65533;&#65533;SR&#65533;&#926;=&#65533;-&#65533;&#65533;K&#812;1&#65533;&#65533;C&#65533;&^&#65533;8	lg&#65533;&#65533;c&#65533;+r&#65533;&#65533;A"&#65533;0Hp&#65533;@ &#65533;;&#65533;&#65533;Q&#65533;&#65533;N&#65533;&#65533;&#65533;@&#65533;&#65533;jj&#65533;&#65533;N&#65533;B&#65533;S&#65533;&#65533;&#65533;}{&#65533;K&#1371;O?_&#65533;&#1452;8?.&#65533;&#65533;,&#65533;&#65533;&#65533;&#65533;E@\P)P&#65533;bni&#65533;\x&#65533;&#65533;p&#65533;&#65533;+g&#65533;	'&#65533;r&#65533;fk&#65533;&#65533;f.i&#65533;&#65533;&#65533;&#65533;lp0qD8k&#65533;3&#65533;&#65533;CH>d&#65533;&#65533;e&#65533;&#207;(4x&#65533;h{!0&#65533;`&#65533;->&#65533;!&#65533;Ah&#65533;&#65533; &#1017; &#65533;&#65533;&#65533;K&#65533;&#65533;&#1252; `&#65533;&#65533;^z &#65533;&#65533;pB&#65533;(&#65533;&#1828;O&#65533;&#65533;&#65533;&#65533;N&#65533;&#65533;<O&#65533;<&#65533;+
&#65533;&#65533;^&#65533;~I&#65533;,d~A&#65533;&#65533;bvY&#65533;ZP&#65533;&#65533;\ri&#65533;&#65533;n0&#65533;&#65533;/g&#65533;!'0uXqd&#65533;l&#65533;&#65533;&#65533;L &#65533;&#65533;<T&#65533;,E&#65533;F&#65533;&#65533;EF,b&#65533;&#65533;&#65533;8&#65533;CHXyDG&#65533;&#1536;
0^&#65533;@&#65533;(&#65533;&#65533;x&#65533;6pC&#65533;&#65533;%?&#65533;6&#65533;b &#65533;&#306; &#65533;@&#784;X &#65533;&#65533;&#65533;&#65533;&#65533;&#65533;&#65533;&#65533;&#65533;&#65533;I&#65533;v&#65533;&#65533;&#65533;y&#65533;eo]y&#65533;&#65533;M&#65533;&#65533;&#65533;&#65533;0&#65533;&#65533;%&#65533;&#65533;&#65533;&#65533;Ey&#65533;ERHK	&#65533;&#65533;^r&#65533;&#65533;K&#65533;&#1204;/j&#65533;)&#65533;&#65533;PY&#65533;&#65533;TL.&#65533;PDam<FC&#65533;&#65533;l-&#65533;f&#65533;yd^Wq&#1704;&#65533;(&#65533;&#65533;6&#65533;&#65533;H&#65533;@@&#65533;z&#65533;!&#65533;d &#65533;+&#65533;|&#65533;Kq&#65533;WL&#65533;&#65533;5&#65533;$5&#65533;&#65533;&#65533;&#65533;6&#65533;&#65533;&#65533;]&#65533;&#65533;l&#65533;&#1971;&#65533;O&#1970;{*&#65533;z&#65533;z&#65533;p&#65533;D,`&#65533;&#65533;EoS&#65533;&#65533;&#65533;[P)&#65533;S
DT&#65533;&#65533;&#65533;.L&#65533;&#65533;r&#65533;Y&#65533;&#65533;1&#1094;&#65533;=0&#65533;Cs&#65533;WL&#65533;Y&#65533;&#65533;q&#65533;a&#65533;dV&#65533;&#65533;dW&#65533;&#65533;(vX&#65533;&#1802;&A&#65533;(F&#65533;&#65533;hf&#65533;v!&#65533;h&#65533;&#65533;&#65533;M&#65533;&#65533;0&#65533;&#65533;J&#65533;&#65533;&#65533;k&#65533;&#1629;SN&#65533;&#65533;'&#65533;&#65533;&#65533;&#65533;?&#65533;&#65533;&#65533;&#65533;&#65533;&#1278;&#65533;&#1056;&#65533;&#65533;t&#65533;&#65533;?RH&#65533;d&#65533;&#65533;&#65533;&#65533;$&#65533;NB&#65533;&#65533;Srq&&#65533;i&#65533;&#65533;K&#1275;*6hD&#65533;&#65533;0U6(&#65533;&#65533;&#65533;q&#65533;2D &#65533;f&#65533;&#65533;!a@&#65533;&#65533;&#204;J&#65533;&#65533;&#65533;pD &#65533;U,$Hm> d  A&#65533;&#65533;&#65533;&#65533; &#65533;&#65533;&#65533;@&#65533;&#65533;,&#65533;N&#65533;&#65533;&#65533;,` &)v&#65533;&#65533;1<lb&#65533;T&#1972;'<u&#65533;&#65533;&#65533;R&#65533;&#65533;&#65533;'&#65533;~&#65533;m&#65533;&#65533;'d!Rdb&#65533;0&#65533;&#65533;&#65533;N|"&#65533;&#65533;F1&#65533;i&#817;q&#1256;^&#65533;7&#65533;kD.&#65533;&#65533;&#65533;$ &#65533;&#65533;!&#65533;A&#65533;&#65533;hX2&#65533;h&#65533;E&#65533;&#65533;&#65533;jt&#65533;e<b&#65533;p  &#65533;@&#65533;A+&#65533;&#1088;F&#65533;&#65533;&#65533;
Z0e&#65533;$&#65533;&#65533;@&#65533; &#65533;&#65533;&#65533;P&#65533;D&#65533;yI\&#65533;@&#65533;W&#65533;&#65533;	;[&#65533;&#65533;}&#65533;/&#65533;&#65533;{U4f{&#65533;E&#65533;,&#65533;&#65533;(1AA
S&#65533;o&#65533;&#65533;&#65533;D'J&#65533;&#65533;&#65533;&#65533;&#1824;&#65533;&#294;j&#65533;ES&#65533;&#65533;94&#65533;&#1103;'&#65533;&#65533;@&#65533;B&#65533;|"c+Y&#65533;&#65533;&#65533;&#65533;
&#65533;+&#65533;&#914;&#65533;&#65533;&#65533;#X@h&#65533;EZ&#65533;&#65533;
t&#65533;-&#65533; 
Z&#65533;Al8&#65533;&#65533;`N&#65533;G&#65533;&#65533;&#65533;Y&#65533;L&#65533;A"^=.&#65533;D&#65533;&#65533;
[Q&#65533;T&#65533;c&#65533;&#65533;)&#780;&#65533;Me:&#65533;p!`&#65533;5&#65533;&#65533;>N&#65533;Op&#65533;&#65533;&#65533;.&#65533;Q&#65533;nH&#65533;&#1227;4&#65533;Q&#65533;r&#65533;S&#65533;|&#65533;&#65533;i&#65533;&#65533;`d&#65533;&#1539;&#65533;|v3Dk&#65533;*&#65533;&#65533;&#65533;PD#&#65533;&#65533;&#1393;&#65533;W&#65533;&#65533;&#65533;# Q0&#65533;&#65533;&#65533;D&#65533;v&#65533;&#65533;P+  &#65533;
&#65533;&#65533;&#65533;&#65533;&#65533;"&#65533;&#65533; Qz&#65533;&#65533;&#65533;&#65533;2&#65533;&#65533;~{|&#65533;&#65533;i&#1700;&#65533;Kn&#65533;&#65533;&#65533;Li&#65533;%*`c,&#65533;&#65533;	N&#65533;&#65533;&#65533;(&#65533;7&#65533;&#65533;&#65533;pxs&#65533;&#65533;&#65533;5&#65533;&#65533;?j&#65533;B&#65533;`&#65533;V&#65533;&#65533;&#65533;l&#65533;&#65533;&#65533;6&#65533;&#65533;&#65533;6d&#65533;dC&#65533;&#65533;~&#65533;&#65533;&#65533;6&#65533;A<&#65533;,d&#65533;&#65533;&#65533;#&#65533;k&#65533;a&#65533;Z &#65533;$X&#65533;&#65533;|` $&#65533;&#65533;d@kUkM&#65533;&#65533;I&#65533;(Rkijg"S&#65533;&#65533;&#830;mN7&#65533;,&#65533;L+Z	/&#65533;zA&#65533;2[Z&#794;,`a&#65533;O(t&#65533;k&#65533;}&#65533;(&#65533;Q&#65533;&#1101;mH#M&#65533;&#65533;5&#65533;&#65533;?t&#65533;&#65533;&#65533;5&#65533;a&#65533;M"&#65533;&#65533;>&#65533;&#65533; ccz&#65533;ZM&#65533;"&#65533;&#65533;3&#65533;&#65533;<P$t@l&#65533;+]W&#65533;&#65533;&#65533;&#65533;Q&#65533;&#65533;&#65533;&#65533;4&#65533;&#65533;A&#65533;&#65533;&#258;`h &#65533;&#65533;C{I T&#65533;&#65533;ut&#65533; &#65533;&#65533;)&#65533;^&#65533;LO&#65533;&#65533;&#65533;,N&#65533;&#65533;&#65533;&#65533;0&#65533;o&#65533;R&#65533; Ie&#65533;&#65533;XtQ
&#65533;m&#65533;}&#65533;(&#65533;("&#65533;&#65533;h$&#65533;q&#30513;3&#65533;&#8997;R&#65533;&#65533;&#65533;&#65533;&#1103;z&#65533;C&#65533;&#65533;h$J4&#65533;&#65533;?&#65533;&#65533;l&#65533;&#65533; -0&#65533;4 , &#65533;&#65533;&#65533;U"1&#65533;&#65533;&#65533;&#65533;+_&#65533;&#65533;&#65533;D&#65533; &#65533;&#65533;&#1224;3&#65533;&#65533;z`&#65533;&#65533;!&#65533;s&#65533;&#65533;p{%,A&#65533;+&#65533;d&&#65533;`%<j&#65533;i&#2038;&#65533;BK8&#65533;}&N&#65533;7 &#65533;&#65533;&#65533;&#65533;&#65533;&#65533;-hAM&#65533;&#65533;&#65533;&#65533;jA/&#65533;a&#65533;8S&#65533;z&#65533;+\!Gg&#65533;b&#65533;&#65533;&#65533;&#65533;&#65533; &#65533;&#65533;&#65533;6&#65533;[&#65533;G0&#65533;17&#65533;.e&#65533;i&#65533;&#65533;&#65533;-g&#65533;N`&#65533;L&#65533;&#65533;2B%&#65533;&#65533;If&#65533;&#65533;&#65533;[4&#65533;) Z1q&#65533;*&#65533;&#65533;U&#65533;xX&#65533;Rs&#65533;&#65533;i&#65533;L&#65533;&#65533;$ =&#846;&#65533;&#65533;p&#65533;t&#65533;&#65533;y&#65533;&#65533;&#65533;&#65533;t&#65533;&#65533;b&#65533;@,&#65533;&#65533;X&#65533;bi&#65533;&#65533;&#65533;&#65533;Hx78-&#65533;Q&#65533;&#65533;&#65533;&#65533;&#65533;r&#65533;sGx&#65533;&#65533;&#65533;&#65533;V&#65533;&#65533;&#1807;[&#65533;&#65533;X#I&#65533;!&#65533;A;&#65533;AP&#65533;&#65533;&#65533; &#65533;p&#65533;q&#65533;W&#65533;n&#65533;&#65533;&#65533;&#65533; &#65533;&#65533;&	&#65533;
p&#65533;<&#65533;n&#65533;Ht&#65533;'&#1169;&#65533;yk&#65533;&#65533;&#65533;&#65533;&#65533; u&#65533;y(&#65533;{K&#65533;&#65533;6?&#65533;&#65533;&#65533;&#65533;.{K&#65533;<&#65533;vSKZ&#65533;&#65533;FS&#65533;&#65533;&#65533;&#65533;&#65533;&#422;&#65533;&#65533;&#65533;pJ&#65533;&#65533;0?&#65533;]Aj,&#65533;&#65533;&#65533;$"	&#65533;X&#65533;5&#65533;&#65533;&#65533;&#65533;.&#65533;:&#65533;A&#65533;`&#65533;&#65533;&#65533;	T&#65533;R&#65533;&#65533;4`6&#65533;t&#65533;
&#65533;&#65533;&#65533;&#65533;k&#65533;v&#914;j8 &#65533;&#65533;h&#65533;@&#65533;$&#65533;&#65533;&#65533;&#65533;&#65533;;&#65533;$&#65533;&#214;&#65533;%&#65533;&#60564;&#33228;&#65533;>&#65533;/&#65533;&#65533;D&#1944;&#65533;&#65533;&#65533;&#65533;&#291;&#65533;&#65533;.&#65533;J&#65533;`&#65533;&#65533;L&#65533;g&#65533;|&#65533;&#65533;&#65533;[!&#65533;A&#65533;&#65533;&#65533;&#65533;A@&#65533;&#65533;`8&#65533;&#65533;l&#65533;&#65533;&#65533;J&#65533;&#65533;cf&#65533;@&#65533;&#65533; &#1696;V`&#65533;N \`&#65533;:&#65533;Xt&#65533; 4&#65533;&#65533;j&#65533; !&#65533;&#65533; t 8&#65533;Z&#65533;J&#65533; :&#65533;:@&#65533;>&#65533;hQ&#65533;E&#65533; <L"&#65533;~&#65533;&#65533;&#65533;$ &#771;&#65533;\0&#65533;&#65533;&#65533;&#65533;&#65533;-g*&#65533;&#65533;&#65533;&#65533;&#65533;jp&#65533;&#65533;&#65533;&#65533;&#65533;ta&#65533;'&#65533;&#65533;"&#65533; n&#65533;A&#65533;2e&#65533;&#65533;AB&#65533;@!&#65533;&#65533;&#65533;&#65533;jDI&#1312;&#65533; &#65533;&#65533;&#65533;@&#65533;f`:@0&#65533; [.N&#65533;&#65533;&#65533;&#65533;&#65533;&#65533;&#65533;&#65533;"`&#65533;
T`&#65533;e"&#65533;#&#940;Cb"&#65533;h4&#65533;&#65533;&#65533;&#65533;$&#65533;l&#65533;`&#65533;&#65533;&&#65533;_&#65533;&#65533;mfC&#65533;2&#65533;|&#65533;&#65533;%'&#65533;&#65533;&#65533;&#672;}&#65533;~&#65533;&#65533;d&#65533;&#65533;&#65533;82xaz&#65533;AxK&#65533;aDNA&#65533;`^!T!&#65533;* &#65533;&#65533;&#65533;i&#65533;LG&#65533;&#65533;&#65533;|@&#65533;jj &#692;&#65533;X&#65533;&#65533;&#65533;j&#65533;&#65533;&#65533;&#65533;`&#65533;&#65533;&#65533; &#65533;u&#65533;t&#65533;&#65533;&#65533;&#65533;&#65533;/&#65533;&#65533;h&#65533;h &#65533;&#65533;N&#65533;JB&#65533;y	;&#65533;d&"	&#65533;&#65533;L&#65533;&#1176;&#65533;&#65533;2O&#65533;-&#65533; &#65533;&#65533;&#896;~!xAn&#65533;z0&#896;&#65533;`o!|!q&#65533;S&#65533;p&#65533;&#65533;&#65533;f1&#65533;&#65533;	&#65533;&#65533;&#65533;&#65533;`
I&#65533;i&#65533;f&#65533;h&#65533;N &#65533;&#65533;&#65533;&#65533;&#65533;T&#65533;&#65533;&#65533;&#65533;&#65533;&#65533;
&#65533;&#65533; !r&#65533;!P	j&#65533;;&#65533;Q&#65533;&#65533;[&#65533;&#65533;&#65533;&#65533;(;`BzL-&#65533;&#65533;&#65533;x&#65533;&#65533;O&#65533;&#65533;R.&#65533;m|&#65533;&#65533;&#65533;t
&#65533; &#65533;`h&#65533;?&#65533;xa&#65533;&#65533;&#65533;`&#65533;&#65533;&#65533; *&#65533;&#65533;&#129;R&#65533;\as&#65533;`
&#65533;@&#65533;&#65533;&#65533;`3O&#65533;4c&#65533;H&#65533;&#1696;&#65533;`&#65533;f@<&#65533;\&#65533;57&#65533;&#65533;&#65533;&#65533;&#65533;&#65533;&#65533;`5F@&#65533;&#65533;&#65533;&#65533;)#&#65533;&#65533;&#65533;H@+&#65533;&#65533;&#65533;hb&#65533;+&#65533;&#65533;&#65533;9&#65533;&#65533;&#65533;&#65533;(;&#548;&#65533;&#1170;&#65533;&#65533;&#188;&#65533;(,&#65533;&#65533;S;&#65533;(|&#65533;&#65533;&#65533;&#65533;)r&#65533;n&#65533;`h&#65533;h&#65533;&#65533;0&#65533;B&#928;&#65533; K&#65533;&#65533;a&#65533;\aRB&#65533;&#65533;`&#65533;`
&#65533;j&!&#65533;&#65533;&#65533;&#65533; &#65533;>&#65533;B&#65533;&#65533;&#65533;'&#65533;&#65533;nS5&#65533;&#65533;h&#65533;1&#65533;:&#65533;Z&#65533;	h`&#65533;&#65533;
h 
&#65533;&#65533;"&#65533; x@"&#65533;m0&#65533;&#65533;&#65533;J&#65533;&#65533;&#65533;&#65533;1F&#65533;#&#65533;H\&#65533;zp&#65533;\&#65533;t]&#65533;&#65533;H&#65533;apH&#65533;G&#65533;&#65533;&#65533;&#65533;_&#1958;&#65533;t&#65533; &#65533;&&#65533;na&#65533;d&#65533;Q&#65533;&#65533;0&#65533;&#65533;&#65533; K&#65533;.&#65533;&#65533;rapa&#65533;`r&#65533;&#65533;&#65533;&#65533; t)&#65533;|&#65533;
&#65533;U[&#65533;&#65533;
&#65533;&#65533;&#65533;`	4 &#65533;L`&#65533;<`t&#65533;h@&#65533;&#65533;&#65533; &#65533; "A&#65533;0|@v@J&#65533;w
 F&#65533;&#65533;;J&#65533;R&#65533;&#65533;"d&#65533;#&#65533;G&#65533;&#65533;uiG&#65533;&#65533;&#65533;&#65533;&#65533;&#65533;&#65533;&#65533;T&#65533;^D&#65533;&#65533;&#65533;2n&#65533;&#65533;&#65533;&#65533;c{&#1549;;&#1152;<&#65533;&#65533;|&#65533;JWo&#65533;#?&#65533;J9&#65533;0&#65533;tF&#65533;&#65533;Z&#65533;p&#65533;`L&#65533;&#65533;&#65533;U$&#65533;8AMGN{&#65533;&#65533;&#65533;&#65533;
v&#65533;
&#65533; 
&#65533;@
&#65533;&#65533;&#65533;`&#65533;\&#65533;&#65533;v&#65533; j &#65533;@)9&#65533;&#65533; &#65533;`w&#65533;&#65533;V&#65533;&#65533;&#65533;&#65533;;&#65533;C&#65533;V&#65533;Z/:&#65533;&#65533;# Tn&#65533;&#65533;&#65533;4&#65533;T&#65533;&#65533;U&#65533;ib&#65533;f|.l&#65533;>&#65533;&#65533;O&#65533;m&#65533;h&#160;&#65533;&#65533;&#1186;}G&#65533;tp&#65533;0&#544;@&#65533;&#65533;&#65533;@L&#65533;&#65533;`L&#65533;&#65533;&#65533;&#65533;)&#65533;|&#65533;&#65533;&#65533;&#65533;&#65533;	@&#65533;
l`	j&#65533;Z&#65533;	&#65533;&#65533;u&#65533;&#65533;a&#700;QjU@&#65533; V&#65533;&#65533;&#65533;&#65533; &#65533;&#65533;&#65533;N%&#65533;
r`l&#65533;J0&#65533;;`8c&#65533;+&#65533; &#65533;#v&#65533;",a&#65533;z&#65533;:&#65533;r&#65533;.&#65533;&#65533;&#65533;&#65533;&#65533;{0&#1417;&#65533;&#65533;{&#65533;&#65533;O*l&#65533;-&#229;+&#65533;&#65533;&#65533;Lad&#65533;&#65533;z&#65533;&#65533;&#65533;0BaA&#65533; &&#65533;Pa&#65533;&#65533;	&#65533; &#65533;a&#65533;@&#65533;i&#65533;&#65533;&#1452;l`[&#1760;&#65533;&#65533;	&#65533; j&#65533;u&#65533;&#65533;&#65533;&#65533;&#65533;&#65533;&#65533;1wS&#65533;<&#65533;&#65533;&#65533;&#65533; 
&#65533;&#65533;X&#65533;&#65533;@&#65533;&#65533; &#65533;&y&#758;;\B(&#65533;&#65533;C &#65533;&#65533;mA&#65533;&#65533;&#65533;&#65533;L&#65533;&#65533;&#65533;&#65533;:&#65533;c&#65533;&#65533;&#65533; &#65533;&#65533;{&#65533;&#65533;&#65533;cM\^ &#65533;`?&#65533;&#65533;1?!yp&#8205;"&#65533;F&#65533;&#65533; &#65533;q@&#65533;&#65533;&#65533;V&#65533;zV&#65533;@&#65533;&#65533;tC&#65533;
&#1696;&#65533;&#65533;&#65533;&#65533;	&#65533;&#65533;^&#65533;&#65533;&#65533;&#65533;`&#65533;&#65533;<&#65533;5%TT&#65533;&#65533;&#65533;`z&#65533;&#65533; &#65533;&#65533;4&#65533;&#65533;@l&#65533;&#65533;l&#65533;&#65533;h&#65533;&#65533;;&#65533;&#65533;m?&#65533;&#65533;`Lp&#65533;S&#65533;rn&#65533;7&#65533;&#65533;&#65533;r &#65533;o&#65533;&#65533;&#65533;NZP^&#65533;&#65533;G&#65533;BV&#65533;$&#65533;4k&#65533;&#65533;`IaJ&#65533;&#65533;F&#65533;&#65533;R&#65533;&#65533;&#65533; P!&#65533;[A&#65533;&#65533;&#65533; &#65533;8S|`&#65533;&jh&#65533;&#65533;	&#65533;&#65533;&#65533;&#65533;&#65533;&#65533;&#65533;&#65533;`	Z`u3&#65533;&#65533;`Ta	N` &#65533;&#65533;v &#65533;@"&#65533;A]8.9F&#65533;I&#65533;&&&#65533;h&#1157;;&#65533;c:.&#65533;;u&#65533;&#613;&#65533;&#65533;&#65533;K&#65533;}&#65533;&#65533;Ta9&#65533;&#65533;:&#65533;/&#65533;k&#65533;]H&#65533;&#65533;4&#65533;&#214; dG&#65533;&#65533;&#65533;&#65533;&#65533;&#65533;@ &#65533;*&#65533;Rr&#65533;!@&#65533;v&#65533;&#65533;X
&#65533;X&#1556;&#65533;y&#65533;&#65533;&#65533;&#65533;&#65533;`&#65533;&#65533;Z&#65533;&#65533;y&#65533;&#65533;&#65533;@Xw	<&#65533;	N&#65533;&#65533;@P &#65533;Qj`h`&#65533;&#65533;~&#65533;&#65533;L&#65533;&#65533;&#65533;&#65533;q&#65533;cB&#65533;ue&#65533;:z&#65533;&#65533;FQ&#65533;&#998;(&#65533;&#65533;SN2&#65533;&#65533;&#65533;Bb-&#65533;Nl&#65533;pJ^&#65533;b&#65533;{n &#65533;&#1511;&#65533;7&#65533;D!
&#65533;A&#65533;Z!^&#65533;
[&#65533;D&#65533;&#65533;&#65533;&#65533;&#65533;&#1556;&#65533;u	&#65533;&#65533;&#65533;&#65533;*&#65533;	&#65533;@&#65533;A!&#65533;&#65533;	2&#65533;N&#65533;&#65533;&#65533;< <@5g &#65533;y @x&#65533; z`f`_&#65533;D&#65533;|&#65533;w&#1338;#.&#65533; &#65533;d&#65533;&#65533;&#65533;S&#65533;&#65533;&#65533;&#65533;&#65533;3&#65533;&#65533;&#65533;#&#65533;oS&#65533;&#65533;ey&#65533;]&#2016;&#65533;&#65533;&#65533;&#65533;&#65533;'&#65533;dt&#65533;&#65533;}AP&#65533;oG&#65533;&#65533;&#65533;&#65533;$&#65533;!&#65533;9&#65533;&#65533;&#65533;&#65533;`&#65533;&#1632;N&#65533;@&#65533;&#65533;&#65533;&#65533;	&#65533;@&#65533;&#65533;&#65533;	&#65533;`&#65533;&#65533;&#65533;r&#65533;&#65533;`&#65533;&#65533;\&#65533;:&#65533;&#65533; (&#65533;&#65533;"x9&#65533;{ zG&#65533;&#65533;*&#65533;&#65533;&#65533;"&#65533;&#263;i&#65533;"`&#65533;G&#65533;wI&#65533;x&#65533;:&#65533;&#65533;{&#65533;os*&#65533;&#65533;&#65533;=&#65533;&#65533;.&#65533;&#65533;&#65533;&#65533;&#483;&#65533;b:S&#65533;+^ adG&#65533;'[&#65533;o&#65533;yf&#65533;&#65533;&#65533;RAR&#65533;N&#65533;&#65533;&#65533;k&#65533;&#65533;&#65533;R
<&#65533;&#65533; 	&#65533;@	&#65533;&#65533;&#65533;&#65533;<&#65533;&#65533; 
2xw&#65533;&#65533;&#65533;&#65533; &#65533;&#65533;&#65533;j&#65533;P8&#65533;`&#65533;R&#65533;&#65533;&#65533;/&#65533;&#65533;;&#65533;&#65533;8)&#65533;&#65533;&#65533;9&#399;&#65533;&#65533;&#65533;&#65533;l&#663;&#65533;&#65533;&#65533;(&#65533;3&#65533;&#65533;$&#65533;&#65533;l\5{&#65533;{&#65533;F&#65533;&#65533;&#65533;G&#65533;F&#65533;F!
&#65533;	G&#1459;<&#65533;&#65533;&#65533;^&#65533;~&#65533;.I&#65533;&#65533;
&#65533;&#65533;&#65533;&#65533;&#65533;&#65533;&#65533; \&#65533;&#65533;h{&#65533;&#65533;&#65533;f[B&#65533;&#65533;
  &#65533; &#65533;&#65533; &#65533;@&#65533;&#65533;&#65533;x@&#65533;&#65533;z&#65533;&#65533;&#65533;x&#65533;"Z\&#65533;/&#65533;&#65533;"]/'1&#65533;&#65533;3=&#65533;&#65533;&#65533;&#65533;&#65533;=[&#65533;&#65533;&#65533;&#65533;&#65533;b&#65533;2}&#65533;]h	&#65533;&#65533;a&#65533;7&#65533;&#65533;&#65533;&#685;<&#65533;[!,&#65533;&#65533;&#65533;&#65533;s&#65533;&#65533;Xap.T&#65533;&#65533;	P{&#65533;A	|N&#65533;&#65533;Dh&#65533;&#65533;&#65533;&#65533;`&#65533;&#1385;= &#65533;`&#412;&#65533;&#65533;9&#65533;&#65533;I&#65533;&#65533;&#1401;&#65533;h&#65533;'z&#65533;&#65533; ,&#65533;&#65533;&#65533;&#65533;&#65533;;l&#65533;X&#65533;-7&#65533;&#65533;]
p+&#65533;&#65533;&#65533;e&#65533;&#65533;j&#65533;&#65533;$Zmh	t@
&#65533; FA&#65533;&#65533;&#65533;&#65533;ODZ&#65533;PA*&#65533;&#65533;&#65533;S&#65533;!&#65533;&#65533;k&#65533;&#65533;u&#65533;&#65533;&#65533;&#2044;&#65533;&#65533;&#65533; ]&#65533;&#65533;&#65533;&#65533;`&#65533;&#65533;&#65533;[&#65533;&#65533;t)]&#65533;&#65533;Q&#65533;&#65533;&#65533;ho&#65533;&#65533;&#65533;&#65533;&#65533;^&#65533;#&#65533;"&#65533;y&#1885;]&#65533;[&#65533;&#65533;&#65533;&#65533;M]O&#65533;&#1956;^&#521;&#65533;R=|&#1120;&#65533;&&#65533;{V &#65533;&#65533;`&#65533;&#65533;&#65533;&#65533;&#65533;&#65533;
&#65533;&#65533;8&#65533;BpNfBr;&#65533;&#65533;&#65533;P&#65533;&#65533;&#65533;&#65533;N&#65533;&#65533;&#65533;&#65533;&#65533;&#65533;`&#65533;&#65533;&#65533;@&#65533;&#65533;@&#65533;&#65533;&#65533;&#1108;`&#65533;&#65533;!t "d `~&#65533;-"&#65533;+B&#1903;j&#65533;&#65533;&#65533;&#65533;&#65533;XB&#65533;&#65533;&#65533;&#65533;5&#65533;&#557;&#65533;zN&#65533;=&#65533;&#65533;] &#65533; &#65533;&#65533;`&#65533;@B&#65533;:DH  &#65533; 
(X&#65533;e&#65533;Q&#65533;
&#65533;&#1312;Ad&#656;&#65533;R&#65533;M&#65533;>&#65533;&#65533;I&#65533;m&#65533;G&#65533;T&#65533;&#65533;&#65533;	'J&#65533;&#65533;8&#65533;dI&#65533;C&#65533;&#1464;A&#65533;f	4&#65533;p&#65533;R&#65533;&#65533;6^&#1576;&#594;&#65533;
&#65533;<&#65533;&#65533;&#65533;&#65533;&#65533;>< &#1760;A&#65533;	&#65533;e&#65533;V&#65533;&#65533;
|P&#65533;@&#65533;&#65533;(&#65533;X &#199;&#65533;2@p0 &#65533;"V,&#65533;&#65533;&#65533;&#596;+[&#65533;&#65533;9&#65533;&#65533;&#640;'L&#65533;1d&#196;AC&#65533;&#65533;"&#65533;%&#65533;&#65533;It&#663;&#65533;B&#65533;D&#65533;5&#65533;&#790;&#65533;.[v&#65533;ySfT&#65533;i&#1244;&#65533;J&#65533;h&#65533;"Bp&#65533;&#65533;t&#65533;B	
'-&#65533;&#65533;I&#65533;&#1119;*5j&#1064;b%&#65533;:u&#427;&#65533;Z&#65533;&#65533;&#65533;_W&#1816;!m&#65533;&#65533;&#1710;m&#65533;&#65533;&#65533;~&#65533;*&#65533;;@ )&#65533;&#65533;h&#65533;h1&#65533;&#65533;g:&#65533;fNHa&#65533;&#65533;	&&#65533;b&ab=$&#65533;&#65533;&#65533;&#1552;d&#65533;&#65533;$&#65533;&#65533;&&#65533;/&#65533;&#65533;&#65533;&#65533; }&#65533;&#65533;&#65533;ne&#65533;1(&#65533;&#65533;&#65533;"&#65533; &#65533;\p8&#65533;&#65533;>)Q
(&#65533;&#65533;p&#65533;&#65533;F4&#65533;&#65533;&#65533;\&#65533;GyXh&#65533;6&#65533; &1&#65533;@&#65533;Xc&#65533;7&#65533;&#65533;&#65533;^&#65533;&#65533;&#65533;&#65533;{-@E&#65533;u&"&#65533;&#65533;&#1441;a&#65533;&#65533;&#65533;Jh&#65533;Fh&#1670;y&#65533; &#65533;&#65533;&#65533;(P&#65533;NDQ&#65533;&#65533;&#65533;&#65533;&#65533;&#65533;)&#65533;&#65533;&#65533;K+&#65533;&#65533;b&#65533;n]&#65533;&#65533;&#65533;*&#65533;8&#65533;*&#65533;&#65533;&#65533;&#65533;:g$&#65533;J&#1536;&#65533;	'&#65533;pl&#65533;a&#65533;eYYl5&#65533;`&#65533; &#65533;$&#65533;@&c=&#65533;&#65533;&#65533;&#65533;i@t&#65533;&#65533;&#569; &#65533;tF&#65533;(i"&#65533;hc&#65533;qhh&#65533;&#65533;n6&#65533;&#65533;&#65533;1&#65533;&#65533;D}&#1707;h&#65533;v&&#65533;P&#65533;gE&#65533;G"&#65533;&#65533;&#65533;*&#65533;&#65533;&#65533;J/&#65533;&#65533;F6"&#65533;&#65533;+&#65533;&#65533;&#65533;k&#65533;&#1116;sR8!EP&#65533;pB*&#65533;0&#65533;&#65533;^X1&#65533;jx&#65533;5&#18476;&#65533;$&#65533;0&#65533;&#65533;&#65533;&#65533; &#65533;&#65533;g &#1710;&#65533;_&#65533;=&#65533;&#65533;}E&#65533;Y`&#65533;&#65533;kn&#65533;&#65533;.-Z&#65533;&#65533;NM&#65533;&#65533;&#65533;&#65533;&#65533;/&#65533;&#65533;&#65533;&#65533;&#65533;&#65533;&#65533;{P&#65533;&#65533;- &#65533;Zh&#65533;&#65533;&#65533;Lp!&#65533;&#65533;&#65533;&#65533;A&#65533;&#326;&#65533;&#65533;\t&#65533;&#65533;],&#65533;&#65533;
'&#65533;&#65533;&#65533;Vx!&#65533;&#65533;Xi&#65533;&#65533;$8n&#65533;&#65533;&#65533;W[`@&#65533;&#65533;7_r&#65533;&#65533;&#65533;=&#65533;t&#65533;{.&#65533;:&#65533;U&#65533;&#65533;n&#37806;&#65533;h&#65533;&#65533;&#222;(&#65533;Fi &#1614;&#65533;#&#65533;HGn&#65533;"
!&#65533;&#65533;G&#65533;10">&#65533;a&#65533;m&#65533;GK&#65533;&#1026;*&#65533;@&#65533;&#65533;%&#65533;&#342;=&#65533; &#65533;#&#65533;&#65533;&#65533;&#65533;&#65533;r&#1879;@&#65533;&#65533;&#65533;&#65533;&#65533;|X&#65533;W_
&#65533;4&#65533;K&#65533;n:&#65533;&#1291;k&#65533;&#221;&#65533;X&#65533;@
&#65533;&#65533;^&#65533;!&#65533;g&#65533;.tM*4&#65533;&#65533;&#65533; D&#65533;&#65533;Cm>H&#65533;BB~&#65533;U&#65533; &#65533;&#65533;&#65533;&#1067;&#65533;&#65533;&#1053;&#65533;y&#65533;"&#65533;AvP,++:&#65533;&#65533;&#65533; &#65533;8&#65533;q@g&#65533;[&#9709;&#65533;ik[ia@/g&#65533;&#65533;&#65533;tT|&#65533;&#65533;&#65533;F&#65533;s%p&#65533;&#65533;r&#65533;&#65533;&#65533;&#65533;%&#65533;C&#65533;
&#65533;&#65533;2 &#65533;&#65533;"C\&#65533;0&#65533;&#65533;&#65533;a&#65533; 70`a
U&#65533;&#65533;X&#65533;,\&#65533;	5h&#65533;
f&#65533;&#65533;m;&#65533;V&#65533;&#65533;&#65533;&#65533;@Y&#65533;&#65533;j&#65533;>&#65533;&#65533;G[j&#65533;&#65533;:&#65533;&#65533;&#65533;&#65533;)&#65533;&#65533;T)]&#65533;+&#65533;&#907;&#65533;_&#65533;?5&#65533;^Ns&#65533;&#65533;&#952;&#65533;&#1141;&#65533;@&#65533;)&#65533;&#65533;&#65533;"&#65533;L(L!A1.<aa &#65533;&#65533;&#65533;0\&#65533;&#65533;[&#65533;&#65533;&#65533;&#65533;&#65533;)\
K&#65533;&#65533;
:&#65533;&#65533; 
W&#65533;&#65533;&#65533;&#65533;&#65533;&#65533;6&#65533;&#65533;&#65533;&#65533;&#65533;&#65533;Y&#65533;=;&#65533;&#65533;p.t&#65533;hxy&#703;x&#65533;0d,&#65533;&#65533;&#65533;r&#65533;R&#65533;&#65533;&#65533;&#65533;&#65533;3&#65533;i&#65533;&#65533;K&#65533;@$R&#65533;X&#65533;:&#65533;B&#65533; &#65533;0pa&#65533;a&#65533;&#65533;0&#65533;I=N
&#65533;&#280;&#65533;p&#65533;&#1312;&#65533;30&#65533;d&#65533;&#65533;3c&#65533;&#65533;&#65533;@&#65533;&#603;&#1359;.p3&#486;&#65533;p&#65533;_&#65533;\&#65533;. &#65533;&#65533;&#65533;&#65533;&#65533;&#65533;&#65533; &#65533; &#65533;jU2&#65533;&#65533;&#65533;iy&#706;&#11136;&#65533;, &#65533;&#65533;&#65533;&#65533;&#65533;9&#65533;A&#65533; W0&#65533;
t&#65533;]&#65533;P&#65533;&#65533;&#65533;W&#65533;\&#65533;[&#65533;&#65533;&#65533;&#65533;&#65533;9(l&#65533;
&#65533;&#65533;&#65533;&#65533;&#65533; "&#65533;&#65533;&#65533; &#65533;8&#65533;s&#65533;j&#65533;&#65533;H&#65533;&#65533; &#65533; &#65533;e O#&#65533;D&#65533;F&#65533;`&#1834;i&#65533;&#65533;t=(R&#65533;&#65533;&#1532;&#65533;*"&#608;&#65533; F{@	V&#65533;&#65533;0dA`&#65533;DF&#65533;5&#533;&#65533;&#65533;V&#65533;&#65533;C&#65533;^&#65533;
&#65533;a&#65533;&#1189;&#65533;&#65533;&#65533;Y5c&#65533;&#65533;&#65533;B&#65533;j&#65533;l,  &#65533;@&#65533;&#65533;&#65533;D&#65533;4&#65533;g&#1706;:&&#65533;&#65533;mo&#1470;(&#65533;&#65533;&#65533;v!b&#65533;*o&#65533;.&#65533;X&#65533;"&#65533;@	&#65533;&#65533;&#65533;,&#65533;&#65533;&#65533;k&#65533;o}&#65533; &#65533;
7dd&#65533;Jw+&#65533;)&#65533;t&#65533;&#65533;8&#65533;1K}3+&#65533;BP0`j&#65533;/F&#65533;&#65533;&#65533;/.0!fdLzQ&#65533;(&#65533;&#65533;X&#65533;&#65533;&#1898;ECK&#65533;|&#342;&#65533;M&#65533;&#65533;&#65533;&#65533;:&#65533;&#575;$hk&#65533;-$&#65533;x&#65533;&#65533;&#65533;&#65533;&#65533;&#65533;&#65533;&#65533;'=]2'W&#65533;&#65533;&#65533;&#65533;L?|'	b 9&#65533;@ZDS&#65533;&#65533;&#65533;&#65533;&#65533;O&#65533;4&#65533;*~&#65533;&#65533;	f&#65533;&#65533;t&#65533;&#65533;`@:&#65533;U1&#65533;FW&#65533;&#65533;ZD&#65533;n&#65533;&#65533;@Zh&#65533;&#65533;&#1027;0te|<&#65533;B&#65533;y@&#65533;&#65533;&#65533;&#65533;&#65533;\&#65533;&#65533;&#65533;&#65533;Y& &#908;&#65533;reh&#65533;&#65533;&#65533;&#956;+&#65533;Z&#65533;_&#65533;:&#1342;N&#65533;R&#65533;**&#65533;&#65533;&#65533;&#65533;&#65533;R&#65533;&#65533;&#65533;R? L&#65533;IN&#65533;z&#65533;$iD&#65533;&#65533;:&#65533;&#65533;
&#65533;B&&#65533; &#65533;&#65533;V&#65533;h&f&#1804;&#65533;&#65533;&#65533;&#65533;&#65533;"BF6&#65533;&#65533;&#1354;&#65533;&#65533;&#65533;a&#65533;nw&#634;&#1450;&#65533;P&#65533;&#65533;&#65533;c*C&#65533;&#65533; &#65533;]&#65533;@&#65533;&#65533;`&#65533;nt&#65533;&#65533; &#65533;%&#65533;7&#65533;&#65533;&#65533;o@&#65533;&#65533;OZ&#1079;&#65533; t&#65533; &#65533;&#65533;&#65533;&#65533;Z&#65533;&#65533;HnV&#65533;&#65533;B7@&#65533;?N&#65533;&#65533;>&#65533;&#65533;2&#65533;&#65533;&#65533;L&#1704;&#65533;&#65533; &#65533;&#65533;&#65533;e&#65533;<@&#65533;54&#65533;mns&#65533;@;<&#65533;&#65533;&#65533;&#65533;&#65533;&#65533;r&#65533;r%M&#65533;&#65533;;&#65533;&#698;&#65533;=74q&#65533;;d&#65533;2&#65533;&#65533;Af &#65533;&#65533;&#65533;&#65533;&#65533;6&#65533;&#65533;l@&#65533;x{6&#65533;q&#65533;W&#65533;&#65533;&#65533;1&#65533;T_&#65533;&#65533;&#65533;i&#65533;,yW/d&#65533;&#65533;; &#65533;&#65533;J &#65533;&#65533;`&#65533;&#65533;&#65533;@w&#65533;&#65533;&#65533;[&#1458;&#65533;o&#65533;	"^&#65533;&#65533;&#1570;&#65533;N&#65533;&#65533;&#65533;@  &#65533;F?&#65533;n&#65533;&#65533;D&#65533;&#65533;H6&&#65533;&#65533;0 7&#65533;&#65533;&#65533;f&#65533;`&#65533;W&#65533;&#65533;V&#65533;5z6&#65533;&#65533;&#65533;$k)1&#65533;&#65533;&#65533;&#65533;&#65533;|&#65533;&#65533; D9 &#65533;-&#65533;&#65533;` &#65533;/&#65533;&#65533; &#65533;8V&#65533;XK~&#65533;}&#65533;&#65533;&#65533;H?&#65533;&#65533;F&#1825; &#65533;C?&#65533;&#65533;&#65533; &#65533;&#65533; &#65533;&#65533;&#65533;_&#65533;~d&#65533;&#65533;&#65533;X&#65533;&#65533;e&#65533; h&#65533;'&#65533;z^'&#65533;&#65533;~&#65533;u]&#65533;&#65533;P&#65533;kq[&#65533;&#65533; &#65533;{y&#65533;JV#cAF&#65533;j%vjHA
1q&#65533;&#65533;YuW;
B&#65533;N&#65533;/5^G &#65533;@ &#65533;&#65533; &#65533; &#65533;&#65533;z&#65533;&#65533;&#816;z&#65533;w|&#65533;@ &#65533;A@&#65533;	&#65533;7&#65533;	&#65533;pvS7&#1536;&#65533;PA&#65533;&#65533;&#65533;@ w&#65533;y&#65533;iWgn&#65533;}&#65533;;*&#65533;n&#65533;&#65533;&#65533;w"&#65533;&#65533;7|vRtwj(6hUw&#65533;&#65533;@&#65533;!2&#65533;}&#65533;P&#65533; &#65533;@y@&#65533;&#65533;&#65533;&#65533;0&#65533;&#65533;&#65533;&#65533;&#65533;&#452;&#65533;`&#65533;p 0 &#65533; {&#65533;&#65533;&#65533;~&#65533;{&#65533;&#65533; &#65533;38>&#65533;&#65533; &#65533;~&#50624;&#65533;ztF$&#65533;?$&#65533;KRy&#65533; s&#65533;Y&#65533;!&#65533;/&#65533;#q(&#65533;&#65533;F&#65533;K&#65533;k&#65533;Y&#65533;hyo&#65533;G&#65533;&#65533;&#65533;&#65533;&#65533;t u&#65533;	&#65533;&#65533;v&#65533;	&#65533;&#65533;p&#65533;x&#65533;&#65533;A~ &#65533;&#65533;&#65533;&#65533;&#65533;&#65533;&#65533; &#65533;&#65533;Z&#65533;~&#65533;hz&#65533;&#65533;yr	&#65533;&#65533;c8&#65533;&#65533;d&#65533;s.z&#65533;ry&#65533;&#65533;&#65533;&#65533;m&#65533;&#65533;^&#65533;&#65533;&#279;&#65533;&#65533;&#65533;&#65533;&#65533;U4(&#65533;&#65533;  t0uUw&#65533; &#65533;	 &#65533;&#65533;&#65533;E&#65533; &#65533;p&#65533;g&#65533;&#65533;x&#65533; &#65533;`&#65533;&#65533;y)I &#65533;g&#65533;&#65533;&#65533;&#65533;(&#65533;{BkT&#65533; q&#65533;j&#65533;&#65533;:&#65533;'&#65533;&#65533;q%^&#65533;c/&#65533;&#65533;Y&#65533;Ho&#65533;&#65533;r&#65533;&#65533;f)A&#65533;7&#65533;x&#65533;@ &#65533;P&#65533;&#65533;V	&#65533; &#65533;&#65533;&#65533;@&#65533;&#65533;!&#65533;7&#65533;L&#65533;&#65533;
&#65533;>&#65533;&#65533;yVGUY?&#1046;&#65533;@&#65533;&#65533;&#65533;N&#65533;<&#65533;j&#65533;ey"2&#65533;&#65533;f&#65533;&#65533;'eEV&#65533;%w &#65533;&#65533;rg&#65533;&#65533;rT&#65533;b~yy&#65533;q`h?p&#65533;&#65533;q&#65533;)!0&#65533;&#65533;i{
r&#65533;:y5&#65533;c8I&#65533;&#65533;x&#65533;>9P{&#65533;&#65533;&#65533;&#65533;Ps&#65533;{&#65533;u}&#65533;y&#65533;&#65533;&#65533;P&#65533;U&#65533;?&#65533;A)F&#65533;x_6&#65533;&#65533;f&#65533;{}F&#65533;&#65533;&#65533;5&#65533;I&#65533;&#65533;6U&#65533;&#38712;&#65533;Y&#65533;5<v&#65533;8V&#65533;u&#65533;mrZ&#65533;@{&#65533;&#65533;&#65533;&#65533;&#65533;&#65533;C&#65533;&#65533;9n&#65533;&#65533;&#65533; !&#65533; &#65533; !&#65533;Lavc56.1.100 ,&   &#65533; &#65533;  &#65533; &#65533;	H&#65533;&#65533;&#65533;&#65533;*\&#65533;&#65533;&#199;B\&#65533;  &#65533;	hp&#65533;&#266;-bI&#65533;&#65533;&#595;(S&#65533;\I0$ &#65533;_&#65533;&#65533;&#65533;F&#65533;r&#65533;|YQ"L&#65533;@&#65533;
J&#65533;&#65533;A&#65533;h&&#888;4eN&#65533; &#65533;Y&#1256;&#1387;X&#65533;Z&#65533;&#65533;&#65533;b&#65533;&#65533;&#65533;&#65533;&#65533;1&#65533;&#348;S5~&#65533;&#694;&#65533;&#1783;/&#65533;<Z&#65533;&#65533;&#527;^y>&#65533;8&#65533;&#2047;&#65533;&#65533;&#65533;&#65533;8&#65533;R&#65533;w]&#65533;&#65533;7&#65533;&#65533;&#65533;&#65533;#KN&#65533;u&&#858;c$P&#65533;&#65533;F&#65533;H'&#65533;-&#65533;&#65533;&#1800;&#65533;	&#1084;&#65533;Y&#65533;O&#65533;&#65533;M&#65533;&#65533;b&#65533;]_6&#65533;O@&#65533; 
0&#65533;&#65533;@&#65533;&#65533;H @&#65533;&#65533;&#65533;&#65533;&#65533;&#65533;&#65533;c&#995;&#65533;&#65533;k&#65533;&#65533;s&#65533;E&#65533; &#65533;,&#65533;W`&#65533;&#65533;*x&#65533;!&#65533;/&#65533;&#65533;&#65533;?b&#65533;8&#65533;&#65533;&#65533;&#65533;&#65533;&#65533;%&#65533;&#65533;img&#65533;hU&#65533;%&#65533;L&#65533;&#65533;\&#65533;,&#65533;&#65533;<&#65533;&#65533;
:D&#65533;^&#65533;&#65533;k&#65533;&#65533;&#65533;&#65533;&#65533;^x&#65533;&#65533;S&#65533;@&#65533;
#t&#65533;A&#65533;&#65533;&#65533;Z&#65533;#d&#65533;&#65533;&#65533;G&#65533;=U&#65533;&#65533;$&#65533;	+D&#65533;&#65533;~ &#10515;&#65533;&#65533;&#65533;+&#65533;&#65533;&#65533;J+Q&#65533;&#65533;"&#65533;&#65533;&#65533;kp&#65533;"3&#65533;&#1472;&#65533; &#65533;&#65533;?:)&#65533;&#14050;!&#65533;<&#65533;O0&#65533;&#65533;D`4&#65533;&#65533;+&#65533;&#65533;&#65533;&#65533;z&#21821;&#65533;&#65533;
&#65533;Y&#65533;e_D&#65533;:&#65533;0	&#65533;<&#65533;&#65533;A8&#65533;ep&#65533;
&#65533;&#65533;&#65533;&#21798;{OLQF"&#65533;&#65533;&#65533;/&#65533;&#65533;&#65533;&#65533;J.&#65533;r#M.W&#65533;&#65533;k+&#65533;F&#65533;3&#65533;&#570;&#65533;*&#65533;&#1159;&#65533;n|&#65533;Q&#65533;&#65533;&#65533;&#65533;&#65533;&#65533;A7&#65533;o&#65533;fk&#65533;Z&#65533;&#65533;&#65533;"&#65533;&#65533;&#65533;&#65533;&#65533;6&#65533;&#65533;M0&#65533;&#65533;2J/&#65533;&#65533;&#65533;/&#65533;&#65533;
(&#65533;$ZL4&#65533;H&#65533;4&#65533;P&#65533;0&#65533;D)J }&#65533;G&#65533;f&#65533;O:&#65533;&#65533;&#65533;&#65533;T&#65533;&#65533;&#65533;&#65533;&#65533;\&#65533;&#65533;&#65533;?*&#65533;&#65533;F"&#65533;&#65533;7&#65533;l2&#65533;&#65533;2&#65533;'&#65533;&#65533;&#65533;I)&#65533;&#65533;&#589542;&#65533;&#65533;&#65533;&#65533;&#65533;+&#65533;+Q&#65533;&#65533;&#65533;)&#65533;&#65533;0p&#65533;&#65533;k|&#65533;";&#65533;0C 8&#65533;&#65533;j&#65533;eLD\&#65533;&#65533;`e@&#65533; ,&#65533;E &#65533;&#65533;&#65533;
.&#65533;H&#65533;M&#65533;&#1968;;&#65533;'&#65533;&#65533;rK.&#65533;&#65533;&#65533;&#65533;&#65533;&#65533;7&#65533;&#65533;
(&#65533;p&#1229;&#1007;&#65533;Bt&#65533;&#65533;&#65533;&#65533;Fk&#65533;&#65533;!&#65533;&#135;l|a&#65533;:&#65533;PE2&#65533;&#65533;&#65533;{&#65533;uXXZG&#65533;&#65533;a9&#65533;&#65533;L|Q&#65533;&#1720;&#1342;&#65533;/&#65533;D&#65533;&#65533;6&#65533;&#1826;&#65533;/&#65533;&#65533;mJ(&#65533;&#65533;!&#65533;(&#65533;&#65533;,H &#65533;&#65533;&#65533;1&#65533;&#65533;&#1930;1&#65533;&#65533;&#65533;!p&#65533;&#65533;kt&#65533;}&#65533;]p&#65533;4&#1056;CU&#65533;@B	g&#65533;&#65533;&#65533;&#65533;9Vza\&#65533;&#65533;&#65533;ma&#65533;~&#1162;+&#65533;&#65533;&#65533;-Pq&#65533;&#65533;"&#65533;&#65533;8E&#65533;&#65533;6
Ao&#65533;&#65533;&#382;&#65533;!&#65533;bCQj&#65533;&#65533;&#65533;pqAbPo&#65533;&#65533;&#65533;&#65533;&#65533;&#65533;-8&#65533;	L8&#65533;&#65533; &#1312;#&#65533;&#65533;z&#65533;&#65533;&#65533;=&#65533;&#65533;g&#65533;&#65533;-&#1832;%[&#65533;jy&#65533;&#1629;&#65533;&#65533;&#65533;E*P&#65533;P&#65533;&#65533;ND.P!&#65533;S&#65533;&#65533;&#65533;&#65533;)RA%WDC&#65533;G7&#65533;a+c(&#65533;&#65533;H&#65533;&#65533;8&#65533;
bP)&#65533;(&#65533; &#65533; &#65533;xO
'&#65533;h&#65533;x &#65533;Q&#65533;Z	>P&#65533;,&#65533;T{&#65533;&#65533;Ng?U&#65533;Np&#65533;Gn&#65533;&#65533;&#65533;&#65533;bMA&#65533;&#65533;5q\t.d%g&#195;&#65533;&#65533;9&#177;cH&#13606;\b*R&#65533;&#65533;E&#65533;b&#65533;;(&#65533;&#65533;8&#65533;&#5314;&#65533;&#65533;&#65533;,&#65533;*&#65533;ad&#65533;&#65533;&#65533;C&#65533;&#65533;J&#65533;&#65533;&#65533;	 u*&#65533;
&#65533;&#65533;QD&#65533;&#65533;`&#65533;6Z1
Zc&#65533;&#65533;-na&#65533;Mlb&#65533;&#65533;8&#65533;1V&#65533;
c<&#65533;&#65533;&#65533;&#65533;8R&#65533;Ji&#65533;&#13678;&#65533;F1&#65533;&#65533;
+r&#65533;&#65533;&#65533;&#65533;&#65533;&#1028;.&#65533;&#65533;(\&#65533;hP&#65533;c&#65533;`6 A~&#1024;:&#65533;&#65533;&#65533;&#65533;"&#65533;&#65533;&#529;f'8D\"\&#65533;n&#65533;&#65533;&#65533;h"*&#65533;x&#65533;T&#65533;&#65533;&#65533;X".&#65533;&#65533;&#65533;c&#65533;2&#65533;X&#65533;0&#65533;gWN&#65533;&#65533;8\&#65533;&#65533;[&#65533;&#65533;&#65533;D+&#65533;&#65533;&#65533;CB&#65533;&#65533;#DQ&#65533;&#65533;%&#65533;(&#65533;&#65533;1&#65533;P&#65533;he&#65533;>
R,&#65533;T&#65533;&#65533;M&#65533;&#65533;4D`&#65533;&#65533;&#65533;;&#65533;&#65533;&#65533;&#65533;&#65533;]&#65533;H&#65533;(qa&#65533;&#65533;&#65533;&#65533;JCuE*V&#65533;EW<C&#65533;&#65533;7&#65533;
2&#65533;&#65533;	e&#65533;&#65533;.&#65533;&#65533;F&#65533;&#65533;
&#65533;&#65533;F&#65533;&#1174;V&#65533;K8&#65533;&#1776;&#65533;&#65533;m&#65533; &#65533;&#65533;&#65533;r &#65533;LM@&#65533;&#65533;&#65533;  &#65533;&#65533;P&#65533;&#65533;0
j&#65533;&#65533;kk&#65533;)&#65533;&#65533;&#65533;&#65533;5&#65533;0&#65533;'&#65533;cc&#65533;&#65533;0&#65533;Z=&#65533;Q/r&#65533;&#65533;&#65533;&&#545;xM &#65533;S=8&#65533;&#65533;&#65533;&#65533;&#65533;[&#65533;B&#65533;`Bd&#65533;K \&#65533;Q&#65533;&#65533;&#65533;&#65533;Q+&#65533;u &#65533;4RGr&#65533;Qm&#65533;"&#65533;&#65533;|&#65533;&#65533;&#65533;&#65533;9&#65533;&#65533;S&#65533;&#65533;&#65533;&#65533;\	P&#65533;Q&#65533;&#65533;&#65533;x&#65533;+P$T&#65533;/&#65533;;&#65533;&#65533;2aE&#65533;&#65533;3|&#65533;.J&#65533;C&#65533; G7&#65533;p &#65533;&#65533;&#65533;GL&#65533;k&#65533;&#65533;l0&#65533;`&#65533;&#65533;&#65533;&#65533;fmjb &#65533;&#65533;&#65533;&#65533;8&#65533;&#1099;V&#65533;&#65533;&#65533;&#1570;&#6554;
c&#65533;&#222;C5&#65533;&#65533;1R&#65533;&#65533;&#65533;Zu&#65533;r&#65533;C&#65533;,Q&#513;&#65533;M&#65533;&#65533;L&#65533;&#65533;A&#65533;,&#396;?x&#65533;n7z&#65533;!
q&#65533;C|&#65533;l&#65533;{&#65533;&#65533;X&#65533;&#65533;h&#65533;@0[&#65533;d&#65533;&#65533;&#65533;Hn&#65533;$&#65533;|P&#65533;3&#1045;\&#65533;&#65533;&#65533;&#65533;&#65533;&#65533;l&#65533;&#65533;&#65533;&#65533;x&#65533;0V&#65533;&#65533;6b&#65533;v&#65533;&#202;&#65533;l&#65533;&#65533;A&#65533;bH6&#65533; &#65533;&&#65533;ym&#65533;&#65533;&#65533;(B8
"r&#65533;+D&#65533;&#389;H&#65533;
R +2=&#65533;&#65533;x@&#65533; &#65533;&#65533;6&#65533;Cj&#65533;&#65533;&&#65533;L&#65533;7&#65533;&#65533;>&#65533;&#65533;&#65533;&#65533;.x&#65533;&#65533;n&#65533;J5&#65533;*&#65533;1y&#65533;&#65533;&#65533;&#65533;t&#65533;,&#65533;&#65533;S&#865;&#65533;&#65533;H3&#65533;&#65533;&#65533;bo&#65533;&#65533;+T&#65533;&#65533;&#65533;&#65533;&#65533;p
C&#65533;&#65533;&#65533;8D&#65533;&#65533;&#721;w&#65533;
R&#65533;&#65533;&#1214;&#65533;&#65533;&#65533;I$&#65533;O&#1386;&#65533;&#65533;&#65533;[ 7&#65533;2&#65533;Lt`&#65533;&#65533;&#65533;&#65533;&Ji&#65533;&#65533; G8&#65533;!&#65533;q&#65533;&#65533;&#65533;&#65533;S&#65533;&#65533;&#65533;cT"&#496;&#65533;1&#65533;&#65533;&#65533;c&#65533;&#65533;r0&#65533;&#65533;&#1088;&#65533;<O&#65533;&#65533;0&#65533;&#65533;&#65533;I&#65533;B0&#65533;&#65533;xh@{&#65533;2t&#65533;oD &#1093;P&#65533;K[&#65533;	&#65533;&#65533;(&#65533; &#65533;&#65533;Z! &#65533;%&#982;S&#1666;&#65533;&#65533;<&#65533;&#65533;&#65533;&#65533;n&#65533;&#65533;&#65533;
&#4738;&#65533;&#65533;&#65533;P*;&#417;f&#65533;&#65533;&#65533;a?&#65533;-f&#65533;T'v"&#65533;&#65533;36&#65533;l=&#65533;&#65533;&#65533;&#65533;9&#65533;A&#65533;-0&#65533;	Mp&#65533;&#65533;&#65533;|_&#1465;&#65533;&#65533;&#65533;&#65533;/&#65533;&#65533;1&#65533;V&#65533;@&#65533;(@?&#65533;&#65533;&#65533;	&#65533;&#65533;E&#65533;6A[&#65533;&#65533;R<cn`&#65533;G4jFY&#65533;B&#65533;[&#65533;&#65533;<&#65533;Oo&#65533;l&#65533;
&#65533;0K&#65533;&#65533;	&#65533;vl&#65533;&#65533;	&#65533;&#65533;v&#65533;&#65533;v&#65533;v&#65533;&#65533;\&#65533;&#65533;
&#65533;I`&#65533;I&#65533;[0-7gCT&#65533;S&#65533;&#65533;P[&#65533;O&#65533;,&#65533;0&#65533;&#65533;
~ley&#65533;&#65533;d&#65533;G&#65533;a 	&#65533;-#&#65533;&#65533;j&#65533;&#65533;&#65533; &#65533;&#65533;l4K>&#65533;
&#65533;&#65533;E&#384;&#65533;58&#65533;f&#65533;p&#65533;
&#65533;gi&#65533;qhpl&#65533;&&#65533;`&#65533;&#65533;l]&#65533;|&#336;&#65533;0&#65533;p&#65533;|&#65533;I&#65533;H&#65533;[&#65533;Kop&#65533;&#65533;(p,&#65533;[&#65533;&#65533;&#65533;1&#65533;S0(&#65533;&#65533;&#65533;/ &#65533;&#65533;Ql&#65533;&#65533;V&#65533;&#65533;-f&#65533;&#65533;&#65533;`!eD6&#65533;&#65533;&#65533;&#65533;&#65533;a &#65533;P&#65533;rAkf&#1845;&#65533;&#65533;&#65533;&#65533;j&#65533; 
&#65533;P!vXG&#65533;P&#65533;&#630;g&#65533;&#65533;	iwg'I@&#65533;&#65533;q&#65533; [ &#65533;q&#65533;q(&#65533;e=&#65533;K&#65533;&#1288;BT@&#65533;&#65533;R&#65533;\&#65533;G&#65533;) &#65533;g&#65533; ` &#65533;Q-1 &#65533;6 &#65533;&#65533;&#65533;At&#65533;&#65533;&#65533;Y&#65533;?&#65533;Q&#65533;Ex
&#65533;t&#65533;S=E=\4]&#65533;&#65533;J>%&#65533; &#65533;P&#65533;$&#65533;&#65533;f&#65533;(&#65533;{&#65533;`
&#65533;`&#65533;@
f0g&#65533;&#65533; 8&#65533;@o@&#65533;r&#65533;J&#65533;M&#65533;J&#65533;^&#65533;4&#65533;{&#65533;&#65533;0]`]&#65533;S&#65533;`@V .&#65533;"@$ &#65533;H[k\0 &#65533;GI&#65533;x&#65533;Qo*&#65533;~t&#65533; o&#65533;WpDN&#65533;D5v=&#65533;
JO&#65533;&#65533;&#65533;&#65533;P&#65533;P&#65533;&#65533;&#65533;&#65533;&#65533;f&#65533;g&#65533;	&#65533;&#65533;	&#65533;p{&#65533;
qP&#65533;&#65533;&#65533;&#65533;'&#65533; Y&#65533;p&#65533;&#65533;q&#65533;)&#65533;Pq 
p&#65533;&#65533;&#65533;&#65533;&#65533;L&#65533;}@8&#65533;&#65533;{d&#65533;&#65533;2 &#65533;&#4558;&#65533;&&#65533;&#65533;H9[&#65533;&#65533;&#65533;&#65533;&#65533;&#46543;&#65533;Q&#65533;&#65533;[0
h_f&#65533;vJt&#65533;&#65533;vY	y&#65533;&#65533;&#65533;i)]O&#65533;
&#37594;`&#65533;0&#65533;pi&#65533; 
g lM`&#65533;&#65533;Ku&#65533;&#65533;&#65533;&#65533;J&#65533;H0&#65533;H0_e&#65533;&#65533;&#65533;p
&#434;l&#65533;}&#65533;&#65533;&#65533;M&#65533;]&#65533;P &#65533;D!&#65533;&#65533;&#65533;uja &#65533;&#65533;iK	W&#65533;)j&#65533;e&#65533;a&#65533;&#65533;2&#65533;&#65533;
&#65533;eF&#65533;$]&#1443;f[7]cY&#65533;&#65533;p&#65533;&#65533;&#65533;	&#65533;&#65533;&#65533;h&#65533;&#65533;	&#65533;`$&#65533;q&#65533;pYep&#65533;-&#65533;&#65533;&#65533;
&#65533;&#65533;&#65533;&#34627;y&#65533;M&#65533;}pBl@_&#65533;s
&#65533;^&#65533;&#65533;Y]&#65533;l&#65533;p#Pe2P&#65533;&#65533;&#65533; 	&#65533; 7&#65533;n5&#65533;&#65533;&#65533;V:X?<&#65533;&#65533;"&#65533;H0W&#65533;&#65533;&#65533;2&#65533;@&#65533;`=&#65533;Uf!&b&#65533;0&#65533;&#65533; &#65533;&#65533;&#65533;}z		&#65533;&#65533;&#65533;&#65533;D&#65533;%J&#65533;b] &#499;6&#65533;P;&#65533;dp|;:&#65533;&#1897;G&#65533;nPH&#65533;]&#65533;&#65533;&#65533;K ]&#65533;_&#65533;V`\@P&#65533;p&#65533;W&#65533;OpQ9@&#65533;@9-&#337; &#65533;1&#65533;&#65533;VzyK&#65533;C7&#65533;C&#1097;C&#65533;C&#1874;&-0&#65533;&#65533;&#65533;&#65533;&#65533;9&#65533;i6O&#65533;w&#65533;&#65533; &#65533;&#65533;	&#65533;&#65533;&#65533;&#65533; &#65533;&#65533;
q0Kq
&&#65533;&#65533;&#65533; J&#65533;
i&#65533;&#65533;M&#65533;BG &#65533;&#65533;9&#65533;T&#65533;,&#65533;/&#65533;R&#65533;&#65533;&#65533;&#65533;&#65533;GL -&#65533;W&#65533;9&#65533;&#234;5&#65533;>X&#65533;1&#65533;2&#65533;0&#65533;&&#65533;&#65533;&#65533;&#65533;&#65533;&#65533;M&&#65533;&#65533;q`C&#65533;&#65533;&#65533;5&#1249; 0&#65533;&#65533;&#65533;*&#65533;p&#65533;j&#65533;O&#65533;tnd&#65533;&#65533;p&#65533;&#65533;&#65533;
&#65533;}&#1703;~&#65533;&#65533;&#22538;&#65533;&#65533;&#65533;z7&#65533;&#65533;&#65533; &#65533;&#65533;n&#65533;&#65533;	L&#65533;&#65533;&#65533;&#65533;&#65533;&#65533;i&#65533;[0&#65533;@L )&#65533;0
&#65533; &#65533;&#65533;&#65533;Y4 &#9450;^&#65533;SP- P&#65533;ZP)F&#65533;s -&#65533; &#65533;2[&#65533;&#65533;&#65533;Q-ju&#65533;8&#65533;~&#65533;&#65533;C8"'z1$a0
&#65533;&#65533;&#65533;6]C5Ce&#65533;yu&#65533;&#65533;&#65533;&#1645;&#65533;g	&#65533;&#65533;`&#65533;&#1075;&#65533;&#65533;&#65533;@&#65533;&#65533;&#65533; &#65533;&#65533;&#65533;oq&#65533;s(&#65533;*&#65533;i&#65533;[P&#65533;[&#65533;
&#65533;&#65533;&&#65533;wV&#65533;-&#65533;{&#65533;0&#65533;)&#65533;&#65533;&#65533;*&#65533;n  W&#65533;#`)$&#65533;@	@P%&#65533; &#65533;&#65533; &#65533;jH&#65533;&#65533; &#65533;&#65533;P&#65533;&#65533;&#65533;9q&#65533;&#65533; &#65533;`.&#65533;p&#65533;&#1296;.&#65533;B&#65533;`&#65533;h&#65533;&#65533;p&#65533;W&#65533;T&#65533;0&#65533;&#65533;zOE&#65533;&#65533;g&#65533;0&#65533;4&#65533;&#65533; &#65533; &#65533;&#65533;o&#65533;"
]&#65533;&#65533;;&#652;&#65533;	&#65533;T&#65533;&#65533;)ePT&#65533;&#65533;K&#65533;&#65533;\&#65533;(0&#65533;(p-@&#65533;&#65533;t .-0&#65533;3i3&#65533;}1&#65533;<&#65533;< !&#65533;&#65533; &#65533;9&#65533;&#65533;X`&#65533;&#65533;<RRX&#65533;=&#65533;R&#65533; *0&#65533;p2&#65533;&#65533;&#65533;V\&#65533;&#65533;`.&#65533;&#65533;&#65533;&#65533;k\&#65533;j&&#65533;P&#65533;&#65533;P&#65533;C&#65533;S&#65533;&#65533;/&#65533;&#65533;&#65533;&#65533;&#65533;&#65533;&#65533;&#65533;&#65533;&)&#65533;&#65533;&#65533;'&#65533;r&#65533;2&#65533;&#65533;Gx~g}L&#65533;&#65533;-&#65533;&#65533;)&#65533;&#65533;-&#65533;*p'&#65533;4&#65533;0.$#&#65533;,<&#65533;a&#65533;7p@ &#65533;+&#65533;dR&#65533;o&#65533;&#65533;&#65533;k&#65533;&#65533;yW!W1 &#65533;_p
&#65533;0&#65533;&#65533;&#65533; 0&#65533;&#65533;&#65533;P&#65533;&#65533;&#65533;*&#65533;&#65533;0&#65533;&#65533;z&#65533;pl&#65533;&#65533;]m&#65533;&#65533;&#65533;$&#65533;&#65533;&#65533;&#65533;P4
&#65533;`&#65533;&#519;|&#65533;&#588;N&#65533;&#65533;&#65533;&#65533;&#65533;'&#65533;&#65533;Q&#1769;)&#65533;'&#65533;G+&#65533;,p&#526;&#65533;&#65533;&#65533;&#65533;&#65533;&#65533;4&#65533;"&#65533;Q&#65533;&#65533;&#65533;?&#65533;&#65533;,7 $ &#65533;| pH&#65533;&#65533;i&#65533;)&#65533;&#65533;&#65533;&#65533;&#65533;&Ma&#65533;&#65533;M&#65533; &#65533;&#65533;@&#65533;<&#848;iV&#65533;0&#65533;`&#65533;P&#65533;&#65533;&#65533;	&#65533;&#65533;F&#65533;&#65533;6&#1184;O&#65533;\&#65533;&#65533;
&#65533;`&#65533;&#65533;
t
&#600;&#65533;&#65533;&#65533;&#65533;l&#65533;&#65533;[&#65533;&#65533;&#65533;U&#65533;&#65533;&#65533;&#65533;&#65533;&#65533;}sSp)&#65533;&#65533;&#65533;&#65533;&#65533;&#65533;&#65533;C&&#65533;:&#65533;&#65533;8?&#65533;&#608;7 =&#701;! p&#65533;p &#65533;C&#65533;&#65533;`]?&#65533;&#65533;M}&#65533;&#65533;&#65533;&#65533;}2&#65533;+kdi&#65533;[w"&#65533;&#65533;&#65533;0&#65533;&#65533;&#65533;=)-&#65533;&#65533;&#65533;-6gP-&#65533;&#65533;&#888;&#65533;w&#65533;&#65533;P&#65533;&#65533;Q&#65533;H&#65533;&#65533;&#65533;&#65533;i&#65533;Tp-&#65533;E&#65533;Kp&#65533;&#65533;&#1353;&#65533;*|&#65533;&&#65533;&#65533;"P9&#65533;?&#65533;&#65533;&#65533;&#65533; &#65533;&#65533;&#65533; &#65533;&#65533;&#65533;&#65533;v&#65533;o]&#65533;J|&#65533;4&#65533;&#65533;&#65533;&#65533;&#65533;M&#65533;&#1075;&#65533;@&#65533;&#65533;&#65533;&#65533;0&#65533;&#400;&#65533;bL&#817;(lf
&#65533;&#65533;U&#65533;&#65533;p&#65533;&#65533;
q&#65533;b&#65533;&#65533;&#65533;v&#65533;q&#65533;&#65533;&#65533;&#65533;i &#65533;&#65533;&#65533;&#65533;&#65533;Ui&#65533;i0&#65533;M&#65533;i&#65533;|h,&#65533;&#65533;&#65533;l&#65533;&#65533;&#65533;*&#65533;&#65533;&#65533;&#65533;&#65533;&#65533; @&#65533;&#65533;?&#65533;&#65533;^] &#65533;0&#691;5&#65533;E&#65533;&#861;~&#65533;!&#65533;B&#65533;Q&#65533;[@K&#65533;&#65533;&#65533;&#65533;&#65533;p&#65533;&#65533;&#65533;&#65533;&#65533;&#65533;&#65533;&#65533;z&#65533;0&#65533;p&#65533;&#65533; _hg&#65533;	t#g&#65533;c&#65533;j&#65533;lyf&#2045;&#65533;&#2031;&#65533;&#65533;&#65533;&#65533;J0o0c&#65533;]Ea@SP&#65533;^u/&#65533;&#65533;&#65533;&#65533;,&#65533;&#65533;G&#65533;&#65533;&#65533;&#1669;&#65533;*&#65533;&#65533;&#65533;&#65533;G*0#
 A&#65533;&#65533;&#65533;&#65533;&#65533;p&#65533;'~&#65533;&&#65533;&#65533;&#65533;&#65533;&#65533;7&#65533; &#1021;g&#1097;&#1217;&#65533;&#65533;&#1840;&#65533;p&#65533;&#65533;/&#65533;&#65533;d&#65533;P&#65533;&#65533;&#65533;	f`&#65533;&#65533;ps0qg&#65533;&#65533;&#65533;	&#65533;&#65533;&#65533;O~&#65533;'&#65533;&#65533;q&#65533;&#1740;sH&#65533;&#65533;&#65533;iP&#65533;&#65533;&#65533;&#26685;S@T&#65533;|&#65533;&#65533;K&#65533;&#65533;H\&#65533;K&#65533;&#65533;&#65533;&#65533;(#&#65533;&#65533;&#65533;&#65533;P&#65533;&#65533;A &#65533;&#65533;0&#65533;%N&#65533;?,&#65533;!&#65533;B&#65533;&#65533;^&#65533;Q&#65533;&#65533;&#65533;&#65533;&#65533;p.M&#1152;&#65533;-&#65533;&#65533;&#65533;&#65533;	p	&#65533;X&#65533;pl&#65533;&#65533;N&#65533;&#65533;	g`-&#65533;q&#65533;&#65533;&#65533;.&#65533;M&#65533;N&#65533;&#65533;P;i0&#1955;&#65533;&#65533;Kn&#65533;s&#65533;&#65533;,&#65533;,&#65533;&#65533;&#1287;&#65533;&&#65533;&#65533;'0&#65533;l&#65533;w&#65533;&#65533;&#65533;.&#65533;#&#65533;=&#65533;&#65533;&#65533;?0&#65533;&#65533;]&#65533;&#65533;.&#65533;&#65533;&#65533;&#1425;&#65533;&#65533;b&#65533;&#65533;&#65533;&#65533;&#65533;&#65533;,&#65533;&#65533;&#65533;&#65533;&#65533;&#65533;&#65533;tq&#65533;&#65533;&#65533;	&#65533;n&#65533;r9{(:&#65533;f&#65533;	dH&#65533;&#65533;qZ&#1932;&#822;&#65533;O&#65533;&#65533;&#65533;&#65533;&&#65533;J&#65533;&#65533;&#65533;LK&#65533;&#65533;G&#1863;+&#65533;&#65533;.&#65533;a&#29468;&#65533;&#65533;&#65533;2&#65533;&#1902;&#65533;&#65533;&#65533;.]M&#65533;>@?&#65533;&#65533;<&#65533;&#36085;&#659;nI&#65533;&#65533;&#65533;&#65533;&#65533;&#65533;&#63492;&#65533;&#65533;F&#65533;&#65533;&#65533;&#65533;Z&#65533;&#65533; &#65533;&#65533;	&#65533;&#65533;&#65533;r&#65533;&#65533;r&#65533;&#65533;l&#65533;&#65533;-&#65533;&#65533;&#65533;&#65533;&#65533;&#65533;&#65533;*&#65533;&#65533;&#65533;&#65533;\&#65533;&&#65533;&#65533;f&#65533;/&#65533;&#65533;& &#65533;(&#65533;&#65533;+|*&#65533;&#65533;&#65533;&#65533;&#65533;&#65533;
.&#65533;+P&#65533;&#65533;L@@&#65533;&#65533;&#65533;\&#65533;=&#65533;&#65533;,&#65533;'&#65533;&#65533;&#65533;&#65533;&#34351;&#65533;/&#65533;&#65533;w&#65533;&#65533; 'P
&#336;N&#65533;&#65533;&#65533; &#65533;&#65533;&#1844;i&#65533;p&#65533;*&#329;&#65533;'&#65533;&#65533;<i&#65533;h&#65533;&#1457;N&#65533;&#65533;hB&#65533;1&#65533;1b<~LR&#65533;&#65533;c&#65533;(&#1618;F%%iQAR&&#65533;\&#65533;&#65533;0&#65533;&#65533;E9&#65533;&#65533; &#65533;"E&#65533;'Rh&#65533;B&#65533;P&#65533;D&#65533;&#65533;b&#65533;$>(&#65533;D'H&#65533;A&#65533;&#65533;&#65533;!&#65533;&#65533;$&#65533;={&#65533;&#65533;mK&#65533;mW&#65533;\&#65533;u&#65533;&#1957;@/&#65533;&#65533;&#65533;X&#65533;^ &#65533;v&#65533;&#65533;&#65533;'[&#65533;v&#65533;*&#65533;\&#65533;b&#65533;>)l&#1121;&#65533;X&#65533;&#65533;&#65533;&#65533;1&#65533;&#65533;d@&#65533;&#65533;(Rd&#65533;4&#65533;&#65533;&#65533;~&#65533;&#65533;&#790;'/&#65533;&#65533;8&#65533;&#65533;
*TP&#65533;&#65533;&#65533;&#65533;a&#1836;&#65533;"&#65533;(S&#65533;P&#65533;R]!&#65533;&#65533;t$m&#65533;
V&#65533;&#65533;&#878;M&#65533;&#65533;&#65533;&#65533;F&#65533;>0&#65533;~&#1407;&#65533;&#65533;&#65533;&#65533;&#65533;&#65533;!&#65533;&#65533;&#726;&#65533;b&#65533;&#141;&#65533;&#65533;&#65533;V>)&#65533;&#65533;<yH3M*&#65533;D&#65533;N&#65533;	m44&#65533; 2:B&#65533;#&#65533;T3)&#65533;-&#65533;&#65533;B&#65533;4&#65533;x&#65533;&#65533;%X&#65533;"&#65533;/&#65533;8&#65533;.&#65533;0!FsJ#B&#65533;&#65533;b	&#65533;&#65533;p&#65533;&#65533;h&#65533;aV&#65533;J&#65533;(<&#65533;&#12971;&#65533;~&#65533;.<&#65533;H&#65533;&#65533;&#65533;">-&#65533;&#65533;kK/&#65533;&#65533;K&#65533; 0&#65533;&#65533;d&#65533;Qf`b&#65533;&#65533;n&#65533;	&#472;\P)&#65533;&#65533;ZbaLA&#65533;&#65533;&#65533;9:&#65533;&#65533;1(&#65533;&#65533;BA&#65533;0&#204;&#65533;&#65533; &#65533;&#1104;&#65533;h&#65533;&#65533;-&}&#65533;&#65533;VI)_^QE&#65533;HC&#65533;&#1988;&#65533;&#65533;&#65533;`A&#65533;+&#65533;&#65533;&#65533;
(&#65533;&#65533;&#1093;jPA&#65533;F&#65533;&#65533;&#65533;&#65533; &#65533;&#65533;,	&#65533;&#65533;&#65533;<&#65533;&#65533;D&#65533;.&#65533;U&#65533;0
P!]&#65533;Y&#65533;:&#65533;&#65533;i&#65533;Ae&#65533;Rd&#65533;e&#65533;X&#65533;	&#65533;&#65533;l1&#406;N(
T&#65533;N,&#65533;&#65533;D;2#&#1234;HC&#65533;&#65533;&#65533;&#65533;&#65533;%&#65533;b&#65533;Sy&#65533;0&#65533;&#65533;&#65533;&#65533;0&#65533; &#65533;&#65533;L8&#65533;&#65533;&#65533;$&#65533;E&#65533;p&#65533;
Xih&#65533;&#65533;'&#65533;&#65533;&#65533;H&#65533;V&#65533;&#65533;&#65533;&#65533;`&#65533;+!&#65533;&#65533;;*&#65533;=&#65533;&#1587;&#65533;&#65533;&#1646;ek^&#65533;/@&#65533;	S&#65533;&#65533;QFkc&#65533;&#65533;&#65533;7&#65533;1&&#65533;Pl)e&#65533;/&#65533;&#780;NJa&#65533;t&#65533;&#65533;S4&#65533;,E&#65533;2&#520;C&#65533;>&#344;T&#65533;|&#65533;&#407;
&&-&#65533;&#65533;(&#65533;&#65533;'&#65533;&#65533;&#65533;$&#65533;&#65533;&#132;&#65533;&#65533;@A&#65533;&#65533;P&#65533;?&#65533;`B&#65533;&#65533;\X&#65533;-Yi y&#65533;&#65533;&#65533;:&#65533;&#65533;&#65533;&#65533;&#65533;&#65533;(&#65533;&#65533;G&#65533;&#65533;`>g&#65533;&#65533;y&#65533;&#65533;&#65533;,`8h&&#65533;d<&#65533;A[p1&&#65533;b&#65533;&#65533;&#65533;&#65533;u&#65533;&#65533;6&#65533;dl&#65533;&#65533;M&#1837;&#65533;j&#65533;&#65533;&#65533;&#208;NB&#65533;C&#65533;8&#656;&#65533;&#65533;1&#65533; {&#65533;1&#65533;&#65533;&#65533;&#65533;&#65533;&#1538;	&&#65533;&#65533;b&#65533;/&#65533;&#65533;&#143;0&#65533;&D
Yg&#65533;&#65533;Hdg^a
)&#65533;&#65533;&#65533;9Ykx&#65533;
,hP&#65533;j&#65533;&#65533;&#1281;E&#65533;NW&#65533;&#65533;r&#65533;`&#65533;'K%&#65533;&#65533;?B`:&#1109;&#65533;&#65533;&#65533; 
&#65533; $PM&#65533; &#65533;,bW&#65533;TC&#400;F.&#65533;&&#65533;&#65533;&#65533;&#65533;P&#65533;&#65533;&#65533;59L&#65533;&#65533;&#65533;&#65533;&#65533;p&#65533;8l&#65533;o8C&#65533;&#65533;&#65533;14&#65533;d&#65533;M&#65533;&#65533;$P&#65533;[`&#65533;&#65533;&#65533;0x&#65533;n<1&#65533;of&#65533;&#65533;&#65533;B&#65533;X&#65533;*&#65533;*+4&#65533;:&#65533;&#65533;&#65533;&#65533;&#65533;&#65533;6&#513;u|&#65533;&#65533; &#65533;`&#65533;&#65533;&#65533;R&#65533;&#65533;u&#65533;&#65533;&#770;}lO RGT&#1570;&#65533;&#65533;&#65533;&#65533;&W&#65533;&#65533;&#65533;&#65533;E&#65533;1&#65533;q&#1826;k&#65533;&#33567;&#65533;6&#65533;TXDs0&#65533;+rQAl&#65533;	`(|&#1098;`&#65533;Bo(&#65533;&#65533; K&r&#65533;&#65533; D&#65533;&#65533;P&#65533;Q&#65533;&#65533; &#65533;&#65533;&#65533;&#65533;&#65533;#&#65533;-/ &#65533;*&#65533;&#65533;&#65533;,&#65533;&#65533;&#65533;&#65533;&#65533;&#65533;P&#65533;)&#65533;@&#65533;X
`&#65533;&#1280;=(&#65533;&#259;&#65533;&#65533;L!H&#65533;t,@~&#65533;}&#1291; Q&#65533;	Y2v"&#65533;D,&#65533;u&#65533;&#65533;&#65533;7&#65533;C*&#65533;&#65533;&#65533;|&#65533;&#65533;K&#65533;&#65533;&#65533;&#65533;&#65533;.>&#65533;&#65533;O&#65533;&#65533;4&#65533;&#65533;
2&#65533;&#65533;&#65533;&#65533;&#65533;(&#65533;!~&#65533;&#65533;&#65533;H&#65533; f&#65533;&#65533;-b&#65533;8&#65533;&#65533; &#65533;D&#65533;~@&#65533;&#65533;&#65533;&#65533;&#65533;9&#65533;&#65533;&#65533;`O&#65533;&#65533;hp,&#1037;c s&#65533;&#65533; '&#65533;&#65533;&#65533;&#65533;&#65533;&#65533;&#65533;1&#65533;&#65533;&#65533;Z&#65533;&#65533;&#65533;,&#65533;&#1245;&#65533;&#65533;j_&#65533;$&#65533;"&#65533;&#65533;&#65533;>&#65533;&#65533;&#65533;:&#65533;&#440;&#65533;<&#65533;1Wv&#65533;M&#65533;&#65533;&#65533;\&#65533;
O&#65533;A&#65533;0D &#65533;h&#65533;&#65533;&#65533;&#65533;F8&#65533;&#65533;{&#65533;&#65533;&#65533;H_&#65533;&#65533;r&#65533;]x&#65533;tC)&#65533;`
&#65533;&#65533;	&#65533;&#65533;5Z&#65533;;&#65533;&#65533;&#65533;&#65533;&#65533;Td:&#65533;&#65533;\&#65533;M&#65533;95&#65533;&#65533;c&#65533;&#65533;&#65533;&#65533;(mU&#65533;]&#65533;&#65533;&#1555;A0{ir&#65533;&#65533;&#65533;#o&#65533;gB&#65533; <&#65533;&#65533;&#65533;&#1376;d9&#657;&#65533;&#65533;&#65533;c&#65533;&#65533;E&#928;&#65533;D&#65533;a&#65533;&#65533;&#65533;&#65533;1&#65533;M&#65533;*
qr&#65533;C&#65533;,&#65533;1&#65533;&#534;&#65533;m]&#65533;&#65533;f&#65533;=&#65533;&&#65533;&#65533;\?&#65533;"&#65533;&#65533;&#65533;^&#65533;&#65533;`&#65533;)P&#65533;^ &#65533;&#65533; '&#65533;&#65533;Sm0G&#65533;&#65533;+`&#65533;&#65533;&#65533;&#65533;k&#65533;-.&#65533;z&#65533;&#65533;&#65533;&#65533;&#65533;&#65533;/m&#65533;Kq&#65533;&#65533;&#65533;,`' &#65533;)&#65533;uH`&#65533;"
)&#65533;&#65533;&#65533;&#65533;xX&#65533;&#65533;&#65533;<&#65533;x&#65533;C&#65533;&#65533;D&#65533;6&#1127;&#25665;~&#65533;S&#65533;&#65533; &#65533;V&#65533;&#65533;H9&#65533;u&#65533;"&#65533;&#65533;&#65533;&#65533;&#65533;I&#65533;mJ|&#65533;&#65533; &#65533;) &#65533;-H&#65533;&#65533;&#65533;&#65533;&#65533;Uda
s&#65533;B"&#65533;`&#65533;`!~&#65533;&#65533;
T&#65533;&#65533;!&#65533;`*&#65533;
l&#65533;@UsT&#65533;n &#65533;&#65533;KX&#65533;x&#65533;&#65533;&#65533;n&#65533;<~O&#65533;{&#65533;,&#65533;/&#512;F!&#65533;zz&#158;x&#65533;&#65533;&#65533;h&#65533;&#65533;&#65533;&#65533;(&#65533;0&#65533;QtHc&#65533;i&#65533; &#65533;8t&#65533;&#65533;P*LTH&#65533;j&#65533;&#65533;5&#1169;&#65533;jLc2&#65533;&#65533;&#65533;&#65533;&&#65533;&#65533;&#65533;5&#65533;	.zCly&#65533;&#65533;&#65533;&#65533;&#65533;Xp&#65533;*&#65533;&#65533;F<!|HD&#65533;&#65533;&#65533;&#65533;/&#65533;&#65533;t&#1032;&\&#65533;&#65533;&#65533;`G&#65533;Ax&#803;w&#65533;2&#65533;V7k&#434;&#65533;&#65533;s&#65533;c&#65533;@ @@Z!&#65533;z&#65533;&#65533;u&#65533;<2'JQ&#65533;q#&#488;<&#65533;q&#65533;rX#&#65533;&#65533;8Fq&#65533;3lBN&#65533;&#65533;'@&#65533;8&#65533;&#65533;&#65533;(&#65533;)&#65533;&#65533;4&#65533;&#65533;&#65533;/9&#65533;&#65533;X&#65533;&#65533;&#65533;H&#65533;&#65533;4&#65533;&#65533;&#65533;/&#65533;Z&#65533;&#65533;&#65533;&#65533;&#65533;*&#65533;  Q&#65533;%<&#65533;:&#65533;&#65533;&#1575;0p&#65533;&#65533;@H+&#65533;&#65533;F&#65533;&#65533;&#65533;&#65533;&#65533;&#65533;&#65533;hqG&#65533;J,[B &#65533;&#611;&#65533;&#65533;xa&#65533;_tk&#65533;<&#448;!@ `&#65533;A&#65533;&#65533;h.!u9A
d|&#65533;&#65533;%&#65533;&#65533;8&#65533;&#65533;s(&#65533;&#65533;8C&#65533;&#65533;S&#65533;&#65533;&#65533;&#65533;t&#65533;&#65533;hD#&#65533;<&#769;rO&#65533;&#65533;p&#65533;"&#65533;&#65533;&#65533;5&#65533;!i &#65533;&#919;&#65533;'&#65533;H
e&#65533;BKL&#65533;&#65533;&#65533;upNk#&#65533;D'
&#65533;&#65533;&#65533;^&#65533;,&#65533; D&#1152;0&#65533;&#65533;!&#65533;`&#65533;&#1705;&#65533;&#65533;#B&#65533;&#65533;&#65533;*&#65533;&#65533;&#65533;&#755;&#65533;&#672;K&#65533;;&#65533;&#65533;[.
S&#1029;&#65533;!&#776;d@Y&#35115;1&#65533;&#65533;&#65533;x &#65533;|8S&#65533;&#65533;&#65533;&#65533;&#65533;O&#65533;]&#65533;[&#65533;\@P@&#65533;\&#65533;r@&#65533;2&#65533;g&#65533;s+{&#65533;g_x&#65533;]&#65533;2&#65533;&#65533;&#65533;a:{&#65533;&#65533;	&#65533;>&#65533;&#65533;6&#65533;0&#65533;&#65533;-&#65533;&#65533;(&#65533;/&#65533;&#65533;y &#65533;&#65533;)0&#65533;p &#65533;&#65533;&#65533;&#65533;&#65533;
&#65533; &#65533;&#65533;`tj&#65533;&#65533; &#779;W&#1788;f&#65533;@$&#65533;&#65533;&#65533;&#65533;&#65533;S&#1541;_P&#65533;RAN&#65533;&#65533;H&#65533;&#65533;&#65533;&#65533;TP6x&#65533;th^&#65533;\A&#65533;&#1277;T&#65533;&#65533;^T&#65533;AP8b@>x&#65533;}&#65533;&#65533;e`&#65533;Wp&#65533;r&#65533;&#65533;th&#65533;i&#65533;&#65533;0P&#65533;&#65533;/8&#65533;&#65533;:&#65533;&#65533;&#65533;r(&#65533;+ &#65533;*h&#65533;>&#65533;&#65533;ZQp&#65533;c&#65533;&#65533;&#65533;?	#&#65533;&#65533;&#65533;&#65533;&#65533;&#65533;&#65533;&#1052;&#65533;C&#65533; &#65533;&#65533;PG	` &#65533;C|1&#65533;&#65533;>&#65533;A9&#65533;&#65533;G&#65533;+  &#65533;[&#65533;&#65533;d&#65533;&#65533;&#65533;&#65533;&#65533;"&#65533;&#65533;&#65533;&#65533;&#65533;`&#1732;&#65533;x&#65533;ByA&#65533;OP&#65533;[&#65533;U*&#65533;:&#65533;B8&#65533;T&#65533;HW &#65533;&#65533;&#135;&#65533;#&#65533;|;&#65533;W&#65533;g&#65533;&#65533;&#65533;8&#65533;4&#65533;&#65533;&#65533;&#65533;>:&#65533;&#65533;#&#65533;'&#65533;&#65533;7 &#65533;/ &#65533;:&#65533;	+x&#65533;&#65533;&#65533;' &#65533;(&#65533;&#512;&#65533;p &#65533;&#65533;&#65533;Jq&#65533; 
8&#65533;	0&#65533;Ku&#65533;&#65533; `&#65533;y&#65533;&#65533;@&#65533;1&#843;&#1024;O&#1541;D&#65533;@eP=&#65533;&#65533;DOp?&#65533;c&#65533;$a&#65533;&#65533;&#65533;&#65533;=PQ&#65533;0 &#65533;W&#65533;&#65533;W&#65533;&#65533;pg&#65533;a &#65533;g&#65533;g :&#65533;&#65533;{&#65533;B&#65533;B&#549;&#65533;&#65533;&#65533;-&#1573;^4&#65533;0&#65533;&#65533;&#65533;Y&#65533;X&#65533;-H&#65533;&#65533;&#65533;/H&#65533;>p&#65533;&#65533;L&#65533;&#65533;&#65533;&#65533;&#512;L&#65533;&#65533;&#65533; J+&#65533;&#65533;&#65533;&#65533; &#65533;&#65533;&#65533;&#65533;&#65533;&#65533;&#65533;*9t&#65533;&#65533;?&#65533;G,&#65533;&#65533;&#65533;&#65533;&#65533;&#65533;&#65533;&#65533;zT&#65533;&#65533;&#502;$&#65533;&#65533;&#65533;@&#65533;P`&#65533;_H=&#65533;r&#65533;#{N8&#65533;M&#65533;&#65533;Nhc(nH&#65533;T0Q&#65533;&#65533;7&#65533;8&#65533;E`k`&#65533;g&#65533;&#65533;xx&#65533;a&#65533;a&#65533;k&#65533;&#65533;f0&#65533;&#65533;g&#65533;B&#65533;,X":{$(;&#1896;&#65533;'(&#65533;DX&#65533;&#65533; 0&#65533;;>&#65533;MP&#65533;&#65533;&#65533;&#65533;'HPQ&#65533;&#1217;&#65533;&#65533;&#65533;&#65533;[&#65533;&#65533;&#65533;Q&#65533;&#65533;&#65533; =Gvd&#65533;&#34048;&#65533;0&#65533;&#65533;`&#65533;%]&#65533;%] &#65533;&#65533;&#65533;&#65533;&#65533;Ne&#65533;<&#65533;&#1084;&#65533;&#65533;-0Z&#65533;&#65533;&#65533;'&#65533;A+O(&#65533;N&#65533;OE&#65533;Y@k3b@&#65533;r &#65533;&#65533;Qh&#65533;T8ec&#65533;a`Pfh&#65533;k&#65533;g&#65533;&#65533;c&#65533;&#65533;gx&#65533;C &#65533;B&#65533;,A_&#65533;PH	&#65533;K&#65533;&#65533;? Dx&#65533;5&#65533;&#65533;&#65533;H&#65533;&#65533;&#65533;&#65533;0H#1&#65533;&#36407;!&#65533;
\&#65533;4x&#65533; &#65533;@&#65533;&#65533;&#65533;&#65533;t &#65533;<@	(w&#1827;` &#65533;&#65533;&#65533;^&#65533;&#65533;(.&#65533;&#65533;?&#65533;&#65533;&#65533;&#65533;s&#65533;=&#304;&#65533;&#65533;H=O@&#65533;&#65533;&#65533;&#65533;&#65533;&#65533;|*S[H&#65533;b&#65533;OH&#65533;)sHt&#65533;J*&#65533;U6lh=m&#65533;vm&#65533;e&#65533;J&#65533;J&#65533;W?eD(&#65533;@&#65533;3&#65533;XTP(&#65533;&#65533;,&#65533;&#65533;9&#65533;%&#65533;)8&#65533;&#1573;D@&#65533;&#65533;&#65533;,&#65533;&#65533;|&#65533;&#65533;&#513;(PL&#65533;k&#65533;`&#65533; C(&#65533;&#513;P&#65533;V&#65533; &#65533;&#65533;x 6&#65533;&#65533;s&#65533;*+&#65533; &#65533;	Z`&#65533;&#65533;_m&#65533;8 &#65533;\R(&#65533;&#65533;d&#65533;Z&#1227;&#65533; &#65533;&#65533;j&#65533;&#65533;&#65533;&#65533;.&#65533;C&#65533;k&#65533;&#65533;&#65533;&#65533;&#65533;$S&#65533;p&#65533;&#65533;Ii&#519;D&#65533;&#1555;a&#65533;'ahlPWum&#1521;&#65533;f([f&#65533;F`&#65533;5&#65533;|&#65533;&#65533;&#65533;A&#65533;&#65533;E&#65533;&#65533;&#65533;&#1344;&#65533;&#1136;'&#65533;;XXV&#65533;hX&#65533;GpI@&#65533;H&#65533;&#65533;, &#65533;&#65533;;&#65533;&#65533;&#65533;&#65533;&#65533;J{&#65533;W} &#65533;&#65533; N&#65533;&#65533;&#65533;&#65533;&#65533;&#65533;@&#65533;_iY&#65533;&#65533;&#65533;&#65533;&#65533;&#65533;%=K^-&#65533;#D&#65533;&#65533;&#65533;k@&#65533;&#1201; P A@Z&#65533;&#65533;Z&#65533;&#65533;&#904;&#65533;&#65533;5&#65533;#&#65533;N&#65533;)&#65533;&#65533;&#65533;v&#65533;&#65533;q&#65533;W&#65533;9cx?&#65533;&#65533;vUWmh&#65533;&#65533;U&#65533;&#65533;m&#65533;K&#65533;W=&#65533;&#65533;u&#65533;VP&#65533;Q)&#65533;&#65533;/&#65533;&#65533;&#65533;<
&#65533;&#65533; &#65533;&#65533;&#65533; &#65533;W&#65533;&#65533;GPl&#65533;j&#65533;&#65533;&#65533;}&#65533;`&#65533;&#65533;-&#65533;&#65533;&#65533;
&#65533;&#65533;&#65533;&#65533;\&#65533;&#65533;&#65533;V&#320;&#65533;Q&#65533;&#65533;&#65533;8&#65533;d&#65533;&#65533;8 $&#65533;&#65533;w&#65533;&#65533;&#1261;Y&#65533;8&#65533;`}&#65533;&#65533;&#65533;Y&#1581;&#65533;&#65533;&#65533;f&#65533;5P&#65533;.&#65533;B&#65533;&#65533;&#65533;uH&#65533;&#65533;&#1036;&#65533;&#65533;M&#65533;Pp&#65533;TpC`&#65533;i&#65533;&#65533;K&#65533;^m0bm&#65533;Khm&#65533;&#65533;&^&#65533;&#65533;K&#65533;";2&#65533;WXB0&#65533;&#65533;&#65533;+&#65533;8&#65533;&#65533;0uz0&#65533;k&#65533;&#65533;l0 [s&#518;kX: G&#65533;&#65533;( &#65533;&#65533;&#65533;&#65533;0 &#65533;&#65533;&#65533;&#65533;@ ~&#65533;&#65533;&#65533;&#65533;&#65533; P&#65533;B&#65533;&#65533;&#793;`&#65533;&#65533;CH@&#65533;]&#65533;&#65533;&#65533;&#65533;`&#65533;=V&#65533;&#65533;&#1852;&#65533;(.AQH&#65533;l&#65533;k%SB@&#65533;&#65533;&#65533;KH&#65533;*/&#65533;,8X&#65533;q(&#65533;x&#65533;&#65533;c&#65533;%&#65533;&#65533;v&#65533;m&#65533;&#65533;&&bL`b=&#65533;;&#65533;&#65533;J&#65533;/&#65533;&#65533;d)D(&#65533;x&#65533;#&#65533;&#65533;&#65533;;&#65533;+&#65533;i&#65533;|&#65533;&#65533;e`h&#65533;&#65533;zPcl&#65533;@&#65533;&#65533;`X&#65533;&#65533;&#65533;X&#65533;<&#65533;&#1806;&#65533;x&#65533;?&#65533; &#65533;&#65533;&#65533;&#65533;&#65533;&#65533;BN&#65533;&#65533;&#65533;N_&#65533;CXY&#65533;&#65533;&#1656;&#65533;&#65533;&#65533;&#65533;&#65533;&#65533;&#65533;&#1469;1&#65533;d&#65533; &#65533;N&#65533;< (&#65533;%&#65533;&#65533;d wP&#65533;&#65533;A&#65533;Xpv&#65533;NJHj&#65533;N84&#65533;&#65533;M&#65533;&#65533;P&#65533;9PHU Pk&#65533;&#1522;&#65533;l&#65533;&#65533;fbL&#65533;^&#48964;"&#65533;&#65533;V&#65533;aX&#65533;G&#65533;W&#567;`(&#65533;4x&#65533;&#65533;x&#65533;&#65533;&#65533; &#65533;HX`&#65533;e&#65533;&#65533;W&#65533;&#65533;&#65533;5&#65533;z&#65533;&#65533;`&#65533;ffPpF&#65533; &#65533;]g&#65533;<&#65533;&#65533;&#65533;*&#1026;x&#65533;&#65533;&#32134;Nut&#65533;&#627;&#65533;b&#65533;Y&&#65533;Y&#65533;&#65533;%}&#65533;&#65533;X&#65533;(&#65533;5&#65533;V&#65533; 0l&#65533;n&#65533;&#65533;-&#65533;&#65533;&#65533;VHdP&#65533;yP&#65533;Z0`H&#65533;d&#65533;F]&#65533;oX&#65533;b&#65533;&#65533;&#65533;>iSl:n&#65533;&#65533;np&#65533;'kF(b&#65533;m&#65533;#6&#65533;%~bK&#65533;&#65533;fF&#65533;&#65533;f&#65533;~g&#65533;0&#65533;	&#65533;@&#65533;/84U&#65533;&#65533;kp@`&#65533;.PY&#65533;E&#65533;&#65533;&#65533;fG&#65533;G`X&#65533;&#65533;*&#65533;&#65533;&#65533;Q&#1537;&#65533;&#1793;1&#65533;-&#65533;&#65533;P x&#65533;&#65533;&#65533;C&#65533;;,&#65533;b1&#65533;>&#65533;&#65533;&#65533;&#1395;&#65533;&#65533;&#65533;`&#65533;&#1073;&#65533;&#65533;1&#158;&#65533;&#65533;3&#65533;c}&#65533;$*@&#65533;m&#65533;pP&#65533;k&#65533;&#65533;&#65533;&#65533;u&#65533;pew&#65533;qH&#65533;7&#65533;&#65533;Zq&#65533;&#65533;Aipk&#65533;m&#65533;=`&#65533;~`&#65533;K8&#65533;%&#65533;&#1646;e&#1710;&#65533;$&#65533;m`f<&#65533;mF&#65533;/X&#65533;&#65533;xXP&#65533;>Xu&#65533;0&#65533;(8D&#65533;Vp&#65533;?h&#65533;U&#65533;zp&#65533;&#65533;^XdI!9&#65533;!&#65533;X&#65533;h &#65533; &#65533;&#65533;&#65533;}&#65533;}6x &#65533;o&#65533;&#65533;&#65533;&#65533;&#65533;}&#65533; lAdK&#65533;-&#65533;.V&#65533;&#65533;<&#65533;&#65533;S&#65533;&#65533;B&#65533;&#65533;@R&#65533;&#65533;ud(q&#65533;&#65533;&#65533;w@o`q&#65533;s(&#65533;8&#65533;&#65533;&#65533;&#65533;&#65533;&#65533;&#65533;%&#65533;i&#65533;n&#65533;Z6`&b&#65533;qg&#65533;6F&#65533;&#65533;a&#65533;&#1664;X&#65533;8&#65533;'&#65533;LphPh &#65533;:p&#65533;/r&#65533;e_,&#65533;&#65533;}&#65533;&#65533;@&#65533;zUP h&#65533;p&#65533;&#65533;g&#65533;%&#65533;&#65533;&#65533;&#65533;x&#65533;&#65533;f&#65533;&#65533;&#65533;k&#1916;&#65533;k&#65533;8&#65533;&#65533;on@&#65533;&#65533;&#65533;1&#65533;S&#65533;&#65533;<$&#65533;&#65533;@&#65533;&#65533;&#65533;DGo(d&#65533;&#65533;b8&#65533;mp&#65533;&#65533;&#65533;4T8&#65533;&#65533;^&#65533;&#65533;mm&#65533;~&#65533;o&#65533;&#65533;&#65533;Z&#65533;&#65533;Z&#65533;&#65533;"&#65533;&#22366;&#65533;9&#65533;4&#65533;&#65533;`&#65533;&#65533;&#65533; &#65533;&#65533;&#65533;]&#65533;:&#65533;&#65533;!&#65533;J&#65533;X 0&#1026;&#65533;c&#65533; &#65533;E kG&#65533;&#65533; 0 0&#65533;&#65533;t`&#691;&#65533;&#65533;&#1628; &#65533;>w&#65533;|s&#65533;&#65533;&#65533;&#65533;l@&#65533;5yp&#65533;&#65533;w&#65533;&#65533;2&#65533;]P&#65533;Z&#65533;&#65533;&#65533;&#65533;&#65533;]Ht&#65533;@c&#65533;$\h&#65533;o8&#65533;b&#1542;n8xcpi&#1558;j&#65533;&#2033;&#65533;xm&#65533;x&#65533;&#65533;f&#65533;q=&#65533;(&#65533;|&#495;e&#559;&#65533;9`F&#65533;&#65533;6&#65533;&#65533;&#65533;&#65533;&#65533;&#65533;&#65533; <&#65533;&#65533;%&#65533;T&#1536;&#65533;&#384;Ve#&#65533;n&#65533;C&#65533;vx&#65533;0&#65533;(&#65533;&#65533;7&#65533;&#65533;J &#643;&#65533;q&#65533;&#65533;&#65533;` &#65533;&#65533;&#65533;U^&#65533;&#65533;&#65533;o&#65533;p>&#1803;  &#65533;&#65533;7&#65533;@&#65533;&#65533;&#65533;&#65533;&#65533;&#65533;&#1925;&#65533;&#65533;&#65533;[@&#65533;[@\&#65533;I?&#65533;q &#65533;F"&#65533;k&#65533;&#65533;&#65533;5&#65533;z&#65533;e#fuz&#65533;x^V&#65533;&#695;q&#65533;&#65533;J&#65533;R9&#65533;abB&#65533;7&#65533;&#65533;w&#65533;&#65533;	`&#65533;&#65533;&#65533;&#65533;ED0d&#65533;&#267;J&#65533;&#65533;@&#65533;&#65533;	 (&#65533;&#1189;&#65533;|`&#65533;&v2&#65533;y`&#65533;&#65533;8` BQ&#65533;&#65533; &#65533;&#65533;R &#65533;.&#65533;&#65533;&#65533;*&#1452;Z&#65533;r&#65533;&#65533;&#65533; &#65533; S&#65533;Nm&#65533;t&#65533;7&#65533;d&#362;&#65533;&#65533;]2d&#65533;v&#65533;+F&#65533;V&#65533;[&#65533;J&#65533;2&#65533;
&#65533;7\&#330;q&#65533;&#65533;&#65533;&#1784;b&#972;U+g-&#65533;f&#65533;&#65533;i&#65533;&#1455;^em&#65533;+5&#65533;t&#38053;&#1056;C[&#65533;gH&#65533;!&#65533;&#65533;&#65533;&#65533;&#65533;&#65533;B&#65533;	M&#65533;&#34849;&#65533;&#65533;6h&#512;&#65533;$&#544; &#65533;"8&#65533;L&#65533;@A&#727;1&#65533;0`&#65533;&#65533;&#65533;=i&#65533;\0&#65533;&#65533;&#65533;&#65533;A`&#65533;T)S&#65533;N&#65533;J&#65533;&#65533;t&#65533;&#65533;&#65533;W&#65533;&#65533;e_~&#65533;&#65533;&#65533;&#65533;%K &#65533;Z&#65533;&#65533;&#65533;/&#65533; &#65533;L2"&#65533;&#65533;:&#65533;t&#65533;I'&#65533;<
.&#65533;CX^&#65533;|cL8&#65533;X&#65533;L<&#65533;dVY=&#65533;&#65533;SY3&#65533;&#65533;&#65533;M3&#65533;\&#65533;&#65533;%&#65533;X&#65533;i3A&#65533;&#65533;s&#65533;&
-l&#65533;&#65533;&#65533;n0&#65533;&#65533;l&#65533;&#65533;
0$&#65533;0| q &#65533;&#65533;&#65533;e&#65533;H&#65533;@L&#65533;] <&#65533;&#65533;N&#65533;i&#65533;O4&#65533;&#65533;&#65533;?&#65533;&#65533;4&#65533;X&#65533;1&#65533;^T&#65533;&#65533;&#65533;}N&#65533;&#65533;Uf&#65533;&#65533;&#65533;j&#65533;2K&#65533;&#65533;&#65533;b&#65533;,&#65533;,&#65533;&#65533;7&#532;b&#65533;-&#65533;t"&#65533;&&#65533;&#65533;B&#65533;-&#65533;&#65533;&#65533;2&#65533;<S&#65533;&#65533;&#65533;`&#65533;&#1610;#&#65533;xb=&#65533;Q&#65533;b&#65533;&#65533;q&#45921;&#65533;qkN&#65533;C&#65533;f&#65533;&#65533;&#65533;&#65533;&#65533; '&#65533;
Td%4&#65533;&#1173;W&&#65533;&#65533;&#65533;^&#148; u&#65533;@ ,&#65533;fO5nx&#65533;}A&#65533;Kp&#65533;X~&#65533;U&#65533;{&#65533;&#65533;i&#65533;&#65533;&#65533;&#65533;^&#65533;d]&#65533;A&#65533;&#65533;2&#65533;&#65533;&#65533;xbK,&#65533;&#65533;&#65533;;&#65533;&#65533;&#65533;.&#65533;&#65533;b&#65533;-&#65533;&#65533;&#65533;I&#65533;&#1794;.&#65533;&#65533;5&#1348;&#65533;j&#65533;&#65533;&#65533;&#65533;&#65533;&#65533;&#65533;f&#65533;L&#65533;E&#65533;JD&#65533;&#65533;&#65533;F&#65533;s&#65533;&#65533;k&#65533;&#65533;&#65533;&#65533;&#65533;	,&#65533;@&#65533;&#65533;&#65533;&#65533;
&#65533;&#65533;A0&#65533;0%&#65533;&#65533;u&#65533;R/&#65533;d@0&#65533;uh&#65533;&#65533;&#1016;i&#65533;Ox3&#65533;y@&#65533;&#65533;&#2046;&#65533;Q&#65533;/W}&#65533;W/&#65533;e&#65533;+&#65533;Y&#65533;Q&#65533;,&#65533; 3K-&#65533;LZ&#65533;-&#65533;|&#65533;/&#65533;C&#65533;8&#65533;&#65533;&#65533;idt&#65533;x*&#65533;\3&#65533;6&&#65533;\b&#65533;'&#714;&#65533;&#65533;&#65533;uf&#65533;&#760;&#65533;&#65533;&#65533;maC5p&#65533;&#65533;K.&#65533;A&#65533;l&#65533;&#65533;|&#65533;&#65533;l	C	"tTB&#65533;! t&#65533;]1&#65533;P<&#65533;&#65533;&#65533;&#65533; &#65533;u&#65533;nPj&#65533;&#65533;&#65533;~&#65533;A5h~l&#65533;&#65533;&#65533;&#65533;&#65533;J&#65533; &#65533;,|&#65533;&#65533;&#65533;,&#65533;&#65533;&#65533;I)&#65533;#&#65533;L&#65533;&#65533;&#205;8&#65533;#&#65533;8&#65533;&#65533;!&#65533;1n9x&#65533;CD$&#65533;&#65533;eb&#1401;!&#65533;D&#65533;&#65533;&#65533;%&#65533;&#65533;[&#65533;Wm&#65533;&#65533;&#65533;&#1027;&#65533;&#65533;j`&#65533;2 &#65533;&#65533;	&#65533;&#1970;&#65533;V;i&#352;#&#65533;K&#65533;&#65533;&#65533;d&#65533;:&#65533;&#65533;M&#65533;d&#65533;x&#65533;:&#65533;&#65533;&#65533;P&#65533;6C&#65533;&#65533;m&#48202;&#65533;&#65533;B&#65533;&#65533;I| 0&#65533;&#65533;&#65533;&#65533;&#65533;&#65533;H_&#65533;f!&#65533;RxbA&#360;*&#65533;&#65533;8&#65533;&#65533;C&#50183;8&#65533;&#65533;&#65533;sHC&#65533;&#65533;G<&#65533;&#65533;&#65533;&#65533;]F&#65533;)&#65533;&#65533;&#65533;:&#1484;
&#65533;&#65533;&#65533;D&#65533;&#65533;&#65533;0&#65533;7&#65533;&#65533;  8&#65533; x&#65533;&#65533;&#65533;&#65533;(P&#65533;%X&#65533;&#65533;&#65533;&#65533;|@&#65533;S&#65533;&#65533;
JQ&#65533;&#65533;%WSn&#65533;&#65533;0&#65533;[2&#65533;&#65533;R&#65533;D&#65533;&#65533;|H_&#65533;cK&#65533;&#65533;E,&#65533;&#65533;&#65533;Y0]&#65533;b|&#65533;&#65533;&#65533; /&#65533;&#65533;&#65533;&#65533;F8&#65533;&#65533;&#65533;5&#675;&#65533;@&#65533;4&#65533;&#65533;&#65533;&#65533;*Ev|&#65533;&#65533;.s&#65533;&#65533;&#65533;D&#65533;pY&#65533;l&#65533;+@&#65533;eC($xp8&#65533;$H&#65533;^&#65533;Z&#65533;&#65533;q@&#65533;&#65533;&#65533;x+!e&#65533;&#65533;&#65533;&#65533;o&#65533;&#65533;&#65533; &#65533;q&#65533;0(&#65533;
&#65533;&#65533;&#65533;$:&#65533;&#840;y&#65533;eV&#65533;&#65533;D@I&#65533;&#65533;&#65533;SF&#65533;Z&#65533;&#65533;	&#65533;2&#65533;&#65533;&#65533;&#65533;-&#65533;&#65533;&#65533;&#65533;L&#65533;1nLc&#65533;&#65533;8&#65533;Mn&#65533;&#65533;Uv'R-3&#65533;f&#65533;&#65533;&#65533;&#65533;&#65533;&#65533;&#65533;!&#65533;&#65533;&#65533; !&#65533;&#65533;&#65533; &#65533;)&#65533;@&#65533;&#65533;&#65533;J&#65533;&#65533;&#65533;qV@&#65533;X&#65533;Z&#65533;4&#65533;&#65533;&#65533;&#65533;&#65533;V` &#65533;9u&#65533;&#245;V&#65533;(&#65533;&#65533;v&#65533;&#1247;&#65533;&#65533;&#65533; =&#65533;V&#65533;&#65533;&#65533;&#65533;>&#65533;X&#65533;&#1920;&#65533;&#65533;Y&#1570;p&#65533;X8vq&#65533;P&#65533;&#65533;&#1160;f7&#65533;!&#65533;qh&#65533;&#65533;&#164296;:&#65533;&#65533;a&#65533;&#65533;)&#65533;R&#361;T&#65533;&#65533;eQ&#65533;&#65533;s5H&#65533;@&#65533;D&#65533;W# &#65533;0k&#65533;|A&#65533;&#65533;&#65533;&#65533;Dm;&#65533;A'p h+&R&#65533;h&#65533;\.5&#65533;l&#65533;&#65533;b&#65533;{5l&#65533;&#65533;&#65533;=/W&#65533;0
R@&#65533;&#65533;C&#65533;&#65533;l
&#65533;,&#947;&#1816;&<&#1041;&#65533;r&#65533;4&#65533;B&#65533;&#65533;&#65533;a	FXb,&#65533;&2&#65533;@&#65533;&#65533;EdgT!&#65533;G&#65533;:&#1399;&#65533;rYxK&#65533;yB@a&#65533;&#65533;
&#65533;&#65533;O&#65533;&#65533;`"h &#65533;&#65533;,&#65533;&#65533;&#65533;&#65533;&#65533;&#65533;&#65533;&#65533;;&#65533;*&#65533;?&#65533;&#65533;&#65533;o-&#65533;&#65533;&#65533;&#65533;d&#65533;&#65533;a&#65533;&#65533;,HA&#65533;_ #&#65533;}&#65533;\&#65533;X&#65533;Oq&#65533;&#65533;0&#65533;<&#65533;q&#65533;qT#&#65533;&#65533; p&#65533;a&#65533;J&#65533;&#65533;&#65533;DdXN]&#65533;EFxp&#65533;y[&#65533;N&#65533;&#65533;&#65533;&#65533;Z&#65533;&#65533;&#65533;&#65533;t &#65533;&#65533;%&#65533;(&#65533;&#65533; &#65533; &#65533;&#65533;&#65533;l
x4u&#65533;"5I &#65533;&#65533;Zl&#65533;&#65533;&#65533;J,&#65533;&#65533;&#1417;&#65533;y&#65533;\&#65533;Q&#65533;&#65533;	&#65533; &#65533;'&#65533;&#65533;bbJ&#65533;&#65533;&#65533;.x!&#65533;P&#65533;v&#65533;&#65533;&#65533;&#65533;5&#65533;&#65533;&#65533;j&#65533;&#65533;&k&#65533;Q&#65533;a&#65533;4#&#65533;,&#65533;"m&#65533;&#65533;&#36141;Tom"`&#65533;Vx&#65533;&#65533;&#65533;pm&#65533;&#65533;th&#65533;&#65533;&#65533;&#65533;&&#65533; 
:&#65533;&#65533;V0&#65533;&#800;&#65533;&#65533;))
&#65533;&#65533;jK&#65533;&#1573;(&#65533;&#65533;Viq&#65533;&#65533;u&#65533;&#65533;&#65533;&#65533;b.&#65533;&#65533;&#65533;&#65533;l{(H&#65533;d&#65533;.&#65533;&#65533;&#65533;L7F&#65533;&#65533;c&#65533;&#65533;2:&#65533;q&#65533;r&#65533;&#65533;&#65533;&#65533;f=&#65533;1+bWB&#65533;C&#65533;&#65533;&#65533;h&#65533;Gi&#729;&#65533;h&#65533;&#65533;(&#65533;ml&#65533;C&#1782;@&#65533;&#65533;6&#1281;&#65533;&#65533;@t&#65533;&#65533;0&#65533;`S`V&#65533;&#65533;|&#65533;&#65533;^&#65533;&#65533;t&#65533;&#65533;]&#65533;&#65533;&#65533;&#65533;7&#65533;&#65533;&#65533;&#65533;)k;&#65533;&#65533;&#65533;&#65533;$&#65533;&#1355;&#65533;-&#65533;&#65533;d\&#65533;&#65533;8&#65533;&#65533;8&#65533;a&#65533;q&#65533;&#231;u&#65533;&#65533;=&#65533;a&#65533;&#65533;W&#65533;&#1720;&#65533;L&#65533;[
&#1962;&#65533;-&#65533;&#65533;&#65533;&#65533;9[&#65533;V&#65533;&#65533;&#65533;&#65533;`s&#65533;_ E&#65533;&#65533;x&#65533;&#65533;(&#65533;&#65533;^P&#65533;&#65533;
&#65533;u&#65533;@H&#65533;8&#65533;%X&#1691;&#65533;4&#65533;&#65533;&#65533;&#65533;&#65533;&#65533;&#65533;&#65533;&#65533;&#65533;B	&#65533;&#366;&#65533;&#65533;&#65533;A@J&#65533;&#65533;'d&#65533;&#65533;]xc&#65533;@&#65533;&#65533;&#65533;&#65533;T&#65533;Z&#437;&#65533;&#65533;q
C&#65533;&#400;&#65533;5&#65533;QrAf&#65533;&#65533;&#65533;-&#739;m&#65533;?&#65533;&#65533;&#65533;&#65533;&#65533;6&#65533;%&#65533;&#65533;&#65533; &#65533;&#65533;&#65533;&#65533;&#65533;+~&#65533;&#65533;&#65533;4&#65533;[R&#65533;1&#65533;&#1360;&#65533;,x&#65533;&#65533;, &#65533;]&#65533;&#65533;PO&#65533;&#65533;&#65533;= V&#65533;&#1954;&#65533;&#65533;?t&#65533;&#65533;&#65533;&#65533;.&#65533;7&#532;&#65533;&#65533;;D&#65533;(&#65533;B7&#65533;C:&#65533;&#65533;C:&#65533;`9&#65533;C+&#65533;&#65533;!C3T&#65533;&#2009;&#65533;&#65533;^;E&#1433;&#65533;i&#65533;&#65533;&#65533;&#65533;&#65533;I&#65533;4&#65533;&#65533; x&#65533;&#65533;
&#65533; A&#65533;@&#65533;T&#65533;&#65533; &#65533;&#65533;&#65533;DL&#1563; &#65533;&#65533;|&#65533;&#65533;&#65533;&#65533;(`^&#65533;G}4&#1804;Z&#65533;[&#65533;&#65533;&#65533;uB'&#65533;&#65533;`C\/&#65533;7l&#65533;-H&#65533;9h;&#65533;W~&#65533;`8&#65533; &#65533;0d&#65533;&#65533;&#65533;;&#65533;&#65533;&#65533;&#65533;&#65533;&#65533;&#65533;U&#65533;&#65533;A&#65533;]&#65533;\"
&#65533;&#65533;&#65533;&#65533;&#65533;@&#65533;&#65533;&#65533;a	&#65533;D&#65533;-&#65533;&#65533;) p@&#65533;} 	&#65533;&#65533;$@NL&#65533;&#65533;&#65533;&#65533;,&#65533;B&#65533;&#65533;ul/z&#65533;?&#65533;&#65533;&#65533;&#65533;&#65533;&#65533;G0&#65533;PA(&#65533;B&#65533;8\2&#65533;&#65533;&#65533;&#65533;-&#65533;-&#65533;&#65533;&#65533;1p<&#515;Pi&#65533;<&#65533;&#65533;8&#65533;&#65533;*&#65533;&#65533;0C&#65533;0&#65533;&#65533;&#65533;&#65533;&#65533;S&#65533;\&#65533;a&#65533;&#65533;&#65533;&#65533;&#65533;_&#65533;E&#1950;&#1793;&#65533;&#65533;&#65533;&#65533;r&#65533;@&#65533;@	&#65533;&#65533;
, &#65533; &#65533;$&#65533;@ &#65533;&#65533;&#65533;(@&#65533;&#65533;&#65533;I&#65533;&#65533;&#65533;[&#65533;}&#65533;&#65533;&#65533;&#65533;~&#65533;&#65533;c&#65533;&#65533;Y&#65533;]&#65533;_&#65533;&#65533;&#65533;&#65533;.&#65533;Qc*&#65533;&#65533;&#65533;&#65533;T1H&#65533;6&#65533;6&#65533;	V4&#65533;u&#65533;9&#65533;`#N&#65533;N[&#65533;EV&#65533;&#65533;&#65533;&#65533;#&#65533;&#65533;%R&#65533;&#65533;&#65533;Y'&#65533;&#65533;&#65533;&#65533;&#65533;&#65533;X&#65533;&#65533;DAjA &#65533;
D	&#65533;c&#65533; &#65533;&#65533;D&#65533;&#65533;&#65533;&#65533;&#65533;D&#41228;&#65533;&#65533;Y&#65533;vy&#65533;f&#888;&#65533;H&#65533;&#65533;H&#65533;&#1192;&#65533;&#65533;&#65533;&#65533;&#65533;&#1602;&#65533;&#65533;&#65533;.P&#65533;7$&#65533;`&#65533;1 &#65533;8 ;&#65533;&#65533;6&#65533; &#1973;
&#65533;&#65533;2&#65533;\%&#65533;&#65533;e&#65533;=X UV&#65533;S&#65533;Yo&#65533;P&#65533;T&#65533;&#65533;&#65533;F&#65533;"dADA&#65533; r&#65533;@&#65533;]D&#65533;&#65533;#&#65533;&#65533;&#65533;&#65533;&#65533;I&#65533;&#65533;C~&#65533;Rp@Z&&#65533;&#290;&#65533;&#65533;&#65533;wa&#65533;n$w&#65533;&#65533;R|d&#65533;&#65533;6&#65533;&#65533;&#65533;|&#65533;&#65533;&#1794;&#65533;A/&#65533;&#65533;p&#65533;7&#532;&#65533;|5^&#65533;5&#65533;<&#65533;g	jc{&#65533;6&#65533;&#65533;#T3&#65533;&#65533;d&#65533;&#65533;&#65533;cS&#65533;&#2013;e&#65533;;r&#65533;&#65533;&#65533;V0&#65533;&#65533;&#65533;&#65533;&#65533; 	&#65533; L&#65533;F&#65533;@&I&#65533; B&#65533;@&#65533;A!&#65533;&#65533;&#65533;&#65533;@Z&#65533;&#65533;&#65533;&#65533;}&#65533;r&#65533;	&#65533;[&#65533;&#65533;&#65533;&#65533;O&#65533;&#65533;A&#65533;H&#1448; 0(&#1026;&#65533;&#65533;Z&#65533;$&#65533;:&#65533;&#65533;:|&#65533;8C.LY&#65533;&#65533;B1&#65533;!&#65533;&#477;&#65533;&#65533;&#65533;C9&#65533;38B#T&#65533;"(&#65533;&#65533;&#65533;&#65533;"n&&#65533;T&#65533;&#65533;&#65533;`&#65533;-&#65533;&#65533;&#65533;&#65533;p[i"&#65533;&#65533;@0&#65533;&#65533;&#65533;&#65533;&#65533;=&#65533;l&#65533;&#65533;&#65533;d(`(lR&#65533; '&#65533; <&#65533;C: u&#65533;$&#65533;&#65533;l&#65533;&#65533;*&#65533;&#65533;&#65533;O&#65533;&#65533;L$&#65533; &#65533;&#65533;0&#65533;	Y&#65533;A!|
-&#65533;&#65533;-&#65533;&#65533;6&#65533;&#207;&#65533;&#65533;6&#65533;/p/&#65533;C8&#65533;C&#65533;&#65533;9&#65533;&#65533;	:)<&#65533;&#65533;>&#65533;#t&#65533;&#65533;([3&#769; &#65533;\&#65533;&#65533;&#65533;"r&#65533;,%i&#65533;&#65533;&&#65533;&#65533;&#65533;@&#65533;&#1650;&#65533;&#65533;&#65533;'&#65533;&#65533;L&#65533;d&#65533;Z%&#853;&#65533;&#65533;e@&#65533;&#65533;I&#65533;@&#65533;@&#65533;&#65533;&#65533;?&#65533;&#65533;*&#341;&#65533;ad&#65533;&#65533;&#65533;&#65533;E&#65533;&#65533;&#65533;&#65533;N&#65533;Mu&#65533;&#65533;]&#65533;qB2&#65533;-&#65533;&#65533;?&#65533;7tCyR#a&#65533;/&#65533;&#65533;/&#65533;&#65533;&#65533;C9&#65533;C&#409;&#65533;&#65533;&#65533;&#65533;3,&#65533;#@B#&#65533;&#65533;&#65533;*&#65533;&#65533;&#65533;mU&#65533;"bj&#65533;&#752;&#2009;&#65533;&#65533;&&#65533;"&#65533;&#65533;(AA&#65533; &#65533;&#65533;&#65533;
&#65533;@'=@&#65533;zD&m&#65533;&#65533;&#65533;&#65533;&#65533;@&#65533;%ER&#65533;u&#65533;+ ^]P@&#65533;w&#65533;	w&#65533;RuV&#65533;l&#65533;(&#65533;)&#65533;&#65533;&#65533;&#65533;6x&#65533;7&#65533;*7&#65533;&#65533;Jn&#65533;&#65533;&#65533;/i8&#65533;j5\&#65533;4&#65533;C98&#65533;9&#65533;4&#65533;}B&#65533;&#65533;&#65533;f,&#65533;A%&#65533;&#65533;"r&#65533;,&#65533;&#65533;&#65533;&#65533;$&#65533;
jk&#65533;&#65533;&#65533; &#65533;&#65533;L&#65533;&#65533;[&#65533;[&#65533;@&#65533;&#65533;&#65533;&#65533;&#65533;@&#65533;@&#65533;&#65533;&#65533; &#65533; &#65533;&#65533;&#65533;&#707134;	&#65533;&#65533;&#65533;&#65533;&#65533;hM&#65533;pZ&#65533;F&#65533;&#65533;
&#65533; &#65533;&#65533;&#514;.&#65533;&#65533;&#65533;vm4&#65533;!.&#65533;B4&#65533;j&#65533;&#65533;&#65533;&#65533;N&#65533;N9&#65533;'	&#65533;&#65533;4&#65533;-3&#65533;g#&#65533;'&#65533;u&#65533; &#65533;&#65533;bX&#65533;Rb<&#65533;&#65533; >&#65533;A#&#65533;4&#65533;&#65533;&#65533;&#65533; Oh&#65533;'j&#65533;&#65533;&#65533;O&#65533;&#65533;&#65533;&#65533;.	&#65533;&#65533;&#65533;&#65533;u&#1880;&#65533;&#65533;&#65533;&#65533;YFvM, `&#65533;&#1242;&#737;&#65533;nuVZ&#65533;&#65533;'&#65533;)&#65533;B-&#65533;/&#65533;&#65533;&#65533;&#65533;B+&#65533;&#276;8|&#65533;&#65533;&#65533;B4&#65533;1pC&#65533;y&#65533;&#65533;!o5&#65533;C:h&#65533;9T5@60&#65533;^,&#65533;"&#65533;&#65533;&#65533;5o)+k&#65533;L&#65533;h<r[k&#65533;$\$&#65533;&#65533;p&#65533;W&#65533;&#65533;i&#65533;&#65533;&#65533;&#65533;oT&#65533;&#714; &#65533;&#65533;&#65533;U&#65533;&#65533;D&#65533;&#65533;&#65533;P&#65533;&#65533;]d&#65533;u&#65533;@&#65533;&#65533;&#65533;&#65533;&#65533;&#65533;&#65533;$@&#169;q&#65533;,&#65533;n2&#65533;-&#65533;B(&#65533;-&#65533;&#65533;6&#65533;&#65533;)&#65533;/&#65533;*&#65533;&#1722;j
;5&#65533;&#65533;:4&#65533;&#65533;BC6&#65533;&#65533;V$P&#65533;&#65533;R/(&#65533;+&#65533;&#65533;&#65533;(oY&#65533;&#65533;3 &#65533;t(&#65533;	P	Z, q,@X&#65533;&#65533;&#65533;&#65533;&#65533; &#65533;&#65533;&#65533;&#65533;rE &#65533;&#65533; c&#65533;"&#65533;G&#65533;&#65533;&#65533;&#65533;D-&#65533;"&#65533;&#65533;&#65533;&#65533;.A |&#169;&#65533;&#65533;&#65533;.l.&#65533;*2*l/&#65533;&#65533;.&#65533;B.D&#65533;&#65533;vC8 &#65533;48&#65533;N&#65533;	^&#65533;3&#65533;&#65533;3\O&#65533;}&#65533;&#65533;&#65533;&#65533;il)V&#65533;/&#65533;9k&#558;&&#65533;Y^&#65533;&#65533;3C%,&#1665;0&#65533;h[	(	O&#65533;&#65533;r&#878;0&#65533;p&#65533;&#65533;V&#65533;&#734;cd&#65533;&#65533;&#65533;&#65533;&#1400;&#65533;&#65533;/b&#65533;2?`&#65533;y&#65533;#&#65533;/&#65533;/&#65533;&#65533;27oL&#65533;B.&#1844;4&#65533;&#65533;&#65533;&#65533;4&#65533;&#65533;38C5&#65533;&#65533;5&#65533;&#65533;#@4&#65533;0&0&#65533;:[&#2018;j&#65533;V&#65533;Q"&#65533;9+3ej&#65533;&#65533;}V+TB&#65533;:&#65533;#DA&#65533;%&#65533;&#65533;&#65533;A&#65533;%]&#65533;&#65533;$&#65533;
u&#65533;&#65533;@ &#65533;&#65533;C6&#65533; &#65533;&#65533;E.  &#65533;I_&#65533;&#65533;O&#65533;&#65533;2&#65533;4z&#65533;p4&#65533;&#65533;/,&#65533;K&#65533;` /&#65533;.l&#65533; &#65533;*&#65533;t4t&#65533;N&#65533;&#65533;4&#65533;&#65533;OOC9&#65533;5&#65533;&#65533;*&#65533;$&#65533;s6L%\&#65533;=&#65533;&#65533;;&#65533;&#389;9&#65533;=&#65533;r&#65533;&#65533;&#65533;%&#1831;VCB&#65533;6&#65533;|@&#65533;&#65533;D&#65533;V&#65533;,&#65533;sX&#65533;&#65533; A&#65533;
&#65533;&#65533;&#256;&#65533;@Q&#65533;&#65533;~!&#65533;&#65533;&#65533;&#65533;|&#65533;u@ w&#65533;DDa&#65533;]X 
&#65533;&&#65533;B&#65533;&#65533;&#65533;dGLm-&#65533;&#65533;x
*&#65533;&#65533;)&#65533;&#65533;Mu&#65533;4&#65533;s7t6&#65533;R&#65533;&#1670;5&#65533;+&#65533;6&`&`&#65533;&#65533;&#918;&#65533;,&#65533;&#65533;,US"&#65533;A&#65533;&#65533;eu&#65533;&#65533;R2"&#1537;#X&#65533;@&#65533;7&#65533;F&#65533;,&#65533;&#65533;T&#65533;&#65533;&#65533;Y&#65533;&#1760;&#65533;`7V&#65533;Up&#1472;&#65533;O&#65533;	&#65533;vy#&#65533;&#65533;tAlB&#65533;&#65533;&#1940;&#65533;&#65533;<&#65533;&@&#65533;&lB|**&#65533;&#65533;+C4d&#65533;&#65533;&#65533;3&#65533;m&#65533;A&#65533;4@C0&#65533;&#65533;$d&#194;&#65533;A&#702;&#65533;&#65533;&#65533; &#65533;&#65533;=J&#65533;R&#65533;&#65533;Z^&#65533;^%&#65533;0! 4&#65533;#,&#65533;>&#65533;&#65533;&#65533;|&#65533;'! 	Hn<&#65533;*&#65533; u&#65533;&#65533;&#65533;&#65533;4Gc&#65533;rM&#65533;I_&#65533;QH&#65533;&#65533;&#65533;&#65533;b&#65533;&#65533;&#65533;s&#65533;&p&#65533;&#65533;&#65533;&#65533;A&,9&#65533;k&#65533;M1H&#65533;?&#65533;4&#65533;&#65533;&#65533;V&#65533;&#65533;&#65533;4\&#65533;&#65533;3&#65533;i&#65533;&#65533;&#65533;&#65533;&#65533;hP&#65533;&#65533;+&#65533;&#65533;&#65533;o;!1o3&#65533;0,3<&#65533;#&#65533; P) T{(&#65533;&#65533;&#65533;&#65533;/'&#65533;&#65533;T&#65533;[4 &#65533; .&#65533;&#65533;&#65533;v&#65533;N&#1560;&#65533;h&#65533;u&#65533;w&#65533;Q|]_&#65533;&#65533;fza?&#65533;  &#65533;&#513; t&#65533;&#65533;pB'&#65533;&#65533;& <'&#65533;&#65533;B*&#65533;4&#65533;T7&#65533;w48C4$&#65533;4&#65533;-9&#65533;m&#65533;3&#65533;&#65533;6$&#65533;&#65533;&#65533;x|&#65533;;&#65533;&#65533;&#65533;R.&#65533;|&#65533;&#65533;&#65533;<3&#65533;'+&#65533;#8$t&#65533;&#65533;&#65533;&#65533;WO&#65533;qpR&#65533;&#65533;&#65533;&#65533;J&#65533;| &#512;t{ &#44611;av&#65533;&#65533;bE&#65533;&#65533;{&#65533;J@&#65533;&#65533;`&#65533;;&#65533;&#65533;WX &#65533;`&#65533;&#65533;&#65533;&#65533;B'p&#65533;&#65533;#y'&#65533;&#65533;&#65533;&#65533;Jz&#65533;&#65533;ww&#65533;:?Cg&#65533;&#65533;4<COC0P&#65533;$&#65533;&#65533;%Lo_Bo&#65533;&#65533;&#65533;&#65533;{&#65533;/&#65533;&#65533;&#65533;&#65533;@&#65533; &#65533;A#&#65533;&#65533;"<&#65533;0&#65533;&#65533;?&#1063;W?B08&#65533;Dn&#65533;9&#65533;&#65533;!&#65533;&#65533;B&#896;&#65533;Kw&#65533;&#65533; '&#65533;&#65533;,&#65533;&#65533;&#65533;[+i]&#65533;8`?@&#65533;&#65533;&#65533;&#65533;E&#1363; T&#65533;&#65533;&#65533;;&#65533;$&#65533;$&#65533;&#131;T0-&#65533;y&#65533;&#65533;V&#65533;&#65533;&#65533;38&#65533;&#65533;&#65533;&#65533;h&#65533;&#151;&#65533;&#65533;&#65533;cC=`&#65533;&#65533;k%&#65533;&#65533;&#65533;kUj&#65533;ih&#65533;,&#65533;<&#65533;`@x&#65533;(B&#65533;&#65533;<&#65533;&#65533;&#65533;#&#65533;m#DX(	&#65533;+>&#65533;&#65533;r&#65533; @&#65533;1&#65533;&#65533;? ~`&#65533;&#65533;@&#65533;0qb&#65533;&#65533;x&#65533;&#65533;&#65533; &#65533;&#65533; 0&#65533;?&#65533;'Q&#65533;T&#65533;&#65533;eK&#65533;/a&#65533;$  &#65533;&#65533;&#65533;&#65533;&#65533;&#65533;.N&#65533;&#65533;nj&#65533;(&#65533;b&#1848;IS:&#65533;&#65533;4&#65533;&#65533;J&#65533;6&#65533;&#65533;4&#65533;&#968;Q&#65533;4)&#65533;$f&#1650;&#65533;&#65533;W&#65533;^&#65533;~&#65533;U&#65533;3d&#65533;&#65533;o{X&#65533;&#65533;&#198;&#65533;':`&#65533;;#&#735;:&#65533;X9&#65533;*&#65533;0H&#65533;&#65533;&#65533;Tg&#455;
 P&#65533;&#65533;C&#65533;<| !&#65533;&#65533;&#65533;H&#65533;b &#65533;.&#65533;x&#65533;&#65533;&#65533;&#65533;!	&#65533;@ fm&#1783;q&#65533;,I&#65533;&#65533;|&#65533;j&#65533;-R&#65533;>u&#65533;&#65533;&#65533;T&#65533;P&#65533;n+&#65533;T7&#65533;&#65533;&#65533;ew*-&#65533;4g&#936;~&#1530;56b&#65533;-&#65533;&#65533;&#65533;%;l&#65533;&#65533;B&#65533;=z&#65533;q&#65533;&#65533;	&#65533;T&#65533;@	&#65533;L@&#65533;&#65533;!&#65533;&#65533;&#65533;&#65533;22&#65533;&#65533;&#65533;J&#65533;xH4&#65533;L&#65533;&#65533; &#65533;&#65533;&#65533;&#65533;&#65533; &#65533;&#65533;`&#65533;&#65533;&#65533;&#65533;&#65533;&#65533;&#65533;h&#65533;&#65533;F&#65533;h &#65533;&#65533;"P6)E&#65533;[&#65533;&#65533;&#65533;&#65533;P>	%&#65533;QBA%^&#65533;&#6569;)&#65533;!&#65533;)g&#65533;Q&#65533;&#65533;\&#65533;&#65533;2&#65533;e`&#65533;d&#65533;I&#65533;&#65533;'=l&#65533;Gm&#65533;&#65533;&#65533;=&#1971;A&#65533;!&#65533;&#65533;:&#65533;N0!){e&#65533;&#65533;&#65533;&#65533;F&#65533;&#65533;&#65533;L&#65533;&#65533;K@&#65533;.&#65533;&#65533;2&#65533;&#65533;&#65533;&#65533;&#65533;) &#65533;K`&#65533;6BQEc&#65533;m&#65533;k&#65533;m&#65533;&#65533;X}i&#403;L&#65533;&#65533;&#65533;A&#65533;`&#65533;S&#65533;d&#953;B1SZ9j)&#65533;&#65533;&#65533;&#65533;F)bZ&#65533;Wrq&#65533;g&#65533;y$X&#65533;&#65533;j&#65533;&#65533;F5&#65533;&#65533;&#65533;&#65533;a&#65533;(b&#65533;6&#65533;j&#199;&#65533;;&#65533;N&#65533;@&#65533;h&#65533;&#65533;&#65533;e{dH&#65533;&#65533;D%&#65533;&#65533;&#65533;0H &#65533;V &#65533;P&#65533;&#65533;&#65533;y&#65533;&#65533;
&#65533;&#65533;==&#65533;b&#65533;&#65533;5&#65533; X&#65533;&#65533;&#65533;&#65533;&#65533;&#65533;Xss5&#409;Pni$&#65533;b+ &#65533;'&#65533;d#i)&#65533;&#65533;\&#65533;}&#65533;8n&#65533;r&#65533;h&#65533;a&#65533;e&#65533;avPD&#65533;&#620;X&#65533;H&#65533;a&&#65533;H&#57380;f&#65533;i&#65533;f&#65533;&#65533;&#65533;kr&#65533;P&#65533;Ea&#65533;&#65533;T&#65533;&#65533;&#65533;<5&#65533; &#65533;V&#514;Gq&#65533;_|&#65533;E$@68D&#65533;&#65533;&#65533;1:&#65533;&#65533;>&#65533;&#65533;&#65533;&#65533;&#65533;1&#884;&#65533;&#65533;+.&#65533;&#1230;;&#65533;&#65533;` F&#65533;h&#65533;&#65533;&#65533;&#65533;T~y&#65533;&#65533;D79&#65533;N5&#65533;5&#65533;&#65533;o&#65533;%XS61&#377;O>&#65533;^&#65533;I&#65533;&#65533;&#2027;&#65533;.&#65533;B&#65533;($&#65533;@Z!&#409;&#65533;i&#65533;&#65533;#i$f A[=&#1030;&#65533;&#65533;J YK:&#65533;hc<&#65533;`^\HA&#65533;&#65533;&#65533;&#65533;&#65533;@&#65533;&#65533;G&#65533;?E&#65533;&#65533;b>&#65533;a&#65533;6d &#65533;@q&#65533;&#65533;8&#1024;&#65533;&#65533;S&#65533;&#65533;.&#1521;&#65533;D&#65533;s.z&#65533;L&#65533;&#65533;&#65533;&#65533;&#65533;t&#65533;&#65533; JX&#65533;:&#65533;cpA&#65533;p&#65533;O&#514;&#65533;&#65533;U&#65533;x%&#65533;M&#65533;&#65533;&#65533; G0&#65533;F%&#65533;&#65533;&#65533;&#65533; E!&#65533;0
&#65533;f&#65533;&#65533;3&#65533;wDf(&#65533;&#65533;&#65533;E&#65533;Nt&#65533;&#65533;&#65533;f0&#65533;y &#65533;&#65533;	T&#65533;t 3&#65533;K&#65533;P?G&#65533;m@u&#65533;&#65533;VPP&#65533;`&#65533;:&#65533;0&#65533;m(&#65533;s &#65533;&#65533;!A@&#65533;&#65533; !_:&#65533;&#65533;&#41210;9&#65533;&#65533;i&#65533;&#65533;&#1028;d&#65533;\ &#144;&#65533;O&#65533;B&#65533;p!Qp&#491;3&#65533;&#65533;q&#65533;E]!&#65533;nH#&#65533;t&#65533;D
9&#65533;A&#65533;P&#65533;&#65533;&#65533;;&#1825;yx&#65533;&#65533;&#65533;I_&#65533;A?&#65533;&#65533;x`&#65533; &#65533;k&#65533;Z&#65533;&#65533;&#65533;
&#65533;&#65533;&#65533;p&#65533;H "Qn&#65533;A	V|&#65533; &#65533;&#65533;&#65533;&#65533; $&#65533;!`&#65533;&#65533;*&#65533;&#65533;&#65533;&#65533;5Y&#65533;i&#65533;&#65533;0&#65533;,Q&#65533;$&#65533;9&#65533;&#1156;"2{&#65533;B_&#65533;b&#65533;&#65533;&#65533;&#65533;,&#65533;&#65533;3&#65533;&#65533;&#65533;(&#65533;&#65533;&#65533;L#&#65533;HE*&#65533;P2&#65533;&#65533;&#65533;&#65533; &#65533;	:&#65533;t&#65533;j`&#65533;&#1954;&#65533;&#65533;&#65533;2&#65533;&#65533;h&#65533;&#65533;&#65533;4&#65533;&#65533;'H&#65533;&#65533;:&#65533; YP&#65533;"&#65533;&#65533;&#65533;(&#65533; = &#65533;&#65533;=6&#65533;K'&#65533;&#65533;H"&#65533;&#65533;&#65533;&#65533;&#65533;$k:&#65533;"X&#65533;S&#65533;&#65533;&#65533;'&#65533;9&#65533;F&#65533;$$&#65533;I &#65533;&#65533;2&#65533;&#65533;p(/&#65533;&#65533;I&#65533;&#65533;!&#65533;8C&#65533;p&#65533;&#65533;&#65533;&#65533;&#65533;0&#65533;8&#65533;&#65533;&#65533;T&#65533;"&#65533; C&#65533;@.&#65533;&#65533;&#65533;&#65533;V&#65533;&#65533;'&#65533;&#65533;.&#65533;&#65533;&#65533;&#65533;6T&#65533;l;A&#1718;>&#65533;&#65533;&#65533;OP&#65533;P&#65533;@p&#65533;-&#65533;75&#65533;
< &#65533; &#65533;@5&#65533;(&#65533;&#65533;&#65533;P&#65533;&#914;&#65533;S&#65533;k&#65533;0&#65533;&#65533;D&#65533;gu&#65533;&#65533;fc&#65533;NV2z&#65533;%3Y&#65533;M&#65533;&#65533;&#65533;&#65533;.>q&#65533;&#6423;&#65533;c&#65533;B&#65533;
c4&#65533;&#65533;&#65533;E.Z&#65533;.0&#65533;
T + 	keV&#65533;.&#65533;~|-&#1281;P&#65533;ANU`&#65533;&#65533;c&#1280;&#65533;&#65533;X&#1025;$a&#65533;&#65533;(v&#65533;n&#65533;PFa,UY|G&#65533;&#65533;&#697;`&#65533;&#65533;G&#65533;&#65533;&#65533;&#65533;&#65533;&#65533;&#1429;UZ&#65533;&#65533;I&#65533;&#955;4&#65533;&#65533;&#65533;&#65533;&#65533;Q&#65533;D1E?a&#65533;&#65533;&#65533;&#65533;-(\ai&#65533;&#65533;&#65533;&#65533;(&#816;&#65533;-H0t &#65533;Kb&#65533;T>C&#65533;&#65533;&#65533;s&#65533;*\a
P&#65533;&#65533;&#65533;&#65533;l n&#65533;&#65533;&#65533;&#65533;&#65533;Lx&#65533;j&#65533;u;&#65533;&#65533;&#65533;;&#65533;	B`G&#65533;&#65533;Fq&#341;X!&#65533;&#65533;&#65533;c&#65533;1k:&#65533;&#65533;z&#65533;&#65533;*)&#65533;Z&#65533;&#65533;&#65533;&#65533;f"&#65533;<hTx_&#65533;&#65533;,D&#65533;T&#65533;&#65533;&#65533;&#65533;tM&#1538; r&#65533;e\&#65533;&#65533;&#65533;x&#65533;&#65533;<D,&#205;&#65533;`&#38575;@&#65533;8&#65533;yW&#1537;&#65533;&#65533;'&#65533;&#65533;RX2&#65533;&#65533;&#65533;dC<&#198;:&#65533;1&#65533;&#65533;scx@T$P&#65533;	 &#65533;&#65533;&#65533;&#65533;@&#65533;&#65533;4X=&#65533;U&#65533;@&#65533;$&#65533;1mF&#65533;&#65533;R&#65533;&#18408;&#65533; [)9&#65533;&#65533;`$`(C|&#65533;&#65533;Q&#65533;N&#65533;&#65533;azGa&#65533;Q&#65533;"}C*&#65533;[&#50003;!&#65533;Xf&#65533;&#65533;l&#65533;&#65533;&#65533;&#65533;i&#65533;&#65533;&#65533;&#65533;&#65533;&#65533;Kx&#65533;j&#65533;8&#65533;&#65533;(&#1024;	P0&#65533;0&#65533;yEeC&#65533;];&#65533;QU&#65533;&#65533;&#65533;$&#65533; (&#65533;
&#65533;&#1035;G&#65533;N&#65533;&#65533;&#65533;&#1133;&#65533;&#65533;"&#65533;:&#65533;&#65533;&#65533;gxZ&#65533;&#65533;&#65533;q&#65533;U&#65533;$
7i
_&#65533;OvaL&#65533;$b&#65533;&#8641;(C!r-T&#65533;&#65533;T&#65533;&#65533;&#65533;&#65533;:&#65533;A&#65533;&#1282;&#65533;&#65533;p&#65533;+&#65533;&#65533;
7&#65533;vP&#65533;@&#65533;
V &#65533;0&#65533; a&#65533; &#65533;A&#65533;&#65533;E:&#65533;&#65533;&#65533;&#65533;Bx@&#65533;&#65533;PHRzd&#518;&#65533;
6P &#65533;&#65533;7&#65533;Kp&#65533;n&#65533;l&#65533;&#65533;&#65533;
&#65533;e&#65533;&#65533;&#65533;D0&#37275;&#65533;yE&#65533;a\}bX&#65533;BE &#65533;P&#65533;&#65533;&#65533;&#65533;eh&#65533;&#65533;&#65533;V`&#65533;&#65533;Y&#65533;&#65533;&#65533;&#65533;&#65533;r&#65533;m&#65533;&#65533;T@
&#65533;&#65533;&#65533;j`	&#65533;`
&#65533;&#65533;\&#65533;&#65533;&#65533;&#65533;./&#647;&#236;&#65533;
&#65533;&#65533;&#65533;M&#65533;&#65533;&#65533;rO&#65533;hb&#65533;4&#65533;&#65533;&#65533;&#65533;&#65533;@r&#65533; &#65533;sX&#65533; &#65533;K&#65533;V&#65533;d&#1806;&#65533;&#65533;&#65533;
&#65533; BB^ &#65533;&#65533;L&#65533;9&#65533;&#65533;A&#65533;F!&#65533;Z&#65533;&#65533;p&#65533;Z&#65533;xDaKp&#65533;&#65533;&#65533;&#65533;&#65533;&#65533;&#65533;&#65533;&#65533;|&#65533;&#65533;&#65533;&#65533;
z&#65533;	&#65533;`&#65533;j&#65533;	&#1696;&#65533; &#65533;T&#65533; k`&#65533;&#65533;&#65533;&#65533;&#65533;Bv v`f&#65533;
&#65533;&#65533;&#65533; O,:&#65533;B@c!G&#65533;&#65533;&#65533;&#1340;&#65533;ule`U&#65533;&#65533;&#65533;&#65533;&#1018;N-&#65533;&#65533;&#65533;.&#65533;d&#65533; @&#65533;ji&#65533;O&#65533;$&#65533;Z&#65533;zx!&#65533;&#65533;NA&#65533;&#65533;&#65533;a&#65533; &#65533;&#65533;&#65533;&#65533;&#65533;&#65533;t&#65533;B&#65406;&#65533;&#65533;&#65533;mt&#65533;|&#65533;`N&#65533;&#65533;&#551;6&#65533;f@&#65533;Hv &#1280;&#65533;&#65533;@z`H&#65533;J&#65533;3&&#65533;&#65533;F&#65533;:&#65533;&#65533;&#65533;&#65533;q&#65533;f&#65533;SHb&#65533;&#65533;:HOg&#65533;&#65533;&#65533;Y`@&#65533;&#65533;&#65533;&#65533;Q&#65533;g&#65533;/&#65533;&#51966;\&#65533;&#65533; R&#65533;&#1764;N&#41481;&#65533;&#65533;@6&#65533;&#65533;x&#65533;&#65533;@&#1752;`T!K&#65533;&#65533;
&#65533;&#65533;&#65533;&#65533;Nah&#65533;?<@rj&#65533; 
`&#65533;&#65533;&#65533;
y &#65533;<&#65533;2"&#65533;&#65533;&#65533;&#433;r&#65533;&#65533;&#65533;t, Z&#65533;&#65533;&#65533;&#65533;$F&#65533;&#65533;&#65533;b&#65533;(E&#65533;&#65533;L&#65533; H&#65533;&#65533;rN&#65533;w&#65533;N&#65533;q&#65533;$&#65533;&#65533;&#65533;&#65533;!&#65533;&#65533;
&#65533;`&#65533;&#65533;/&#65533;&#65533;&#65533;&#65533;	&#65533;&#65533;	&#65533;&#65533;	P &#65533;@&#65533;&#65533;&#65533;&#65533;`&#65533;&#65533;	&#65533;`&#65533;
Dt`
&#65533;&#65533;
&#65533; &#65533;&#65533;&#65533;&#65533;&#65533;&#65533;&#65533;>&#65533;$&&#65533;&#65533;B&#65533;p&#65533;-N&#65533; &#65533;&#65533;!P&#65533;(&#65533;&#940;H)I&h&#65533;&#65533;&#65533;a&#65533;R*&#65533;2IB&#65533;Mn&#65533;&#1590;&#65533;&#65533;&#65533;&#65533;&#65533;&#65533;&#65533;&#65533;&#65533;&#65533;&#65533;&#65533;@&#65533;2&#65533;R	&#65533;&#65533;&#65533;&#65533;&#65533;&#65533;&#65533;&#65533;0&#65533;&#65533;
&#65533;&#65533;&#65533;0&#65533;&&#65533; t 
&#65533;O&#65533;&#65533;n&#65533;&#65533;&#65533;&#65533;&#65533;31s&#65533; 3&#65533;&#65533;&#65533;&#65533;8$&#65533;@M&#65533;&#65533;&#65533;4&#65533;&#65533;FV&#65533;d 5MBF&#65533;&#65533;P*&#65533;&#65533;&#65533;&#65533;&#65533;q&#65533;&#65533;&#65533;&#65533;&#65533;Y^&#65533;pK0&#65533;):k&#65533;&#65533;&#65533;8&#65533;&#65533;-&#65533;@!,&#65533;&#65533; &#65533;&#65533;&#65533;p&#65533;<&#65533;&#65533;&#65533;&#65533;i&#65533;&#65533;@&#65533;`E&#65533;&#65533;&#65533;`&#65533;6&#65533;&#65533;&&#65533; &#65533;&.&#65533;b&#65533;bttR'&#65533;E&#65533;>&#65533;&#65533;U(&#65533;"2&#65533;)&#736;	[&#65533; &#65533;MX&#65533;&#65533;D&#65533;Z&#65533;\AA&#65533;%&#65533;&#65533;&#65533;&#65533;&#65533;e &#65533;l .&#65533;R	&#65533;S&#1786;&#65533;RaVAa&#65533;p&#65533;@
Z&#65533;j&#65533;&#65533;`$&#65533;E&#65533;&#65533;NP,F=p&#65533;G/&#65533;=O&#65533;&#65533;f&#65533;!$&#65533;&#65533;`&#65533;>&#65533;&#65533;Rc&#65533;d$&#65533;#\ &#65533;&#65533;&#65533;d[!Tt*Q&#65533;&#65533;&#65533;&#65533;&#65533;&#65533;&#65533;!&#65533;&#65533;&#65533;&#65533;&#65533;ePa&#65533;P	l@M&#65533;&#65533;&#65533;`&#65533;
&#65533;&#65533;,&#65533; &#65533;&#65533;,sN&#65533;&#65533;X&#65533;&#65533;&#1066;&#65533;
| &c&#65533;d&#65533;$&#65533;&#65533;F&#65533;&#65533;&#65533;ZY3&#65533;F&#65533;&#65533; B&#65533;(-u\kc&#65533;
&#65533;T 
&#65533;&#65533;&#65533;&#65533;&#65533;&#65533;$T&#65533;&#65533;&#65533;S&#65533;&#65533;&#65533;&#65533;&#65533;_X1&#65533;&#65533;&#65533;B&#65533;4.&#65533;	!`&#65533;&#65533;X}u&#65533;`&#65533;&#65533;&#65533;
&#65533;@&#65533;RN&#65533;x@&#65533;-R,2-#&#65533;&#65533;*[&#65533;&#65533;&#65533;&#65533;&#65533;`!&#65533;&#65533;&#65533;Lb&#65533;&#65533;&#65533;\e&#65533;&#508;&#65533;J&#65533; V &#65533;&#65533;D&#65533;i\&#65533;&#65533;&#65533;F&#65533;&#65533;&#65533;&#65533;&#65533;&#65533;&#65533;rAY&#65533;&#65533;&#65533;T&#65533;&#65533;@:&#65533;`&#65533;&#65533;9&#65533;N&#65533;&#65533; &#65533;&#65533;&#65533; &#65533;J&#65533;
&#65533;&#65533;X&#65533;&#65533;X&#65533;r&#65533;c=&#65533;cW &#65533;2>&#65533;!&#65533;3Q&#65533; &#65533;&#65533;6&#65533;&#65533;	\&#65533;&#65533;&#65533;qfW&#65533;x&#65533;dDx`&#65533;&#65533;&#65533;&#65533;g&#65533;&#65533;&#65533;@&#826;&#65533;&#65533;&#640;\&#65533;)&#65533;&#65533;&#65533;	&#65533;&#65533; &#65533;&#65533;V&#65533; .&#65533;&#65533;&#65533;`W&#65533;&#65533;j &#65533;H/1&#65533;&#65533;&#65533;3&#65533;&#65533;&#65533;r&#65533;&#65533;*&#65533;)&#65533;q>&#65533;<&#65533;o%sR&#65533;nnO&#65533;&#65533;\dq&#65533;&#65533;JfpM&#65533;d&#65533;&#65533;\-Q&#65533;L\u&#65533;?E&#65533;A2&#65533;|&#65533;.n&#65533;`&#65533;&#65533;&#65533;
!s&#65533;B&#65533;&#65533;&#65533;&#65533; &#65533;`&#65533;RMo&#65533;m&#65533;	&#65533; &#65533;`X&#65533;&#65533;&#65533;&#65533;&#65533;&#65533;&#65533;&#65533;&#65533;&#65533;&#65533;&#65533;w &#65533;ro3LZc !V&#65533;&#65533;&#65533;Z&#65533;QBa2 b&#65533;CR&#65533;
&#65533;&#65533;Tz]ee&#65533;&#65533;J&#65533;SN&#65533;&#65533;}J{&#65533;&#65533;&#65533;&#65533;&#65533;&#65533;&#65533;&#65533;&#65533;&#65533;&#65533;&#65533;&#65533;k&#65533;6XiM&#65533;&#65533;j&#1008;&#1440;&#65533;&#65533;	&#65533;`&#65533;&#65533;n&#65533;&#65533;d`3&#65533;&#65533; &#65533;!&#65533;q&#65533;>#&#65533;  a&#65533;$ &#65533;&#65533;&#65533;5bc(I&#65533;d,5(G&#65533;&#65533;F3&#65533;W&#65533; &#65533;$z&#65533;&#65533;2&#65533;qk&#65533;Y&#65533;@&#65533;&#65533;&#65533;&#65533;|+&#65533;&#65533;&#65533;&#65533;9XE&#65533;j&#65533;Q&#65533;Q&#65533;~&#65533;&#65533;&#65533;&#65533;
&#65533;s&#65533; &#65533;&#65533;
-&#1196;&#65533;/&#65533;&#65533;&#65533;Qr&#65533;&#65533;&#65533;&#65533;x&#65533;b&#65533;&#65533;&#65533;4I&#65533;&#65533;&#65533;&#65533;&#1484;OBr`
|&#65533;?a&#65533;W&#65533;&#65533;&#65533;d&#65533;V8`&#65533;&#65533;&#65533;&#65533;&#65533;&#65533;&#65533;&#65533;&#65533;&#65533;&#65533;l`&#65533;&#65533;&#65533;&#1216;39
r`H&#65533; B&#65533; @&#65533;28@&#65533;&#65533;F&#65533;)G &#65533;&c2$s&#65533;b&#65533;&#65533;&#65533;W&#65533;q&#65533;&#65533;&#65533;gv7.f2&#65533;&#65533;:aT&#65533;g&#65533;&#65533;z&#65533;x&#65533;&#65533;|&#65533;&#65533;&#65533;tN&#65533;&#65533;&#65533;`a&#65533;&#65533;&#65533;`&#65533;&#65533;w&#65533;&#916;&#65533;9&#65533;&#65533;&#65533;&#65533;x&#65533;&#65533;&#65533; ,&#65533;&#65533;Fx1&#65533;<f&#65533;
&#65533;6&#65533;<&#65533;&#65533;i&#1282;&#65533;Ray&#65533;&#65533;&#661;&#65533;X%&#65533;&#65533; &#65533;&#65533;&#65533;$&#65533;&#65533;&#65533;&#65533;AA&#65533;	&#65533;f&#65533;&#65533;&#65533;Tw&#65533;&#65533;&#1049;&#65533;&#65533;&#65533;Y&#65533;M&#65533;&#65533;&#65533;<l&#65533;Q&#65533;&#65533;&#65533;&#65533;9!B&#65533;$F=&#459;&#65533;&#65533;Ob&#65533;&#65533;&#65533;t&#65533;&#65533;&#65533;S&#65533;i&#65533;&#65533;&#65533;&#65533;&#65533;&#65533;&#65533;&#65533;&#65533;J&#65533;azv&#65533;	&#65533;&#65533;&#65533;&#65533; &#65533; 
&#65533;&#65533;n &#65533;&#65533;&#65533;&#65533;&#65533;
&#65533;&#65533;&#65533;&#65533;0&#65533;&#65533; &#65533;z &#65533;w&#65533;f@&#65533;F@ @`3F 2&#65533;R&#65533;XGs&#65533;&#65533;u=S&#65533;&#47658;&#65533;[d&#65533;&#65533;&#65533;SgR&#65533;&#65533;())z&#65533;xe&#65533;Hu&#65533;4&#65533;&#65533;&#65533;&#65533;&#65533;J*&#65533;&#65533;&#65533;&#65533; &#128;h&#65533;&#65533;&#65533;l&#65533;&#65533;&#1440;&#65533; 
&#65533;&#65533; &#65533;&#1131;&#65533;x&#65533;&#65533;&#65533;0&#65533;&#65533;F &#65533;!!< &#65533;8&#65533;F]%R6e&#65533;a&#65533;s0&#65533;&#65533;&#65533;oEbd(&#65533;R_&#65533;ehz7&#65533;:&#65533;a"2&#65533; N&#65533;&#65533;&#65533; &#185; &#65533;&#65533;&#65533;&#65533;,Z&#65533;&#65533;&#65533;&#65533;aJ&#65533;:&#65533;&#65533;&#65533;1f&#65533;N&#65533;*b &#65533;A &#65533;&#65533;&#65533;U&#65533;z&#65533;&#65533;[[&#65533;]bV&#65533;{fcVu|&#65533;Un&#65533;c"
&#65533; *&#65533;&#65533;@q&#65533;`&#65533;&#65533;
&#65533;&#65533;&#65533;&#65533;0=
&#65533;&#65533;]&#65533;x P&#65533;&#65533;&#65533;P&#65533;&#65533;? 8&#65533;&#65533;&#65533;Ff&#65533;Tv&#65533;}&#65533;F2H&#65533;&#65533;x&#65533;&#65533;&#65533;%Z&#65533;&#65533;&#65533;@&#65533;@bk&#65533;&#65533;&#65533;&#65533;&#65533;&#236; 0&#65533;
&#65533;&#65533;xK&#65533;u&#65533;c&#65533;&#65533;Yy`x7X|&#65533;@&#65533;2&#65533;&#65533;2(Eb&#65533;&#65533;J &#1980;U`%u
&#1518;37J&#65533;8&#65533;
&#65533;&#65533;%&#65533;|&#65533;&#65533;\&#65533; &#65533;&#65533;&#65533;&#65533;{`Ye]&#65533;&#65533;&#65533;&#65533;cQ&#65533;&#65533;?`&#65533;K&#65533;$&#1152;=X&#65533;&#65533;I'%B&#65533;&#65533;&#1820;&#65533;U&#65533;&#65533;&#65533;
&#65533;&#65533;&#65533;;$&#65533;&#65533;&#65533;m&#65533;`Y_=^&#65533;z&#65533;s@&#65533;w&#65533;&#65533;&#65533;)&#65533;M"&#359;&#65533;&#65533;&#65533;&#1171;K&#65533;I&#65533;&#65533;	&#65533;&#65533;&#65533;&#65533;]&#184;&#65533;B&#65533;cc&#65533;EYrY&#65533;&#65533;&#1751;5
5&#1693;u&#65533;&#65533;&#65533;&#65533;&#65533;&#1851;<&#65533;!&#65533;$&#65533;&#65533;"8&#65533;&#65533;&#65533;k&#65533;p&#65533;w&#65533;_%&#65533;-~$F&#65533;&#65533;&#65533;&#65533;&#65533;Y&#65533;&#65533;&#65533;cR&#65533;Ql&#65533;&#65533;.&#65533;&#65533;&#65533;Z&#65533;X&#1539;=&#1853;&#65533;&#65533;!&#65533;*&#65533;&#65533;&#65533;	&#65533;u&#65533;&#65533;c&#65533;&#65533;uc"FhU&#65533;*EJ@&#65533;G>&&#65533;&#65533;Y&#65533;&#65533;x`&#65533;&#65533;H &#65533;&#65533;&#65533;&#65533;&#65533;&#65533;&#65533;e &#65533;&#65533;PE&#65533;&#65533;m&#65533;"\&#65533;5&#65533;&#65533;&#65533;&#65533;R&#65533;CL&#65533;&#65533; &#65533;Q&#65533;o&#65533;$&#65533;^&#65533;~&#65533;=&#65533;A &#65533;.$t&#65533;&#65533;&#65533;~&#65533;&#65533;&#65533;EH&#65533;4&#184;&#65533;d.J`s"&&#65533;!&#65533;Y&#65533;  &#65533;i&#65533;C&#65533;&#65533;	&#65533;&#65533;k&#277;9&#65533;)"&#65533;Q&#65533;5&#65533;'&#65533;&#65533;&#65533;&#65533;&#65533;&#65533;x&#65533;&#65533;&#65533;q&#65533;<?&#65533;&#65533;&#65533;&#65533;q&#65533;4l_Tl6F,&#65533;&#65533;.?&#65533;&#65533;(G&#65533;&#65533;d&#65533;_&#65533;&&#65533;_$.?f&#65533;&#65533;&#65533;d&#65533;>&#65533;h&#65533;&#65533;&#65533;?&#65533;z&#65533;&#65533;&#65533;&#65533;&&#65533;&#1016;&R&#65533;&#65533;&#65533;lz&#65533;&#65533;&#65533;S4&#65533;&#65533;&#65533;_&#65533;&#1837;&#65533;;&#65533;&#65533;{&#65533;g&#65533;&#65533;Tf&#65533;&#65533;%^&#65533;&#65533;&#65533;&#65533;ie&#65533;j&#1394;&#65533;&#1759;&#65533; &#65533;  &#65533;<H&#65533;&#133;:|1&#65533;&#265;+Z&#65533;&#65533;1&#65533;&#397;p&#65533;&#65533;c@ !&#65533; &#65533; !&#65533;Lavc56.1.100 ,&   &#65533; &#65533;  &#65533; &#65533;	H&#65533;&#65533;&#65533;&#65533;*\&#65533;&#65533;&#199;J|H&#65533;b &#65533;	&#65533;s&#65533;O&#65533;F C&#65533;I&#65533;&#65533;&#595;(S&$ &#65533;b&#712;,]&#65533;d&#65533;0&#65533;G&#65533; 7&#65533;&#65533;	&#65533;#G&#65533;@&#65533;
J&#65533;h&#534;/Y^,&#65533;&#65533;&#65533;H&#65533;s&#65533;J&#65533;&#65533;&#1387;4;Z4X&#65533;dN&#65533;o&#65533;J&#65533;&#65533;&#1651;{.&#65533;
6&#65533;&#963;&#65533;&#65533;K&#65533;.P&#65533;b&#65533;z&#811;&#65533;"_&#65533;1&#65533;
Lx&#65533;T&#65533;5*&&#65533;&#65533;F&#65533;K&#65533;,&#1577;\&#65533;j&#65533;	 Y &#65533;M&#65533;&#65533;&#65533;&#65533;&#65533;&#65533;&#65533;&#65533;S3&#65533;( @&#65533;&#65533;&#65533;v&#65533;&#65533; 
$Pp&#65533;&#65533;&#65533;0{&#65533;&#271;`&#1762;^&#924;+&#1281;3={^@&#65533;:u>dAb&#65533;&#65533;:V&#65533;&#65533;1B &#65533;	X?\&#65533;h&#65533;1&#65533;&#65533;mNm&#65533;&#65533;&#65533;&#65533;&#65533;`&#65533;&#65533;&#1617;&#65533;&#65533;&#65533;`&#65533;k&#65533;&#65533;~&#65533;&#65533;H"~|&#65533;`dQ&#65533;;&#816;By(&#65533;&#65533;&#65533;,&#65533;q.&#65533;&#65533;_}(Z&#65533;&#65533;sb&#65533;!&#65533;@0&#65533;&#65533;a&#65533;&#65533; "<&#65533;&#65533;&#65533;*&#65533;&#65533;&#65533;&#65533;+&#65533;&#65533;&#1162;*&#65533;&#65533;!~&#65533;&#65533;&#65533;\X&#65533;4&#65533;&#65533;A&#65533;x&#1561;g&#65533;&#65533;&#65533;&#65533;s9&#65533;&#65533;?&#65533;	
h&#65533;&#65533;a&#65533;&#65533;&#527;&#65533;&#65533;&#65533;&#65533;+&#65533;&#65533;&#721;&#65533;&#65533;xd+&#65533;Y'&#65533;&#65533;$&#65533;H~&#65533;!!^&#1056;a	&#65533;&#65533;@	&#65533;&#65533;&#65533;&#1461;bG&#65533;&#65533;&#65533;@M&#65533;O!&#65533;&#65533;&#65533;J.&#65533;&#65533;J/&#65533;F&#65533;M4&#65533;&#65533;&#65533;(&#65533;&#65533;&#65533;&#65533;
&#65533;&#65533;&#65533;2&#65533;+&#65533;&#65533;xJ!&#65533;QF&#65533;L&#65533;?:H&#65533;&#65533;&#65533;@q&#65533;6{&#65533;}~&#65533;&#65533;&#65533;Op&#65533;&#65533;(&#65533;D&#65533;O4&#1842;j&#65533;(&#65533;&#65533;&#65533;K.&#65533;&#65533;b&#65533;?&#65533;&#65533;2J/&#65533;D&#65533;4&#65533;H&#65533;&#65533;3&#65533;&#65533;*&#65533;&#1159;n|&#65533;(&#65533;&#65533;C	&#65533;:&#65533;&#65533;u&#65533;b7&#65533;&#65533;?R|A&#65533;*&#65533;&#65533;&#65533;/&#65533;&#65533;&#65533;*&#65533;&#65533;&#65533;B&#65533;)&#65533;&#65533;&#65533;(&#65533;&#65533;n4&#65533;H&#65533;4&#65533;&#65533;{&#65533;)&#65533;&#65533;&#65533;k&#65533;&#65533;&#65533;zaA 4&#65533;&#65533;&#65533;&#65533;u_&#65533;&#65533;&#65533;7QL&#65533;$&#65533;&#65533;&#65533;AK&#65533;(&#65533;&#65533;&#65533;.&#65533;|&#65533;&#65533;&#65533;&#65533;&#65533;R&#65533; &#65533;&#65533;&#65533;g/&#65533;&#65533;&#65533;&#65533;&#65533;&#65533;[*&#65533;t&#65533;&#65533;4E&#65533;h&#65533;&#65533;&#65533;&#65533;Fk&#65533;&#65533;!&#65533;&#65533;a3:T&#65533;:&#65533;&#65533;@'&#65533;Ml!E4&#65533;&#65533;&#65533;$&#65533;_&#65533;eZ ,&#65533;!&#65533;&#65533;r&#65533;-&#65533;&#65533;&#65533;*&#65533;&#65533;&#65533;
&#65533;&#65533;&#65533;&#695;&#65533;&#65533;1&#65533;&#1576;&#65533;&#65533;)&#65533;Hc&#65533;6&#384;b&#65533;)&#65533;&#65533;"&#65533;+&#65533;&#65533;&#65533;F\t&#65533;&#375;&#65533;&#65533;P&#65533;@&#65533;Q&#65533;&#65533;&#65533;&#65533;&#65533;&#65533;&#65533;^>N&#65533;&#65533;20&#65533;&#65533;<&#65533;&#65533;!&#65533;&#65533;&#65533;&#65533;&#65533;&#65533;&#65533;9*&#65533;&#65533;&#1201;&#65533;&#65533;&#65533;&#65533; &#65533;&#65533;"&#65533;(&#65533;&#65533;_L4&#65533;CL+&#65533;&#65533;Z&#65533;p!&#65533;&#65533;.&#65533;0&#65533;&#1584;'\aLX&#65533;"X&#65533;
&#65533;`W&#65533;&#65533;>&#65533;&#65533;(K#&#65533;1&#65533;&#65533;F&#65533;&#65533;E:&#38977;1&#65533;b&#65533;;&#65533;'BQ&#65533;P&#65533;&#65533;&#65533;(N&#65533;;x&#65533;&#65533;&#65533;8&#65533;&#65533;&#65533;&#65533;H&#65533;(R&#65533;C&#65533;&#1643;<T &#65533;p&#65533;+8a&#65533;W&#65533;AT&#65533;&#65533;`<&#65533;&#65533; h&#65533;&#65533;&#65533;F&#1564;&#65533;/&#65533; &#65533; &#65533;`
&#65533;&#65533;&#65533;4&#65533;&#1102;m&#65533;&#65533;lg&#65533;>
&&#65533;&#65533;D&#65533;1&#65533;h"&#65533;c&#65533;(F$<W&#65533;&#65533;&#65533;&#65533;_+V&#65533;&#65533;&#65533;Bp&#65533;&#65533;%'0
K&#65533;&#65533;j&#65533;&#65533;&#65533;`&#65533;p d)&#65533;&#65533;x&{l&#65533;g&#65533;B &#65533;&#65533;L"&#65533;&#65533;&#65533;n&#65533;&#65533;&#57862;)Pqc&#65533;&#65533;&#65533;&#65533;E&#65533;&#65533;&#65533;	LC&#65533;\&#65533;*&#65533;&#65533;c&#65533;ND&#65533;&#65533;q&#65533;Ir&#65533;&#65533;H &#65533;Z&#65533;D&#65533;&#65533;rR&#65533;&#65533;%(A&#65533;&#1088;:&#65533;&#65533;&#65533;{&#65533;AY2&#65533;7&#65533;&#65533;e.O&#65533;F&#65533;8&#65533;5&#65533;h&#65533;D&#65533;B&#65533;0&#65533;:r&#65533;e&#65533;0v&#65533;&#65533;&#65533;&#65533;p&#65533;JP&#65533;&#65533;*N&#65533;c<&#65533;&#1880;&#65533;#&#65533;1
9&#65533;&#133;&#65533;&#65533;d &#65533;
Kb&#65533;T&#65533;'Wy&#65533;-V&#65533;
6 &#65533;8&#65533;O&#65533;&#65533;&#65533;&#65533;@&#65533;$P&#65533;m&#65533;a&#65533;t&#65533;&#65533;&#65533;&#65533;*&#65533;&#1414;
&#65533;&#65533;p&#65533;7&#65533;ya&#65533;&#65533;&#65533;&#65533;&#65533;09n#pC&#512;
c&#65533;&#65533;W&#65533;&#65533;&#65533;&#65533;n
x&#65533;&#65533;&#65533;&#65533;&#65533;`i&#65533;&#65533;\A6&#65533;A&#65533;
Y&#65533;&#65533;&#65533;Sjs&#65533;&#65533;&#65533;&#65533;',=&#65533;0&#65533;7&#65533;&#65533;&#65533;h&#65533;9x&#65533;&#65533;&#65533;b&#65533;8(N&#65533;
\&#65533;&#65533;&#65533;&#65533;&#65533;&#65533;\a&#65533;j&#65533;w&#65533;H&#65533;?~7Va&#65533;Br&#65533;&#65533;0&#65533;O&#65533;&#65533;	e&#65533;1&#65533;qDb&#65533;&#65533;&#65533;p&#65533;&#65533;&#65533;+t&#65533;&#65533;&#65533;C&#65533;0&#65533;`l&#65533;Ab= &#65533;u&#65533;`@ &#65533;&#65533;&#65533;DK2xIG\&#193;("&#65533;@;&#65533;&#65533;&#65533;\&#65533;&#65533;L,&#65533;1R&#65533;&#532;&#65533;x&#65533;`&#65533;m&#65533;&#65533;
o*0&#65533;Pbp&#65533; &#65533;A&#65533;MhBNa;&#65533;=&#65533;&#65533;&#65533;M&#65533;&#65533;&#65533;&#65533;8&#65533;&#1125;A&#65533;&#65533;&#65533;vQ&#65533;#&#65533;&#65533;Q#&#65533;&#65533;&#65533;>&#65533;&#65533;n&#65533;lrh&#9857;&#65533;&#65533;8&#490;p&#1098;b&#2195;&#65533;0Rn&#65533;1&#1753;&#1388;&#65533;`#N&#65533;&#65533;&#65533;W&#65533;r&#65533;&#65533; \2&#65533;&#65533;	]&#65533;@&#65533;:&#65533;&#65533;&#65533;&#65533;&#65533;1P&#65533;T,&#65533;5ME&#65533;&#567;E&#65533;(&#65533;&#65533;&#65533; &#65533;.z &#65533;6&#65533;&#65533;^&#893;&#65533;&#65533;&#65533;&#65533;` &#65533;<&#65533;G&#65533;.&#65533;&#1738;h&#65533;#&#65533;Kr*I&#65533;q&#65533;&#65533;&#1392;&#65533;1&#65533;&#65533;
F,&#65533;&#65533;xs*&#65533;&#65533;&#65533;-W&#65533;&#65533;-&#65533;+\a4Pxq&#65533;1X&#65533;KbQ&#1303;&#65533;&#65533;}Ya	{~&#65533;;&#65533;p&#65533;F&#65533;% &#65533;&#65533;&#65533;&#65533;&#65533;yoa"'  O&#65533;C^&#65533;a&#65533;\&#65533;&#65533;&#65533; &#65533;&#65533;&#65533;q&#65533;C&#65533;(&#65533;1&#65533;QVa&#65533;i5&#65533;1NJ2&#65533;&#65533;[8(Lk1tA&#852;J[A&#65533;@&#65533;B]&#65533;&#65533;8&#65533;&#65533;&#65533;&#65533;&#65533;&#65533;&#65533;/p&#65533;&#65533;3 	&#65533;H0TH;` &#65533;9&#65533;&#65533;&#65533;{&#65533;&#65533;&#65533; \&#65533;n&#65533;/$F7&#65533;&#65533;
&#65533;BR&#65533;@&#507;&#65533;1a$&#65533;	^&#381;Wa&#65533;n&#65533;&#65533;&#65533;E'&#65533;Kk&#65533;&#65533;&#65533;&#65533;&#65533;Eku&#65533;\&#65533;a&#65533;&#65533;C&#65533;&#65533;o&#65533;&#65533;r&#65533;&#65533;&#65533;Wj&#65533;.&#65533;&#65533;_&#65533; &#65533;0&#65533;>&#65533;&#65533;?&#65533;&#65533;&#65533;&#65533;$&#467;&#65533;&#65533; &#65533;&#65533;0&#65533;&#65533;]&#65533;37&#65533;&#65533;
C&#65533;&#65533;&#65533;&#65533;8&#65533;aUtT#&#65533;&#65533;&#65533;&#65533;&#65533;&#65533;coNEF;&#65533;Q2WX&#65533;M&#65533;PW&#65533;&#65533;b&#65533;p&#65533;&#65533;&#65533;@Te&#65533;[!&#65533;K&#65533;t&#65533;w&#65533;&#65533;t&#65533;?>&#65533;&#65533;z&#65533;~h&#65533;T&#65533;,&#65533;&#65533;	TZ&#65533;&#65533;a&#65533;&#65533;F4x&#65533;A&#65533;:&#65533;=&#65533;&#65533;i&#65533;c&#34505;&#65533;&#65533;&#65533;W-&#65533;&#65533;&#65533;&#65533;SW&#65533;&#65533;U&#65533;z&#65533;~&#65533;&#1851;&#65533;(&#65533;&#65533;&#65533;#	I0W&#65533;Rq&#65533; &#65533;P]&#65533;KP}&#65533;W&#65533;O0`&#65533; &#65533;&#65533; &#65533;Dm|AmKE;V"{Q"	&#65533;\&#65533;a&#65533;&#65533;<&#65533;&#65533;D&#65533;&#65533;&#65533;&#65533;H&#65533;P&#65533;&#65533;`e&#65533;D&#65533;&#65533;D
$f`&#65533;wab =&#515;&#65533; Vfb&#65533;N&#65533;
&#65533;&#65533;
&#65533;0&#65533;&#65533;M &#65533;J&#65533; &#65533;&#65533;q@qR&#65533;G&#65533;&#65533;e&#65533;7K&#65533;O@\&#65533;P&#65533;&#65533;&#65533;&#65533;&#65533; &#65533;^o(p &#65533;@&#65533;&#65533;!Bx`QB3Gq&#65533;&#65533;&#65533;0&#65533;&#65533;b@&#65533;y&#65533;i#&#65533;i &&#65533;&#65533;`&#65533;&#65533;H&#65533;`t&#65533;&#65533;[&#24810;&#65533;zh&#65533;z<hq&#65533;&#65533;&&#65533;M)&#65533;p&#65533;0[`&#65533;&#65533;&#65533;U&#65533;&#65533;S&#65533;&#65533;,&#65533;G&#65533;T&#65533;&#65533;K&#65533;n&#65533;P&#65533;&#65533;&#65533;/@cdTmx *7&#65533;&#65533;&#65533; &#65533;&#65533;PA&#65533;&#65533;^&#65533;&#65533;#3&#65533;`'&#65533;*&#65533;&#65533;&#65533;@&#65533;e~&#65533;&#65533;De&#65533;H&#65533;0&#65533;&#65533;&#65533; &#65533;P~&#65533;$&#65533;F&#65533;&#65533;&#65533;xa&#65533;P
r&#65533;	&#65533;P&#65533;&#65533;&#65533;o&#65533;&#65533;
&#65533;PD&#65533;0i&#65533;V&#65533;G@&#65533;&#65533;&#65533;Z&#65533;&#65533;'&#65533;2&#65533;/[&#65533;&#65533;0&#1394;&#65533;&#65533;&#65533;&#65533;"&#65533;A&#65533;r&#65533;&#65533;g4 &#65533; &#65533;v&#65533;,&#65533;%&#65533;\&#65533;&#65533;!9q&#65533; P&`&#65533;zdn(S+&#65533;tdL&#65533;&#65533;H&#65533;&#65533;&#65533;&#65533;p&#65533; &#65533;`&#65533;&#65533;D&#65533;&#1347;&#65533;`&#65533;&#65533;&#65533;&#65533;`r`Ni
&#1792;
ZfM E&#65533;&#65533;&#65533;&#65533;&#65533;i &#65533;&#65533;G&#65533;J&#65533;]&#65533;&#65533;&#65533;[&#65533;N&#65533;/n@&#65533;7&#65533;&#65533;^&#65533;R&#65533;S0&#65533;( z&#65533;rg&#65533;!vH&#65533; &#65533;&#65533;(9qP&#65533;!9-Q&&#65533;&#65533;&#65533;Z&#65533;E5g&#65533; <.&#65533;y&#65533;7&&#65533;&#65533; &#65533; &#65533;&#65533;i[&#65533;$&#57812;&#65533;`&#65533;&#65533;&#560;jc&#65533;	&#65533;&#65533;	\&#65533;c&#65533;
&#65533;&#1856;
]&#65533;i&#65533;_&#603;&#65533;\&#65533;&#65533;N&#65533;}&#65533;G&#65533;&#65533;&#65533;E(&#65533; |p&#65533;&#65533;"&#65533;e$Te&#65533;8g&#65533;R&#65533;&#65533;&#65533;&#65533;i&#65533;&#65533;C}&#65533;&#65533;H&#65533; &#65533;SP-&#65533;B&#65533;yM&#65533;&#65533;;e&#65533;&#65533;&#65533;&#65533;&#65533;&#65533;&#65533;&#65533;&#65533;y&#65533;&#65533; o&#65533;`&#65533;&#65533;&#65533;&#65533;&#65533;	&#65533;p&#560;H&#65533;&#65533;	&#65533;Yq&#65533;&#65533;&#65533;%
&#65533;pU&#65533;@\&#65533;h&#65533;&#65533;&#65533;G&#65533;[&#65533;{K &&#65533;^`&#65533;&#65533;&#65533;n!&#65533;'Jk&#65533;k&#65533;:0 &#65533;g  &#65533;&#65533;&#65533;h&#65533;&#65533;&#1623;&#65533;q&#65533;&#65533;14WG@&#65533;`$&#65533;&#65533;&#1767;\&#65533;&#65533;M&#65533;&#65533;M&#65533;&#65533;0&#65533;p&#65533; &#65533;&#65533;9&#65533;&#65533;p&#65533;5u&#65533;0&#65533;`Jpf[pp&#65533;uC&#65533;&#65533;L&#65533; &#65533;GP&#65533;]&#586;1]PL&#65533;'&#65533;&#65533;&#65533;#&#65533;`&#65533;X0wY&#65533;6&#65533;50* &#65533;&#65533;&#65533;0F&#65533;&#65533;  2&#65533; rF6&#65533;K&#65533;)&#65533;S$G@&#65533;.0&#65533;&#65533;*&#65533;&#65533;I&#65533;tM&#65533;
&#65533; bM&#65533;&#65533;Q
&#65533;S&#65533;&#65533;i&#65533;&#65533; P&#65533;	&#65533;&#65533;&#65533;q&#65533;&#65533;[&#65533;&#65533;&#65533;&#65533;DUcd&#65533; I&#65533;^&#614;&#65533;&#65533;,@&#65533;K&#65533;@L $&#65533;] '@&#65533;P&#65533;{&#65533;H`&#65533;Q&#65533;E:&#65533;&#65533;h&#65533;&#65533;R&#65533;Y2&#65533;^ &#65533;&#65533;&#65533;}&#65533;&#65533; 0&#65533;&#65533;&#65533;&#65533;&#65533;D&#65533;&#65533;&#65533;&#65533;MO6&#65533; &#65533;P&#65533;&#65533;P&#65533;&#65533;&#65533;&#65533;&#65533;&#65533;&#65533;
&#65533;n&#65533;&#65533;&#65533;&#65533;&#65533;&#65533;&#65533;I(er&#65533;&#65533;N&#65533;
&#65533;&#65533;T&#65533;&#65533;&#65533;&#65533;&#65533;3e&#65533;V J&#65533;S&#65533;3u	8&#65533;4W&#65533;&#65533;&#65533;S&#65533;h%0=P&#65533;&#65533;*&#65533;6&#65533;r6&#65533;&#65533;&#65533;HqB&#65533;Ae[&#65533;&#65533;&#65533;-&#65533;&#65533;.&#65533;s[&#65533; &#65533;p&#65533;P&#65533; T&#65533;&#65533; k&#65533;&#65533; &#65533;&#65533;\;&#65533;%&#527390;Y&#65533;&#65533;@\&#65533;n?e&#65533;I&#1078;&#65533;&#539;&#65533;&#65533;T&#65533;e&#65533;
}&#65533;n@T@<N&#65533;-&#65533;~&#65533;K&#65533;&#65533;
S&#65533;l&#65533;h"P&#65533;3$`kH07%`&#65533;&#65533;Ag$&#65533;5&#65533;r&#65533;14>K9&#65533;$&#65533;#@&#65533;&#65533;D&#65533;&#65533;&#65533;R/&#65533;0&#1008;&#65533;F&#65533;S&#65533;&#65533;&#65533;&#65533;X&#65533;H&#65533;&#1486;f&#65533;
&#976;&#65533;&#65533;2&#65533;`&#65533;&#65533;&#65533; <&#65533;&#65533;&#65533;N&#65533;J &#65533;&#65533;x&#65533;r&#726;a&#65533;&#65533;&#65533;o&#65533;{}&#65533;<&#65533;&#65533;&p&#65533;.&#65533;\&#65533;SP"pA#&#65533;&#65533;$ <p7 &#65533;!P &#65533;&#65533;_=&#1757;&#65533;'J&#65533;)&#65533;&#65533;&#65533;.&#65533;&#65533;&#65533;&#65533;@&#65533;&#65533;.&#65533;j&#65533;P&#65533;z&#65533;P&#65533; j&#65533;H&#480;y+&#65533;[&#65533;d&#65533;&#65533;
&#65533;&#65533;C&#65533;H:'&#65533; &#65533;#
&#65533;&#1654;&#65533;&#758;&#65533;{I<T&#65533;&#65533;0kI6&#65533;&#65533;&#65533;Td,&#65533;&#65533;&#65533;&#65533;&#65533;/&#65533;)&#65533;&#65533;3&#65533;l&#65533;3"&#65533;9&#65533;<&#65533;&#65533;;&#65533;&#65533;@&#65533; @mP &#65533;1&#65533;&#65533;&#65533;r&#65533;&#65533;&#65533;)&#65533;"u&#65533;]&#65533;
&#65533;&#65533;&#65533;&#65533;&#65533;&#65533;6&#65533;/&#65533;0&#65533;p&#65533;&#65533;&#65533;@&#65533;&#65533;5xo&#65533;&#65533;`&#448;
q&#65533;&#65533;<&#65533;
&#65533;&#65533;&#65533;q &#65533;&#65533;x&#65533;s&#65533;&#65533;+&#65533;`&#65533;M&#65533;UX&#65533;&#65533;&#65533;&#65533;I&#65533;&#65533;H@_@&#65533;l&#65533;&#65533;T`&#65533;&#65533;,&#65533;$[&#65533;&#65533;&#65533;&#65533;M&#65533;&#65533;&#65533;&#65533;&#65533;K<&#65533;&#65533;Z&#65533;7 7 &#65533;&#1745;n&#65533;&#65533;&#65533;!&#65533;n&#65533;J&-&#65533;#[p
CjL&#65533;&#65533;)5&#65533;\&#65533;&#65533;M&#65533;&#65533;&#65533;&#65533; j&#65533;t&#65533; &#65533;&#65533;&#65533;&#65533;6&#65533;&#65533;&#65533;p&#65533;&#65533;Z&#65533;p&#65533;`&#65533;&#65533;sU&#65533;"]&#65533;J&#65533;a2,&#236;&#65533;&#65533;&#65533;WG&#65533;H0&#65533;.P&#65533;&#65533;_&#65533;(&#1068;L&#65533;q&#65533;&#65533;/p'&#65533;5&#65533;)&#65533;E&#65533;&#65533;*&#65533;9 @&#65533;&#65533; @ &#65533;@&#65533;&#65533;&#65533; &#65533;1&#65533;&#65533;8)&#65533;|&#65533;|4&#65533; *&#65533;qd&#65533;P&#65533;u&#65533;&#65533;&#65533;"&#65533;\&#65533;&#65533;$j&#864;o&#65533;&#65533;j&#65533; &#65533;0\&#1770;&#65533;&#65533;tX&#65533;e&#65533;&#65533;f&#65533;+_'{&#65533;,&#65533;V&#65533;&#65533;&#65533;b&#65533;i&#65533;O a&#65533;+Tp&#65533;(&#65533;J&#65533;d&#65533;&#65533;&#65533;) +&#65533;p&#65533; %&#65533;7&#65533;?&#65533;P&#65533;p&#65533;]&#65533;&#65533;J&#65533;t8 &#65533;&#65533;K , 	&#65533;&#65533;&#336;&#65533;&#65533;0&#65533;Q&#65533;@&#65533;&#65533;f&#65533;d&#65533;@&#1336;&#65533;o&#464;&#65533;d&#65533;&#65533;&#65533;&#65533;>C&#65533;&#65533;
&#65533;&#65533;9&#65533;5pc &#65533;H\&#65533;&#502;&#65533;&#65533;M &#65533;b}&#65533;7&#65533;T 4&#65533;&#65533;6<&#65533;&#65533;&#65533;&#65533;&#65533;)&#65533;&#65533;&#65533;/&#65533; &#65533;&#65533;&&#65533;OS&#65533;;&#65533;&#65533;+&#65533;!&#65533;(&#65533;&#65533;zy &#65533;&#65533;&#65533;&#65533;&#65533;&#65533;-&#65533;,&#65533;FJ&#65533; Np
&#65533;&#65533;&#65533;0&#65533;QE&#65533;&#65533;&#1312;\A4&#65533;&#65533;D[@&#65533;Z&#65533;g&#65533;&#65533;gs3&#65533;	&#65533;\f(&#238;&#65533;&#1654;&#65533;&#65533;&#65533;`&#65533;&#65533;cP&#65533;&#65533;&#65533;=&#65533;=&#65533;4&#65533;6&#65533;'&#65533;*&#1068;H&#65533;&#65533;~&#65533;gQ&#65533;"&#65533;&#65533;p]&#65533; &#65533;&#65533;M&#65533;`&#65533;9&#65533;&#65533;z&#65533;&#65533;=&#65533;&#65533;&#1286;&#65533;3&#65533;%"	ppp&#65533;&#65533;&#65533;&#65533;4)&#65533;&#65533;2&#65533;pP&#65533;o&#65533;&#65533;&#65533;&#65533;8L&#65533;ef&#65533;	=&#65533;	&#65533;&#65533;	gp&#65533;&#65533;&#65533;I &#65533;@&#65533;&#65533;&#65533;n;&#65533;[&#65533;&#635;&#65533;e&#65533;\P&#65533;&#65533;&#470;&#65533;T&#65533;&#65533;L&#65533;J&#65533;'&#65533;-&#65533;^&#65533;/&#65533;&#65533;* &#65533;jRX*&#65533;E
&#65533;+&#1598;|&#65533;=&#65533;&#65533;w{'&#65533;E&#65533;&&#65533;&#65533; [&#65533;
]&#65533;&#65533;&#65533;&#65533;.&#65533;<5&#65533;&#65533;0u&#65533;&#65533;&#65533;&#65533;&#65533;&#65533;&#65533;&#65533;y&#65533;e&#65533;&#65533;&#65533;	g&#65533;	g@f&#65533;Fa&#65533;&#1846;&#65533;%&#65533;n&#1963;&#65533;&#65533;&#1018;&#65533;&#65533;&#65533;i&#65533;,@n&#65533;K&#65533;&#65533;&#65533;6&#708;&#65533;&#65533;' &#65533;M&#65533;N&#65533;&#65533;0&#65533;&#65533;u-&#65533;&#65533;>&#65533;&#65533;[&#1542;&#65533;&#65533;?&#65533;6"&#65533;&#65533;0&#65533;&#65533; '&#65533; &#65533;&#65533;&#65533;&#65533;&#65533;&#65533;&#65533;&#65533;6&#65533;;&#65533;Y&#48638;&#65533;&#65533;&#65533;i&#65533;&#65533;	fp&#65533;h&#65533;	&#65533;8Vk.&#65533;&#65533;^&#65533; &#65533;&#620;h&#65533;w^&#65533;y\`&#65533;&#65533;&#65533;<AL&#65533;&#65533;&#65533;&#65533;&#65533;-&#65533;[&#65533;E&#65533;&#65533;L&#65533; /.&#65533;A&#65533;&#65533;&#65533;m&#65533;&#65533;&#65533;&#1177;&#65533;&#65533;&#65533;{&#65533;&#65533;&#65533;&#65533;m]p&#1808;&#65533;&#65533;&#624;&#65533;&#65533;&#65533;&#65533;&#65533;)&#65533;&#65533;	K&#65533;	&#65533;&#65533;&#496;&#65533;&#65533;q0&#65533;&#65533;Xa2&#65533;&#65533;&#65533;^&#65533;q&#1963;&#65533;&#65533;&#65533;;&#65533;a&#65533;,&#65533;v&#65533;&#65533;&#65533;&#1614;J&#65533;&#65533;l&#1133;&#65533;\&#65533;P&#65533;J&#65533;Z+&#65533;&#65533;&#65533;&#65533;&#65533;? @&#65533;&#65533;&#65533;>&#65533;&#65533;&#65533;z&#65533;E&#65533;&#65533;&#65533;5Q , 
&#65533; &#65533;&#65533;&#65533;pC&#65533;@%&#65533;&#65533;	&#65533;&#65533;	&#65533;&#65533;	&#65533;&#65533;&#65533;&#65533;&#65533;&#65533;&#65533;`&#65533;'&#65533;f?&#65533;Vpl&#65533;&#65533;&#65533;7&#65533;&#65533;Lo&#65533;&#65533;ep&#65533;G&#65533;G&#65533;G`&#65533;&#65533;,&#65533; &#65533;.&#65533;J)&#65533;]eXX&#65533;&#65533;g&#65533;&#65533;&#65533;"&#65533; % &#65533; 	?&#65533;&#65533;A@&#1558;^&#65533;&#65533;L&#65533;?&#65533;&#65533;&#65533;{&#65533;&#65533;&#65533;&#65533;@&#65533; &#65533;P&#65533;P&#65533;&#65533;&#65533;&#65533;&#65533;&#65533;&#65533;.&#65533;&#65533; &#65533;I&#65533;&&#65533;&#65533;&#65533;&#65533;d&#65533;&#65533;&#65533;N&#65533;&#65533;<&#65533;&#65533;f&#65533;&#65533;I&#65533;T&#65533;&#65533;&#65533;b&#65533;&#65533;L&#65533;xDbb*T&#65533;&#65533;h&#1090;[X&#65533;0&#65533;&#65533;&#65533;K&#65533;&#65533;Y3EE&#65533;4&#65533;&#792;A#J&#65533;*T|Q&#65533;&#65533;t&#65533;<&#65533;&#65533;	U%@&#65533;
!&#65533;]&#65533;a&#65533;&#65533;&#65533;&#65533;X&#65533;e&#862;E&#65533;V&#65533;Z&#65533;m&#65533;&#65533; &#65533; (>&#65533;ZNV&#65533;_&#65533;x&#65533;6&#65533;&#65533;4g&#65533;@&#65533;"5&#65533;SA&#65533;r4u2c&#65533;2M&#65533;RDcF&#65533;D1/b&#65533;&#1336;&#65533;"&#65533;[&#65533;&#65533;6A&#65533;.}&#65533;,Aq&#65533;&#65533;&j&#65533;|B&#65533;4z.&#1137;&#65533;w&#65533;&#65533;U&#65533;&#65533;'&#65533;RA&#65533;H&#65533;*&#65533;U	@&#65533;^&#65533;&#65533;&#65533;[&#65533;~V&#65533;&#1848; &#65533;G_&#65533; &#544;B&#65533;n&#65533;Y&#65533;d&#65533;2&-\&#65533;g&#65533;P&#65533;2&#65533;&#65533;Xb&#65533;e1&#65533;&#65533;D9&#65533;&#65533;&#65533;T&#65533;d34&#65533;0&#65533;
&#65533;hB&#65533;&#65533;4&#65533;($&#65533;h&#65533;C*&#65533;PE&#65533;AH&#65533;b&#65533;WTi&#333;%V&#65533;&#65533;&#65533;l&#65533; &#65533;W&#65533; &#65533;&#65533;+&#65533;&#65533;	&#65533;&#65533;x4j&#65533;D&#65533;&#65533;A&#65533;&#65533;&#65533;&#65533;&#4585;&#65533;&#65533;&#65533;*&#65533;&#65533;J&#65533; &#65533;&#65533;&#65533;r&#65533;,&#65533;&#1202;&#65533;&#65533;&#65533;&#65533;&#65533; @&#65533;%&#65533;w&#65533;)&#65533;Ol)&#65533;&#65533;q&#65533;!&#65533;&#405;&#65533;J&#65533;&#65533;Nl&#65533;&#352;N:&#65533;&#65533;[&#65533;&#65533;&#65533;9&#400;&#65533;1&#65533;8&#65533;
&#65533;h&#65533;3&#65533;&#65533;P&#65533;4,B"S&#1176;xC&#65533;B&#65533;&#65533;&#65533;/&#65533;8&#65533;&#65533;&#65533;(&#65533;#^&#65533;I&#65533;D&#65533;AdG&#65533;&#65533;&#65533;h&#1025;&#65533;&#65533;&#65533;a&#65533;H(I$&#65533;!&#65533;~&#65533;&#65533;&#65533;&#65533;
&#65533;&#65533;&#65533;&#65533;r&#65533;&#65533;&#65533;<O&#65533;&#65533;&#387;&#65533;Zk&#65533;&#65533;r&#65533;&#65533;&#65533;e&#65533;_&#65533;&#65533;&#65533;&#65533;Y 5&#65533;&#65533;s&#65533;1F&#65533;OP&#65533;e&#65533;N&#65533;W3&#65533;R&#65533;&#65533;Ac&#65533;9F&#65533;&#212;8,4&#65533;QF&#65533;&#65533;"%,&#65533;4&#65533;$&#65533;h&#65533;&#65533;.&#65533;8)&#65533;/&#65533;xQ&#65533;&#65533;&#65533;B&#65533;l&#65533;&#65533;4&#65533;@
U^&#65533;cZg.%t&#65533;V&#65533;!&#65533;p&#647;&#65533;&#65533;x&#65533;&#1643;&#65533;&#65533;sV&#65533;*&#65533;g&#65533;-&#65533;E[0&#65533;F&#65533;&#65533;0A&#65533;[~&#65533;&#65533;&#65533;X<)&#65533;\&#65533;&#65533;Fb@)&#65533;_6&#1636;S&#65533;A&#65533;12CC&#65533;H&#65533;T&#65533;QD9CA&E&#65533;&#65533;&6L&#65533;&#65533;-.&#65533;&#65533;'&#65533;&#65533;&#65533;0&#65533;&#65533;&#65533;7&#65533;&#65533;&#65533;.Z&#65533;MN8&#65533;&#65533;@&#65533;gX&#65533;
&#65533;|&#65533;B
\x9&#65533;(VHav&#65533;Y&#65533;&#65533;~&#65533;A&#65533;e&#65533;&#65533;&#65533;&#65533;&#65533;&#65533;&#65533;&#65533;RZ&#65533;&#65533;&#1122;&#65533; &&#65533;F`j&#65533;&#65533;jY&#65533;&#65533;&#65533;&#65533;&#65533;&#65533;R&#65533;Ezd&#65533;v{&#65533;&#65533;&#65533;&#65533;[R&#65533;dA&#65533;@?Q&#65533;&#65533;&#65533;3&#65533;x&#65533;2&#65533;Xt&#65533;.&#65533;7&#65533;&#65533;L&#65533;(&#65533;.&#65533;`&#65533;&#65533;,6&#65533;&#65533;l&#65533;r&&#65533;&#65533;&#65533;N&#1025;'&#65533;&#65533;&#65533;p&#65533;)&#65533;?|&#65533;P&#65533;&#65533;f&#65533;0d&#65533;0&#65533;<0&#65533;&#65533;&#65533;'<V&#65533;$p)eG+&#65533;&#65533;X&#65533;&#65533;&#65533; Kq&#65533;[&#65533;d&#65533;&#65533;h &#65533;@Y&#65533;b&#65533;E&#65533;l(W#]&#65533;xW)fq&#65533;&#65533;&#65533;(&#65533;&#1778;X!&#65533;&#65533;&#65533;&#65533;CaW&#65533;&#65533;q&#65533;B&#65533;0&#65533;O&#65533;&#65533;F0&#65533;-&#65533;&#65533;%&#65533;&#65533;
&#65533;7&#65533;&#65533;P&#65533;)&#65533;&#65533;&#65533; 6&#65533;S&#65533;Z U&#65533;&#65533;
V&#65533;C$&#65533;&#65533;+x!'*&#512;x@&#65533;&#65533;&#65533;@&#65533;#&#65533;&#65533;&#65533;d,c&#65533;nY.&#65533;J*&#65533;&#65533;&#65533;n&#65533;L>&#65533;x&#65533;fX&#65533;E.8&#65533;'&#65533;b5]N&#65533;h&#65533;1&#65533;&#65533;s[&#65533;"{&#50695;<&#65533;&#65533;&#65533;P&#65533;&#65533;&#1540;&#65533;9&#65533;^\&#65533;1&#65533;&#65533;V&#65533;&#65533;&#65533;&#65533;E/|!}&#65533;c&#65533;&#65533;&#65533;&#65533;&#65533;&#65533;&#65533;&#65533;&#65533;&#65533;@(&#65533;&#65533;Db} &#65533;&#65533;p&#65533;y s&#65533;&#65533;&#65533;&#65533;/L&#65533;7V&#1025;&#65533;P/X&#65533;G&#65533;&#65533;
TP&#1564;@&#65533; &#65533;&#65533;	g&#65533; &#65533;&#65533;g`i&#65533;vf&#65533;&#65533;&#65533;&#65533;&#65533;i&#65533;a&#65533;Nj&#65533; &#65533;
&#65533;&#65533;E-&#65533;7 y"&#65533;&#65533;&#65533;&#65533;A&#65533;b&#65533;Bz&#65533;&#519;9&#65533;&#65533;&#65533;u"&#65533;*\!&#65533;MP&#65533;&#65533;X &#65533;&#65533;h&#65533;&#65533;&#65533;&#65533;=&#65533;a{&#1059;~&#65533;&#65533;0&#65533;&#65533;pa&#65533;&#65533;Y&#192;&#65533;'HA%GP 
N&#65533;&#65533;`&#65533;&#65533;&#65533;`&#65533;&#65533;&#65533;&#65533;
5ph&#65533;A(&#65533;&#65533;((&#65533;
D&#65533;h!<`&#65533;T&#65533;&#172;&#65533;2+c&#1614;K&#65533;&#65533;L&#65533;(&#65533;&#65533;&#65533;&#65533;C&#65533;&#65533;&#65533;&#65533;K&#65533;= &#65533;&#65533;3&#65533;BI&#65533;&#65533;<a&#65533;X&#65533;&#65533;&#65533;&#65533;O5&#65533;Q&#65533;q&#65533;&#65533;0g>&#65533;&#65533;Q&#65533;&#65533;Q&#65533;9C&#65533;&#65533;&#65533;2&#65533;&#65533;d&#65533;&#65533;&#65533;&#65533;&#65533;B&#65533;&#65533;&#1264;&#65533;:&#1201;r&#65533;&#65533;&#1256;&#65533;Bu&#65533;4&#1329;&#65533;I&#65533;&#65533;&#65533;&#65533;'|a
&h&#65533;:&#65533;&#65533;&#65533;ak&#65533;A&#65533;&#65533;0&#65533; +&#65533;&#65533;&#65533;&#65533;&#65533;&#65533;0&#65533;?&#65533;&#65533;&#65533;XN:&#65533;&#65533;&#65533;&#65533;4&#65533;&#65533;&#65533;i&#65533;M&#65533;Y&#279988;&#65533;Qi 6l4i&#65533;c p&#65533;(^K&#65533;Y &#65533;&#65533;'f&#65533;&#65533;&#65533;&#65533;&#65533;&#65533;F5&#65533;T&#65533;&#65533;&#65533;E&#65533;P&#65533;&#65533;&&#65533;B&#65533;J&#65533;&#65533;QB&#65533;&#1693;5&#1185;X8cEkI&#65533;&#65533;vv	,x&#65533;N&#65533;&#65533;\n
'P`
&#65533;&#65533;&#65533;U`
:&#65533;B&#65533;&#65533;AD&#65533;&#65533;f&#65533;&#65533;&#65533;&#65533;6&#65533;@b&#65533;`&#65533;&#65533;&#65533;=xpX&#65533;3)}&#65533;Y&#65533;&#65533;
&#65533;$&#65533;&#65533;,  &#65533;p&#65533;&#65533;&#65533;&#65533;km&#65533; &#1554;y&#65533;&#65533;(&#65533;
*~m-Xl&#65533;&#272;"5&#65533;^<&#65533;&#65533;~&#65533;&#65533;E&#65533;1&#65533;&#65533;IM(Q&#65533;&#65533;&#65533;'&#65533;i&#65533;V&#65533;b&#65533;&#65533;F8&#65533;&#65533;i&#65533;&#65533;&#65533;9&#65533;&#65533;
?p!\&#65533;&#65533;(&#1936;&#65533;'&#65533;a	'x&#65533;&#65533;&#65533;&#65533;&#65533;&#65533;&#65533;&#65533;JT&#65533;&#65533;&#65533;&#65533;n~&#65533;C&#65533;w@&#65533;&#65533;{+x&#65533;
r &#65533;@
&#65533;&#65533;@}&#65533;&#65533;.ZJ&#65533;N&#65533;&#917;pe &#65533;&#948;Y&#65533;$Z&#65533;&#65533;&#1588;<&#65533;&#65533;?&#65533; 2&#65533;&#65533;-N"&#1362;8 Rtb&#65533;G*Ra&#65533;&#65533;#&#1456;F<&#65533;L!o&#65533;QB&#65533;&#65533;&#65533;lS&#65533;"&#65533;g&#65533;&#65533;9&#1313;]&#65533;rU&#65533;&#65533;9
Dp&#65533;~ &#65533;&#65533;&#65533;&#65533; !
.H&#65533;&#65533;k9&#65533; &#65533;&#65533;{&#65533;&#65533;A?&#65533;!
P&#65533;A&#65533;-&#65533; &#65533;&#65533;&#65533;@l&#65533;&#1568;o&#65533;&#65533;&#65533;&#65533;(=&#65533;	&#65533;&#65533;8k&#65533;&#65533;R&#65533;&#65533;NZ&#65533;h&#65533;&#65533;&#65533;@&#65533;&#65533;-&#65533;8y(&#65533;1&#1925;8&#65533;Q&#65533;Pc&#65533;&#65533;6d}~&#65533;&#65533;&#65533;&#65533;&#65533;y&#65533;?&#65533;P&#65533;K&#65533;(&#65533;-naM7FC&#65533;h>&#34894;{&#65533;c&#65533;p4&#65533;&#65533;&#65533;?&#65533;&#65533;`&#65533;&#65533;&#65533;&#65533;&#65533;/p[X_&#65533;\&#1026;&#65533;@v&#65533;&#65533;0&#65533;0&#65533;&#65533;$ &#65533;

&#65533;&#65533;^&#65533; 
Q&#65533;&#65533;80&#65533;&#65533;&#65533;w&#65533;A&#65533;*&#65533;&#65533;
T &#65533;_&#65533;&#65533;-&#65533;&#65533;&#65533;.<&#65533;&#65533;&#65533;-OS<&#65533;apS0`&#65533;&#65533;&#65533;&#65533;Y&#65533;O&#1540;&#65533;P&#65533;&#65533;)&#65533;&#65533;8&#65533;a`9x&#65533;&#65533;|&#65533;&#65533;y&#65533;&#65533;&#65533;k*A@A&#65533;B0&#65533;Q&#65533;^&#65533;&#65533;Q0&#65533;`&#65533;&#65533;k :&#1987;&#65533;$x&#65533;&#65533;`8&#65533;CHP&#65533;(&#65533;'PP&#65533;83~Z$0&#65533;&#65533;)p&#65533;x&#65533;q;&#65533;&#65533;&#65533;&#1521;&#65533;*&#65533;&#65533;#&#65533;&#512;&#65533;(`0p&#65533;&#65533;&#65533;?&#1705;&#65533;&#65533;&#65533;&#65533;&#65533;&#65533; F&#65533;&#65533;g&#65533;&#65533;&#65533;&#65533;&#65533; <&#65533;MS)&#65533;4L[&#65533;8&#65533;&#1538;Q&#65533;p`&#65533;_ Oh&#65533;&#1610;1&#723;N&#65533;CQ&#65533;98a&#65533;5x&#65533;W&#65533;&#65533;Q0&#65533;P&#65533;Q&#65533;&#65533;@(&#65533;B&#65533;&#65533;W&#65533;_hS &#65533;\h&#65533;&#65533;|&#65533;hX&#65533;&#65533;{(rh&#65533;nP&#65533;&#65533;;B. o;&#65533;H.(&#65533;&#65533; &#65533;&#65533;(&#65533;/x0&#65533;E&#567;P/&#65533;/&#65533;P&#65533;&#65533; &#65533;&#65533;&#65533;&#65533;&#65533;&#65533; &#65533;?
&#65533;&#65533;	&#65533;&#65533;&#65533;&#65533;6&#65533;&#65533;9\GH{&#65533;&#65533;&#65533;C<&#65533;8&#65533;8&#65533;&#65533;&#65533;(S&#65533;&#65533;E|&#65533;D&#65533;-=&#65533;y&#65533;&#65533;9&#65533;a&#65533;&#65533;2&#65533;a&#65533;V@&#65533;&#65533;q&#65533;>$Q(_PWpg&#65533;r&#65533;s&#65533;zx&#65533; <U&#517;`p&#65533;D@&#65533;&#18626;0 &#65533;&#65533;> )H&#65533;r&#65533;&#65533;0&#65533;7&#65533;&#65533;0&#65533;&#65533;&#65533;&#65533;&#65533;&#65533;(&#65533;&#65533;&#65533;I&#65533;/&#65533;&#65533; &#65533;p &#65533;&#65533; &#65533;&#65533;&#65533;&#65533;&#65533;&#65533;	&#65533;&#65533;&#65533;c!&#65533;E&#65533;&#65533;&#687;| &#65533;G&#65533;8&#65533;&#65533;&#65533;&#65533;Y&#65533;O&#65533;G&#65533;0&#65533;P&#65533;&#65533;a&#65533;&#65533;`P&#65533;&#65533;&#65533;H&#65533;M&#65533;&#65533;Xh&#65533;M8T`&#65533;jHTP&#65533;Ha;&#65533;Sx8pba&#65533;rp&#65533;e&#65533;&#977;&#65533;&#65533;+&#65533;{&#65533;x&#65533;{&#65533;&#65533;B(&#65533;>&#65533;2&#65533;$&#65533;0&#65533;&#65533;3&#65533;&#65533;&#65533;%P&#65533;&#65533;)PM>&#65533;&#65533;w&#65533;&#65533;{&#65533;0B&#65533;7&#65533;&#65533;_&#612;&#65533;&#65533;.D  &#65533;N&#43264;&#65533;4Kv&#65533;&#65533;&#65533;&#65533;N	&#65533;u< &#65533;&#65533;C&#65533;|&#65533;&#65533;,&#1716;&#65533;&#65533;4i5&#65533;
&#65533;&#65533;<&#65533;P&#65533;&#65533;&#65533;KELF&#65533;N&#65533;D&#65533;H&#65533;n(c8&#65533;T&#65533;&#65533;&#65533;&#65533;&#65533;1&#65533;E8&#65533;a&#65533;&#65533;4lx&#65533;WXV&#65533;i&#65533;ax&#65533;j&#65533;&#65533;i&#65533;&#65533;&#65533;2Q&#65533;	&#65533;#X*&#65533;&#65533;&#65533;r&#65533;&#65533;x&#65533;&#65533;0&#65533;:H&#65533;w&#65533;Ed|&#65533;}&#65533;&#65533;q&#65533;B&#65533;&#65533;&#65533;B&#65533;&#65533;h p &#65533; &#65533;&#65533;&#65533;J&#65533;l&#65533;&#65533;&#65533;	&#65533;,&#65533;&#65533;&#65533;x&#65533;&#65533;)=&#65533;&#65533;L&#65533; &#65533;L-&#65533;D&#65533;&#65533;Q&#65533;&#65533;&#65533;&#65533;S&#65533;UC&#65533;&#65533;&#65533;>)&#65533;&#65533;&#65533;DFl&#65533;d0&#65533;Nn&#65533;&#65533;qp&#65533;\hA&#65533;\8U&#65533;jh&#65533;f&#65533;9k0&#65533;ex&#65533;f&#65533;&#65533;G&#65533;eXU&#65533;M&#65533;Q?&#65533;^8&#65533;4&#65533;B&#65533;<&#65533;sK&#65533;)HB&#65533;&#65533;$J0&#65533;&#65533;&#65533;:&#65533;X&#65533;'&#65533;&#65533;x,x|[&#65533;&#65533;(_y&#65533;H $&#65533;N&#65533;&#65533;&#65533;4K&#65533;P4 &#65533;&#65533;HK&#65533;&#65533;)% hV-OX&#65533;&#65533;&#65533;0&#65533;!/]0&#65533;"&#65533;- &#65533;G&#65533;*Hs&#65533;&#65533;%&#65533;%F&#65533;&#65533;H&#65533;&#65533;d&#65533;SX&#1986;&#65533;q&#65533;{&#65533;n&#65533;&#65533;l&#65533;&#65533;f&#65533;hfhl&#65533;&#65533;}&#65533;J&#65533;Jxf@&#65533;/Q&#65533;&#65533;A&#65533;&#65533;Z&#65533;+&#65533;a&#65533;&#65533;DH&#65533;yI&#65533;Gp&#65533;DH(;[&#65533;&#65533;&#65533; &#65533;&#65533; xLZ&#65533;&#1592;&#65533; &#65533;&#65533;^&#65533;N&#65533;&#65533; &#65533;<&#65533;&#1580;&#65533;&#1580;&#65533;&#65533;&#65533;e]&#65533;)E&#65533;&#65533;&#65533;-&#65533;.&#65533;&#65533;15n&#65533;&#65533; WZ&#65533;4eq&#65533;1[X&#65533;&#65533;&#65533;&#299;&#65533;&#65533;d&#65533;&#65533;@t&#65533;y&#65533;&#65533;s&#65533;&#65533;x a&#65533;&#65533;f&#65533;&#65533;}]&#65533;~m&#65533;K&#65533;&#65533;K&#65533;E}>p&#65533;/&#65533;&#65533;2&#65533;2&#65533;&#65533;@p&#65533;s&#65533;&#65533;$&#65533;1&#65533;'&#65533;&#65533;EpX&#65533;h&#65533;&#65533;GpI G&#65533;IX&#512;P&#65533;&#65533; &#65533;&#65533;$&#65533;\&#65533;H &#65533;&#65533;%&#65533;&#65533; s&#65533;@&#65533;a&#65533;J&#65533;&#65533;&#65533;&#65533;[&#65533;a%Z-%Z&#65533;@&#65533;Y&#161;&#65533;um&#65533;&#65533;&#65533;&#65533;x&#65533; a&#65533;$&#65533;&#65533;&#65533;[ A&#65533;D&#65533;&#65533;M&#65533;9&#65533;@c&#65533;#&#65533;gp&#65533;T&#65533;&#65533;a&#65533;&#65533;&#65533;&#65533;m&#65533;&#65533;K&#65533;&#1528;&#65533;~&#65533;K&#65533;F&#65533;aXD8Dh&#65533;-&#65533;.H_&#65533;:&#65533;&#1536;&#65533;&#1344;}?&#65533;&#65533;E&#65533;&#65533;k&#65533;&#65533;k&#65533;&#65533;&#65533;g&#65533;:&#65533;&#65533;0&#65533;&#65533;Qp~#&#65533;&#65533; H&#65533;X?&#65533;&#65533;&#65533;hD&#65533;&#65533;&#65533;&#65533;&#1204;,&#65533;)]V(&#1718;d&#65533;&#65533;&#65533;&#65533;&#65533;&#65533;&#65533;X&#65533;G1&#65533;&#65533;K&#65533;P &#65533;&#65533;u&#65533;&#65533;&#65533;&#65533;dP&#65533;l&#65533;P&#65533;xSH&#65533;uB8&#65533;&#65533;qx&#65533;gF&#65533;^&#65533;&#65533;mH&#65533;&#324;K &#2040;&#65533;&#65533;!=&#65533;@Vp&#65533;W l{?&#942;k&#65533;&#65533;&#65533;R&#65533;?0sH`&#65533;u&#65533;:&#65533;f&#65533;&#65533;;&#65533;*-&#65533;&#65533;x&#65533;Z&#65533;7&#65533;S &#65533;J&#65533;  &#65533;&#65533;-&#65533;&#65533;&#65533;H{&#65533;&#65533;&#65533;&#65533;HKL&#726;&#1961;a&#1953;%}d&#65533;Q&#1541;&#65533;&#65533;dHd&#65533;<O0eX&#65533;up&#65533;&#65533;(b&#65533;@L
!j
&#65533;@&#65533;8Pt&#65533;&#65533;&#65533;&#65533;=&#65533;&#65533;zh&#65533;+&#65533;K&#65533;&#65533;J&#65533;&#65533;eN_=&#65533;&#65533;!&#65533;E`VX&#65533;:@&#65533;0p&#65533;A&#65533;Q&#65533;&#65533;_H&#65533;v&#65533;&#65533;`8Iu&#65533;fX&#65533;l&#65533;l&#65533;G&#65533;VX&#65533;F&#65533;&#65533;&#65533;(&#65533;*&#65533;h;h&#65533;@&#65533;&#65533;&#705;&#65533;-84&#59677;&#65533;&#65533;(&#65533;&#495;&#65533;]&#65533;,Z`&#65533;.-&#65533;Q&#65533;&#65533;+&#65533;&#65533;4&#65533;2^&#65533;5Y&#65533;W^"cXWvX&#65533;&#1604;&#65533;&#65533;?y&#65533;&#560;&#65533;P&#65533;&#65533;Q(PU&#65533;c&&#65533;e&#65533;&#65533;+&#65533;W.&#65533;i&#65533;U_0&#65533;U&#65533;EX&#65533;]aXNj&#65533;x&#512;`&#65533;:&#65533;&#65533;W&#65533;k`h&#65533;cl&#65533;&#65533;z&#65533;&#65533;GXv&#65533;:H@&#1026;/&#65533;&#65533;x &#65533; }&#65533;&#65533; &#65533;&#65533;&#65533;&#65533;&#65533;&#65533;&#65533;P&#65533;C&#65533;&#65533;J&#65533;N&#65533;&#65533;y&#65533;0e&#65533;dMO&#65533;&#65533;h.58&#65533;&#65533;V*0&#65533;d &#65533;_peH`P^dH&#65533;s&#65533;u&#65533;&#65533;|AvP&#65533;,2&#65533;&#65533;T&#65533;&#65533;Rn&#65533;&#65533;&#49991;z&#65533;&#65533;JXf&#65533;][&#65533;&#65533;b~&#65533;[=(0&#65533;E&#65533;m;`&#65533;&#65533;&#65533;`&#65533;P	0&#65533;&#65533;?xr&#65533;&#65533;Cp&#65533;k&#65533;&#65533;k&#65533;u&#65533;&#65533;=&#65533;@X&#65533;kXE&#65533;&#65533;FxV&#65533;.&#1281;p&#65533;&#65533;&#65533;@&#65533;P&#65533;&#65533;&#65533;&#65533;(8C84&#65533;&#65533;hc&#65533;&#65533;yd&#65533;` +&#65533;hK&#65533;h&#65533;^&#65533;1?<&#65533;KC &#65533;Fp@&#822;&#65533;&#65533;qee&#65533;&#65533;&#65533;dX&#65533;yX&#65533;q@&#65533;q&#65533;&#65533;b(&#65533;&#65533;&#65533;&#65533;&#65533;j&#65533;]&#65533;nph&#65533;&#65533;k&#65533;^a&#65533;~&#65533;&#65533;&#65533;&#65533;&#65533;&#65533;[&#65533;E&#65533;&#65533;&#65533;q=&#65533;&#65533;9&#65533;m=&#65533;&#65533;+&#65533;&#65533;9Dh&#65533;DP&#65533;i&#65533;&#65533;&#65533;D&#65533;(H;&#65533;&#65533;8r;&#65533;\h0uXG&#65533;&#65533;G%&#65533;:&#65533;&#65533;(&#65533;&#65533;(&#65533;&#65533;&#65533;7 `&#65533;&#65533;&#65533;lc%&#65533;&#65533;&#65533;o&#65533;>&#65533;V&#65533;+&#65533;o&#65533;V&#65533;:w&#65533;_p&#65533;&#65533;S&#65533;]&#65533;>Q&#65533;Y&#65533;&#65533;Z>ic&#65533;&#65533;d8&#65533;&#65533;:&#65533;v&#65533;-t&#65533;&#65533;Ph&#65533;p &#65533;j&#65533;^&#65533;j.&#65533;q&#1790;qGf&#65533;&#65533;fd.o&#65533;!&#65533;&#65533;60&#65533;@&#65533;6N&#65533;0&#65533;&#1856;p&#65533;0&#65533;(|C&#65533;&#65533;@&#65533;@`&#65533;G &#65533;FX&#65533;E&#65533;&#65533;&#65533;I&#65533;X&#65533;@ &#65533; V&#65533;8 x&#65533;&#1157; K6&#65533;c-&#65533;&#65533;o&#65533;.&#65533;&#65533;&#65533;o:&#65533;&#65533;&#65533;&#65533;H&#65533;/&#65533;&#65533;&#65533;&#65533;&#65533;&#65533;&#65533;&#65533;&#65533;&#65533;&#65533;)&#65533;&#65533;&#65533;bc&#65533;&#65533;&#65533;)nbxL\&#65533;&#65533;&#65533;5k&#65533;&#65533;J&#65533;b&#1710;&#65533;&#65533;z&#65533;~&#65533;&#65533;&#65533;&#65533;&#65533;&#65533;Gf0~&#65533;&#65533;&#65533;&#65533;&#65533;s&#65533;_z&#65533;&#1344;0&#65533;&#65533;&#65533;5 &#65533;DX&#65533;&#65533; &#65533;&#65533;u`-&#65533;&#65533;xk&#1213;&#65533;&#65533;8l/&#65533;&#65533;&#65533; &#65533;|&#65533;&#65533;80&#65533;&#65533;&#65533;&#65533;9&#65533;&#65533;v&#1505;D?&#65533;z_&#65533;Z&#65533;&#65533;N&#65533;&#65533;b&#65533;g&#1669;&#65533;A&#65533;q(Z&#65533;&#65533;}&#65533;nqcp&#65533;&#65533;&#65533;Pl&#65533;&#65533;a&#65533;mf&#65533;&#65533;&#65533;&#65533;f&#65533;&#65533;S&#65533;&#65533;&#65533;&#65533;xd&#65533;qF&#65533;XG&#65533;&#65533;&#65533;_&#65533;/&#65533;&#65533;h&#65533;:&#65533;&#65533;&#65533;&#65533;&#65533;Q2x 6&#65533;&#65533;&#65533;&#65533;&#65533;7&#65533;O&#65533;&#65533;jO&#65533;&#65533;&#65533;`0 &#65533;&#65533; 0z&#65533;G&#65533;&#65533;3&#65533;&#65533;&#65533; H&#65533;&#65533;^w&#65533;&#65533; &#65533;&#65533;4&#65533;&#65533;&#65533;_&#65533;Zp&#65533;&#65533;&#1797;wH:&#65533;Z&#65533;&#65533;]&#65533;&#65533;(&#65533;oH&#65533;gq&#517;\p&#65533;j&#65533;&#65533;&#65533;_m&#65533;&#65533;z&#65533;&#65533;&#65533;&#65533;&#65533;w&#65533;&#65533;{#&#65533;#P_Fx&#65533;&#65533;&#65533;&#65533;7&#65533;&#65533;eY&#65533;9&#65533;&#65533;; S&#65533;&#65533;&#65533; ~&#65533; &#65533;]&#65533;&#65533;&#65533;y&#65533;h&#65533;&#65533;P&#65533; &#65533;Hp@&#65533;&#65533;0|&#65533;&#65533;&#65533;(&#65533;o&#65533;&#65533;6&#65533;k &#65533;&#528;"G&#65533;,i&#65533;$&#659;  &#65533;&#65533; L&#65533;0&#65533;&#65533;&#404;&#65533;X&#65533;j%S&#65533;&#65533;&#65533;_&#65533;&#1138;&#65533;kW)R&#65533;B&#65533;B&#65533;m&#65533;.i&#65533;&#65533;C&#65533;-\&#65533;g&#426;U&#65533;&#65533;&#65533;M[3la&#65533;&#65533;&#65533;&#65533;&#65533;Y&#65533;K&#65533;.&#65533;&#65533;&#65533;&#65533;&#1848;&#65533;&#65533;)&#65533;G#K&#65533;&#65533;s&#65533;a`&#65533;&&#65533;qB&#65533;&#65533;0kX&#65533; &#65533;&#65533; &#65533; CD+0s&#65533;0&#65533;C&#65533;q&#65533;&#131;&#65533;E&#65533;&#512;&#65533; &#65533;&#65533;&#65533; &#65533;c&#65533;&#1850;w&#65533;& &#65533;&#65533;K&#65533;0a&#65533;&#65533;yS&#65533;Y&#65533;|K&#65533;&#65533;'&#65533;u&#65533;Pm&#65533;TjS&#65533;M&#65533;v&#65533;*V&#65533;&#65533;.^&#65533;G&#65533;&#1717;x&#65533;&#65533;6&#65533;&#1455;^Ym&#1584;}&#65533;&#65533;Z&#65533;&#65533;&#65533;&#65533;&#65533;C&#65533;?\s&#817;&#65533;6&#65533;&#65533;&#65533;`&#65533;&#65533;`&#65533;bXb&#65533;m&#65533; 0l&#65533;A&#65533;} &#65533;
d&#65533; &#65533;a&#65533; &#65533;p&#65533;@&.&#65533;&#65533;?E&#65533;PE1&#65533;&#65533; o5&#65533;x&#65533;H&#65533;&#65533;&#17550;&#65533; &#65533;&#65533;p`&#65533;&#65533;)&#65533;&#65533;0>&#65533;bK,&#65533; &#65533;&#65533;.&#65533; S&#65533;)&#65533;&#65533;&#65533;&#65533;ft&#65533;
-&#65533;&#1074;/&#65533;&#65533;4&#65533;XcM=&#65533;&&#65533;&#65533;&#65533;&#65533;&#65533;zg&#65533;&#65533;~&#65533;&#65533;&#65533;&#65533;!&#65533;&#500;&#65533;B`&#65533;1x&#65533;'&#65533;&#65533;l&#65533;&#65533;b&#65533; &#65533;e%$0&#65533;$d&#65533;A&#65533;&#65533;&#65533; &#65533;dz&#65533;@&#65533;@&#65533;-&#65533;&#65533; &#65533;V*H&#65533;&#65533;*&#65533;(G2	&#1226;7&#65533;&#65533;.&#65533;&#65533;&#65533;-&#65533;x&#65533;&#65533;.&#65533;&#65533;&#65533;.&#65533;c%*&#65533;&#65533;rKv&#1541;&#65533;.&#65533;&#65533;&#65533;&#65533;8&#65533;T&#65533;&#65533;{&#65533;&#65533;&#65533;fY&#65533;&#65533;&#65533;&#65533;|q&#65533;U&#65533;%&#65533;&#65533;&#65533;'&#65533;&#65533;&#65533;F&#65533;h&#65533;_&#1688;&#65533;&#65533;d&#65533;&#65533;D&#65533;&#65533;&#65533;&#65533;f&#65533; &#65533;}&#65533;X&#65533;	&#65533;&#65533;&#65533;h&#65533;&#65533;v&#65533; &#65533;&#65533;Zj&#65533;&#65533;J&#65533;&#65533;&#65533;+&#65533;!&#65533;D&#65533;&#65533;?&#65533;&#65533;&#65533;?e05K-&#65533;&#65533;21&#65533;b2&#65533;$cL1&#65533;c2&#1928;3]&#65533;r&#65533;&#65533;&#65533;+&#65533;&#65533;bL9&#65533;)&#65533;&&#65533;p&#65533;&#65533;-|q&#65533;_Y&#864;&#65533;.&#65533;&#65533;&#65533;7&#65533;m&#65533;&#65533;5ak&#65533;o&#65533;e&#65533;&#65533;	0L&#65533;&#65533;lfY	0$&#65533;{&#65533; &#65533;&#65533;+1&#65533;(&#65533;"&#65533;
&#65533;&#65533;&#65533;&#65533;&#426;&#521;&#65533;&#530;L&#65533;&#65533;&#65533;?D&#65533;"K&#734;tbK2&#65533;x&#65533;.1#c&#65533;,&#65533;&#65533;&#65533;7&#12803;;&#65533;p3J(&#65533;&#65533;&#65533;)&#65533;&#65533;&#65533;&}&#65533;	&#65533;{&#65533;|&#65533;&#65533;T&#65533;&#65533;X(<6&#65533;&#65533;&#65533;&#65533;&#65533;0x&#65533;B	:&#65533;&#65533;o&#65533;&#65533;0&#65533;&#65533;$&#65533;@fLH|K@
4&#65533;&#65533;i&#65533;c4&#65533;k&#65533;f&#65533;&#65533;&#65533;&#65533;&#65533;#H&&#65533;h&#65533;?&#65533;&#65533;&#65533;-.&#65533;2&#65533;&#65533;&#65533;N&#65533;LY&#65533;&#65533;&#65533;-P&#65533;q|C&#65533;`&#65533;< &#1549;q&#65533;c[&#65533;&#65533;>&#65533;&#65533;8&#65533;&#65533;&#65533;&#65533;&#65533;&#65533;&#65533;&#65533;D&#65533;&#65533;&#65533;&#65533;,&#65533;&#65533;	a&#65533;@&#65533;p&#65533;&#65533;&#65533;@c&#65533;&#65533;&#65533;:X&#65533;&#65533;0&#65533; &#65533; &#65533;&#65533;:&#65533;9,S&#65533;2&#65533;&#65533;ND&#65533;Q1h@j  68&#65533;al&#65533;'F&#65533;8.$?
&#65533;`&#65533;Z&#65533;&#65533;&#65533;&#65533;&#65533;-j&#65533;$]$c(1&#65533;*&#65533;&#65533;@&#1357;&#65533;&#65533;<&#65533;q&#65533;p&#65533;&#65533;&#65533;"&#65533;#&#65533;E&#65533;&#65533;&#65533;&#1693;Y&#1459;&#65533;&#65533;O&#65533;&#65533;3I&#65533;Ja&#65533;&#65533;e&#65533;&#65533;&#65533;&#65533;&#65533;<&#65533;&#65533;X&#65533;&#65533;@&#65533;&#65533; 8"O&#65533;C|S&#65533;bp&#65533;&#65533;@&#65533;&#65533;&#65533;?&#65533;wC&#65533;&#65533;&#65533;& 1Ov+&#65533;h&#65533;&#65533;m!&#65533;N$&#65533;&#65533;&#65533;&#65533;n&#65533;&#65533;]p&#65533;&#1104;&#65533;&#65533;!&#65533;p&#65533;&#65533;&#65533;&#65533;!&#65533;&m&#65533;k&#65533;#AI&#65533;&#65533;&#65533;&#65533;dW&#1557;I&#65533;a&#65533;&#65533;:9&#65533;&#65533;!&#1569;fh &#65533;&#65533;&#65533;S&#65533;&#65533;&#65533;f@&#65533;&&#65533;&#65533;&#65533;&#65533;e&#65533;&#65533;&#32198;0 # &#65533;0&#65533;&#65533;E&#65533;&#65533;&#65533;&#65533;&#65533;&#65533;F&#65533;&#65533;&#65533;&#65533;,&#65533;&#65533;/&#65533;h&#65533;&#897;&#65533;&#65533;&#65533;F&#65533;h&#1098;V&#65533;&#65533;&#65533;G5&#65533;qx&#65533;&#65533;&#65533;&#65533;&#65533;dZ;-1&#65533;&#65533;&#65533;vTa	&#65533;&#65533;;&#65533;&#65533;.&#65533;'[&#65533;&#65533;<&#1861;&#1572;'qp
@&#65533;&&#65533;ZA
D&#65533;P&#25111;&#65533;e&#65533;J&#65533; &#65533;D&#65533;Hl9*&#65533;&#65533;&#65533; &#65533;f0&#65533;	&#65533;&#65533;&#65533;q+1i&#65533;V&#65533;&#65533;&#65533;&#65533;G$&#65533;&#65533;<&#65533;&#65533;Z&#65533;BV&#65533;&#65533;6p&#65533;	Z&#65533;&#65533;&#65533;9&#21582;t&#65533;&#65533;~<&#65533;=&#65533;&#65533;aXb&#65533;h&#65533;0&#65533;&#65533;8&#65533;sMs&#65533;gU&#65533;&#65533;&#65533;&#1910;&#65533;&#65533;0&#65533;&#65533;&#1414;P&#65533;!&#65533;&#65533;?&#65533;&#65533;{P&#65533;(&#65533;&#65533;2&#65533;&#65533;f&#65533;&#65533;&#65533;l&#65533;@8 &#65533;$` &#65533;&#1384;&#65533;?.j&#65533;&#65533;&#65533; aMb&#65533;2"&#65533;F&#65533;Q&#65533;aSZ&#65533;Q&#65533;$9&#65533;&#65533;&#65533;-f&#65533;&#65533;#&#65533;\&#65533;E1&#65533;T&#65533;p&#65533;1&#65533;&#65533;#i&#65533;3x&#65533;&#65533;M&#65533;K&#65533;"&#65533;&#65533;J&#65533;e&#65533;!l&#65533;kO&#65533;U&#65533;j&#65533;x&#65533;&#65533;=_&#65533;&#65533;"&#65533;&#65533;&#321;|@-DX&#65533;A&#65533;P&#65533;&#65533;M&#65533;S &#65533;&#65533; &#65533;t&#65533;&#65533;&#65533;&#65533; &#65533;W1&#65533;&#25583;&#65533;K&#65533;&#65533;&#65533;&#65533;&#65533;&#65533;&#65533;G&#65533;KiH&#65533;&#65533;	Rpb&#65533;&#65533;o,&#65533;A]&#65533;BY&#65533;(&#65533;6&#65533;Bn&#65533;&#65533;&#65533;hi&#721;r&#65533;&#65533;&#65533;P-;&#1625;&#65533;J&#65533;&#65533;.&#65533;&#65533;%0&#65533;wi&#65533;&#217;&#65533;mV}{O{^`84pph&#65533;&#65533;w&#65533;&#65533;&#65533;&#65533;&#65533;&#65533; Z&#65533;&#65533;?V&#65533;$J&#65533;&#65533;&#65533;,&#65533;&#65533;FQ&#65533;&#65533;&#65533;&#65533;[&#65533;&#1836;w&#623;&#915;K&#65533;PD&#65533;&#65533;&#65533;F&#65533;JAn<&#65533;&#65533;&#65533;1&#65533;a:&#65533;&#65533;(&#65533;&#65533;&#65533;17&#65533;#&#65533;q&#65533;0X&#65533;&#65533;a&#65533;&#65533;KU&#65533;
hLvX&#65533;&#65533;&&#65533;,p&#65533;q&#65533;[&#65533;?&#65533;&#65533;-h&#65533;{0(&#65533;&#65533;&#65533;&#65533;@..A8&#65533;oN&#65533;&#65533;b&#65533;b&#907;&#65533;&#65533;|E&#65533;&#65533;Rb&#65533;X&#65533;z7,q2J`&#65533;&#65533;&#65533;&#65533;&#65533;U&#65533;I)d&#65533;&#65533;&#65533;&#65533;&#517;&#65533;&#65533;q&#65533;nH#&#65533;0&#65533;&#65533;&#65533;afx&#65533;&#65533;&#473;&#65533;&#65533;j&#65533;x&#65533;&#65533;d&#65533;u&#65533;?&#65533;&#65533;&#65533;&#65533;7&#65533;/ &#65533;&#65533;&#65533;&#65533;&#65533;&#65533;&#65533;`&#65533;&#65533;I r0]|`$X&#65533;&#65533;p7&#65533;&#65533;&#65533;+M&#65533;+E&#65533;&#65533;2$&#65533;%I&#65533;n&#65533;&#65533;&#1994;$?:&#65533;&#65533; &#65533;&#65533;Y&#65533;&#65533;r&#65533;(E&#65533;&#65533;&#65533;3n8&#1025;&#65533;&#65533;E!Z1t&#65533;V&#65533;&#65533;&#65533;akc&#65533;&#65533;U&#65533;l&#65533;m&#65533;YU&#65533;~&#65533;&#65533;=/@!&#65533;&#65533;&#65533;&#65533;&#65533;&#65533;{p0T!a$&#65533;^dt &#65533;Le&&#65533;*&#65533;ABj&#65533;&#65533;&#65533;|&#65533;wE/fv&#65533;&#1487;&#65533;j'#J}&#65533; &#65533;&#65533;&#65533; &#65533;'&#65533;&#65533;	`uBg&#65533;&#65533;x7&#65533;1&#65533;s&#65533;&#65533;8G;&#65533;L&#65533;r&#65533;&#65533;&#65533;1&#1058;&#65533;JT[&#65533;&#65533;&#65533;&#65533;&#65533;g&#65533;&#65533;&#65533;&#65533;&#1670;&#65533;&#65533;nh&#65533;s&#65533;&#65533;&#229;&#65533;&#65533;h!;x&#65533;&#65533;&#65533;&#65533;&#65533;&#65533;d&#65533;cPTv&#65533;@8 &#1874;F&#65533;/y&#65533;&#65533;`%J,\1)&#65533;&#65533;)o,&#65533;&#65533;&#65533;l&#65533;'&#65533;W&#65533;&#65533;&#65533;B't&#65533;,&#65533;L&#65533;1&#65533;B4pC.&#65533;&#65533;&#65533;&#65533;h&#65533;Q&#65533;&#65533;4&#65533;0&#65533;0X&#65533;R&#65533;&#65533;t&#65533;&#65533;&#65533;&#65533;&&#351;&#65533;&#65533;U&#65533;&#65533;&#65533;l&#65533;p&#65533;(B&#65533;@8&#65533;D&#65533;D!@	DA&#65533;&#65533;,} 	p &#65533;0&#65533;F(Dw&#65533;N&#65533;&#65533;&#65533;&#65533;E&#65533;F&#65533;|&#65533;&#65533;&#65533;&#65533;&#65533;&#65533;T&#65533;<&#65533;&#65533;&#65533;X&#65533;&#65533;)&#65533;&#65533;&#65533;H&#65533;e&#65533;&#65533;-&#65533;-&#65533;7&#65533;7H&#65533;9&#515;Q&#65533;<&#65533;&#65533;4&#65533;&#65533;*C&#65533;&#65533;&#65533;&#65533;?&#1052;&#65533;&#65533;m&#65533;i&#65533;&#65533;&#65533; &#65533;&#65533; &#65533;X&#65533;&#65533;&#1153;&#65533;&#65533;&#65533;&#65533;i	l&#65533;
H]<&#65533;U&#65533;&#65533;&#65533;@@&#65533;&#65533;8&#65533;&#65533;(O~&#65533;&#65533;&#65533;Z&#65533;&#65533;mQ&#65533;&#65533;&#65533;!E&#65533;&#65533;&#65533;&#1313;b	*&#65533;&#65533; (&#65533;B&#65533;&#65533;&#65533;&#65533;&#65533;.C2&#65533;&#65533;&#65533;-&#65533;&#65533;1l&#65533;#&#65533;&#65533;&#65533;%&#643;=&#65533;&#65533;8T&#65533;3&#65533;&#65533;0&#773;%&#65533;b'&#65533;&#65533;N&m&#65533;o+&#65533;"&&#65533;*&#65533;^&#65533;&#65533;&#65533;-n&#65533;&#65533;&#65533;&#65533; &#65533;&#65533;&#65533;0&#65533;?&#65533;@&#65533; &#65533;@#8&#65533;&#65533;&#65533;&#65533;&#65533;&#65533; &#65533;^&#65533;&#65533;R/&#65533;&#65533;X&#65533;5&#65533;&#65533;j&#65533;&#65533;&#65533;q @&#65533;&#65533;&#684;&#65533;-&#65533;Q&#211;,&#65533;&#65533;&#65533;&#65533;-&#65533;]7&#65533;&#65533;<H&#65533;!1&#65533;$&#65533;V9&#65533;C&#65533;U&#65533;&#65533;&#65533; &#65533;`%&#65533;&#65533;&#65533;U&#65533;&#65533;*Zq&#65533;&#65533;&#65533;*A&#65533;X&#65533;&#1601;&#65533;iA0&#65533;&#65533;\]&#65533;E&#65533; &#65533; 	 &#65533;&#65533;&#65533;&#65533;4@G@\Q$c&#65533;&#65533;&#65533;&#65533;&#54090;&#65533;J &#65533;&#65533;WM&#65533;&#65533;&#65533;&#65533;&#65533;N&#65533;C&#65533;&#65533;-&#65533;g!&#65533;/&#65533;B&#984;&#65533;8&#65533;&#65533;&#65533;pC2&#65533;&#65533;4lC.H&#65533;&#65533;&#65533;U:0Q&#65533;&#65533;5P&#65533;l&#65533;G&#65533;&#65533;&#65533;&UR&#65533;q&#65533;=&#65533;e&#65533;&#65533;&#65533;&#65533;"&#65533;&#65533;A&#65533;&#65533;xA&#65533;&#65533;&#65533;l&#65533;&#65533;&#65533;&#65533;&#65533;&#65533;&#65533;u&#65533;| _r]| <&#65533;&#65533;&#65533;A$&#65533;&#65533;&#65533;J&#65533;&#65533;F&#65533;&#2000;&#65533;j&#65533;62&#65533;o&#65533;$&#65533;&#65533;od
&#65533;&#65533;)&#1026;}&#65533;&#65533;/&#65533;&#65533;/l&#65533;&#65533;&#65533;&#65533;T&#65533;-&#65533;(&#65533;B7&#65533;&#1841;&#65533;9&#65533;&#1433;&#65533;&#65533;9&#65533;<C#4B&#65533;0&#65533;L&#65533;'M&#65533;@&#65533;&#1415;&#65533;&#65533;=&#65533;*&#65533;*&#65533;&#65533;&#65533;X&#65533;&#65533;&#65533; 4&#65533;&#65533;&#65533;X&#65533;&#65533;@&#65533;&#65533;&#65533;&#65533;,&#65533;&#65533; w5@&#65533;&#65533;&#65533;&#65533;vZ'w&#65533;d&#65533;pQ&#65533;&#65533;&#65533;&#65533;&#65533;&#19092;&#65533;F(`&#65533;=&#65533;o&#271;d
 ,&#65533; x-&#65533;&#65533;Q&#65533;8&#65533;&#65533;qC7xG.&#65533;B+&#65533;&#65533;&#65533;9&#65533;iT&#65533;&#65533;h&#1398;X&#65533;#&#65533;&#65533;&#65533;&#65533;[&#65533;E?y&#65533;i&#65533;&#65533;T&#65533;oU&#65533;)&#65533;&#65533;@ &#65533;B~&#65533;&#65533;@&#65533;` &#65533;@h&#65533;&#65533;&#65533;&#65533;-&#65533;e
&#65533; &#256;&#65533;&#65533;&#65533;&#65533;&#65533;&#65533;&#65533;@B4@]&#65533;H  &#65533;&#65533;/&#65533;^&#65533;A&#65533;&#65533;X&#65533;&#65533;8&#65533;z&#65533;&#65533;&&#65533;&#65533;&#65533;&#65533;h&#65533;?&#65533;'Nl&#65533;.&#65533;&#65533;7|7|&#65533;7&#65533;&#65533;E/&#65533;&#65533;(&#65533;&#65533;7&#65533;&#65533;9&#65533;&#242;&#65533;)&#65533;&#65533;4@3<B#&#65533;)&#65533;&#65533;`(&U&#65533;&#65533;)Z&#65533;f>q&#1927;
A&#65533;d&#65533;J&#65533;1&#65533;&#65533;,WH@d&#65533;&#65533;&#65533;&#65533;$ &#65533;&#65533;&#65533;&#65533; &#65533;&#65533;X'&#65533;(&#65533;&#65533;&#65533;*pH$&#65533;P&#65533;D&#65533;$&#1234;&#65533;&#65533;p&#65533;&#65533;=&#65533;B&#65533;d\-&#65533;f}&#65533;7tN}Y&#65533;k+&#65533;N8&#65533;Y&#65533;N&#65533;&#65533;&#65533;V&#65533;&#65533;5&#65533;&#65533;#Pk&#65533;B&#65533;&#65533;&#65533;TBp&#65533;@u&#65533;&#65533;o&#65533;&#1010;&#65533;+&#65533;&#65533;o
&#65533;&#65533;d&#65533;@s&#65533;@&#65533;AhA&#65533;&#65533;DF`]&#65533;&#65533;&#65533;&#65533;@&#65533;@&#65533;&#65533;&#65533;|&#65533;&#65533;&#65533;^&#65533;&#65533;D4&#65533;&#65533;&#65533;&#65533;D&#65533;d6&#65533;1&#65533;&#65533;<&#65533; &#65533;&#65533;8N!&#65533;6xC&#65533;n&#65533;BE&#65533;&#65533;&#65533;&#65533;&#65533;9&#65533;9LC7L&#65533;=&#65533; 4&#65533;+P($D&#65533;6&#65533;M&#65533;&#65533;W&#65533;}&#65533;&#65533;&#65533;,&#65533;&#65533;&#65533;&#65533;&#65533;(c  &#65533;&#65533;P^>&#65533;h&#65533;&#65533;&#65533;_^j&#65533;&#65533;|$	&#65533;h&#65533;&#65533;&#65533;&#65533;&#65533;&#1630;&#65533;h&#65533;&#65533;"&#65533;&#65533;>i6&#65533;&#65533;1&#65533;&#65533;&#65533;'&#65533;'&#65533;&#662;&#65533;&#65533;&#65533;B"~&#65533;9|&#65533;(/&#65533;&#128;&#65533;&#65533;8.&#65533;"&#65533;5&#65533;&#65533;=&#65533;C:&#65533;C504X3@$&#65533;)Wp]nn&#65533;&#65533;&#65533;AA8a&#65533;&#65533;&#65533;&#65533;$T&#65533;#&#65533;$ &#65533;eL&#65533;&#65533;C	&#65533;&#65533;&#65533;b&#65533;\Wx&#65533;&#65533;~&#65533;&#65533;"&#65533;`&#65533;&#65533;Z-&#65533;.iQ&#65533;&#65533;&#65533;&#65533;X&#65533;&#65533;&#65533;&#65533;2&#65533;M  )&#65533;0)LN&#65533;@o(&#65533; &#65533;B0xC4&#65533;&#65533;(&#65533;B.&#65533;&#65533;+&#65533;i&#65533;&#65533;)&#65533;:&#65533;&#65533;&#65533;B&#65533;2@C6P+$LB&#65533;&#65533;&#65533;&#65533;A&#65533;Q &#1081;&#65533;&#65533;
&#65533;'&#65533;
&#55238;[,B&#65533;%03(x&#65533;&#65533;@	&#65533;&#65533;&#65533;u&#65533;?&#65533;&#65533;&#65533;Y&#1916;&#65533;&#65533;&#65533;&#65533;@ &#65533;&#65533;Q&#65533;&#65533;Y&#65533;e0.&#65533;Za&#65533;&#65533;m&#65533;&#65533;J&#65533;g&#65533;m&#65533;&#65533;QK &#148;&#65533;`&#65533;&#65533;B/p.&#65533;&#179;&#65533;&#65533;,&#65533;&#65533;-&#65533;)&#65533;/&#16537;&#65533;&#65533;&#65533;58&#65533;3H&#65533;&#65533;&#65533;48+,6d$0[&#65533;&#65533;&#65533;vR&#65533;Z&#65533;?&#65533;&#65533;~.,-&#65533;&#65533;&#65533;&#65533;E%L+&#65533;(@&#65533;&#65533;qi&#65533;Mhp@	&#65533;&#65533;&#65533;ig40&#65533; &#65533;_&#65533;KY&#65533;&#65533;3&f5&#65533;F&#65533;\&#65533; &#65533;&#65533;&#65533;&#65533;D
&#65533;&#65533;'|&#65533;&#65533;&#65533;;&#65533;'&#65533;&#65533;-&#65533;&#65533;B/&#65533;B&&#65533;B/&#65533;/&#65533;9&#65533;\8L&#65533;48C(G9&#65533;&#65533;4&#65533;&#65533;#D&#65533;$L3`&#65533;&#65533;&#65533;&#65533;pukX&#65533;&#65533;&#65533;&#65533;*&#65533;A&#65533;&#65533;&#65533;'&#65533;S&#65533;#@&#65533;#(&#65533;#T&#65533;&#65533;T@&#65533;@&#65533;F&#65533;&#1301;,v= &#65533; &#1494;@	|&#65533;(&#65533;&#65533;&#65533;O&#65533;&#65533;&#65533;&#65533;
8&#65533;J&#1737;0&#65533;3&#65533;M&#65533;:&#65533;M&#332;~&#65533;&#65533;&#65533;B"r*&#65533;}&#11481;&#65533;s&#65533;"&#65533;4PC4\:&#65533;&#65533;3&#65533;&#65533;&#65533;Cc%&#65533;&#65533;&#65533;ZqG&#1503;&&#65533;&#65533;p&#65533;&#1545;*&#65533;&#65533;%&#65533;2$&#65533;&#65533;#8 &#65533;&#65533;&#65533;&#65533;c`&#65533;d&#65533;]&#65533;&#65533;&#200;a&#65533;(&#65533; <&#65533;&#65533;&#65533;*aJ&#65533;x&#65533;D&#65533;&#65533;*&#65533;&#1542;[&#65533;9#V93&#65533;&#65533;&#65533;&#65533;&#65533; &#65533;&#65533;,&#65533;'/&#65533;&#65533;&#65533;'/H&#65533;=&#65533;&#65533;6&#727;&#65533;&#65533;.C7&#65533;&#65533;&#65533;4&#65533;4D5&#65533;2&#65533;$,&#65533;$`6`B&#65533;&#65533;]&#1797;'	TD&#65533;p&#65533;5&#65533;n&#65533;&#65533;%&#65533;xqH&#65533;&#65533;^&#1473;" &#65533;\&#65533;|@&#65533;&#65533;&#65533;&#65533;&#65533;c&#65533;@d&#65533;KW&#65533;&#65533;@	p&#65533;@&#65533;&#65533;j&#65533;&#198;&#65533;&#65533;l&#65533;G&#65533;w&#65533;&#1034;&#65533;V&#278;&#65533;J&#65533;t&#65533;:&#65533;&#65533;/&#65533;B&#409;BK&#65533;&#65533;'pB&&#65533;&#65533;&|B&|&#65533;&#65533;&#65533;&#65533;(&#65533;&#65533;&#65533;MQ&#65533;4&#65533;\&#65533;r&#65533;&#65533;vo&#65533;.&#65533;Y&#65533;&#65533;'&#65533;&#65533; &#65533;Awt&#65533;"&#65533;*&#65533;&#65533;m&#65533;&#65533;&#65533;^&#65533;"&#65533;&#65533;4_G&#65533;&#65533;x&#65533;ygH&#65533;&#65533;@&#65533; &#65533;@HV'w&#65533; X&#65533;NO&#65533;ynQ&#65533;%&#65533;4&#65533;J&#65533;tX&#65533;}&#65533;&#65533;&#65533;&#65533;D&#65533;,&#65533; &#65533;&&#65533;,l&#65533;&p&#65533;&#65533;g&#65533;d&#65533;Sx&#65533;&#65533;4&#65533;i~7.&#65533;&#65533;lw&#65533;5P&#65533;2&#65533;5%(&#65533;&#1025;&#65533; &#65533;&#65533;&#65533;'&#65533;&#65533;	&#65533;A#T+T&#65533;00C&#65533;= t7 &#65533;  Vg&#65533;d&#65533;@&#65533;@&#65533;&#65533;&#65533;}&#65533;p&#65533;&#65533; l~K&#65533;^&#65533;U4&#65533;p&#65533;+&#65533;&#314;&#65533;A&#65533;&#246;mg&#65533;O&#65533;&#65533;e&#65533;&#65533;&#65533;&#65533;&#65533;p&#65533;&#65533;&#65533;&hB&L8)&#65533;&#65533;'&#65533;B&#65533;&#65533;B7IC&#65533;&#65533;&#65533;4&#65533;2@&#65533;C&#65533;&#65533;&#65533;5x&#65533;&#65533;NBO%@&#160;&#65533;z&#65533;W&#65533;Ws&#65533;&#65533;&#65533;!&#65533;Z&#65533;&#65533;>&#65533;2&#65533;&#65533;:&#65533;&#65533;A$&#65533;5 &#65533;&#65533;d&#65533;&#1389;@&#65533;+&#65533;&#65533;q	&#65533;+&#65533;&#65533;&#65533;&#65533;*e&#65533;&#65533;&#65533;A&#65533;&#65533;,DHT&#65533;X &#65533;&#65533;&#65533;&#65533;E)9&#65533;&#65533; &#65533;&#65533;'&#371;&#65533; '&#65533;B&#65533;&#65533;B&#65533;&#65533;&#65533;-&#65533;y1&#65533;o&#65533;&#65533;E&#65533;@K&#65533;3 .&#65533;g;5PC0&#248;_&#65533;&#65533;CB;=&#65533;"&#65533;&#1503;v4&#65533;&#65533;&#65533;&#65533;&#65533; &#65533;&#704;&#65533;&#65533;"hz#<&#65533;&#65533;:&#65533;H;&#65533;#&#65533;B$&#65533;&#65533;&#65533;^&#65533;d&#65533;&#65533; T&#65533;]&#65533;7&#65533;[&#65533;Q&#65533;&#65533;dk&#65533;W&#65533;!&#65533;B&#1542;&#65533;&#65533;q&#65533;&#65533;p&#65533;&#65533;oY&#65533;&#65533; b8&#65533;c)&#65533;&#65533;&dB&#65533;&#65533;TW&#65533;ms&#65533;U&#65533;3&#65533;&#65533;&#65533;&#65533;?CWC(;&#65533;&#979;8c&#65533;?&#65533;&#65533;|`Cl>q&#65533;&#65533;&#65533;&#65533;&#704;&#65533; ()&#65533;
h&#65533;&#65533;o&#65533;*&#65533;5&#65533;&#65533;>+ &#65533;&#65533;&#65533;&#65533;&#65533;N&#65533; 	&#65533; {&#15631;V&#65533;&#65533;tl&#65533;$7&#65533;&#65533;&#65533;b&#28117;&#65533;&#65533;?@&#65533;&#65533;&#65533;&#65533;&#65533;8&#65533;&#65533;&#65533;&#535;v&#65533;&#729;wBu>&#65533;+&#65533;w<&#65533;6&#65533;6&#65533;#n&#65533;.Ws&#65533;n&#65533;6&#65533;g>3dC6&#65533;&#65533;DM&#36289;&#65533; &#65533;{&#65533;&#65533;&#65533;&#65533;@&#528;&#65533;!R&#65533;&#65533;S&#65533;&#65533;*E &#65533;z&#65533;&#65533;#@&#65533;&#65533;&#65533;&#560;&#65533;1&#65533;J|&#65533;&#65533;@dH&#65533;&#65533;<&#65533;` &#65533;&#65533;)`@&#65533;&#65533;&#65533;&#65533; &#65533;=&#65533;@&#65533;&#65533;&#1058;G&#65533;&U&#65533;&#65533;iR O&#65533;#@ jS&#65533;W&#65533;B}Z`A&#65533;7&#65533;>m&#65533;&#65533;K&#65533;'R&#65533;H&#65533;5&#65533;T)T&#65533;&#65533;m&#65533;&&#65533;&#1780;n&#65533;&#65533;&#65533;&#1485;Z&#65533;g&#1116;Q&#65533;&#65533;[0G&#65533;&1&#65533;&#65533;>z&#65533;&#65533;&#65533;&#1222;&#65533;R#<C&#65533;&#65533;&#65533;a&#65533;&#464;&#858;&#65533;&#65533;&#4359;P[&#65533;&#65533;h&#65533;#Gv=b&#65533;&#65533;5&#65533;;aJxD&#65533; &#65533;&#65533;`H&#65533;&#65533;$&#65533;<(&#65533;9`&#65533; &#65533;2&#65533;
( =&#65533;r&#65533;(&#65533;&#65533;(Q&#65533;&#65533;&#65533;k&#65533;:|y&#65533;T&#65533;(&#65533; &#800;Oa&#65533;&#65533;"u&#65533;&#65533;R&#65533;&#65533;&#149;+Z&#65533;&#65533;&#65533;&#1262;&#39323;&#65533;&#65533;&#65533;&&#65533;WZq&#65533;&#65533;&#65533;^q&&#65533;H&#65533;d&#65533;&#65533;&#65533;l$&#65533;F&#65533;f*aD;&#65533;&#65533;&#65533;&#65533;8&#65533;&#65533;&#65533;j(&#65533;Z8&#65533;E+ Ye6&#65533;&#65533;&#65533;&#65533;FlK&#65533;&#65533;6
n&#65533;&#65533;&#65533;K@H&#65533;`8&#65533;&#65533;V&#65533; &#65533;( &#65533;&#65533;&#1209;&#65533;&#65533;'+!&#1577;&&#65533;&#65533;&#65533;&#956;/&#65533;&#65533;&#65533;&#65533;&#65533;
&#65533;&S(&#65533;&#65533;>&#65533;&#21940;J&#65533;&#65533;-&#65533;BY+\x&#65533;&#65533;&#65533;&#65533;&#65533;&#65533;.&#65533;r9W&#65533;s&#65533;&#65533;W`9l&#65533;le&#65533;&#65533;l.&#65533;p&#65533;f&#65533;&#65533;D5&#65533;&#65533;4SLw&#65533;T&#65533;@<&#65533;&#65533;E&#65533;a%U&#65533;*r&#65533;";&#65533;&#65533;A&#65533;&#65533;&#65533;@&#65533;H`&#65533;[wM&#65533;WX&#65533;&#65533;&#65533;&#65533;<&#65533;&#65533;
&#65533;p2'&#65533;B&#65533;&#65533;S&#65533;i&#65533;%&#65533;&#65533;&#65533;&#65533;&#65533;&#65533;A9&#65533;=St!E&#65533;R6&#65533;&#65533;-S&#1939;%&#65533;m&#65533;&#65533;F&#601;&#65533;&#65533;\F)PDI&#65533;&#65533;g\&#65533;&#65533;&#65533;I&#65533;&#65533;&#65533;J&#65533;&#65533;&#1306;f&#65533;&#65533;&#65533;a*&#1347;<&#65533;PD&#65533;6&#65533;&#65533;!&#65533;R8aF%!&#65533;&#65533; q&#65533;&#65533;&#65533;&#65533;1@&#65533;&#65533;&#65533;XV`&#65533;&#65533;&#65533;&#65533;&#65533;&#65533;@&#65533;&#65533;&#65533;&#65533;&#65533;.:&#65533;&#65533;=&#65533;&#65533;,&#65533;&#65533; &#65533;g&#65533;&#65533;&#65533;&#65533;&#755;&#65533;)&#65533;&#65533;
 &#65533;x&#65533;=Rz&#65533;eS&#682;&#65533;O&#65533;8&#212;]&#65533;&#65533;&#1262;p&#17734;&#65533;S&#65533;09Di&#65533;&#65533;ntT&#65533;FVD&#65533;%V&#65533;&#65533;-&#756;;&#65533;&#65533;!&#65533;QSp&#65533;&#65533;&#65533;&#65533;&#65533;@&#65533;Wq9&#65533;&#65533;&#65533;!W&#65533;&#65533;2&#65533;*&#65533;&#65533;&#65533;&#65533; uF*&#65533;b&#65533;&#65533;&#65533;&#65533;&#65533;&#65533;[&#65533;&#746;&#65533;n&#65533;&#65533;&#65533;i&#65533;&#65533;&#65533;5&#65533;&#65533;&#65533;Z~&#65533;%&#65533;&#65533;&#65533;
%&#65533;M&#65533;&#65533;p&#65533;qw&#65533;&#24297;&#65533;&#65533;SA&#65533;8&#65533;&#65533;e`y&#65533;6f &#65533;&#209;K&#65533;y&#65533;a5&#65533;&#65533;&#65533;&#65533;;&#65533;&#65533;5z&#65533;!&#65533;8&#65533;`T&#65533;5HA&#65533;&#65533;&#36867;&#65533;&#65533;C/q&#65533;&#65533;&#65533;!&#65533;&#1026;H &#65533;q&#65533; &#65533;&#65533;&#65533;<&#65533;&#65533;(&#65533; 7#&#65533;&#65533;T&#65533;&#65533;) &#65533;SX&#65533;:&#65533;&#65533;*&#65533;A&#65533; &#65533;&#65533;&#65533;a&#65533;&#65533;&#65533;.&#65533;q&#65533;8&#65533;"N&#65533;XK&#65533;&#65533;p<&#65533;&#65533;z&#65533;&#65533;4&#65533;1c&#65533;&#65533; E&#65533;PC!&#65533;"&#65533;X$"1&#65533;&#65533;a&#65533;>&#65533;&#65533;&#65533;)Xq5&#65533;A6&#65533;&#65533;Q&#65533;1"P&#65533;V&#65533;8&#65533;}&#65533;"w&#65533;&#65533;&#65533;&#65533;&#65533;$$`&#65533;&#65533;&#65533;$&#65533;$'
&#65533;p&#65533;e,*q&#65533;JT&#65533;&#65533;&#65533;&#65533;&#65533;)*D	 o^f&#65533;&#65533;&#65533;Ee&#65533;.&#65533;&#65533;bf@&#65533;@q&#65533;Q&#65533;&#65533;&#65533;a7&#65533;q
A&#65533;&#65533;e&#65533;&#65533;&#65533;V "&#65533;&#65533;&#65533;&#1280;:&#65533;S?&#65533;L0&#65533;aV&#65533;<&#65533;b&#65533;4&#65533;&#65533;&#65533;Q.X&#65533;&#65533;&#65533;@!&#65533;&#65533;E"Q&#65533;&#65533;&#65533;} p&#65533;&#65533;&#65533;&#65533;
&#65533;
&#65533; +&#65533;&#65533;&#65533;dps&#65533;x&#65533;&#65533;HyZ&#65533;)T&#65533;&#51459;&#65533;4&#65533;&#65533;&#65533;&#65533;&#65533;.|&#65533;dl&#65533;\+&#65533;&&#65533;&#1077;3&#65533;a&#65533;h&#65533;&#65533;1&#65533;c&#65533;&#65533;H&#65533;&#432;&0&#65533;"&#65533;E&#65533;P&#65533;]&#65533;3C&#65533;&#65533;/&#65533;)&#65533;6&#65533;6P&#65533;:p&#65533;&#65533;C&#65533;&#65533;F&#65533;>&#65533;a%&#65533;&#65533;"a&#65533;&#1633;$&#65533;A&#65533; 8&#65533;&#65533;k&#65533;&#65533;#&#65533;( Y&#65533;V&#65533;&#1298;&#65533;p&#65533;(SidQ&#65533;5O&#65533;6*%$&#65533;&#65533;&#65533;&#65533;Dx&#65533;j&#65533;&#65533;E&#65533;~&#65533;&#65533;I&#65533;f CF&#65533; &#65533;T&#65533;&#65533;.f&#65533;E.p
24&#65533;	K`&#65533;,&#65533;&#1032;[b!&#65533;IMz&#65533;\AuP&#65533;y&#1180;`T&#65533;)V&#65533;0TaZ&#65533;C&#65533;x&#65533;:&#65533;&#65533;2 D&#65533;&#65533;&#65533;*&#65533;89g:&#65533;&#65533;A&#65533;g9AJw&#65533;:&#65533;&#65533;&#65533;s&#65533;cM&#65533;W&#65533;e&#1181;G&#65533;&#65533;e/n&#65533;t&#65533;@&#65533;{&#65533;f&#1531;n&#65533;&#65533;&#65533;&#322;&#65533;a\&#65533;7&#65533;&#65533;&#65533;&#1584;&#65533;F&#65533;&#65533;aw&#65533;0&#65533;&#65533;v&#65533;
=&#65533;&#65533;d&#65533;0)p&#65533;	P&#65533;BP&#65533;"Q&#65533;&#65533;
k&#65533;A&#65533;P&#65533;T&#65533;&#65533;&#65533;&#65533;B&#65533;&#65533;&#65533;L88@.&#65533;&#1748;&#65533;&#65533;&#216;S&#1200;&#65533;&#65533;&#931;&#65533;YJ!JU&#65533;:&#65533;&#65533;&#65533;L&#65533;I.R&#65533;d;0b&#65533;x&#65533;,&#65533;r^&#65533;"w&#65533;=C&#65533;@&#65533;-p&#65533;&#65533;(.Z&#65533;T&#65533;&#65533;N`&#65533;&#65533;@&#65533;&#65533;&#65533;t&#65533;l`R5&#65533;&#65533;
W&#65533;&#65533;`Xt&#65533;&#65533;&#65533;&#65533;T&#65533;f&#65533; &#65533;C2@6&#65533;AY&#65533;C&#65533;&#65533;&#65533;< &#65533;0$&#65533;t&#65533;#$IN&#65533;)&#65533;&#65533;&#65533;y&#65533;R&#65533;&#65533;&#65533;&#65533;&#65533;&#65533;Y&#65533;]&#1102;&#65533;&#65533;&#65533;&#65533;&#65533;k&#65533;&#359;I1&#65533;[&#65533;&#65533;&#65533;D(&#65533;`CP&#65533;pP"`Qa
T&#65533;&#65533;&#65533;N&#65533;&#65533;&#65533;&#65533;-&#65533;&#65533;&#65533;&#65533;d&#65533;&#65533;&#65533;+,&#65533;&#65533;K06&#65533;i&#65533;&#65533;U&#65533;41&#65533;&#65533;KW`8jH&#65533;B&#65533;`&#65533;&#65533;&#65533;r&#65533;&#65533;&#65533;o@2&#65533; &#65533;&#65533;&#65533;;&#65533;Y&#65533;0')&#65533;&#65533;R&#65533;)&#65533;\&#65533;92X*le}!_&#65533;&#453;&#65533;&#65533;&#375;&#65533;&#65533;[1&#65533; &#65533;P&#65533;T&#65533;7&#65533;Sx&#65533;0&#65533;&#65533;K-@&#65533;&#65533;&#65533;&#65533;&#65533;V&#65533;,58B&#65533;p+L&#65533;&#65533;&#65533;P&#65533;&#65533;&#65533; &#65533; &#65533;`.$&#65533;`&#65533;uQ&#65533;&#65533;&#65533;&#65533;t&#65533;V&#65533;&#65533;&#65533; ? &#65533;7&#65533;c{&#65533; &#65533;Z&#65533;&#272;&#65533;-q&#65533;&#549;m'*&#65533;yd &#65533;&#65533;&#1289;&#65533;hK(Fa&#65533;U&#65533;&#65533;=&#65533;h&#65533;&#65533;A&#65533;B<&#65533;&#1313;&#65533;B&#65533; &#65533;E&#65533;b&#65533;ZPC&#65533;#l&#65533;&#65533;&#65533;`&#65533;m&#65533;P&#65533;&#65533;aw&#1840;W&#65533;&#65533;&#65533;&#65533;&#65533;&#65533;v&#65533;:P-&#65533;`&#65533;&#65533;vt&#65533;?&#65533;&#65533;&#65533;&#65533;G&#65533;&#65533;r
&#65533;&#65533;M"&#65533;&#1801;n&#65533;"i)P)&#65533;q&#65533;.&#65533;h&#65533;{vf
V$&#65533;&#65533;	P&#65533;&#65533;&#65533;&#375;&#65533;&#65533;Q&#65533;&#65533;&#65533;&#65533;1@C$&#65533;&#65533;x&#1831;&#65533;EX&#65533;&#65533;7i&&#65533;'t9&#65533;GX&#65533;&#65533;p^&#65533;&#65533;&#65533;&#65533;&#65533;*&#1408;&#65533;v&#65533; #X&#65533;b&#65533;&#65533;,xa&#65533;&#65533;&#65533;8&#65533;&#65533;&#65533;&#65533;7&#65533;\GgIP&#65533;&#65533;&#65533;&#65533;&#65533;n&#65533;&#65533;&#1878;&#414;B(&#65533;i&#65533;&#65533;J&#65533;R&#65533;  \&#65533;a&#65533;&#65533;&#1698;|&#65533;N&#65533;&#65533;x&#65533;&#65533;&#65533;r&#65533;&#65533;&#65533;N&#65533;p&#65533;&#65533;&#65533;	t&#65533;.&#65533;&#65533;M&#65533;&#65533;&#65533;l ?&#65533;&#65533;&#65533; &#1568;&#65533; &#65533;,&#65533;&#65533;@<`&#65533;cf&#65533;f`h@x&#65533;&#65533; &#65533;z`&#65533;@@&#65533;&#65533;f>XV"X&#65533;&#1810;&#65533;&#65533;&#65533;J&#65533;D&#65533;D&#65533;&#65533;&#65533;cup&#65533;d&#65533;&#65533;&#65533;I+&#65533;&#65533;v&#65533;`M>a&#65533;&#65533;M&#65533;&#270;MFa&#65533;NApm&#65533;\&#65533; 
&#65533;`!`E&#65533;&o&#65533;l&#65533;	j&#65533;	 &#65533; &#796; &#65533;e&#65533;@
&#65533;&#65533;&#65533;`&#65533;
T&#65533;T&#65533;
s&#65533;t&#65533;
&#65533;@&#65533;@&#65533;`&#65533;x&#65533;B&#65533;T&#65533;-&#65533;-Y PIt&#65533;V&#65533;J&#65533;&#65533;%&#65533;&#65533;&#65533;&#65533;&#65533;&#65533;&#65533;&#65533;)&#65533;&#65533;)&#65533;&#65533;v^`&#65533;&#65533;,&#65533;&#65533;zO&#65533;O+j?&#65533;E&#65533;zZ!&#65533;
&#65533;&#65533;&#65533;&#65533;&#65533;&#65533;&#1568;&#766;&#65533;&#65533;@	P&#65533;&#65533; &#65533;&#65533;&#65533;P&#65533;&#65533;&#65533;&#687;&#65533;`&#65533; &#65533;T`&#936;&#65533;z`x`&#65533;@&#65533;fq&#65533;&#65533;&#65533;R&#65533;(&#65533;&#65533;rbI&#65533;&#65533;&#34180;&#276;&#208;&#65533;%&#65533;&#65533;c&#65533;&#65533;&#65533;$$+&#65533;L&#65533;&#65533;	&#65533; >&#65533;&#65533;&#65533;&#65533;=&#65533;.&#65533;*j&#65533;R&#65533;AZAN&#65533;r&#65533;&#65533;&#65533;&#65533;&#65533;&#65533;&#65533;&#65533;&#65533;
6&#65533;&#65533;R	&#65533;{&#65533;VA&#65533;@
&#65533;&#65533;&#65533;&#65533;	&#65533;&#65533;&#65533;&#65533;&#65533;n&#65533;&#65533;`v 
r&#65533;&#65533;@&#65533;N&#65533;&#65533; &#65533;
&#65533;:&#65533;&#65533;&#65533;I &#65533;&#65533;9  &#65533; @9&#65533;J&#65533;&#65533;&#65533;B<&#65533;/&#65533;C&&#65533;G&#65533;&#65533;h&#65533;&#65533;&#65533;&#65533;&#65533;/&#65533;P!&#65533;R&#65533;&#65533;N!&#588;&#65533;\&#65533;P^&#65533;T!d"&#65533;&#65533; &#65533;&#65533;&#65533;&#65533;&#65533;1&#65533;/&#65533;&#65533;&#1568;&#65533;&#65533;&#65533;j&#65533;&#65533;&#65533;bF&#65533;h&#65533;&#1440;&#944;&#65533;&#65533;&#65533;,&#65533;-kK&#65533;&#65533;&#65533;&#65533;&#65533;#&#65533;&#65533;-&#65533;3&#65533; &#65533;8H&#65533;^&#65533;S)&#65533;#= *&#65533;D&#65533;&#65533;
&#65533;&#65533;Z&#65533;|&#65533;&#65533;q&#65533;&#65533;&#65533;*j&#65533;&#65533;a<_&#65533;'&#65533;{R&#65533;&#65533;&#65533;`	&#65533;R&#65533;	&#65533;s&#65533;&#65533;N&#65533;5&#65533;&#65533;&#65533;&#65533;&#65533;&#65533;
&#65533;&#65533;&#65533;&#65533;!&#65533;&#65533;&#224;&#65533;&#65533;t&#65533;}H $B&#65533;)&#65533; &#202;&#65533;8A&#65533;(&#65533;&#65533;&"&#65533;$&#65533;&#65533;/&#65533;0C&#65533;&#65533;+2&#65533;8m
&#65533;&#65533;&#65533;&#65533;na&#65533;.2O!T&#65533;r&#65533;&#65533;&#65533;&#65533;&#65533;A^a&#65533;A=&#65533; 
0&#65533;Q&#65533;G&#65533;q&#65533;&#65533;&#65533;&#65533;?&#65533;`h&#65533;&#65533;&#65533;&#65533;&#65533;*a&#65533;
&#65533;&#65533;r7s &#65533;`n&#65533;>&#65533;&#65533;&#65533;7i&#65533;./&#65533;- &#65533;&#65533;&#65533;&#65533;&#301;(&#65533;#'&#65533;$&#65533;&#65533;d:9&#1324;s^&#65533;
&#65533;3&#65533;&#65533;;Q@&#65533;[A
&#65533;^a`&#65533;&#65533;&#65533;/$"&#65533;&#65533;BS	 o	l&#65533;a&#65533;A&#65533;&#65533;&#65533;
&#65533; &#65533;&#65533;\&#65533;
&#65533;&#65533;
R&#65533;&#65533;tb r&#65533;pqf~S4V&#65533;)&#65533;&#65533;D&#65533;&#65533; &#65533;%(	CPC&#65533;&#65533;$&#65533;&#65533;L&#65533;&#65533;7^`
&#65533;&#65533;@&#65533;D&#65533;^FAF&#65533;O]&#65533;&#65533;&#65533; Y&#65533;&#65533;&#65533;&#65533;&#65533;^&#65533;&#65533;X&#65533;&#65533;&#65533;&#65533;&#65533;	&#65533;&#65533;G&#65533;q&#65533;&#65533;h&#65533;R&#65533;&#65533;j&#65533;&#65533;&#65533;&#65533;&#65533;&#65533;,&#65533;LUs&#65533;f AA`fh&#65533;"1,ViuV&#65533;&#65533;#V9J&#65533;Z&#65533;&#65533;&#65533;4+&#65533;N9[&#65533;B &#65533;-flPO&#65533;Y&#65533;Oil&#518;&#65533;&#65533;&#65533;&#1952;~&#65533;&#65533;&#65533;H&#65533;&#672;\&#65533;&#65533;&#65533;&#65533;P &#65533;X&#65533;`G6&#65533; &#65533;@=U&#65533;&#65533;&#65533;
&#65533;`&#65533;&#65533;&#65533;io B`$&#65533;&#65533;"9&#65533;&#65533;&#65533;&#65533;&#65533;# 8<b&#65533;&#65533;&#65533;Y"&#65533;&#65533;&#65533;&#65533;a&#65533;&#65533;&#65533;&#65533; `%2@&#1408;TaAU&#65533;&#65533;^&#1952;&#65533;v&#65533;VM&#65533; &#65533;&#65533;\a &#65533;&#1824;&#65533;&#65533;EZ&#65533;G;&#65533;&#65533;&#65533;&#65533;&#65533;&#65533;
&#65533;J&#2028;&#65533;@h&#65533;l&#65533;&#65533;&#65533;47AY&#65533;&#65533;f&#65533;"&#65533;&#65533;V&#65533;&#65533;.v&#65533;v&#65533;#^&#65533;&#65533;pC&#65533;&#65533;u&#65533;kC&#65533;f:a &#128;ATZ&#65533;&#65533;|&#65533;@&#65533;&#65533;&#65533;&#65533;n&#65533;V&#65533;&#65533;[&#65533;&#65533;&#65533;&#65533;&#65533;\&#65533;&#65533;&#65533;&#65533;ET&#65533;&#65533;D&#65533;&#65533; 
zv&#65533;@&#65533;&#65533;6w b@6&#65533;__&#65533;|&#65533;&#65533;"&#65533;&#65533;.&#65533;&#65533;&#65533;h&#65533;U&#65533;&#65533;`&#65533;$X^&#65533;?v&#65533;&#65533;&#65533;$&&#65533;FD@&#65533; Awu&#65533;z&#65533;&#65533;&#65533;&#65533;&#65533;&#65533;n&#65533;@m&#65533;&#65533;[&#65533;&#65533;&#65533; &#65533;&#65533;`&#1456;&#65533;&#65533;EJC&#65533;
&#65533;&#65533;(&#65533;@gqhy &#65533;&#311;|&#65533;&#65533;D&#65533;((2&#65533;&#65533;&#65533; J&#65533;#&#65533;a&#65533;0&#65533;&#65533;&#65533;k&#65533;7&#65533;[&#65533;&#354;"&#65533;&#65533;&#65533;	&#65533;&#65533;!w[A&#65533;A>M;G!&#65533;&#65533;&#65533;&#65533;
&#65533;&#65533;&#65533;&#65533;&#65533; ?&#6146;&#65533;&#65533;&#65533;`&#65533;0&#65533;T&#65533;E&#65533;&#65533;&#690;!&#65533;&#65533;
&#65533;&#1176;&#65533;w&#663;&#65533;A&#65533;E&#65533;"G7&#65533;`&#65533;&#65533;&#65533;"&#65533;&#65533;&#65533;N&#65533; &#65533;L&#65533;C&#65533;_&#65533;&#65533;&#65533;E $v&#65533;%@ &#65533;&#65533;&#65533;X&#65533;F&#65533;a&#65533;&#65533;&#65533;&#65533;&#65533;&#65533;y&#65533;&#65533;&#65533;&#65533;&#65533;xr6&#65533;&#65533; &#65533;&#65533;&#65533;&#65533;N f`v&#65533;&#65533;&#65533;&#65533;h&#65533;&#65533;}F&#65533;U&#65533;&#65533;|&#65533;"&#65533;&#65533;J&#65533;dL&#65533;tsu'Ng9&#65533;&#65533;&#65533;&#1423;&#65533;&#65533;&#65533;$&#65533;&#65533;&#65533;VI&#65533;&#65533;&#65533; &#65533;&#65533;@&#65533;&#65533;
&#65533;9&#65533;&#65533;Z&#65533;&#65533;&#65533;&#65533;&#65533;&#65533;@&#65533;&#65533;&#65533;[&#65533;^jTD&#65533;r!&#65533;&#65533;/H@&#65533;&#65533;U&#1656;| j&#65533;2&#65533;&#65533;&#65533;&#65533;&#65533;P&#65533;7Kl &#65533;&#65533;/&#65533;&#132;&#65533;&#65533;&#65533;34&#65533;$&#65533;&#65533;&#65533;
&#65533;@ff&#65533;`&#65533; &#65533;&#65533;Y&#65533;&#65533;&#65533;'&#65533;&#65533;&#65533; &#65533;&#65533;&#754;&#65533;Pz&#65533;*&#65533;&#65533;ER&#65533;2@:@!&#65533;,&#65533;|&#65533;|A&#65533;U&#65533;&#65533;8 &#65533;nyL&#65533;&#65533;ji&#65533;#D/'&#65533;J+&#65533;&#65533;&#65533;&#65533;J&#65533;&#65533;&#65533;u&#65533;&#65533;&#65533;&&#65533;&#65533;#``&#65533; &#65533;&#65533;&#65533;&#65533;&#65533;1&#65533;&#65533; &#65533;`
&#65533;`&#65533;&#65533;&#65533;&#65533;&#65533;&#65533;&#65533;&#65533;&#65533;&#65533;`&#65533;&#65533;&#65533;	d&#65533;bP&#65533;F&#65533;&#65533;&#65533;&#65533;&#1014;&#65533;&#65533;w&#65533;&#65533;Y&#65533;;&#65533;`ubL&#65533;&#65533;&#65533;"@&#65533;L&#65533; Zp*;&#65533;&#65533;z$&#65533;&#65533;/&#65533;Z)r&#65533;&#65533;&#65533;&#65533;&#65533;&#65533;&#65533;&#65533;&#65533;&#65533;&#65533;&#65533;&#65533; &#65533;&#65533;&#65533;z_&#65533;
&#65533;&#65533;_&#65533;	g@ &#65533;t`&#65533;&#65533;&#65533;&#65533;&#65533;&#65533;u&#1691;&#65533;381,&#65533;&#65533;&#65533;(&#65533;&#65533;u/&#1769;&#65533;&#65533;(&&#65533;h&#65533; &#65533;@)&#65533;&#65533;HK&#65533;&#65533;&#65533;&#65533;&#65533;&#65533;&#65533;
t&#65533;U&#65533;>&#65533;2&#65533;c`&#65533;&#65533;&#65533;&#65533;W ^&#65533;&#65533;&#65533;&#615; &#65533;&#65533;7&#65533;&#65533;E&#65533;&#65533;&#317;&#65533;&#65533;&#65533;@&#65533;&#65533;(&#65533;&#65533;&#65533; &#65533;$w!&#65533;w&#65533;&#65533;l&#65533;f@Vyj&#65533;&&#65533;@k1&#65533;&#65533;d&#65533;&#65533;=&#65533;&#823;&#65533;H&#65533;(<&#65533;&#65533;&#65533;;i&#65533;k3<H V&#65533;^&#65533;$Ar%&#65533;&#65533;&#65533;?&#65533;`N&#65533;U97&#65533;@&#65533;&#65533;&#65533;(Ld&#65533;&#65533;&#65533;}&#65533;\&#65533;&#65533;]k&#65533;u&#65533;sI 8&#65533;s;&#65533;*&#65533;&#65533;&#65533;&#65533;&#65533;K &#65533;&#65533;&#65533;"&#65533;O\&#65533;l&#65533;&#65533;&#65533;y@,&#65533;:&#65533;3&#1782;&#65533;5&#65533;&#65533;UOX|57&#65533;G&#65533;&#65533;&#65533;&#65533;&#65533;&#65533;&#65533;W&#988;)&#65533;&#65533;T&#65533;
4{ &#65533;R&#65533;
v3

&#65533;&#65533;ui&#65533;&#65533;&#765;&#65533;&#1021;\|&#65533;A&#65533;&#375;&#65533;B`&#65533;&#739;*&#65533;f&#65533;&#65533;l&#65533;&#157;&#65533;&#65533;H&#65533;&#65533;&#65533;t&#65533;i1&#755;&#1846;&#65533;sB &#151;i&#65533;&#65533;C@&#65533;C &#65533;&#65533;)&#65533;&#65533;[<&#65533;c&#1411;"'RB &#65533;J&#65533;&#65533;8&#65533;&#960; &#65533;&#65533;&#65533;J&#65533;&#65533;&#721;&#65533;&#65533;I&#65533;&#65533;&#65533;&#65533;]> %&#65533;D&#65533;V:&#65533;#&#1425;&#11817;&#65533;;&#1340;Y8LJ&#65533;J&#65533;&#65533;(&#65533;GU&#65533;&#65533;&#65533;e &#1133;"&#65533;&#1104;l&#65533;&#1681;`&#65533;;&#65533;&#65533;&#1873;&#41125;%
&#65533;&#829;(&#65533;&#65533;V&#65533;&#1627;&#65533;t&#65533;b/&#65533;$&#65533;`&#65533;a&#65533;&#65533;><&#65533;.XQ&#65533;	&#65533;&#65533;Q&#65533; ~&#65533;~K{&#65533;X&#65533;&#65533;&#65533;&#65533;J&#65533;E&#65533;(jb&#65533;I&#65533;&#1405;&#65533;&#65533;&#65533;&#65533;$0&#65533;8&#65533;/&#65533;&#65533;3^ibg*&#65533;c&&#65533;B&8&#65533;;D&#65533;&#65533;&#65533;&#65533;X&#65533;W&#65533;1&#65533;&#65533;&#618;&#65533;&#65533;y&#65533;9J&#65533;9Z&#65533;&#65533;&#65533;&#65533;p&#65533;&#65533;&#65533;&#65533;1&#65533;&#65533;9&#65533;&#65533;&#65533;
&#65533;&#65533;&#65533;	&#65533;u&#65533;;&#65533;&#65533;&#40542;&#65533;&#65533;&#65533;&#65533;_&#65533;9i~&#65533;cG:3&#65533;a&#964;<&#65533;&#65533;f&#65533;^&#65533;S&#65533;&#65533;&#65533;0   !&#65533; &#65533; !&#65533;Lavc56.1.100 ,&   &#65533; &#65533;  &#65533; &#65533;	H&#65533;&#65533;&#65533;&#65533;*\&#528;!  	8&#65533;&#65533;  &#65533;j&#65533;@#&#265;=V&#65533;&#65533;&#65533;&#595;(S&#65533;\&#626;&#65533;&#724;	 R F&#65533; &#65533;s&#65533;&#456;!/f|I&#65533;&#65533;&#1123;H&#65533;:DXr`&#394;&#65533;>&#65533;Ypb&#1291;M&#65533;j&#65533;&#693;&#65533;R&#65533;L&#65533;n&#65533;&#65533;3f&#65533;&#65533;	&#65533;&#48493;&#1783;p_F&#65533;IV&#65533;&#65533;&#65533;<# &#65533;7&#65533;&#2047;&#65533;&#65533;f58&#65533;&#1835;X&#65533;&#65533;,2&#65533;&#65533;&#464;a&&#65533;&#65533;O&#65533; &#65533;&#1809;rD&#977;C&#65533;\R&#65533;?&#65533;4&#1374;&#1915;&#65533;&#65533;&#65533;&#688;[&#65533;&#65533;&#65533;w&#65533;&#65533;&#65533;nD=m&#65533;&#65533;&#65533;&#65533;&#65533;(&#65533;&#65533; $`&#65533;&#65533;&#65533;&#849;8&#65533;&#65533;&#65533;k&#65533;Ifo<p0&#65533;&#65533;&#65533;)&#65533;>&#65533;&#65533;1@&#65533;&#65533;@&#65533;@ADp&#65533;?B&#330;3f&#65533;&#65533;&#199;(&#1024;r&#65533;&#65533;&#65533;YNa&#65533;Qx6&#65533;&#65533;G3&#65533;W&#65533;
,@&#65533;$&#65533;&#65533;&#65533;Ud&#65533;l&#65533;&#65533;}&#65533;&#65533;!#&#65533;&#65533;&#65533;YdQ&#65533;4&#65533;&#65533;&#65533;$&#65533;&#65533;&#65533;&#65533;n&#65533;&#65533;C&#65533;&#65533;&#65533;?<&#65533;&#65533;QL&#65533;&#65533; r&#65533;"&#65533; "&#65533;)&#65533;&#65533;&#1162;+&#65533;&#65533;&#65533;*&#65533;,r!&#65533;&#65533;&#65533;&#65533;`X1&#65533;4&#65533;&#65533;O&#65533;y&#65533;]&#65533;&#65533;('x&#65533;&#65533;&#976;&#65533;@Cn$&#65533;&#65533;/&#65533;8&#65533;L.&#65533;&#65533;&#65533;
,&#65533;jh&#65533;W&#65533;&#65533;J&#65533;&#65533;&#65533;en&#65533;&#65533;V&#65533;&#65533;&#65533;
#&#65533;&#65533;&#65533;?	&#65533;&#65533;nq&#65533;i*d` y>1E&#65533;&#65533;&#65533;&#65533;L.&#65533;8c&#65533;+&#65533;&#65533;&#65533;M7&#1144;&#65533;&#65533;(&#65533;&#65533;+&#65533;K&#65533;+Z&#65533;&#65533;&#675;&#65533;2&&#65533;f&#59395;@$|&#65533;&#65533;&#65533;e&#65533;&#1257;&#65533;:V@&#65533;&#65533;&#65533;&#65533;&#65533;&#65533;K4&#65533;&#65533;7&#65533;&#65533;J(&#65533;&#65533;&#65533;J/&#65533;&#65533;
(&#65533;&#65533;&#65533;
.&#65533;&#65533;"&#895;&#65533;:c1&#670;"J p&#65533;i)&#65533;L&#65533;9d&#65533;&#65533;&#65533;i&#65533;&#65533;&#65533;a&#65533;&#65533;C&#65533;3&#65533;k$r&#65533;+&#65533;D38&#65533;&#65533;&#65533;&#65533;-&#65533;&#65533;&#65533;o(&#65533;&#65533;&#65533;&#65533;0&#65533;&#65533;J+&#65533;&#65533;;&#65533;4&#65533;r&#65533;&#65533;?/bp&#65533;&#65533;k&#65533;&#65533;V&#65533;?&#1502;&#65533;&#65533;
&#65533;&#65533;D8)(&#1453;P &#65533;&#65533;F &#65533;&#1804;K+&#65533;x&#65533;&#65533;?&#1780;&#1867; &#65533;|b&#700;&#65533;&#65533;bJ&#1823;&#65533;&#65533;7&#65533;*&#65533;&#65533;&#65533;&#65533;&#65533;&#65533;&#65533;!&#65533;&#65533;&#65533;&#65533;+&#65533;t&#65533;F&#65533;%R&#65533;^TQC6&#65533;`&#65533;&#65533;Z&#65533;&#65533;&#65533;Z=T&#65533;&#65533;u&#65533;E&#65533; ,&#65533;O!&#65533;&#65533;&#65533;&#65533;-&#65533;&#65533;&#65533;&#65533;6&#65533;S&#65533;.&#65533;&#65533;&#65533;(&#65533;&#65533;<&#65533; d|J+&#65533;&#65533;"&#65533;&#65533;#M1<&#65533;(&#65533;X&#65533;&#65533;&#65533;?Rt&#65533;&#65533;&#65533;&#65533;WD&#65533;_<&#65533;@Bx&#65533;Z;&#65533;zxBA&#65533;H&#65533;&#65533;&#65533;?&#65533; V&#65533;&#65533;&#65533;?&#65533;B&#65533;-xS&#65533;&#65533;&#65533;&#65533;E+D&#65533;&#65533;V&#65533;b&#65533;(&#65533;&#65533;&#65533;v&#65533;m#&#65533;&#517;1Z&#65533;
W&#65533;&#65533;&#65533;&#65533;E&#65533;T&#65533;&#65533;p&#65533;&#65533;&#65533;p&,K&#65533;&#65533;j`&#65533;&#65533;&#65533;r$x &#65533;&#65533;&#65533;Xd/&#65533;x&#65533;J&#65533;&#65533;&#65533;&#65533;N1;&#65533;K X&#65533;/B&#65533;&#65533; .&#65533;&#65533;8&#65533;&#65533;&#65533;D+&#65533;&#65533;&#65533;&#65533;h&#65533;&#65533;&#65533;q&#65533;otc&#65533;x&#65533;1p&#65533;&#65533;Q&#65533;&#65533;P!&#65533;R&#65533;9&#65533;A k&#65533;&#65533;&#65533;&#65533;,!M#&#65533; d&#65533;&#65533;&#65533;&#65533;`@e&#1575;&#65533;&#65533;A&#65533;
f&#65533;*&#800;i&#65533;8&#65533;8&#65533;&#65533;^&#65533;&#65533;&#1540;&#65533;LAJ+&#65533;&#65533;Y&#146;0&#65533;&#65533;bt&#65533;&#65533;&#65533;7&#65533;&#65533;<b&#1074;&#65533;&#65533;]&#65533;&#65533;^&#65533;&#65533;B{C&#65533;`4=&#65533;&#65533;*&#65533;A G &#65533;&#705;&#65533;&#65533;&#65533;&#65533;&#65533;&#65533;G&#65533;&NSy&#65533;]4&#65533;&#65533;PM&#65533;&#65533;p7&#65533;&#65533;v|c&#65533;,&#65533;->S&#65533;&#65533;q&#65533;(pF\cK&#65533;&#65533;0&#65533;3&#65533;&#65533;n&#65533;&#65533;&#65533;X#&#65533;Q&#65533;bp#&#65533;BE!D&#65533;&#65533;\&#65533;&#65533;e&#65533;&#65533;&#65533;&#65533;B&#1056;*&#65533;&#65533;<&#65533;L4&#65533; b&#65533;&#65533;&#65533; &#65533;&#410;&#65533;l&#65533;s&#65533;T OX&#65533;!\&#65533;&#65533;X&#65533;&#65533;&#65533;p&#65533;QAJT&#556;&#65533;&#65533;&#65533;&#65533;*R&#65533;
b	&#65533;'&#793;4v%&#65533;ql#q&#65533;-s&#65533;&#65533;@&#65533;ad&#65533;0!&#65533; &#65533;&#65533;&#65533;q	`EA,&#65533;&#65533;&#65533;&#65533;|&#65533;t&#65533;3&#65533;)Rl&#65533;4&#65533;(&#65533;Z&#65533;&#65533;&#65533;&#65533;L*&#65533;B 8y&#65533;#&#65533;&#368;&#1659;&#65533;x&#65533;~&#65533;B&#65533;&#65533;pE&#65533;&#65533;8e&#65533;&#65533;&#152;&#65533;&#65533;(\&#65533;&#65533;Mp(&#65533;&#1098;2&#65533;A&#65533;&#65533;!&#1680;B'H&#65533;	[`&#65533;&#65533;&#65533;),&#65533;&#65533;&#65533;&#65533;&#65533;l &#65533;&#65533;&#1057;HI
S-&#65533;-&#65533;iIL&#65533;&#65533;&#65533;, p&#65533;&#65533;&#1549;s&#65533;s&#65533;&#65533;@&#65533;O&#65533;&#65533;S:&#65533;&#65533;&#65533;&#65533;&#65533;=&#65533;a&#65533;U&#65533;&#65533;&#65533;&#65533;'c@&#65533;N&#65533;&#65533;9&#65533;&#65533;8X	&#65533;U>2&#65533;e&#32984;&#65533;&#65533;&#65533;&#65533;a&#65533;#&#65533;-&#65533;&#65533;&#65533;V&#65533;&#65533;&#65533;F&#65533;&#65533;&#65533;&#65533;t&#65533;T&#65533;&#65533;HD/&#65533;&#65533;v&#65533;C&#65533;&#65533; &#65533;&#65533;Kb&#65533;&#65533;&#65533;[,&#65533;&#65533;&#65533;
F&#65533;&#1596;X
&#65533;&#65533;&#65533;N&#65533;&#65533;b&#65533;d<&#65533;&4&#65533;&#65533;&#537;&#65533;&#65533;+&#65533;{&#65533;&#65533;h]p&#65533;@J&#65533;)k&#65533;&#65533;<&#65533;x&#65533;&#65533;=&#65533;&#65533;&#65533;&#65533;&#965;&#65533;&#65533;&#65533;Z6&#65533;0&#65533;B&#65533;8&#65533;pAfi&#52375;V&#65533;&#65533;&#65533;&&#65533;6&#65533;&#65533;&#65533;(&#65533;&#65533;*&#65533;:&#65533;qv&#65533;&#65533;&#65533; >&#65533;&#65533;{&#65533;C*&#65533;&#65533;]b&#65533;Qh>a &#65533;
B&#65533;&#65533;5h&#65533;`N-&#1654; &#65533;t&#65533;H&#65533;md&#65533;&#65533;	&#65533;o&#65533;&#65533;-&#20096;&#65533;&#65533;&#65533;x&#65533;+\&#65533;b&#65533;h&#65533;1&#65533;+n&#65533;c&#65533;8&#65533;5&#65533;^Sw] z&#65533; &#65533;8T&#1149;]&#65533;&#65533;P+&#65533;&&#65533;A&#65533;$&#65533;(!
7&#65533;}&#65533;j&#65533;&#65533; &.&#65533;&#65533;&#65533;]&#65533;|8 lZ&#65533;&#65533;&#65533;&#65533;&#362;|&#1100;N"&#65533;&#65533;&#65533;&#65533;&#65533;&#65533;&#65533;&#65533;&#65533;g3F8&#65533;t&#65533;r&#65533;&#65533;&#65533;<^&#65533;&#65533;&#65533;&#65533;&#65533;8&#65533;P&#65533;zT&#65533;&#65533;h&#65533;&#65533;?&#65533;Pg3([&#65533;&#65533;E.&#65533;&#65533;b&#65533;&#65533;&#65533; &#65533;&#65533;Yl9&#65533;&#65533;F&#65533;&#472;&#65533;&#65533;*x&#65533;W&#65533;hb&#65533;&#65533;gB&#65533;&#65533;>&#65533;H&#65533;w&#23652;
&#65533;B!Za&#1027;f0&#65533;&#65533;q&#65533;q&#65533;&#65533;&#65533;@<&#17487;&#65533;&#65533;&#277; &#65533;1&#65533;]d&#65533;&#65533;&#65533;&#65533;&&#65533;<&#65533;&#65533;w&#995;&#65533;EqA&#65533;q&#65533;#&#65533;P&#65533;@&#65533;^w&#65533;&#65533;(&#65533;&#65533;#H&#65533;lp&#65533;	T@&#65533;&#65533;&#65533;&#65533;?8G&#65533;&#947;c&#65533;&#65533;b&#65533;&#65533;@&#65533;(z&#65533;&#65533;&#65533;&#65533;&#65533;&#65533;&#65533;&#65533;	S1&#65533;&#65533;&#65533;&#65533;&#65533;&#65533;:&#65533;&#65533;&#65533;J0b&#332;H&#65533;1xI]&#65533;&#65533;&#65533;(*6a&#65533;f&#65533;!	h&#65533;8&#65533;&#65533;&#65533;&#65533;sH&#65533;&#65533;&#65533;l&#65533;&#65533;&#1966;&#65533;&#65533;_&#65533;&#65533;&#65533;&#65533;P&#65533;_&#65533;&#65533;h&#65533;(t&#65533;&#65533; &#65533;6&#65533;u&#65533;,<o&#65533;X9R&#65533;&#65533;&#65533;&#65533;7&#65533;Q/Ww0&#65533;&#65533;&#65533;&#990;!t&#794;g'>&#65533;&#65533;Sa&#65533;3B,fg'&#65533;&#65533;	&#65533;&#65533;g|v{1&#65533;l&#65533;P&#65533;&#65533;o&#65533;&#65533;L&#65533;G&#65533;I&#65533;6&l&#1047;|o&#65533;\&#65533;-&#65533;&#65533;&#65533;*d_0&#65533;&#65533; "&#65533;n&#65533;'R&#1943;U<&#65533;&#65533;&#65533;&#65533;&#65533;*&#65533;&#65533; f&#65533;&#65533;&#65533;&#65533;K&#65533;&#65533;U&#65533;&#65533;XN&#65533;<O'[WbL&#65533;r`h&#65533;R&#65533;{1f'Qh&#630;l&#65533;%&#65533;&#65533;&#65533;[p&#65533;J0&#65533;H&#65533;&#65533;[&#65533;e&#65533;&#65533;&#65533;K&#65533;,p[&#65533;&#65533;0V&#65533;_\&#65533;&#65533;&#65533;&#65533;&#65533; Qs @&#65533;&#65533;&#65533; &#65533;@*j&#65533;`&#65533;&#65533;n&#65533;&#65533;aeq$v&#65533;&#65533;&#65533;O&#65533;`(4k&#65533;&#65533;c&^&#65533;`2&#65533;
&#65533;0&#65533;` &#65533;%r&#65533;b &#65533;&#65533;&#65533;&#65533;hq&#65533;gx&#65533;M&#65533;
fP&#65533;`cJ&#65533;&#65533;&#65533;&#65533;K&#65533;&#65533;pm&#65533;&#65533;&#520;L&#65533;\P&#65533;@\&#65533;+&#65533;'p &#65533;&#65533;&#65533;&#65533;&#65533;&#65533; &#65533;C&#65533;XR&#65533;j=&#65533;x&#65533;&#65533;&#65533;VN&#65533; P\p
&#65533;&#65533;&#65533;
&#65533;pAk&#65533;X&#65533;W&#65533;&#65533;pp&#65533;0G&#65533;v&#65533; &#65533;&#65533;f`'&#65533;&#65533;	&#65533;lf&#65533;urp&#65533;&#65533;r&#65533;&#65533;&#65533;%N&#65533;&#65533;&#65533;`cL&#65533;&#65533;H&#65533;&#65533;H &#65533;@o&#65533;' &#65533; e&#65533;=&#65533;&#65533;*0kp&#65533;4&#65533;-&#65533;&#65533; 7&#65533; &#65533;s &#65533;&#65533;VR6 At&#65533;&#65533;H&#65533;&#65533;&#65533;6Q&#65533;$&#65533;?&#65533;&#65533;&#65533;&#65533;P&#65533;$&#65533;ys&#65533;K[W^&#65533;7w&#65533; &#65533; &#65533;&#65533;&#65533;Wq&#65533;&#65533;&#65533;&#65533;	r`&#65533;&#65533;	&#65533;&#65533;N&#65533;&#65533;q&#65533;p J@&#65533; K&#65533;P6&#65533;&#65533;h&#65533;L@&#65533;@&#65533;5&#65533;]&#65533;m*&#65533;_Ef\&#65533;_&#65533;'&#65533;V&#65533;} &#65533;&#65533; &#65533;V=)e&#65533;r &#65533;q&#65533;&#65533;&#65533;`&#65533;h&#65533;[&#65533;&#65533;&#65533; /%y&#65533;&#65533;P&#370;O&#65533;&#65533;K&#65533;p&#65533;&#65533;]&#65533;0u&#65533; &#65533;&#65533;&#65533;0&#65533;pb&#65533;pr&#65533;&#65533;f&#65533;&#65533;&#65533;&#65533;&#65533;&#432;	&#65533;/u&#65533;^]`&#65533;&#65533;&#65533; ]&#65533;M&#65533;&#65533;&#65533;J&#1053;g&#65533;Z}P&#65533;&#65533;p`NK&#65533;~&#65533;~&#65533;*b^ &#65533;#&#65533;&#65533;&#65533;4&#65533;1 0 &#65533;a r&#65533;&#65533;2&#65533;&#65533;X&#65533;E&#65533;&#65533;&#65533;M &#65533;S&#65533;K&#65533;&#65533;&#65533;&#65533;&#65533;&#65533;J&#65533;&#65533;[&#65533;]Yi&#65533;P&#65533;p^&#1627;&#65533;p&#65533;&#65533;&#65533;&#65533;&#65533;t&#65533;pumi&#65533; bH[ lq@&#65533;&#65533; &#65533;&#65533;&#65533;`&#65533;&#65533;&#65533;y&#65533;HP&#65533;J&#65533;7&L5 &#65533;&#65533;l`&#65533;&#65533;&#65533;~&#65533;n&#65533;\&#2305;&#65533;"&#65533; p&#65533;&#65533;&#65533;H&#65533;&#65533;&#65533;&#65533; &#65533;(M&#65533;&#65533;#4&#65533;&#65533;\1&#65533;&#65533;&#65533;Bg(&#65533;@&#65533;&#65533;0&#65533;&#65533; &#65533;X&#65533;z&#22869;&#65533;P&#65533;&#65533;&#65533; &#65533;{&#65533;&#65533;$&#65533;&#65533;&#65533;&#65533;&#1046;&#65533;r vN&#65533;Z&#65533;l&#65533;6=&#65533;z[&#65533;&#65533;h&#65533;J&#65533;gdRpN@"n V^`R&#65533;X&#65533;Z4&#65533;rl&#65533;&#65533;2P-&#65533;i&#65533;&#65533;&#65533;&#65533;[&#65533;^&#65533;&#65533;#&#65533;&#65533;&#1553;`X#&#65533;&#65533;&#65533;&#65533;&#65533;&#65533;+&#65533;&#65533;&#65533;&#65533;f&#65533;&#65533;]&#65533;&#65533;Z&#65533;&#65533;*&#65533;&#65533;9&#65533;&#65533;p&#65533; &#65533;&#65533;Au&#65533;
r&#65533;N&#65533;&#65533;X&#65533;+_&#65533;a&#65533;&#65533;&#65533;&#65533;&#65533;&#65533;&#65533;&#65533;-&#65533;&#65533;&#65533;Bl&#65533;cl&#65533;Zp4`*pO0iP`P00&#65533;2&#65533;dU
&#65533;&#65533;&#65533;A&#65533;&#65533;&#65533;W&#65533;&#65533;R qB&#65533;0P&#65533;+%&#65533;R&#944;&#65533;&#65533;&#65533;f&#65533;p&#65533;0&#65533;&#65533;&#1644;&#65533;&#65533;(&#65533;&#65533;&#65533;&#65533;
&#65533;&#65533;&#65533;%&#65533;&#65533;&#65533;1+i$K&#65533;@Gpi&#65533;M&#1053;&#65533;&#247;&#65533;P&#65533;HL&#65533;&#65533;&#65533;\&#65533;O&#65533;Gc%&#65533;jX&#65533;K&#65533;&#65533;2U`9&#65533;t&#65533;&#65533;&#65533;&#65533;&#65533; <&#65533;C&#65533;j ;t V1
&#65533;:&#1764;Dv&#65533;&#65533;p&#65533; &#65533;&#65533;O&#250;k&#65533;`&#65533;z&#65533;&#65533;~&#65533;&#65533;&#65533;0u&#65533;&#65533;&#65533;0&#65533;p&#65533;&#65533;%:z&#65533;_&#65533;&#15369;&#65533;&#65533;Ip&#65533;&#65533;&#1571;&#1785;&#65533;o 
&#212;B&#65533;&#65533;4&#65533;)&#65533;&#65533;&#65533;,&#65533;. &#65533;J&#65533;&#65533;P; &#65533;Tn&#65533;
&#65533;&#65533;&#65533;[&#65533;&#65533;&#65533;&#65533;p%&#65533;i&#65533;&#65533;'&#65533; O0O%C&#65533;&#65533;b&#65533;&#65533;`&#65533;&#65533; &#65533;&#65533;&#65533;&#65533;P&#65533;P&#65533;P&#65533;~Kz&#65533;&#65533;&#65533;wb&#65533;&#65533;&#65533;,&#65533;p
&#65533;&#65533;&#65533;&#65533;
&#65533; &#65533;&#65533;&#65533;+e0&#65533;MpI&#65533;&#65533;&#1651;H&#65533;ZL&#65533;&#65533;}.}&#65533;)&#65533;-P&#65533;'&#65533;&#65533;&#65533;)&#65533;&#65533;5&#65533;&#65533;&#65533;6&#65533;&#65533;&#65533;  7p7&#65533;&#65533;&#65533;x&#65533; &#1992;?tQ&#65533;&#65533;v&#65533;)0&#65533;@/C&#65533;&#65533;@&#65533;&#65533;&#65533;0&#65533;&#65533;&#65533;&#65533;W&#65533;0&#1456;k&#65533;&#65533;&#65533;&#65533;92sm?fM'&#65533;&#65533;<&#65533;&#65533;&#65533;&#65533;q[&#1053;N&#65533;@&#721;ET&#65533;&#65533;`&#65533;&#65533;E&#65533;\0&&#1352;,p-&#65533;&#65533;'&#65533;&#65533;&#65533; &#65533; f	&#65533;&#65533;$p<&#65533;&#65533;! p!&#65533;}&#65533;&#65533;M?)Mp&#65533;(&#65533;1*be+&#1136;&#65533;$Y&#65533;@&#65533;&#65533;0&#65533;P&#65533;`&#65533;&#960;&#65533;	b&#410;p&#65533;p.&#65533;B&#65533;&#65533;r
&#65533; _&#65533;&#65533;
&#65533;&#65533;&#65533;p&#65533; 
&#65533;&#65533;A+&#65533;Jp&#65533;&#65533;&#65533;&#65533;M&#1030;T&#65533;ZLG&#65533;H@(&#65533;-ph&#65533;4&#65533;i&#65533;&#65533;)&#65533;&#65533;) &#65533;&#65533;L#&#65533; 9&#65533;x&#65533;@ ! &#65533;&#65533;&#65533;&#538;&#65533;&#65533;8&#65533;&#65533;X&#65533;&#65533;w:&#65533; &#65533;!&#65533;&#65533;&#65533;&#65533;\&#65533;&#65533;`&#65533;&#65533;&#65533;&#65533;&#65533;&#65533;Ng>&#65533;&#65533;$fq&#65533;M&#65533;&#65533;+M7&#65533;&#65533; &#65533; 
&#65533;P5&#65533;&#65533;
p&#65533;&#65533;&#1565;&#65533;&#65533;&#65533;&#65533;&#65533;&#65533;&#65533;&#65533;Ys&#65533;&#65533;&#65533;&#65533;&#65533;x&#65533;-&#65533;&#65533;=&#65533;&#65533;&#65533;)&#65533;&#65533;&#65533;p&#65533;	&#65533;5&#65533;#@@ |&#65533;&#65533;?|&#65533;C&#65533;&#65533;>&#65533;&#65533;&#65533;&#65533; &#65533;>&#65533;)&#65533;&#65533;&#65533;P&#65533;&#65533;&#65533;&#65533;@&#65533;P3&#65533;&#65533;&#65533;&#65533;];l&#65533;&#65533; &#65533;p&#65533;)&#65533; &#65533;0&#65533;&#65533;&#65533;&#65533;p&#65533;,N&#65533;
o l&#65533;:t&#65533;&#65533;&#65533;&#65533;&#65533;&#65533;W&#65533;&#65533;G@H0`&#65533;~P&#634;-&#65533;`&#65533;G&#65533;)&#65533;&#65533;&#65533;&#65533;&#65533;&#65533;&#65533;# 608&#65533;&#65533;&#65533;>] &#65533; 2 &#65533;&#65533;&#65533;xIFtg&#65533;_&#65533;
&#65533;&#65533;&#65533;&#65533;&#65533;&#65533;&#65533; f&#65533;p&#1040;&#65533;&#65533;T&#65533;&#65533;&#65533;(&#65533;&#65533;&&#65533;&#65533;.&#65533;p&#65533;`
g
e lb&#65533;&#65533;&#65533;X&#65533;&#65533;&#65533;f&#569;&#65533;J@] &#65533;H&#65533;S&#65533;T i&#65533;&#65533;<&#65533;&#65533;&&#65533;G&#65533;.p&#65533;1&#65533;-&#65533;.&#65533;`&#65533; &#65533;6&#65533;!&#65533;&#65533;&#1251;} }&#65533;&#65533;}&#65533; &#65533;V\&#65533;g&#514;a&#65533;&#65533;&#65533; L&#65533;
Q&#65533;&#65533;p&#65533;&#65533;&#65533;J&#65533;P&#65533;&#65533;0&#65533;&#65533;pF&#65533; k&#65533;{s@&#65533;&#65533;&#65533;&#65533;e&#65533; &#65533;&#65533;sg&#65533;7&#65533;pc&#65533;i&#65533;&#1883;&#65533;l&#65533;}&#65533;:&#65533;&#65533;&#65533;&#505;&#65533;L,&#1059;i S@S&#65533;H&#65533;&#65533;}&#65533;'&#65533;/&#1082;g&#1612;=i&#65533;&#65533;Lf&#65533;6Ry|&#65533;<&#1699;&#65533;.&#65533;~&#65533;&#65533;&#65533;&#65533;i&#65533;$&#65533;so&#65533;&#65533;&#65533;&#65533;pSbV&#65533;&#65533; &#1328;O&#65533;&#1200;&#65533;&#65533;
&#65533;&#65533;`&#65533;&#937;z&#65533; &#65533;&#65533;`
1^.N5&#25691;[&#65533;i&#65533;&#65533;f&#65533;z&#65533;&#65533;9|&#65533;8\&#65533;&#65533;&#65533;|&#204;&#65533;&#65533;/&#65533;&#65533;P&#954;&&#65533;T&#65533;H&#65533;&#65533;.]&#65533;&#65533;&#65533;&#65533;&#65533;&#65533;)0&#65533; : &#65533;&#65533;&#65533;&#65533;,&#65533;A=&#65533;-&#65533;&#65533;n&#65533;\&#65533;&#65533;&#449; [&#65533;
&#65533;&#65533;&#65533;&#65533;&#65533;&#65533;&#65533;&#65533;&#65533;z&#65533;&#65533;`&#65533; vX&#65533;ii&#65533;&#65533;`^&#65533;&#65533;f J&#65533; &#65533;c&#65533;&#65533;[0&#65533;6>&#65533;cP&#65533;&#65533;&#65533;&#65533;&#65533;y&#65533;&#65533;K&#65533;G[P&#65533;,&#65533;`0&#65533;&#815;&#954;H&#65533;&&#65533;&#65533;
&#65533;&#65533;&#65533;&#65533;&#65533;	&#65533;&#435;^&#65533;&#65533;%&#65533;7&#65533;&#65533;&#65533;&#65533;&#65533;N&#65533;&#65533;&#65533;&#65533;<e&#65533;&#65533;i&#65533;&#65533;&#1585;&#65533;B&#65533;&#65533;&#65533;&#65533; &#65533;&#65533;&#65533;&#65533;&#65533;&#65533;u&#65533;0&#65533;R
&#65533;&#65533;&#65533;6&#65533;&#65533;4&#65533;K&#65533;&#65533;	&#65533;.&#65533;&#65533;&#65533;Mp{Ip{5&#65533;&#65533;&#65533;&#65533;I &#65533;8&#65533;\S&#65533;,0&#65533;&#65533;&#65533;H&#65533;T&#65533;&P&#812;&#65533;&#65533;R&#65533;&#65533;)&#65533;*&#65533;&#65533;V>&#65533;`&#65533;&#65533;&#65533;&#65533;&#65533;&#65533;^&#65533;&#65533;&#65533;@&#65533;&#65533;N&#65533;=!&#65533;)&#21018;&#65533;{&#65533;$&#65533;]p&#65533;&#65533;&#65533; &#65533;&#65533;&#65533;&#65533;^&#65533;&#65533;3&#65533;{&#65533;&#65533;	&#65533;&#65533;	7&#65533;&#65533;&#65533;plI&#65533;UHc1&#65533;&#65533;&#65533;n&#13662;&#65533;&#65533;&#65533;&#65533;&#65533;&#1881;9Z&#65533;&#65533;&#65533;l&#65533;B&#65533;},&#65533;,`&#65533;,`&#1320;&#65533;cU&#65533;&#65533;8VO&#65533;&#65533;&#65533;eu&#65533;&#65533;A&#65533;&#65533;&#65533;`N&#65533;&#65533;&#65533;w&#65533;&#65533;9&#65533;	&#65533;q&#65533;&#65533;P&#65533;&#65533;&#65533;&#65533;&#65533;&#65533;&#65533;@&#65533;&#65533;`&#633;0
&#65533;&#65533;&#65533;&#65533;	&#65533;&#65533;jmi&#65533;VXv3&#65533;&#65533;C_&#65533;6.&#65533;k&#65533;M&#65533;&#65533;@&#65533;i0\p&#65533; &#65533;b
&#65533;#&LA&#65533;&#65533;
(Z&#65533;`&#65533;"&#65533;*R&#65533;&#65533;&#65533;E&#65533;P&#65533;&#65533;P1&#65533;&#200;$}H
#H	@$H&#65533;&#65533;3m&#65533;!&#65533;&#65533;|&#65533;T&#65533;P&#65533;E@
&#65533; J&#65533;>&#65533;&#65533;@&#65533;&#65533;&#65533;&#65533;.&#65533;Y&#65533;j&#65533;jE&#65533;&#65533;&#65533;i&#1316;&#65533;&#65533;&#65533;&#65533;'&#65533;&#65533;&#1854;u&#1769;&#65533;[&#65533;8i&#65533;7&#65533;4c&#65533;&#65533;M&#65533;&#65533;I&#65533;&#65533;IN&#65533;I&#65533;&#65533;H&#65533;(IS&#65533;&#65533;&#65533;-&#65533;p&#65533;rb&#65533;&#65533;'P0&#65533;4&#65533;&#65533;0\&#65533;&#65533;hAc&#65533;&#65533;&#65533;!&#65533;&#65533;&#65533;
z&#65533;	&#65533;&#65533;&#65533;&#65533;/i&#65533;&#65533;]&#65533;&P	P&#65533;&#65533;&#65533;&#65533;&#65533;&#65533;&#721;?&#65533;)U@&#65533;&#65533;v&#65533;{&#65533;,V&#65533;_&#65533;&#65533;&#65533;zF&#65533;&#65533;4c&#65533;@&#65533;*&#65533;&#65533;\Mh&#65533;&#65533;&#65533;&#65533;&#65533;1[n&#65533;&#65533;&#65533;&#65533;1[&#65533;l1%&#65533;"0$&#65533;80&#65533;&#65533;&#65533;@&#4615;&#65533;&#65533;&#205;%Xh&#65533;&#65533;)L&#65533;&#65533;&#65533;`&#65533;>&#65533;&#65533;&#65533;&#65533;&#65533;jX&#65533;jP!&#65533;VA2&#65533;&#65533;$&#65533;&#65533; &#65533;&#65533;&#65533;% f*8&#65533;l&#65533;	&#65533;&#65533;&#65533;#&#65533;H#&#65533;c&#65533;)&#65533;&#65533;d&#65533;q&#65533;Yl&#65533;&#65533;c&#65533;&#65533;&#65533;&#65533;q&#65533;!&#65533;Rl&#65533;%&#65533;&#65533;&#65533;C&#65533;LM&#3823;&#65533;X4)&#65533;&#65533;&#65533;&#65533;k&#65533;&#65533;&&#65533;8&#65533;&#65533;&#65533;-[&#65533;0=db&&#65533;(&#65533;U	&#65533;&#65533;/qEU&#1824;&#65533;$Jh&#65533;&#65533;P&#65533;B&#65533;&#65533;b&#65533;AJQ&#65533;B&#65533;&#65533;Q&#135; &#65533;&#65533;&#65533;7&#65533;|&#65533;&#65533;&#4996;5VY&#65533;&#65533;&#65533; &#65533;&#65533;e&#65533;&#65533;ELOp1FKk&#65533;3&#65533;&#65533;&#65533;&#65533;&#65533;M&#65533;X&#1420;Nl&#65533;&#65533;.&#65533;&#25763;Z1&#65533;0&#65533;&#65533;&&#65533;&#559;&#65533;2&#65533;K2&#65533;&#65533;l&#65533;	&&#65533;(CB&#65533;ht.&#65533;$&#65533;(&#65533;&#65533;p&#65533;y.&#65533;(&#65533;M&#65533;(&#65533;&#65533;&#65533;&#65533;H&#65533;AS&#65533;&#65533;v&#65533;&#65533;&#65533;&#65533;h&#65533;&#65533;&#65533;Y7&#65533;:&#65533;&#65533;2 &#65533;-P&#65533;Ue&#65533;&#65533;&#275;X<I&#65533;i&#425;&#65533;Kc!e&#65533;j&#1088;Of;I&#342;g&#65533;&#65533;Af.'&#65533;&#566;Q&#65533; &#65533;n&#65533;&&#65533;c&#65533;\&#360;&#65533;&#65533;&#65533;/&#65533;x&#65533;
.&#65533;@&#65533;&#65533;'(&#65533;&#1696;&#65533;":A&#65533;X&#65533;>J|5-Za&#65533;>&#65533;T&#65533;z&#65533;&#65533;t&#65533;&#65533;&#1984;&#65533;Q&#65533;:&&#65533;&#65533;hJ <&#65533;&#65533;_Wf&#65533;0=&#65533;&#65533;&#65533;j&#65533;!F&#65533;O&#65533;&#65533;&#65533;&#65533;NL9c&#65533;&#65533;Y&#65533;&#65533;;&#408;9&#65533;&#65533;Vs2&#912;&#65533;&#65533;&#65533;&#65533;&#65533;l&#65533;4$&#65533;
*&#65533;&#65533;&#65533;4&#65533;&#65533;&#207;&#65533;&#65533;b&#65533;D&#65533;xA&#65533;6l&#65533;C&#65533;X&#65533;U&#65533;x
ix&#65533;%&#65533;&#65533;f&#65533;b-&#65533;&#65533;"7&#65533;&#65533;&#65533;&#65533;U&#65533;&#65533;7<&#65533;`[t&#65533;`f&#65533;&#65533;rcR&#65533;1&#1546;M&#65533;&#65533;&#65533;0C&#65533;&#65533;&#65533;&#65533;&#65533;ct&#65533;Lr0&#938;&#1353;c&#65533;"&#1346;&#65533;AP|d&#65533;V&#1270;&#1029;2ta\&#65533;B&#65533;&#65533;5& 
&#65533;&#65533;B&#65533;0&#65533;&#65533;y&#65533;&#65533;8d,&#65533;&#65533;h&#65533;"T&#65533;?&#65533;a&#65533;&#65533;&#65533;:&#65533;&#65533;5pa0&#65533;Hf&#1027;!9RU&#65533;^&#65533; &#65533;&#65533;~_, &#65533;&#65533;9&#65533;b;&#65533;&#65533;&#65533;'&#65533;W&#65533;X&#65533;&#65533;&#65533;8F ]&#65533;/&#65533;&#65533;J&#400;&#65533;8&#65533;Rt&#65533;h&#65533;&#65533;&#65533;C&#65533;&#65533;(D&#65533;&#65533;&#65533;1B&#65533;(D+&#65533;&#1099;D&#65533;&#65533;&#1602;&#65533;&#65533;BOw&#65533;&#65533;/&#65533;0L&#65533;/8&#65533;	6&#65533;&#65533;&#65533;&#65533;8&#65533;&#65533;`K&#65533;&#65533;k&#65533;&#65533;&#65533;x@:&#65533;<&#65533;&#65533;&#65533;&#65533;&#65533;a<8&#65533;nZ&#65533;f&#65533;&#65533;&#65533;&#65533;&#65533;&#65533;&#65533;O&#65533;B&#65533;@&#65533;,&#1320;M7&#65533;&#65533;&#65533;&#65533;1&#65533;R
C&#65533;&#65533;&#65533;&#547;1B&#65533;&#65533;T|&#65533;Z&#65533;VF8 &#65533;&#65533;x&#65533;1V&#1093;7&#65533;&#65533;&#65533;&#65533;3&#65533;&#65533;&#65533;}&#65533;&#65533;pC&#65533;q'C&#65533;b&#65533;@)&#720;&#65533;D&#65533;&#65533;&#65533;&#65533;&#65533;B5p&#65533;-&#65533;&#65533;&#65533;(&#65533;
V&#65533;Ji&#65533;&#65533;d&#65533; C&#65533;dJ-&#65533;&#65533;+Y&&#65533;f&#65533;&#65533;A&#1255;&#65533;"&#65533;&#65533;&#65533;'&#65533;X #&#65533;&#65533;[Y)&#65533;!@a4u&#65533;&#65533;&#65533;<&#65533;&#65533;&#65533;{&#65533;Ct&#65533;&#65533;&#65533;}&#65533;&#65533;
\&#65533;&#65533;&#65533;!N&#65533;C"p&#65533;:&#65533;1&#65533;&#1667;&#65533;&#65533;G;z&#65533;KNa
[&#65533;&#65533;l&#65533;&#65533;&#804;a5	&#65533;V&#65533;&#65533;&#65533;&#65533;&#65533;H&#65533;&#65533;&#65533;&#65533;)&#65533;HPH&#65533;^&#1242;&#65533;@):A<p&#65533;&#65533;&#65533;@o9&#65533;R&#65533;V&#65533;&#65533;b?ERR&#65533;&#65533;"!%:&#65533;]
l&#65533;&#65533;&#65533;&#65533;D&#65533;&#65533;,&#65533;&#65533;&#65533;&#65533;Q&#65533;gK5&#65533;5&#65533;Q&#65533;q&#65533;&#65533;&#65533;Gr&#65533;!ct"&#65533;Z&#65533;&#65533;&#65533;o&#65533;&#65533;&#65533;%&#65533;&#65533;!&#65533;;{\&#65533;&#65533;&#65533;/&#65533;q&#65533;A&#65533;0]&#65533;&#65533;0(&#65533;&#65533;.x&#65533;E`&#65533;&#65533;&#65533;&#65533;0&#65533;0&#65533;Ap&#65533;`O"H&#65533;
zi6&#65533;&#65533;<&#65533;&#65533;M&#65533;&#65533;&#65533;&#65533;X&#65533;&#65533;&#65533;!&#65533;p &#65533;&#65533;,&#65533;Ra&#65533;&#65533;&#65533;4&#65533;&#300;]
`&#65533;&#65533;&#65533;&#65533;&#65533;&#65533;,j&#65533;&#65533;&#65533;d&#65533;&#65533;&#65533;&#65533;&#65533;Rgt&#65533;c&#65533;(&#65533;q&#65533;Qx&#65533;C&#65533;@&#65533;&&#65533;@&#65533;8 0f(&#65533;&#65533;|A&#65533;&#65533;oD+E&#65533;tT&#65533;&#65533;P&#65533;$&#65533;7&#65533;
&#65533;&#1259;&#65533;&#65533;{&#65533;%&#65533;&#65533;9&#65533;&#65533;&#65533;Np_V`&#65533;+xBhX&#65533;d&#65533;k&#65533;l&#65533;hC&#65533;&#65533;&#65533;0&#65533;fG&#65533;&#65533;&#65533;&#65533;9&#65533;&#1093;O&#65533;`*V&#65533;&#65533;Z&#65533;$E&#65533;&#65533;)6&#65533;&#65533;*&#65533;&#65533;&#62227;&#65533;&#356411;Tk&#65533;&#65533;&#65533;&#65533;1&#65533;Qt&#65533;q8&#65533;&&#1715;&#65533;8`K&#65533;H&#65533;(J&#65533;S&#65533;&#65533;&#65533;&#65533;x&#65533;1u&#65533;&#65533;&#65533; G7`&#65533;&#65533;-&#65533;&#65533;P&#65533;xC&#65533;&#65533;0&#65533;&#65533;4t"&#65533;&#65533;`	&#65533;pD8&#65533;]&#65533;&#65533;&#65533;&#65533;&#1833;0&#65533;p&#65533;fe&#65533;&#65533;&#65533;&#65533;&#65533;&#65533;,&#65533;L&#65533;(&#65533;&#65533;d8&#436;k&#65533;&#65533;|&#65533;&#65533;I&#65533;t &#65533;&#65533;2&#65533;&#65533;&#65533;&#65533;&#65533;_Wz&N&#65533;&#65533;Iz&#65533;C&#65533;&#65533;1&#65533;r &#65533;t&#65533;q}&#65533;!&#65533;HKZL&#4807;&#65533;a&#65533;HG8&#65533;&#65533;z&#65533;C&#65533;P&#65533;3`&#65533;D&#65533;xaxCB&#65533;QL&#65533;)&#65533;o8$> &#65533;:p&#1439;&#65533;?&#65533;aa&#65533;&#65533;l:5&#65533;&#65533;&#65533; 62&#65533; F&#1027;&#65533;&#65533;&#65533;7y&#65533;&#65533;&#65533;d&#65533;&#65533;&#65533;&#65533;&#65533;&#65533;&#65533;q|G&#65533;Q&#65533;&#65533;&#65533;8-^L&#65533;lz&#65533;&#65533;)c&#65533;-&#65533;1&#65533;&#65533;?&#65533;6&#65533;&#65533;{$&#65533;&#65533;&#65533;CZ&#65533; 
T&#65533;&#65533;&#65533;&#65533;&#65533;E+L&#65533;Z|b&#65533;w5^A&#65533;{&#65533;&#65533;&#65533;4&#65533;{U$&#65533;4&#65533;&#65533;&#65533;@C)h&#65533;&#65533;/&#65533;&#65533;&#65533;&#65533;&#65533;&#65533;m &#65533;&#65533;&#65533;&#65533;&#65533;V/&#65533;Ae&#65533;(&#65533;@U&#65533;&#65533;>&#65533;&#65533;&#65533;]&#65533;=&#65533;Av&#65533;&#65533;&#65533;d<&#65533;&#388;"&#65533;` &#65533;jM&#65533;;&#65533;&#65533;	 X&#65533;&#65533;&#65533;&#65533;R&#601;&#65533;&#65533;]Hd(&#65533;T&#65533;182&#65533;x&#65533;&#65533;&#65533;&#711;y&#65533;^&#65533;O&#65533;8&#65533;[ A&#65533;k^&#65533;]&#65533;Q(&#65533;Q&#517;g&#65533;uH&#65533;kH&#65533;eX&#65533;&#1851;{&#65533;&#65533;\&#65533;K&#65533;)x&#65533;S&#65533;&#65533;&#65533;8&#514;/@)T&#65533;&#65533;[&#65533;&#65533;%+&#65533;&#65533;14 &#65533;? &#65533;&#65533;&#65533; &#65533;&#65533;&#65533;&#65533;k&#65533;&#65533;&#65533;0&#65533;&#37473;&#1048;2&#65533;&#65533;&#65533;&&#65533;1&#65533;&#65533;4&#65533; &#65533;&#65533; &#65533;%&#1602;R&#65533;&#65533;dH&#65533;2*5&#65533;&#65533;&#65533;&#65533;&#65533;&#1540;N@&#65533;Ad&#65533;&#65533;x&#65533;&#65533;&#65533;Pp1T&#65533;HD=Uh&#65533;^h&#65533;V&#65533;&#65533;H<V8&#65533;DL.&#65533;{&#65533;Up&#65533;iHry &#65533;&#65533;I&#65533;'h)&#65533;.&#65533;&#65533;&#65533;&#1032;&#65533;&#65533;2X0&#65533;&#65533;&#65533;/xX"&#65533;y&#65533;:&#65533;&#65533;&#65533;X&#65533;,X&#65533;q&#65533;&#65533; &#65533;&#65533; &#65533; 
&#65533; j&#65533;	&#65533;&#728;&#65533;;&#65533;` &#1290;-&#65533;&#65533;4&#65533;+<&#65533;&#65533;&#65533; 8&#65533;]0O&#65533;n&#65533;&#65533;&#65533;&#65533;&#1205;M&#65533;&#65533;8&#65533;&#65533;90&#12935;T &#65533;&#65533;&#65533;+&#197;&#65533;&#65533;>p&#65533;S&#65533;D-&#65533;W&#517;&#65533;Cz&#1031;}HzpD@&#65533;D&#65533;WxJb*&#65533;W+&#65533;&#65533;5&#65533;0&#65533;&#65533;y6k&#65533;(&#65533;&#65533;\&#65533;x&#65533;&#65533;&#65533;H&#65533;&#65533;&#65533;&#65533;&#65533;;&#65533;&#184;&#65533;&#65533;&#65533;p Jh&#65533;p &#65533; &#65533;&#65533;&#65533;	&#65533;(&#65533;2$85&#65533;&#65533;#<8DX&#65533;19&#1541;]x&#65533;&#1866;GO&#65533;&#65533;d&#65533;&#65533;&#65533;&#65533;M&#65533;M&#65533;&][8h&#65533;r0F `&#65533;9S@&#65533;T&#65533;&#65533;>p&#65533;rx&#65533;j jp&#65533;ip&#65533;&#65533;&#65533;&#65533;&#65533;x@}&#65533;&#65533;nH&#65533;.H&#65533;&#65533;k3*&#65533;/(&#65533;&#65533;&#65533;&#65533;&#65533;{&#65533;UZ&#65533;v&#65533;9&#65533; |&#65533;'x&#65533;&#65533;&#65533;&#65533;&#65533;P&#65533; &#65533;&#65533;>&#65533;  &#65533;&#65533;
p&#65533;&#65533;&#65533;&#65533;Fh&#65533;&#65533;&#65533;&#65533;	&#35425;X&#65533; &#489;l&#65533;q,&#65533;9&#65533;&#224;:S&#557;&#65533;4&#65533;H&#65533;6J&#65533;xt&#65533;&#65533;&#749;M&#65533;&#65533;H&#65533;&#65533;E&#65533;F&#65533;&#65533;P&#65533;&#65533;SX&#65533;Uk&#65533;=l0&#65533;g`axhxhX&#65533;WjXgPD(!R&#65533;)&#65533;L*P L&#65533;h:R&#65533;&#65533;&#65533; &r&#65533;&#65533;&#65533;&#65533;>&#65533;r\&#65533;(&#65533;&#65533;Q&#65533;&#65533;(&#65533; &#65533;&#65533;B&#65533;&#65533;&#65533;&#1900;&#65533;&#65533;&#65533;n&#65533;`&#65533; 
9&#65533;-S&#65533;&#65533;-&#65533;&#65533;; &#65533;hT&#65533;R&#65533;4
&#65533;X *&#657;&#65533;&#459;GN&#65533;&#65533;*&#65533;&#65533;V@&#65533;"&#65533;ch&#65533;&#65533;8@&#65533;\pW&#65533;jx&#65533;a&#65533;k`f&#65533;&#65533;f/m&#65533;g`Vx&#65533;e&#65533;E&#65533;0@&#65533;.h&#65533;3&#65533;&#65533;&#65533;C&#65533;P8&#65533;0&#65533;'&#65533;B&#65533;.P0&#65533;&#65533;,n{&#574;'&#65533;&#65533;(&#552;p&#65533;&#65533;&#65533;zs&#65533;&#65533;&#65533;&#65533; J&#65533;&#65533;&#65533;&#65533;&#65533;&#65533;LQ &#65533;yQ&#65533;&#65533;&#65533;n&#65533;QS&#65533;&#65533;&#65533;7l&#65533;&#65533;&#65533;&#65533;&#65533;.@l&#1183;<\O Kha&#65533;X&#65533;Gd&#65533;&#65533;d(&#65533;R&#65533;&#65533;&#65533;1.x&#65533;t
&#65533;&#65533;&#65533;8&#65533;lh&#65533;f&#65533;&#65533;Jh&#65533;0}&#65533;f&#65533;J&#65533;&#65533;Gx&#65533;a&#65533;?(7U&#65533;-(&#65533;&#65533;&#65533;v&#65533;&#65533;)&#65533;&#65533;2&#65533;H&#65533;0&#65533;&#65533;&#65533;&#65533;&#65533;&#65533;&#65533;:@&#65533;H&#65533;&#513;(&#65533;&#65533;0&#65533;&#65533;>(0&#65533;&#65533;&#65533;TB&#65533;&#65533;&#65533;&#65533;(?&#65533;<J &#65533;&#65533;
8Q@&#668;&#65533;&#65533;&#863;&#65533;FS
%1&#65533;SU&#65533;&#65533;4&#65533;&#65533;&#65533;	(Z&#65533;&#65533;]&#65533;&#65533;&#65533;&#65533;*&#65533;&#470;&#65533;&#65533;yT&#1172;&#65533;wXG4&#65533;y&#519;&#65533;r&#65533;&#65533;a`&#65533;j}Vg&#65533;&#65533;&#65533;&#65533;KZf&#65533;&#65533;=&#65533;k&#65533;&#65533;UX&#65533;/&#65533;&#65533;&#65533;7p&#65533;^&#65533;-H&#65533;&#65533;T&#65533;&#65533;&#65533; &#65533;
&#65533;DpXp&#65533;`&#65533;OXh6&#65533;&#65533;H &#65533;:&#65533;Tp&#65533;@ K&#65533;T&#65533;&#65533;&#65533;&#65533;P&#65533;-D&#65533;&#65533;&#65533;&#65533;&#65533;&#65533;&#65533;&#65533;T&#65533;&#65533;)U&#65533;&#65533;M&#65533;xU&#65533;T
&#65533;&#65533;&#65533;&#65533;&#65533;8D&#65533; &#65533;&#65533;&#813;)&#65533;&#65533;]&#65533;[&#561;e&#65533;&#65533;&#65533;AV&#65533;
<&#65533;&#65533;raH&#65533;1&#65533;&#65533;K&#1030;g&#65533;&#1892;&#65533;&#65533;K&#65533;&#65533;g&#65533;V=h&#65533;J@&#65533;B&#65533;K&#1666;&#65533;&#65533;&#65533;&#65533;&#65533;6&#65533;&#1216;p^&#65533;)MI&#65533;D&#65533;l&#65533;f&#65533;&#65533;lXfX&#65533;:&#65533;&#65533;&#65533;&#65533;&#65533;&#65533;&#1025;JEMDM P&#65533;&#65533;&#65533;H J&#1549;h&#65533; &#65533;d&#65533;&#65533;N&#65533;4\=&#65533;&#65533;D&#65533;&#65533;M8L&#65533;&#65533;&#65533;&#65533;}&#65533;B&#65533;&#65533;&#65533;1Y&#1055;&#65533;&#65533;&#65533;dXep@BM@ &#65533;@&#65533;9p&#65533;TUX@x&#65533;r&#65533;&#65533;gh&#65533;J`Kh&#65533;&#1276;K&#65533;&#65533;&#324;&#65533;&#65533;mp&#65533;!&#65533;6&#65533;&#65533;UpUp&#65533;K&#65533;6@&#65533;&#65533;`&#65533;&#65533;@&#65533;'&#65533;Aj&#65533;&#65533;l&#65533;l&#65533;&#65533;&#65533;l&#65533;^h`&#65533;:&#65533;&#65533;D&#65533;&#65533;0&#65533;&#65533; &#65533;&#1537;&#65533;T&#65533; i&#65533;h&#65533;&#65533;M&#65533;&#65533;&#65533;&#861;&#65533;&#65533;2&#65533;_5N&#65533;Q&#65533;`Z
&#65533;0&#65533;&#65533;&#65533;P&#65533;&#65533;_&#65533;<Dd&#65533;&#65533;&#65533;eXwh&#65533;z&#65533; 4&#65533;&#65533;8&#65533;l1&#65533;A&#65533;&#65533;7&#65533; a&#65533;&#65533;r&#65533;c&#65533;&#65533;N&#65533;&#65533;~&#65533;]m&#65533;&#65533;&#65533;&#65533;&#65533;aK&#65533;=5&#65533;&#65533;P&#65533;&#65533;/x >&#65533;%8&#65533;&#65533;U2}X&#65533;z&#65533;&#65533;'v&#65533;lhG&#65533;&#65533;`XD&#65533;(B&#1857;&#1544;D&#832;&#65533;&#65533;P  &#65533;&#65533;!&#1563; &#246;k&#65533;&#65533;XS&#65533;&#65533;&#65533;&#65533;&#65533;&#65533;h&#65533;&#1378;&#65533;:
&#65533;m&#65533;&#65533;&#65533;&#65533;x&#65533;P@&#65533;h&#65533;u&#65533;
d&#65533;&#65533;&#65533;&#65533;d&#65533;(	9&#65533;GO([&#1540;'C&#65533;xA S&#65533;P`&#65533;U&#65533;&#65533;x8aF&#65533;n&#1709;&#65533;&#1685;&#65533;&#65533;]T&&#65533;! ;PE`&#65533;E`&#65533;UX)p&#65533;&#65533;T&#65533; x&#65533;0XX&#65533;hPf&#65533;ub&#518;G`&#65533;3u-&#65533;@&#65533;&#65533;(&#65533;&#65533;&#65533; &#65533;&#65533;&#65533;&#65533;&#65533;&#513; &#65533;&#65533;-@&#65533;.&#65533;M&#65533;&#1289;&#65533;&#65533;0&#65533;&#65533;8&#65533;&#65533;&#65533;_yF&#65533;&#65533;{-&#131;U&#65533;T ox&#65533;]&#65533;hcPv`&#65533;d&#65533;Y&#65533;op&#65533;b&#65533;&#65533;&#65533;&#65533;&#65533;PP&#65533;3&#65533;&#65533;n&#65533;&#65533;hH&#65533;c&#65533;&#65533;a`&#65533;J&#65533;&#65533;#Z&&#65533;jEe&&#65533;=&#1539;T&#65533;E&#65533;&#65533;u&#65533;6`&#65533; &#65533;>v&#65533;i&#65533;E&#65533;&#65533;&#65533;bfE&#65533;V&#65533;R@&#65533;&#65533;;pH&#65533;&#65533;&#658;&#65533;&#65533;7&#65533;,&#65533;&#65533;p&#65533;&#65533;&#65533;&#65533;&#65533;.&#65533;&#65533;5~&#65533;ck&#65533;&#65533;8 &#65533;_&#65533;v&#65533;&#65533;k&#197;&#1268; &#65533;&#65533;P&#65533;p&#65533;&#65533;d&#65533;`&#65533;A&#65533;&#65533;&hqXv&#65533;d&#65533;ypq&#65533;n&#65533;&#65533;b(qp&#65533;n&#65533;T&#65533;&#65533;b&#65533;hpr&#65533;&#65533;j&#65533;f&#65533;S&#65533;&#65533;g=&#1679;&#65533;d#&#65533;K&#65533;&#65533;Ne=&#65533;;&#65533;FP;X'h{9?&#65533;&#65533;C@j&#65533;G&#65533;&#65533;bI&#65533;V&#65533;; &#65533;HX&#65533;]G&#65533;AV`5&#1026;*@&#65533;&#65533;&#65533;X&#65533;&#65533;P&#65533;&#65533;&#65533;&#65533;kpr5&#65533;n&#1976;&#65533;x&#65533;&#65533;X&#65533;^k&#65533;f&#65533;4o&#65533;U9T&#65533;@.0&#65533;]x&#65533;d&#65533;&#65533;&#65533;&#65533;'Y&#65533;oX&#65533;u&#65533;o0&#65533;bx&#65533;&#65533;&#65533;o &#65533;o`&#65533;s&#65533;&#65533;s&#65533;V&#65533;\&#65533;g&#65533;i&#65533;a&#65533;V&#65533;>&#65533;&#65533;&#65533;}&#65533;N.&#65533;T&#65533;p&#65533;g&#65533;&#65533;&#65533;!&#65533;&#65533;6&#65533;X&#65533;&#65533;i^&#65533;n&#65533;)x&#65533;@T5`&#65533;6&#65533;VpDP&#65533;Dh8&#65533;,&#65533;&#576;&#65533;A&#65533;@ H&#65533;h&#65533;&#65533;f&#65533;&#935;&	 &#65533;&#65533;k&#65533;+_&#65533;h&#65533;&#65533;x&#65533;&#65533;t&#65533;J&#65533;r&#65533;&#65533;&#65533;%`X]&#65533;&#65533;QH&#65533;&#465;0&#65533;X(A.d&#65533;od&#65533;&#65533;u&#65533;&#65533;}&#65533;V&#65533;&#65533;&#65533;p&#65533;]hD&#65533;v&#65533;1&#65533;&#65533;J&#65533;h&#65533;&#65533;&#65533;&#1414;~ &#65533;&#65533;&#65533;tT&#65533;&#16663;VT&#65533;<&#65533;p<&#65533;a@p'&#65533;&#65533;W%&#65533;&#65533;i&#65533;5,&#65533; n#,&#65533;&#65533;,&#65533;&#65533;*&#65533;&#65533;"w;&#65533;(xM&#65533;&#65533;&#65533;v&#65533;&#65533;&#65533;&#65533;&#65533;yh&#65533; &#65533;&#65533;&#65533;&#65533;j&#65533;n&#65533;h&#65533;?j &#65533;DJ&#65533;&#65533;&#65533;(&#65533;&#65533;j&#65533;&#65533;&#65533;&#65533;"&#65533;r&#65533;^&#65533;v&#65533;&#65533;&#65533;&#65533;o&#65533;&#65533;[&#65533;oc&#517;b&#65533;li@\&#517;p.k&#1030;~_a&#65533;f&#65533;&#65533;&#65533;QF&#65533;O&#65533;K&#65533;{J&#65533;&#65533;&#65533;t&#65533;O%&#65533;&#65533;x&#65533;_Bu&#65533;J&#65533;&#65533;&#65533;&#65533;&#65533;P&#65533;h&#65533;0&#65533;&#65533;&#513;&#65533;f&#65533;0&#65533;&#65533;I&#65533;(&#65533;&#65533;&#65533;&#65533;&#65533;&#65533;8&#65533;PmT&#32190;?&#65533;3 &#65533;?&#65533;4&#65533;`&#65533;&#65533;&#65533;&#65533;&#65533;X&#65533;W&#65533;S0`&#1029;3d&#65533;&#1093;u@S&#65533;G&#65533;&#65533;\&#65533;\&#65533;&#65533;V&#65533;m&#65533;&#65533;o&#65533;o&#65533;fnp\ &#65533;&#65533;&#65533;&#65533;z&#65533;l&#65533;O&#65533;N&#65533;&#65533;JGe&#65533;&#65533;?&#65533;9p&#65533;&#65533;{&#65533;&#65533;&#65533;TB&#65533;&#65533;&#1472;&#65533;'|@M&#65533;&#65533;&#65533;C&#65533;&#65533;&#65533; h  &#65533;	(0P&#65533;&#65533;&#65533;&#65533;
,` &#65533;&#65533;&#65533;&#65533;1&#65533;w&#65533;&#65533;0&#65533;&#65533;&#65533;G&#65533;&#65533;,i&#65533;$&#660;*W&#65533;l	&#65533;d     s&#65533;Q&#65533;b&#65533;&#1317;LY&#65533;_&#65533;t&#65533;CF&#65533;&#65533;]&#65533;>&#65533;2Uj.o&#65533;&#65533;m&#65533;&#65533;&#65533;.q&#1828;I&#65533;6&#65533;6m&#1690;&#65533;&#65533;&#65533;&#65533;&#1649;&#65533;.U&#65533;t&#594;%=&#65533;&#65533;&#133;&#65533;&#65533;H&#65533;!rY:v&#65533;	
o&#65533;a&#65533;&#65533;5h@&#65533;!&#65533;&#65533;0&#65533;X&#65533;&#65533;&#65533; &#65533;[!BA#@4&#65533;&#65533;&#65533;A&#65533;*&#65533;&#65533;@&#65533;&#65533;&#65533;8&#65533;6@q  <h&#65533;&#65533;&#65533;I&#65533;4&#65533;&#884;	<8Ih&#65533;L&#65533;&#1231;&#65533;&#65533;&#65533;j&#65533;z&#65533;&#65533;V&#65533;d&#532;y&#1781;&#59117;Mq:&#65533;&#65533;&#65533;I-\&#65533;&#65533;!&#65533;v&#65533;;i&#65533;&#401;&#65533;V&#65533;^<&#65533;d&#65533;&#65533;&#65533;'6lZb5&#65533;&#65533;Zk&#65533;U&#65533;D&#65533;s0R&#65533;Nx &#65533;.&#65533;Aa&#65533;a&#65533;&#65533;&#65533;" &#65533;
/&#65533;|&#65533;dP 	&#65533;&#65533;b &#65533;&#65533;&#65533;&#65533;L&#65533;&#65533;E&#65533;&#65533;&#65533;F7R&#65533;7&#65533;J&#189;$&#65533;qDM1&#1876;A&#65533;&#65533;20&#65533;(&#65533;'&#65533;&#65533;&#65533;	{&#65533;uK(&#65533;&#65533;R&#65533;&d&#65533;Q
*&#65533;&#65533;&#65533;&/&#332;S&#65533;+&#65533;&#65533;c&#65533;5hh&#65533;b&#65533;w&#65533;~V"&#65533;	*8D\&#913;&#65533;`0&#65533;`&&#65533;p&#65533;	&#65533;&#65533;&#65533;&#65533;&#65533;L&#65533;b"&#65533; &#65533;
 &#65533;@g
&#65533;&#65533;&#65533;i&#65533;dP1&#65533;j@ &#65533;C]&#65533;cGE0 &#65533;&#65533;kp&#65533;&#65533;SS&#65533;C&#65533;D&#1840;2&#65533;&#65533;O &#65533;&#65533;NTViK&#65533;&#65533;t&#65533;&#65533;.&#65533;|&#65533;1&#65533;&#65533;--&#65533;&#65533;r*&#65533;&#65533;!&#473;&#65533;&#65533;&#65533;J+&#980;c&#65533;6&#65533;U&#65533;&#65533;&#65533;g&#65533;&#65533;&#65533;&#65533;&#65533;&#65533;hhI%q)8&#65533;&#65533;\z1Gs&#65533;a&#65533;&#65533;&#65533;(c&t &#65533;-P1d)x&#65533;&#65533;,&#65533;Ap&#65533;eFr&#65533;&#65533;&#65533;&&#65533;&#65533;	p&#65533; `$&#65533;G0&#65533;&#65533;G &#65533;&#65533;&#65533;*&#65533;6Gl&#65533;&#65533;&#65533;Q&#65533;,&#65533;&#1330;t-&#65533;&#274;]&#65533;&#65533;&#65533;&#65533;7&#65533;&#65533;&#759;&#65533;x#&#65533;7&#356;&#65533;J)c&#513;&#65533;+&#65533;&#65533;b<&#65533;&#16854;&#65533;&#65533;&#65533;&#65533;v=&#65533;&#65533;&#630;&#65533;\&#65533;&#65533;y[2D&#65533;C&#65533;&#199;!Vc\&#65533;&#65533;b&#65533;}&#65533;"&#65533;&#65533;&#65533;&#65533;r&#65533;)&#65533;&#65533;&#65533;&#65533;@2&#65533;#&#65533;2_&#65533;F1&#65533;&#65533;&#65533;F&#65533;kE<&#65533;j$q&#65533;&#65533;*&#65533;&#65533;&#65533;!&#65533;\n&#65533;;&#65533;&#65533;x&#137;-&#65533;&#65533;&#65533;I)&#65533; 3|1&#65533;&#65533;&#65533;;Z}&#65533;:&#65533;c&#65533;(&#65533;c&#65533;)&#65533;T<&#65533;`&#65533;&#65533;Xq{Oo&#65533;&#65533;&#65533;&#65533;&#65533;c&#38007;(&#65533;&#65533;&#65533;@&#65533;&#65533; &#65533;&#65533;v&#65533;1d%&#65533; B&#65533;V,&#65533;B&#440;| H@&#65533;l3*&#1320;&#65533;$1: D$b&#65533;&#65533; !&#65533;&#65533;&#65533;?:2&#65533;&#1321;&#65533;X>[&#65533;&#65533;\&#476;&#65533;&#65533;$3&#65533;&#65533;&#65533;.&#65533;&#65533;;&#65533;`&#65533;&#65533;(&#65533;.&#65533;&#65533;o&#65533;&#65533;&#65533;&#65533;&#65533;8&#65533;!v0o&#65533;`G8&#65533;Qy&#65533;#&#65533;&#147;&#65533;&#65533;&#65533;&#65533;&#65533; &#65533;&#1278;,&#65533;7&#65533;l&#65533;&#65533;&#65533;`&#65533;&#65533;&#65533;2H@B2&#65533; +&#65533;	2&#65533;)(&#65533;&#65533;"&#65533;X&#65533;"&#65533;&#65533;&#65533;$$;&#65533;&#65533;A&#65533;8 G&#65533;&#65533;`G42&#65533;&#65533;#$&#65533;B&#65533;&#65533;DvH
 &#65533;&#65533;&#65533;&#65533;J&#65533;E-v&#65533;&#65533;j&#65533;&#65533;&#410;P&#65533;s&#65533;&#65533;&#65533;G:&#1025;y&#65533;R&#65533;H&#65533;&#65533;&#65533;% &#65533;m&#65533;p&#65533;&#65533;&#65533;e&#65533;&#65533;)&#65533;
&#65533;D&#65533;&#65533;H+&#65533;O&#65533;D&#65533;&#65533;dp&#65533;&#65533;&#65533;&#65533;D&#65533;&#65533;&#65533;&#65533;rT&#65533;C:d"a` $1&#65533;&#65533;L&#65533;&#65533;4&#65533;&#65533;&#65533;F\&#525;&#65533;&#65533;e&#65533;;&#65533;&#65533;C&#65533;&#65533;&#65533;I&#65533;!&#65533;"%]$M&#65533;&#65533;&#65533;E-bA&#65533;b&#65533;&#65533;&#65533;F1&#65533;E&#65533;V&#65533;&#1816;&#65533;1&#65533;&#65533;pH#&#65533;G9&#65533;6&#65533;&#65533;e&#65533;H&#65533;&#65533;&#65533;&#65533;&#65533;|Z&#65533;&#65533;&#65533;&#1470;&#65533;&#65533;&#65533;&#65533;(`&#65533;&#65533;&#65533;&#65533;&#65533;2@&#65533;Hs$&#1383;&#65533;&#65533;q&#65533;1PA>&#65533;@&#864;&#65533;&#65533;b&#65533;&#65533;""&#65533;5&#1544;&#65533;&#65533;)&#65533;&#65533;p&#65533;&#65533;I&#65533;&#65533;xv,&#65533;%)&#65533; )fA] &#65533;&#65533;&#65533;/&#65533;&#65533;o&#65533;&#65533;&#65533;h&#65533;T*&#1677;n&#65533;c&#65533;P%&#65533;&#65533;Q&#65533;&#65533;&#65533;&#65533;&#65533;&#65533;&#65533;CK&#65533;&#65533;&#65533;^c&#65533;b&#65533;&#65533;&#65533;a&#65533;&#65533;&#65533;(&#65533;%&#65533;E
&#65533; C&#65533;An&#65533;  &#65533;D:p&#65533;&#65533;X"&#369;v;(&#65533;<&#65533;&#65533;0&#65533;$&#65533;g;	&#65533;*g9!(	n(&#65533;&#65533;b&#65533;&#1067;&#65533;&#65533;gX&#65533;3V&#65533;kX&#65533;qV>!%&#65533;C&#65533;&#65533;E-lq&#65533;=e=&#65533;P&#65533;4&#65533;!y&#65533;2&#65533;&#65533; :&#1153;&#65533;z&#1795;&#65533;&#65533;&#65533;&#65533;%&#65533;&#1036;a&#1573;{"&#65533;&#65533;~{&#65533;&#65533;b&#65533;&#65533;&#65533;&#65533;&#65533;b&#65533;&&#65533;Y&#65533;o&#65533;&#65533;i&#65533;&#65533;D&#65533;dT&#65533;&#65533;&#536;Z@&#65533;&#65533;@8&#65533;&#65533; &#65533; &#65533;MY~&#65533;[4&#65533;$,{I8r&#65533;&#65533;&#65533;X&#65533;&#65533;&#65533;p~f&#65533;&#65533;&#65533;XG&#65533;.(J1&#65533;Xx&#65533;J&#65533;&#65533;q&#65533;&#65533;&#65533;&#65533;P&#65533;&#65533;&#65533;7&#65533;qt&#65533;&#65533;&#65533;&#65533;-9**&#65533;{V`&#65533;}T&#65533;&#65533;G&#65533;&#65533;m&#65533;~DL+^&#65533;&#65533;&#65533;sK&#65533;;&#65533;x&#65533;&#65533;@g&#65533;&#65533;;&#65533;AX&#65533;&#65533;v&#65533;&#65533;0&#65533;&#65533;
&#65533; K&#65533; &#65533; &#65533;&#65533;z{&#65533;&#1782;&#65533;YOuy&#65533;&#1355;d&#65533;X4~&#65533;q&#65533;&#65533;&#65533;&#65533;4g&#65533;&#65533;"&#65533;\ ]R&#65533;&#65533;&#1329;E,hA&#65533;]&#65533;&#65533;&#65533;&#65533;2P&#1098;mt&#65533;K&#65533;nG*&#65533;K&#65533;j&#65533;-&#65533;0&#65533;a&#65533;A&#65533;m &#65533;%&#65533;@&#65533;-k&#65533;z&#65533;&#65533;J&#65533;,&#65533;1G[A.&#65533;*&#65533;&#65533;m[ ?&#65533;&#65533;&#65533;&#65533;6&#65533; &#65533;&#65533;B&#65533;&#65533;&#65533;&#65533;S2B&#65533;FH&#65533;&#65533;&#65533;;e&#65533;&#65533;&#65533;q&#65533;&#65533;ZUd &#346;	&#65533;K&#65533;:b&#54033;&#65533;T	(&#65533;ZjS/-&#65533;&#65533;&#65533;&#65533;&#65533;&#65533;]$&#65533;&#65533;&#65533;8&#65533;|&#65533;&#65533;&#65533;&#65533;M&#65533;4&#65533;wa&#547;&#65533;%B&#65533;&#65533;>@Uq&#788;&#65533;,&#65533;&#65533;|&#65533;m&#65533;Y&#65533;8&#65533;9&#65533;:&#65533;y#&#65533;@D&#65533;&#65533;&#65533;&#65533;Y&#65533;&#65533;e&#65533;"i&#65533;&#65533;~*L&#65533;b|7K&#2036;&#65533;&#65533;&#65533;[&#65533;F&#65533;,&#65533;D)HM&#65533;&#65533;&#65533;&#65533;&#65533;&#65533;&#65533;&#65533;&#65533;q&#65533;&#65533;&#65533;v&#65533;^7&#65533;&#65533;n&#65533;&#65533;&#65533;8/9&#65533;A&#65533;c&#65533;,&#65533;&#65533;&#65533;&#65533;&#65533;)&#65533;&#65533;bf&#65533;0a&#65533;&#2006;&#65533;&#65533;&#65533;k&#65533;&#65533;&#65533;&#65533;&#65533;&#65533;&#65533;&#65533;[&#65533;&#65533;rP&#65533;*&#65533;&#65533;rQ&#65533;A&#65533;&#65533;x"&#65533; 	&#65533;0hP&#65533;TE&#65533;&#65533;&#65533;&#65533;?&#65533;&#65533;v&#65533;&#65533;&#65533;&#1908;Wp&#65533;Y:%`'&#340;<&#65533;;N&#65533;B&#65533;02&#65533;Q&#65533;b|&#65533;&#65533;*@&#65533;&#65533;%&#65533;#&#65533;P%&#65533;&#65533;
c&#1033;,v&#65533;"&#65533;"{&#26047;<&#65533;j>s&#65533;&#65533;L&#65533;m?&#65533;&#65533;&#65533;|@6&#65533;`&#65533;H&#65533;&#65533;@&#65533;WU&#65533; ZS=&#65533;A&#65533;&#65533;&#65533;&#65533;o&#65533;[&#65533;&#65533;Z&#65533;&#65533;J&#1429;&#65533;&#65533;X&#65533;r9&#65533;J`@|&#65533;@	&#65533;&#65533;q&#65533;&e	&#65533;Q7l&#65533;&#65533;&#65533;C4B+LCz&#65533;R*&#65533;&#65533;4&#65533;&#65533;`Y3Y8&#65533;&#65533;&#65533;X&#65533;U&#65533;&#65533;%&#65533;R&#65533;&#65533;&#65533;&#65533;H&#65533;&#65533;	&#65533;&#65533;@&#65533;"&#1793;&#65533;@&#65533;&#65533;&#65533;&#65533; &#65533;|&#65533;X&#65533;&#65533;LZB&#65533;oA&#65533;&#65533;&#65533;
&#65533;\&#65533;&#1352;&#65533;&#65533;&#65533;D<`#Q`&#65533;i&#1000;&#65533;mA(&#65533;&#65533;&#65533;p&#65533;'8&#65533;&&#65533;2&#65533;1$&#65533;8&#65533;.&#65533;	]&#65533;B4&#65533;&#65533;&#65533;&#65533;U_*2&#65533;}&#65533;0X&#65533;&#65533;`&#65533;&#65533;&#65533;&#65533;&#65533;&#65533;/&#65533;&#65533;&#65533;t&#65533;	dA&#65533;&#65533; @A\&#65533;T&#65533;&#65533;&#65533;Q&#65533;)&#65533;|&#65533;&#65533;9&#65533;8&#65533;4&#65533;!5&#65533;&#65533;&#65533;&#65533;H]&#65533;&#65533;&#65533;&#65533;&#65533;&#65533;Xq,&#65533;ti&#65533;&#65533;l&#65533;O&#1538;&#65533;&#65533;&#65533;I1&#65533;.&#65533;&#65533;&#65533;]:&#515;zU_;&#65533;<HC*,&#65533;0&#214;a&#65533;&#65533;$"&#65533;&#65533;QV&#65533;&#65533;&#1179;&#65533;h&#65533;&#65533;	&#65533;&#65533;]@ !&#65533;&#65533;&#65533; Ha4&#65533;&#65533;} 	&#65533;@&#65533;D&#65533;&#65533;&#65533;$|&#65533;8&#65533;@ &#636;
&#65533;I]&#65533;&#65533;&#65533;ll&#65533;H&#65533;&#65533;|&#65533;&#1449;D&#65533;E&#65533;W&#65533;&#65533;J &#65533;&#65533; &#65533;O&#514;,&#65533;&#65533;&#65533;P&#65533;%&#65533;1&#65533;*&#65533;&#65533;q&#65533;6p&#65533;9&#65533;W7&#131;<&#1539;=&#65533;C8&#65533;}C3&#261;&#65533;(&#65533;:&#65533;&#65533;T&#721;&#1653;&#65533;&#65533;A&#65533;\A&#65533;&#65533;&#65533;&#65533;&#65533;&#65533;@&#65533;A&#65533;@&#65533;&#65533;&#65533;&#65533;&#65533;&#65533;&#65533;Q	|&#65533;95@|&#65533;p&#65533;4 I\&#65533;&#65533;&#65533;&#65533;&#65533;J&#65533;&#65533;"&#65533;&#1934;0&#65533;0&#65533;d&#65533;&#65533;I&#65533;I&#65533;XM@&#65533;A(4&#65533;&#65533;/&#65533;U&#65533;&#65533;PC&#65533;&#65533;B1`&#65533;^"7&#65533;"%y&#65533;<\&#65533;1&#65533;G&#65533;I$&#65533;;&#65533;&#65533;T&#65533;&#65533;&#65533;&#65533;&#65533;&#65533;cHAV&#65533; &#65533;A#h&#65533;0X&#65533;&#65533;&#65533;4&#65533;&#65533;&#65533;&#65533;f|&#65533;hd@\bX&#65533;b&#65533;I$&#65533;&#65533;&#780;S&#65533;o&#65533;&#65533;&#65533;H]&#65533;9 1&#65533;H&#65533;&#65533;H&#65533;D&#65533;(I`@&#65533;-`&#65533;d&#65533;0&#65533;y&#65533;?&#65533;`&#65533;yC&#65533;t&#65533;Uh"&#65533;O&#65533;<<$T&#65533;#&#65533;E&#65533;&#65533;`S&#65533;&&#65533;M&#65533;R&#65533;&#65533;&#65533;&#65533; >^@=
AAh&#65533;&#65533;
T&#65533;&#65533; `&#65533; $DA&#65533;&#65533;&#65533;@y&#65533;,&#65533;k&#65533;&#65533;sF&#65533;]j&#65533;v&#65533;&#65533;.&#65533;&#65533;?&#65533;F&#65533;e`Ny&#65533;&#65533;1)J#&#65533;&#65533;&#306;$&#65533;&#257;)&#65533;&#65533;-&#65533;&#65533;.&#65533;B&#65533;&#65533;8(&#65533;8h.&#65533;&#65533;.&#65533;&#65533;6&#65533;&#65533; &#65533;&#65533;&#65533;&#65533;C&#65533;&#65533; &#65533;&#65533;&#65533;9&#65533;&#65533;0(B#@&#65533;\|_&#65533;)&#539;&#65533;Y1Y&#65533;&#65533;&#65533;O&#65533;aT@g]%&#65533;@&#65533;&#65533;&#65533; &#65533;&#65533;&#65533;@<&#65533;&#65533;&#65533;F&#65533;@&#65533;d(@&#65533;&#65533;B:&#65533;&#65533;&#65533;&#65533;&#65533;Q&#65533;&#65533;&#65533;C cw&#65533;&#65533;&#65533;&#65533;&#65533;&#65533;&#65533;D&#65533;L&#65533;H0&#65533;M&#65533;'-@&#65533;.l&#65533;&#65533;V&#65533;$2&#65533;&#65533;)&#65533;B/l&#65533;9(&#65533;:&#65533;&#65533;&#65533;&#65533;&#65533;&#65533;&#65533;i&#65533;*&#65533;&#65533;9&#65533;&#65533;&#65533;A&#65533;&#65533;	&#65533;%&#65533;#&#65533;L&#65533;&#65533;&#65533;/&#65533;&#65533;UR&#65533;&#65533;&&#65533;g&#65533; &#65533;&#65533;&#65533;&#65533;&#65533;&#65533; 	&#65533; &#65533;&#65533;&#65533;b&#65533;A&#65533;[$	&#65533;@&#65533;ehj&#65533;&#65533;&#65533;&#65533;&#65533;&#65533;S&#65533;&#65533;DX&#65533;GP&#1706;&#65533;Hf&#65533;&#65533;q&#65533;D&#65533;&#65533; <&#65533;&#65533;'&#65533;&#65533;&#65533;6&#65533;7t&#65533;5n&#65533;7&#65533;&#65533;O&#65533;&#65533;&#65533;&#65533;C9\&#65533;&#65533;&#65533;'<&#65533;&#65533;5L&#65533;2C#4&#65533;&#49268;&#65533;A&#65533;@"N&#65533;@b^d%&#65533;&#65533;&#65533;&#65533;&#65533;V&#65533;&#65533;fe&#1025;&#65533; C&#65533;D&#65533;d&#65533;@X&#65533; Bd&#65533;}@&#65533;@&#65533; 	<&#65533;&#65533;&#65533;&#65533;j&#65533;
&#65533;9&#65533;&#65533;Q&#65533;P&#65533;?<@E&#65533;&#65533;&#65533;2K&#65533;t(8&#65533;E,&#65533;&#65533;&#65533;&#1794;.\&#65533;7\&#65533;Nn,8&#65533;B/&#65533;&#65533;&#65533;u}&#65533;CQ^C5&#65533;&#216;&#65533;&#65533;9\&#65533;3&#65533;&#65533;#@&#65533;&#65533;&#65533;,&#65533;8&#65533;&#65533;:%$&#65533;&#65533;&#65533;|&#65533;&#65533;&#65533;&#65533;&#65533;&#65533;&#65533;&#65533;&#65533;&#65533;&#65533;@^&#65533;&#65533;&#65533;i&#65533;+&#1161; &#65533;zA&#65533; &#65533;]&#65533;r D&#65533;&#65533;&#65533;&#65533;&#65533; &#65533;6 &#65533;`&#65533;]&#65533;&#65533;=&#65533;&#65533;L&#65533;&#65533;&#428;&#65533;-&#65533;G $&#65533;&#65533;&#65533;&#65533;K&#65533;&#65533;&#334;&#65533;CY,~&#65533;B. *":&#65533;9L&#65533;N9&#65533;C:&#65533;C&#65533;]4&#65533;+&#65533;&#65533;i&#65533;&#65533;AP&#65533;&#65533;)/&#65533;&#65533;&#65533;~&#65533;&#906;&#65533;&#65533;&#65533;W&#65533;)&#65533;@&#65533;9&#448;,jAYV&#65533;Y$L&#65533;&#65533;&#65533;&#65533;D8&#65533;&#65533;&#65533;&#65533;&#65533;=&#1317;
cWuU&#65533;J\&#65533;
&#65533;(&#65533;&#65533;'&#65533;&#65533;&#65533;&#65533;-&#65533;&#65533;6&#65533;&#65533;&#65533;B&#414;C&#65533;&#65533;B.$T.HC&#65533;U&#65533;4&#65533;U&#65533;^C&#65533;&#65533;C:&#65533;&#65533;3\&#65533;50&#65533;&#65533;&#65533;A^&#65533;&#65533;&#65533;N&#1141;u&#65533;&#65533;&#65533;&#65533;&#65533;#&#65533;!(&#65533;&#65533;#&#65533;&#65533;F
&#65533;&#65533;&#65533;&#65533;&#65533;&#65533;&#65533;@&#65533;&#65533;&#65533;T&#65533;h[p&#342;&#65533;&#65533;ao1&#65533;m&#63709;m&#65533;&#65533;&#65533;&#65533;0&#65533;r  &#65533;G)p) &#65533;PD&#65533;B(&#65533;&#65533;)&#65533;&#65533;F&#65533;.&#65533;*&#65533;&#65533;_+&#65533;N585(&#65533;&#65533;V4C6@&#65533;$@&#65533;@&#65533;&#65533;&#65533;&#65533;&#65533;&#65533;&#785;&#65533; .&#65533;&#65533;s"&#65533;&#65533;A#0&#65533;%0&#65533;"&#65533;@+&#65533; &#65533;&#65533;CT1#@&#65533;v&#65533;pz&#65533;&#65533;&#65533;O&#65533;Tk&#65533;&#65533;y&#65533;&#65533;&#65533;!`&#65533;
&#65533;&#65533;&#65533;&#65533;17&#65533;L0A <&Z&#65533;&#65533;-&#65533;sgiB&#1858;)&#65533;*&#65533;p1&#1557;&#65533;&#65533;1k&#65533;V&#65533;4D&#65533;38&#65533;4 &#65533;:L&#65533;0&#65533;&#65533;2dC6@%\&#65533;$&#65533;A^&#65533;&#65533; &#65533;&#65533;\&#65533;&#65533;XV&#65533;&#65533;V&#65533;&#65533;&#65533;&#65533;&#65533;&#65533;h%@B&#65533;p&#65533;
&#65533;&#65533;&#65533;&#65533;&#65533;|
d&#65533;&#973;&#65533;O&#65533;Qx&#65533;^bgoN&#65533;&#65533;m&#1682;&#65533;G&#65533;&#65533;&#65533;m7&#65533;p&#65533;&#65533;&#65533; |)&#65533;B&#65533;&#65533;/u&#65533;&#65533;6l"[#&#65533;|V&#65533;B'n7TC_E5DC0D&#65533;&#65533;&#65533;48&#65533;#@C6L&#65533;$`&&#300;&#65533;l&#65533;B&#65533;)#!&#65533;&#65533;&#65533; &#65533;u&#65533;&#65533;&#65533; &#65533;[&#65533;&#65533;#8B# &#65533;d@ |&#65533;&#65533;&#65533;Q)&#65533;&#965;&#65533;D&#65533;&#65533;&#65533;]Nm'C&#65533;&#65533;&#65533;&#65533;*&#65533;&#65533;lTaH&#65533;t	7	H&#65533;!&#65533;&#65533;P|2&#65533;B&#65533;Q{&#65533;0R&#65533;&#65533;&#65533;GT&#65533;&#65533;&#65533;&#65533;&#65533;4p7P&#65533;4(.9,C^CB0@&0CAS&#65533;T&#65533;&#65533;1&#65533;gAhB'&#65533;&#65533;&#65533;&#65533;&#65533;&#65533;&#65533;27&#65533;"(PD&#65533;i&#65533;@T&#65533;A&#65533;1&#65533;&#65533; &#65533;$@&#65533;^[&#65533; D&#65533;&#65533;&#65533;&#65533;+&#65533;M6MG&#65533;&#65533;$&#65533;f&#65533;&#65533;Lp&#65533;J&&#65533;&#65533;&#65533;&#65533;&#65533;&#65533;&#1280;/l&#65533;:&#65533;&#65533;c&#65533;B*&#65533;B*&#65533;&#65533;(&#65533;&#65533;4LCU&#1245;&#65533;&#65533;o&#65533;G&#65533;&#65533;vC0&#65533;,&#65533;L%`&#65533;?\&#65533;E;&#65533;&#65533;&#65533;P&#65533;o&#65533;VX&#65533;O&#1951;^&#65533;&#65533;&#65533;^&#65533;  B|&#65533;
&#65533;D&#65533;W
&#65533;@&#65533; ]&#65533;<&#65533;B&#65533;&#65533;&#65533;H&#65533;P6&#65533;&#65533;7{&#65533;&#65533;w&#65533;!&#324;N&#1527;&#65533; &#65533;Um@|&#65533;&|
&#65533;dS&#65533;M't&#65533;&&#65533;Zay&#65533;&#730;&#65533;B+5&#65533;/9tC&#65533;6_1&#65533;&#65533;5&#65533;B0&#65533;u6`&#65533;EA&#65533;r&#1096;C",X&#65533;%&#65533;&#65533;&#65533;@&#65533;&#65533;&#65533;&#65533;u%&#65533;B#l4 8 &#65533;&#65533;&#65533;&#65533;&#65533;d&#65533;T&#1255;&#65533;&#65533;@&#65533;,d&#65533; D&#65533;&#65533;&#65533;&#65533;{&#65533;S&#65533;D L&#65533;r&#65533;&#65533;&#65533;3o&#65533;&#65533;&#65533;&#65533;&#65533;P,l&#151;&#65533;&#65533;&l&#65533;&#65533;A&#65533;&d&#65533;&#65533;&#65533;&#65533;`f11D&#65533;=&#65533;&#65533;5&#65533;y&#65533;&#65533;=;;5C0P%L&#65533;&#65533; (42&#65533;&#65533;CXq+wg&#65533;.&#65533;&#65533;#&#65533;&#65533;#&#65533;A&#65533;&#65533;&#65533;B&#65533;%f&#65533;&#65533;,&#65533;&#65533;0&#65533;&#65533;&#65533;&#65533;:&#65533;&#65533;&#65533;Xs&#65533;V&#65533;7D&#65533;.&#65533;&#65533;@&#65533;v2&#620;&#65533;:&#65533;&#65533;	&#65533;(0&#65533;K&#65533;B&&#65533;&#65533;&#65533;&#65533;&#240;o)<&#65533;c&#65533;&#65533;-W4x&#65533;w&#65533;&s2l&#65533;&#65533;&#65533;&#65533;&#65533;&#65533;9Yg;$m(j&#65533;&#65533;o&#65533;Bw&#65533;&#65533;)&#65533;r&#65533;&#65533;&#65533;&#65533;&#65533;A#+@&#65533;#&#65533;6$( &#65533;5<: $&#65533;@FN&#65533;e&#65533; 3yeD&#65533;&#65533;Q&#65533;rC&#65533;&#65533;&#65533;&#65533;&#65533;?&#65533;z&#65533;&#65533;&#65533;&#65533;X&#65533;,&#65533;&#65533;
&#65533;U!&#65533;&#65533;&#813;;&#65533;&#65533;!!w&#176;w&#65533;,&#65533;&#65533;-&#65533;&#65533;18&#65533;4@&#65533;&#65533;&#65533;sV&#502;4@&#65533;4P&#65533;SC&#65533;&#65533;2Y&#65533;u$&#65533;r&#65533;Kw&#65533;&#65533;&#65533;L)&#65533;&#65533;&#65533;&#65533;&#65533;&#65533;&#65533;&#65533;&#65533;q&#65533;&#65533;&#65533;;&#65533;0&#65533;X&#65533;u#8, x&#65533;&#65533;VlE'&#65533; 	&#65533;@T}D\&#65533;M?6N&#65533;j&#65533;T&#65533;E&#65533;&#65533;@&#65533;E9&#65533;+W&#65533;&#65533;H&#65533;&#65533;&#65533;8-8&#65533;&#65533;&#2017;)&#65533;&#65533;&#65533;9&#65533;8&#65533;6l&#65533;&#65533;&#65533;#>V&#65533;3V_&#65533;&#65533;/>30C6&#65533;6&#65533;?6&#1549;&#65533;M\X&#65533;&#65533; &#65533; &#65533;&#65533;z&#65533;&#65533;&#65533;&#65533; &#65533;&#65533;<B^;&#65533;&#65533;?@ &#65533;&#65533;&#65533;K
8( A&#65533;&#263; @|x&#65533;&#65533;&#65533;80&#65533;`&#65533; @&#65533;&#65533;1&#65533;&#65533;&#65533;&#65533;S	&#65533;&#65533;&#65533;T&#65533;&#65533;fM&#65533;7q&#65533;&#1337;&#65533;&#65533;M ?(P@&#65533;&#65533;P&#65533;H&#65533;&#65533;%&#65533;_&#65533;N&#65533;6&#65533;&#65533;T&#65533;&#65533;[&#376;e&#65533;MZ&#65533;i_&#65533;&#65533;7M5&#65533;&#65533;&#65533;F&#65533;&#65533;&#65533;&#1124;`&#65533;&#65533;e&#65533;V&#65533;=s&#65533;&#65533;&#65533;k&#65533;H&#976;!~&#65533;&#65533;&#65533;W&#65533;7d&#65533;&#65533;&#65533;a&#65533;F&#65533;aSg,@w&#65533;&#65533;&#65533;Q#;u&#65533;&#65533;&#65533;p &#65533;&#65533;px&#65533;&#65533;A&#65533;(6&#65533;&#65533;&#65533;c&#65533;&#65533;Fz&#65533;x&#65533;&#65533;&#65533;@&#65533;&#990;&#465;'W~&#65533;@&#65533;
xx3*&#65533;&R&#65533;n}"&#65533;&#65533;&#1254;OGK&#65533;&#65533;m+&#65533;&#65533;&#65533;]#'vZ4j&#1180;9&#65533;&#65533;&#65533;3j&#65533;"A&#65533;&#65533;&#65533;&#65533;?&#65533;&#65533;&#65533;+k&#65533;&#1635;&#65533;z&#65533;&#65533;&#65533;&#65533;&#65533;&#65533;&#65533;z&#65533;aN&#65533;&#65533;BT&#65533;&#65533;;Y%&#65533;: yG&#65533;&#65533;:v&#65533;&#65533;&#65533;&#65533;: &#65533;8H&#65533; Z&#65533;m&#65533;"&#65533; &#65533;&#65533;&#65533;&#65533;v4&#65533;&#65533;|S&#65533; &#65533;&#65533;&#65533;i&#65533;%&#65533;l2&  
&#65533;&#65533;&#65533;O&#65533;$e&#65533;[H&#65533;K&#65533;L	EL&#65533;&#65533;)&&#65533;n&#1066;&#65533;&#65533;&#65533;&#1540;&#65533;W^&#65533;&#65533;&#65533;`&#65533;&#65533;%&#65533;H&#65533;&#65533;@&#65533;1'm&#65533;i&#65533;F&#65533;&#65533;c(&#32840;&#65533;<&#65533;L0Av&#65533;&#65533;VVq&#65533;F!Q&#65533;;>&#65533;&#65533;*&#65533;4&#65533;&#65533;&#65533;&#65533;hT@#&#65533;1 8&#65533;v&#65533;&#53268;|&#65533;(8 &#65533;&#65533;9'&#65533;-&#65533;'&#65533;&#65533;&#65533;I&#65533;&#65533; &#65533;&#65533;LL&#65533;E&#65533;,7	&#65533;&#65533;&#65533;#Tx&#65533;&#65533;&#65533;&#65533;&#65533;Ys&#65533;&#65533;Z&#65533;&#65533;Vz&#65533;&#65533;W&#65533;y&#65533;H&#65533;&#65533;&#65533;f&#65533;&#65533;&#65533;m&#65533;&#1382;&#65533;f&#65533;&#65533;&#65533;/&#65533;&#65533; &#65533;&#65533;R8&#65533;I-A/a&#65533;&#65533;EtD&#65533;&#65533;&#65533;&#65533;&#65533;0 J(&#65533;&#65533;&#65533;&#65533;&#65533;U&#65533;z&#65533;&#65533;&#65533;&#65533;P&#65533;g&#65533; `&#65533;&#65533;&#65533;4B2 &#65533;&#65533;Yg&#65533;&#65533;{&#65533;'&#65533;xbP&#65533;&#1700;St!&#340;Q2&#65533;&#65533;&#65533;&#65468;E-n&#65533;&#43419;j&#65533;y&#65533;b\)&#65533;&#65533;QFQ&#65533;\&#65533;1&#65533;&#65533;i$&#65533;F*aff&#65533;a&#65533;&#65533;J&#65533;~&#65533;&#65533;6&#65533; D5&#65533;&#65533;!L`&#65533;6&#65533;@&#65533;&#65533;&#65533;{&#65533;FXy&#65533;D@ &#65533;&#65533;&#65533;8@ X &#65533;K&#65533;&#65533;5&#65533;J%&#65533;&#65533;&#65533;e&#65533;v&#65533;&#65533;&#65533;&#65533;&#65533;&#65533;&#65533;a&#65533;&#65533;(&#65533;&#65533; &#65533;(d&#65533;M8!E&#65533;`d	ES&#65533;4&#65533;&#65533;&#65533;&#65533;Ej&#65533;&#65533;&#65533;f,i&#65533;y&#65533;BD&#65533;2Tq&#345;`&#65533;&#847;&#65533;I"&#65533;CH&#65533;&#65533;&#65533;|E8&#65533;&#65533;J&#65533;c5&#65533;&#134;<&#65533;&#65533;&#65533;#X&#65533;AF&#65533;&#65533;
&#65533;`&#65533;F,"&#65533;&#65533;&#65533;&#65533;&#65533;&#65533;&#65533;8&#65533;4%S&#65533;P
 &#65533;&#65533;&#$&#65533;&#65533;Jz$.&#65533;&#65533;8&#65533;o27&#65533;&#65533; &#65533;H3&#65533;&#65533;	&#65533;T&#65533;&#65533;`c4xC&#9225;M&#65533;&#65533;&#65533;(&#65533;&#65533;
&#65533;d&#65533;g &#65533;&p&#65533;m&#65533;&#65533;h!&#65533;+&#65533;B&#65533;&#65533;&#65533;h&#65533;+r*:D&#65533;&#65533;h&#65533;D#&#65533;v:(`xPD&#65533;&#65533; &#65533;&#65533;@#&#65533;&#65533;c,d&#65533;&#65533;&#65533;*&#65533;@8aA&#65533;&#65533;&#65533;e Q:&#65533;&#65533;!Q@&#65533;lcNP#&#65533; W&#65533;&#65533;&#65533;u'&#65533;p8r$N&#65533;XQ&#65533;Ys&#1059;``&#65533;8C&#65533;L&#65533;^L&#65533;x&#65533;&#65533;&#65533;zx&#65533;1&#65533;2&#65533;&#517;W&#65533;Q&#65533;U&#65533;&#65533;C{CD&#65533;U &#65533;w&#65533;"$&#65533;&#65533;-&#65533;&#65533;>&#65533;A&#1280;;&#65533;?pTj`l&#65533;&#65533;0AL&#65533;&#65533;`O&#65533;&#65533;z&#65533;&#65533;O&#65533;&#65533;u&#65533;&#65533;$z<&#65533;&#65533; +5&#65533;&#65533;&#65533;9] f&#65533;&#65533;&#65533;d&#65533;$J&#65533;	&&#65533;II&#65533;&#65533;&#65533;f7 &:t&#65533;R9&#65533;&#65533;.x&#65533;S&#65533;)Xz|8T&#65533;b[&#65533;@SW&#65533;&#1098;C&#65533;&#65533;q&#65533;&#65533;&#65533;?$&#65533;xh&#65533;2 &#65533;:&#65533;4&#65533;&#65533;&#65533;>5&#65533;&#65533;;&#65533;&#65533;T@!Y(P&#65533;T`&#65533;? ":  &#65533;&#65533;$&#65533;Z@LB&#65533;&#481;`NV(&#65533;&#65533;pB&#65533;&#65533;I&#65533;&#65533;&#65533;&#65533;&#65533;g&#65533;[&#65533; E&#65533;&#65533;I(&#65533;0&#65533;8|&#65533;&#65533;&#65533;-&#65533;&#65533;&#65533;b&#65533;&#65533;g&#65533;&#65533;^71&#65533;2&#65533;&#65533;&#65533; &#65533;1b9W&#65533;&#65533;&#65533; C&#65533;&#65533;&#65533;%&#65533;&#65533;&#65533;D&#65533;$1S:&#65533;&#65533;&#65533;B&#65533;&#65533;6&#65533; &#65533;&#65533; 
T0MK5f.&#65533;&#65533;&#65533;&#65533;&#65533;| 
v@&#65533;&#65533;&#65533;&#1792; XQ&#65533;&#65533;&&#65533;&#65533;&#65533;*6bUdILrV&#65533;	%p&#65533;K&#65533;%,&#65533;n'?&#65533;&#65533;%&#65533;$&#65533;&#65533;&#65533;&#65533;&#65533;&#65533;E/La^ #;gD)&#65533;B&#65533;1&#791;	e&#65533;+&#65533;&#65533;&#65533;i&#65533;&#65533;&#65533;&#65533;+&#65533;&#65533;&#65533;&0&#65533;S&#65533; &#65533;I&#65533;&#65533;t>&#65533;&#65533;3&#65533;>6T&#65533;5hAN&#65533;&#65533;&#65533;&#65533;RD&#65533; \&#65533;&#65533;&#65533;a3&#1026;xI&#65533;r&#65533;8$&#65533;&#65533;&#65533;M&#65533; &#65533;\&#65533;Yw#&#65533;]&#65533;uH&#65533;KML&#65533;V)&#65533;$YU&#65533;L&#65533;#&#65533; &#65533;&#65533;/n&#65533;&#65533;R&#65533;&#65533;&#65533;&#65533;&#65533;&#1024;&#65533;&#65533;T&#65533;]H&#65533;+&#65533;&#65533;\&#65533;"&#65533; &#65533;&#65533;&#65533;p&#65533;:,&#65533;&#65533;j&#65533;G&#65533;`E5&#65533;W&#65533;&#65533;4)H&#65533;k&#65533;@R&#65533;P&#65533;?_X&#65533;&#65533;&#65533;&#65533;TAv&#65533;&#65533;&#65533;&#65533;&#65533;&#65533; 2&#65533; Jf&#65533;&#65533;`&#65533;&#65533;&#1961;&#65533;i&#65533;&#65533;&#65533;&#65533;&#45844;$&#65533;&#65533;(0&#65533;R&#65533;Q% &#65533;&#65533;$0xA&#65533;&#65533;p&#65533;Q&#65533;&#65533;&#65533;x&#65533;-xq&#65533;j9&#65533;]fDAe&#65533;&#65533;&#65533;&#65533; &#65533;%&#65533;av&#65533;Chg&#65533;&#65533;&#65533;&#65533;&#65533;&#65533; &#65533;.&#65533;&#65533;'X&#65533;"&#65533;&#65533;&#65533;
m @&#65533;r[&#65533;&#1281;oZm@&#195;&#65533;&#343;+5&#65533;;-&#1363;&#1253;n&#65533;&#65533;x&#65533;dW&#65533;&#65533;2&#65533;&#65533;&#65533;
&#65533;&#65533;a7J@J`&#65533;&#65533;2l|&#65533;&#65533;E-:QT|"&#65533;8&#65533; B1&#65533;&#150;&#65533;e0*&#65533;&#65533;
T&#65533;B]`6&#65533;&#65533;&#65533;;&#65533;[>&#65533;6&#65533;&#65533;&#65533;+&#65533;&#65533;
xn&#65533;
Z&#65533;i/A
&#65533;X6P&#65533;D&#65533;;&#65533;&#65533;F&#65533;&#65533;,&#65533;&#65533;`&#65533;C$&#65533;4&#65533;U%&#65533;&#65533;t=G&#65533;]|e&#65533;&#1045;&#65533;I-&#65533;&#65533;pX>&#65533;&#65533;_MI&#65533;.&#65533; &#65533;`&#65533;P&#65533;&#65533;&#65533;B&#65533;&#1269;z&#65533;^&#65533;(&#65533;&#65533;((
aR9&#65533;53&#65533; 6C&#65533;&#65533;i&#65533;K&#65533;("&#65533;&#65533;Eo&#65533;&#65533;`&#65533;&#65533;&#65533;Vq&#65533;X&#65533;`)T&#65533;JWA&#65533;&#65533;N&#65533;&#65533;e@a={&#65533;5"&#65533;&#65533;&#65533;&#65533;*&#65533;U&#65533;&#65533;&#65533; &#65533;&#65533;}&8&#65533;&#65533;v&#65533;&#65533;&#65533;I&#65533;7 &#1335;8a&#65533;&&#65533;&#65533;:&#65533;0&#1973;&#65533;r&#65533;&#65533;&#65533;&#65533;E+&#65533;&#65533;&#65533;Q&#65533;&#65533;&#65533;&#65533;(&#192;&#65533;&#65533;V &#65533;Z&#65533;i1A&#65533;	&#65533;&#65533;&#65533;
&#1696;Z&#65533;&#65533;&#65533;	*&#65533;&#65533; 
&#65533;&#65533;&#65533;@&#65533;`&#65533;L&#65533;R <`&#65533;&#65533;
b &#65533;&#65533;F&#65533;&#65533;&#65533;z D&#65533;J&#65533;<h=&#65533;&#65533;l&#65533;D&#65533;e&#65533;&#65533;^&#65533;&#65533;&#65533;&#65533;~&#65533;&#1354;,&#65533;
j[&#65533;&#65533;d^ &#65533;Fai&#65533;&L&#65533;Zai&#65533;&#65533;*&#65533;&#65533;r!&#65533;@D&#65533;&#65533;@&#65533;&#65533;&#65533;	&#65533; }&#65533; }&#65533;
&#65533;&#65533;	&#65533;&#65533;&#65533;`Q&#65533;	&#65533;&#65533;&#65533;&#65533;j&#65533;&#65533;`&#65533;	Ff@&#65533;F`r@&#65533;&#65533;&#298;@&#65533;J 6d#f(&#65533;I&#65533;dl&#65533;^0&#65533;6&#65533;&#65533;&#65533;
&#65533;f&#452;^&#65533;&#65533;&#65533;&#65533;&#65533;&#65533;&#65533;&#65533;i'Yv&#65533;dt&#65533;&#65533;Oi&#65533;&#65533;(&#65533;&#65533;&#1029;&#1189;L&#65533;&#65533;&#65533;\&olP!&#65533;&#65533;	&#65533; D&#65533;`&#65533;z&#65533;|&#65533;&#65533;&#65533;&#65533;H&#65533;l &#65533;&#65533;`&#65533;&#65533;h`	&#65533;Qj \a<&#65533;`0&#65533;F`l &#65533;j z&#65533;&#65533;&#65533;&#65533;Qx F&#65533;!T&#65533;*&#65533;<&#65533;#: &#577;&#65533;*s&#65533;&#65533;$\&#65533;&#65533;&#65533;"N&#65533;Z&#65533;&#65533;`-v&#65533;&#65533;&#65533;&#65533;&#65533;<"&#65533;lL&#65533;&#65533;&#50444;&#65533;:!&#65533;0R&#65533;,&#65533;L&#65533;RR&#65533; 
&#65533;&#65533;&#65533;&#65533;&#1666;&#65533;
&#65533;.&#65533;*&#65533;Z&#65533;Z`&#65533;&#65533;V&#65533;&#65533;&#65533;&#35104;&#65533;&#65533;&#65533;&#65533;@
L&#65533;~8&#65533;&#65533;&#65533;f@v 
&#65533;&#65533;&#65533;&#65533;q&#65533;Q"&#65533;T&#65533;xL&#65533;&#65533;&#65533;]$&#65533;&&#65533;&#65533;&#65533;&#65533;&#65533;~&#65533;&#6962;&&#65533;&#65533;^'|	&#65533;$	g.L@A&#65533;0&#65533;R&#65533;pA\&#65533;
&#65533;N&#65533;&#65533;&#65533;&#65533;D&#65533;@&#65533;&#65533;&#65533;&#65533;P@	V&#65533;	&#65533;&#65533;	&#65533;`-&#65533; &#65533;`&#65533;&#65533;&#65533;l&#65533;T&#65533;T`&#65533;&#65533;t&#65533;&#65533;v&#65533;&#65533;`&#65533;&#65533;!&5&#65533;&#65533;&#65533;3&#65533;&#65533;$f&#65533;&#65533;L"#(&#65533;*QS&#65533;|&#65533;&#65533;f&#65533;&#65533;&#65533;@&#65533;(&#65533;cPA&#65533;&#65533;&#914;&#65533;&#65533;R&#65533;&#65533;&#65533; D&#65533;@&#65533;&#65533;&#65533;@&#1814;&#65533;&#65533;@	l&#65533;&#65533;2%&#65533;@&#65533;&#65533;&#301;&#65533;&#65533;h&#65533;&#65533;.
j`&#306;&#65533;;w&#65533;&#65533;&#65533;&#65533;&#65533;x`&#65533; &#65533;&#1302;&#65533;3&#65533;3&#65533;&#65533;&#65533;&#65533;%\&#65533;&#65533; *5&#65533;&#65533;A%/&@&#65533;J@A%,&#65533;F&#65533;P7&#65533;M&#65533;Z&#65533;&#65533;`aT &#65533;&#65533;`
&#65533; &#65533;&#65533;`&#65533;VO9&#65533;&#65533;&#65533;`Z&#65533;&#65533;&#65533;8Uo	&#65533;\@F&#65533;
&#65533;@&#65533;&#65533;&#851;\4r&#65533;`&#65533; &#65533;F &#65533;&#65533;r&#65533;&#65533;&#65533; d2B&#65533;&#65533;&#65533;>&#65533;4g&#65533;&#65533;D&#65533;Z&#65533;&#65533;&#65533;\X&#65533;?&#65533;&#65533;&#65533;&#65533;&#65533;&#65533;&#65533;
s!&#65533;&#65533;&#65533;"8&#65533;2&#65533;&#65533;&#65533;*T9&#1776;&#65533;&#65533;&#65533;&#65533;&#65533;&#65533;&#65533;2&#65533;&#65533;;3`&#65533;
&#1536;o%f&#65533;V&#65533;&#65533;b&#65533;&#65533;j&#65533;4&#65533;rt&#65533;d&#65533;dEbb&#65533;eH&#65533;&#65533;R&#65533;d&#65533;&#65533;&#65533;AI&#65533;&#65533;I&#65533;%&#65533;&#65533;&#65533;@4N&#65533;A&#1632;&#65533;>&#65533;&#65533;a&#65533;d&#65533;&#65533;&#65533;l 9&#65533;&#65533;
&#65533;&#65533;N&#65533;&#1536;&#65533;A&#65533;`&#1440;W&#65533;&#65533;;1&#65533;&#65533; Br&#65533;r&#65533;&#65533;!&#65533;&#65533;9 )c&#65533;3c&#65533;&#65533;Qw&#65533;%(&#65533;&#65533;,&#65533;[&#65533;#&#65533;&#65533;
&#65533; wZ&#65533;5&#65533;%&#65533;"&#65533;&#562;D&#65533;\)&#65533;A&#65533;&#65533;a&#65533;T&#65533;,Z&#65533;/Q&#65533;d&#65533;0&#65533;
&#65533;`
&#65533;&#65533;&#65533;&#65533;&#65533;4&#1834; 
&#65533; &#65533;q(&#65533;506"B5&#65533;&#65533;F`=?6&#65533;&#65533;&#65533;>&#65533;E&#65533;)&bf#&#65533;	&#65533;&#65533;&#65533;e&#65533;&#65533; &#65533;&#382;&#65533;&#65533;V&#65533;5&#65533;l&#65533;sX&#65533;&#65533;6&#65533;&#65533;&#65533;@&#65533;&#65533;&#65533;">&#65533;A`&#1408;
&#65533;&#65533;ju&#65533;Nr&#65533;@xu&#65533;`
&#65533;&#65533;&#65533;
&#65533;&#65533;
&#65533;`b&#65533;@&#65533;i&#65533;H@f@&#65533;5%b&#65533;GstE&#65533;dO&#65533;Fg&#65533;&6B&#65533;(&#65533;e&#65533;'&#65533;c`@&#65533; D&#65533;|A&#65533;&#65533;f&#65533;c&#416;&#65533;`&#65533;&#65533;6&#65533;&#65533;&#65533;=&#65533;&#65533;,!a&#65533;,&#65533;s&#65533;&#65533;&#65533;&#65533;&#65533;&#65533;&#65533;@&#65533;&#65533;
&v&#65533;&#65533;Ey cI&#65533;"J "&#65533;o&#65533;4r&#65533; &#65533;6VZ%
NH&#65533;&#65533;n&#65533;&#65533;z0om&#65533;pI&#65533;Fa5&#65533;e&#65533;&#65533;
r&#65533;L>&#65533;&#65533;&#65533;&#65533;&#65533;&#65533;&#65533;sk&#65533;V&#65533;&#65533;&#150;`
&#1536;&#65533;&#65533;&#65533;&#65533;&#65533;&#65533;&#65533;&#65533;~',B&#65533;m&#65533;&#65533;B@j7" @5ZCFhF&#65533;UBy{"&#65533;n&#1024;c"&#65533; |&#65533;|&#65533;&#65533;z&#65533;\&#65533;tvq&#65533;q&#65533;`TA>^a!&#65533;&#65533;&#65533;&#65533;&#65533;&#65533;T&#65533;L&#65533;&#65533;`N`&#65533; &#65533; &#65533;&#65533;'&#65533;rO&#65533;&#65533;2g c&#65533;A@&#65533; &#65533;v[&#65533;?v=&#65533;&#65533; |&#65533; &#65533;" U&#65533;u&#65533;x&#65533;&#1152;? &#65533;&#65533;&#65533;&#65533;tp&#65533;&#1282;/X6Nz7N!NN&#65533;&#1824;&#65533;&#65533;&#65533;&#65533; 
2k0`#&#65533;T&#65533;
&#65533; u&#65533;&#65533;&#65533;&#65533;
&#65533; 
x`&#65533;&#65533;"&#65533;T&#65533;v!&#65533;&#65533;&#65533;&#65533;r&#65533; &be"`&#65533;"&#65533;&#713;&#65533;k!&#65533;&#65533;&#65533;&#65533;V VjNAl`&#65533;T&#65533;Ua&#65533;a2&#65533;q&#704;Ta_&#65533;&#65533;&#1408;0quX&#65533;O `&#65533;n&#65533;V$&#65533; &#65533;&#65533;`v&#65533;lI`&#65533;&#65533; &#65533;`d"8&#65533;&#65533;&#65533;3&#65533;]D%B&#65533;"&#65533;&#65533;&#65533;)9&#65533;&#65533;#&#63673;V&#65533;&#65533;A&#65533;t&#65533;k&#65533;&#65533;&&#65533;&#65533;&#65533;
&#65533; I&#65533;J&#65533; &#65533;&#65533;&#65533;&#65533;9&#65533;a&#65533;B0Pt@&#65533;&#65533;&#65533;&#65533;`&#65533;]&#65533;I F`&#65533;!&#65533;wF0gw&#65533;&#65533;&#65533;&#65533;5&#65533;&#65533;&#65533;&#65533;&8&#65533;7&#65533;  &#160;&#65533;T&#65533;:Z&#65533;&#65533;&#5562; &#65533;&#65533;&#65533;&#65533; &#65533;&#65533; &#65533; &#65533;&#65533;&#65533;&#65533;j :@G`t`&#65533;&#65533;&#691;&#65533;b&#65533;7vmF&#65533;o=s&#65533;r2&#65533;G&#65533;w&#65533;8&#65533;&#65533;[&#65533;8&#65533;&#65533;)&#65533;&#65533;&&#65533;t &#65533;&#65533;s	a{&#65533;&#65533;!&#65533;zJ&#65533;&#65533;`
&#65533;`
&#65533;&#65533;D&#65533;Z&#65533;C%&#65533;&#65533;lZ` f`&#65533;&#65533;y<)M%~&#1631;&#65533;jF&#65533;&#65533;4r&#65533;&#65533;wW%Z&#65533;)%&#65533;&#65533;&#65533;j&#65533;gM&#65533;:&#65533;&#65533;&#65533;$VF,9
&#65533;&#65533;&#65533;&#65533;!&#65533;:&#65533;&#65533;`
&#65533;&#65533; &#65533;&#65533;
&#65533;`a&#65533; &#65533;&#65533;&#65533; &#1818;&#65533;l&#65533;8&#65533;&#65533;&#65533;&#65533;X&#65533;&#65533;&#65533;Yc&#65533;	"[=&#65533;&#65533; @c&#1942;FF&f&#65533;:&#65533;&#65533;W&#65533;&#65533;[+&#65533;&#65533;&P&#1054;&#65533;Z&#65533;`&#65533;&#65533; &#65533; &#1453;Q&#65533;&#65533;`&#65533;&#65533;&#65533;&#65533;&#65533;&#65533;&#65533;C&#65533;&#65533;	t&#65533;1&#65533;4|F&#65533;&#65533;c&#65533;&#65533;v&#65533;F!&#65533;Ubd&#65533;&#65533;&#65533;+&#65533;&#65533;7&#65533;r&#65533;ube&#65533;|&#65533;&#65533;&#65533;&#65533;o&#65533;!&#65533;&#65533;&#65533;&#65533;&#65533;&#65533;&#65533; &#65533;
t&#65533;&#65533;{&#65533;DG``&#65533;&#65533;&#1335;K&#65533;&#65533;&#65533;x&#65533;@ 5|IXgV<'L&#65533;&#65533;c@&#65533; &#65533;{$&#65533;M&#65533;&#65533;&#65533;W&#65533;&#65533;&#65533;&#65533;&#65533; tzV@&#65533;&#65533;&#65533;u F&#65533;&#65533;&#65533;Fw&#65533;[% 9&#65533;&#65533;&#65533;&#337;&#65533;&#65533;\&#65533;k"&#65533;\&dJ`&#65533;&#65533;&#65533;
&#65533;&#147;Q0$&#65533;&#65533;a&#65533;m"6
&#65533;a2&#65533;@&#65533;&#65533;&#65533;&#65533;&#65533;E&#65533;|&#65533;wx&#65533;&#65533;d \L&#65533;&#65533;&#65533;k"&#65533;]Y&#65533;C(&#65533;)I &#65533;&#65533;&#65533;&#160;
&#65533;@&#65533;&#65533;&#65533;&#65533;	q<&#65533;3]&#65533;<&#65533;<&#65533;&#65533;*M&#65533;Umc&#65533;!&#65533;&#65533;&#65533;L&#65533;&#65533;<(2&#607;@@&#65533;&#65533;`&#65533;x@%&#128;&#65533;@(&#65533;&#65533;~&#65533;&#65533;)B\&#65533;&#1543;k&#65533;&#65533;cIvC&#65533;U}&#1359;&#65533;&#65533;&#65533;&#1705;&#65533;g&#65533;&#65533;&#65533;8&#65533;"J&#65533;&#65533;&#65533;&#65533;$]&#65533;|`(]w&#65533;&#65533;&#65533;B&#65533;&#65533;Un vc&#65533;!B@&#65533;&#65533;&#65533;&#65533;Z&#65533;e&#65533;&#65533;&#65533;&#65533;_$&#65533;I8v&#65533;&#65533;&#65533;&#65533;&#65533;]&#65533;&#65533;`s=n]&#65533;"PI&#65533;&#65533;}$&#65533;"b&#65533;&#65533;&#65533;&#1889;s0&#65533;&#65533;&#65533;#&#65533;$&#65533;&#65533;QSBJ@&#65533;^&#65533;o&#65533;&#65533;K&#65533;&#65533;&#65533;!&#65533;m&#65533;v+&#65533;&#65533;&#65533;Q&#65533;&#9189;&#65533;&#65533;&#65533;&#65533;&#65533;&#65533;&#65533;49&#65533;"  D^&#65533;G~&#65533;Q> @&#65533;HR"%&#65533;1&>&#65533;&#65533;oY6>&#1143;<&#65533;hI &#65533;e\&#65533;&#65533;Qg&#65533;&#65533;/#Z&#65533;e&#65533;Ne&#65533;R&#65533;&#65533;x!&#751;&#65533;j&#65533;[&#65533;b8&#65533;&#65533;&#65533;&#65533;G&#65533;G&#65533;&#65533;u`&#65533;d&#65533;$&#65533;\&#65533;&#65533;]&#65533;&#65533;~&#65533;i&#65533;v&#65533;9 &#65533;&#65533;n&#65533;]g&#65533;$&#65533;e&#65533;&#65533;&#65533;$&#65533;&#65533;&#65533;n&#65533;_\&#65533;,$$&#65533;&#65533;iB F&#65533;Gb&#65533;6&#65533;I&#65533;&#65533;&#65533;1x/&#65533;+n&#741;Dk&#65533;&#1033;w'4&#65533;&#65533;5>&#65533;7&#65533;&#65533;&#65533;1&#1380;&#65533;i&#65533;&#65533;B&#65533;&#65533;&#65533;eY&#65533;%&#65533;&#65533;}&#65533;Hw&#65533;&#65533;&#65533;&#65533;R&#65533;~&#65533;&#65533;&#65533;>5&#65533;&#65533;&#65533;&#65533;O(   !&#65533; &#65533; !&#65533;Lavc56.1.100 ,&   &#65533; &#65533;  &#65533; &#65533;	H&#65533;&#65533;&#65533;&#65533;*\&#560;&#65533;? $&#65533;&#65533;bE1 &#65533;1  #:I&#65533;&#65533;&#595;(S&#65533;\&#65533;"&#516; c~&#65533;83&#65533;&#65533;r&#65533;IS&&#65533;&#65533;,&#65533;
J&#65533;&#65533;Q&#65533;'R&#65533;1"&#1254;&#65533;2&#65533;y&#65533;&#65533;&#1387;X&#65533;Bd&#65533;&#65533;&#65533;&#806; 7nVb&#1459;h&#1258;5&#65533;&#65533;&#65533;&#1240;&#326;t&#65533;&#65533;&#437;x&#65533;&#65533;-j&#65533;`R&#65533;P&#65533;&#65533;&#65533;)&#65533;gW&#65533;u&#65533;*^&#65533;Xab&#65533;v&#65533;&#65533;&#65533;&#65533;c&#65533; d&#65533;q&#65533;&#510;&#65533;C&#65533;^[&#65533;,&#1025;:/&#65533;,&#65533;ue&#65533;&#65533; &#65533;&#65533;@&#65533;TG&#65533;&#65533;]u&#65533;&#233;?&#65533;\`&#65533;&#65533;&#397;+P&#65533; &#65533;&#65533;0 &#65533;:m*&#65533;I&#65533;!h&#65533;&#65533;&#65533;&#65533;#&#65533;hc&#65533;&#65533;&#65533;G&#65533; F0J&#65533;(AB&#65533;$f&#65533;P&#65533;&#65533;8&#1024;&#65533;E&#65533;&#65533;Y&#65533;m&#65533;&#65533;w&#65533;5^]6!&#65533;&#65533;
dP&#65533;:&#65533;`&#65533;&#65533;&#391;|&#1297;&#520;~&#65533;&#65533;!Y@&#65533;&#65533;2&#65533;&#65533;`@l&#65533;	&#65533;i&#65533;&#539;p&#65533;&#65533;S@&#65533;&#65533;&#65533;&#65533;&#65533;F`$&#65533;&#65533;#&#65533;4y
"&#65533;&#65533;&#1188;*&#65533;&#65533;&#1162;*&#65533;&#65533;r&#65533;&#65533;Y`&#1091;3&#65533;&#65533;&#65533;&#65533;&#65533;&#65533;Zn&#65533;&#65533;&#65533;n&#65533;&#65533;#&#65533;&#65533;X&#65533;&#65533;*&#65533;&#65533;5&#65533;&#65533;K&#65533;W&#65533;r&#21859;&#65533;&#65533;&#65533;+&#65533;&#65533;r&#659;&#65533;&#65533;&#65533;^`&#65533;&#65533;3&#65533;0&#65533;&#65533;&#65533;&#65533;&#65533;&#65533;&#65533;&#65533;&#27169;&#65533;dM&#65533;F"&#65533;&#65533;L4&#65533;&#65533;&#65533;L.&#65533;&#1810;K.&#65533;D&#65533;M&#65533;&#65533;&#65533;R&#65533;(&#65533;&#65533;r+1&#65533;&#65533;&#65533;J&#65533;&#65533;B&#65533;\xa&#65533;?Q&#65533;&#65533;%|&#65533;@&#65533;&#65533;&#65533;&#65533;&#65533;%&#65533;@\&#65533;q&#65533;?&#65533;n&#65533;6&#65533;&#65533;&#65533;&#65533;6&#65533;RH&#65533;&#65533;&#65533;&#65533;&#65533;.&#65533;
J&#65533;&#65533;&#65533;BL4&#65533;C&#65533;3&#65533;6z
!p&#65533;!VL&#65533;&#65533;1p&#65533;&#65533;&#65533;F&#65533;&#65533;Xf&#65533;EP3@&#65533;&#65533;R&#65533;&#65533;&#761;&#65533;n#r0&#65533;&#65533;R&#65533;'&#65533;&#65533;&#65533;(,&#65533;"&#65533;'&#65533;&#65533;b
*&#65533;SL&#65533;&#65533;&#65533;J+&#65533;hY&#65533;"&#65533;&#65533;&#65533;\Xat&#65533;&#65533;&#65533; &#65533;lB&&#65533;&#65533;0 y.&#65533;4#&#65533;&#65533;&#65533;&#65533;&#65533;&#65533;(.&#65533;&#65533;&#65533;&#65533;6&#1888;&#65533;&#65533;&#550;&#65533;<&#65533;)e&#65533;r&#65533;&#65533;/&#65533;&#65533;2(&#65533;H&#65533;&#65533;&#941;"&#675;&#65533;&#65533;r
&#65533;_&#65533;&#65533;&#65533;&#65533;bQE;&#65533;@C.6&#65533; m8	&#65533;&#65533;STg&#65533;Ov&#65533;&#65533; ,&#65533;E!&#65533;&#65533;R&#65533;1&#65533;&#65533;r.&#65533;&#65533;&#65533;&#65533;6&#65533;&#65533;"&#65533;/&#65533;&#65533;rJ!&#65533;&#65533;&#65533; g&#65533;!s+&#65533;&#65533;1J/8&#65533;!&#65533;&#65533;"0RL&#65533;EY&#65533;&#65533;;<1C5L
8}&#65533;d5iN5\&#65533;	 dP&#65533;#J+&#65533;&#65533;&#65533;
*&#61391;
-&#65533;&#65533;
*&#65533;&#65533;&#65533;2&#65533;=&#65533;&#65533;(qD+&#65533;&#65533;&#65533;}E#`&#65533;&#65533;&#1548;&#65533;3,&#65533;_&#65533;&#65533;j0&#65533;`&#65533;*&#65533;@f&#65533;&#65533;&#65533; &#65533;&#65533;&#65533;o&#65533;'1&#65533;h&#65533;P@h&#65533;&#65533;BPi_&#65533;&#65533;F.&#65533;&#65533;O&#65533;P&#65533;&#65533;&#65533;&#65533;F&#65533;=&#65533;&#65533;&#65533;j.&#65533;&#1101;"&#65533;-W&#65533;p&#65533;&#65533;lDc&#65533;"O&#65533;&#65533;&#65533;&#65533;)8a	DAT&#65533;&#65533;)$ &#65533;&#65533;G&#65533;l$j$|Sg&#65533;S&#65533;&#65533;&#65533;&#65533;+&#65533;&#65533;&#65533;n&#65533;&#65533;&#65533;&#65533;*&#65533;&#1418;P&#65533;&#65533;0&#65533;(&#65533;&#65533;S&#65533;bUZ&#65533;1&#65533;&#65533;hH&#65533;&#5126;4&#65533;&#65533;b&#65533;Q&#65533;X&#2005;)C<&#65533;T&#1794;&#65533;&#65533;&#65533;&#65533; &#65533; &#65533;@`&#65533;&#65533;` i&#65533;&#65533;l
`&#65533;X&#65533;R&#65533;7&#65533;qw&#65533;&#65533;3&#65533;y&#65533;&#65533;8&#65533;&#65533;&#65533;&#65533;D&#65533;&#65533;&#65533;	&#65533;&#65533;P#R1a<&#65533;&#65533;&#1307;4\&#4916;&#65533;&#657;;k&#65533;!&#65533;7QD&#65533;n&#65533;&#65533;&#65533;&#65533;&#65533;+&#65533; &#65533;6&#65533;&#65533;F&#65533;&#65533;y2&#65533;&#65533;pqb)1&#65533;&#1033;|X&#65533;&#65533;qoD&#65533;&#65533;[&#65533;P&#65533;&#65533;&#65533;	3+k&#65533;&#65533;&#65533;u&#65533;T&#65533;b&#65533;8&#65533;0Va&#65533;Cc&#65533;&#65533;&#65533;Gq&#65533;&#65533;]nx&#65533;N&#65533;9&#65533;&#65533;&#65533;&#65533;`Jlq&#65533;6 &#65533;&#65533;&#65533;&#65533;W. &#65533;&#65533;$U<`DP&#65533;&#65533;hG;&#65533;&#65533;[&#65533;K&#65533;1;*N&#65533;&#65533;\&#65533;&#65533;&#65533;2&#65533;1&#65533;tHk#&#65533;p&#65533;*R!&#65533;i@&#65533;&#65533;&#65533;&#65533;&#1604;Q&#65533;&#65533;](C!&#65533;4&#65533;?&#65533;a&#65533;K%&#65533;`&#65533;%L0&#65533;#&#65533;A`A@&#65533;<&#65533;&#65533;&#65533;&#192;ZB&#65533;<&#65533;7.&#65533;&#65533;&#65533;&#1026;7&#65533;&#65533;&#65533;`&#65533;R&#465;&#65533;Q&#65533;v<&#65533;&#65533;!?z&#65533;bH&#65533;&#65533;&#65533;Y&#65533;z&#65533;ap&#65533;&#65533;&#65533;p&#65533;EUQ&#65533;-4&#65533;I&#65533;B&#65533;&#65533;&#65533;.&#65533;&#65533;&#65533;T-"
&#65533;(&#65533;&#65533;	]&#65533;&#65533; &#65533;x&#65533;`9&#65533;&#65533;&#65533; &#65533;T&#65533;JF&#65533;&#65533;&#65533;&#65533;=&#65533;!zaG&#65533;&#65533;c&#65533;H&#65533;(&#65533;!8&#65533;&#65533;&#1488;&#65533;&#65533;&#65533;3&#65533;&#65533;&#65533;b&#65533;&#472;&#65533;Fy&#65533;&#65533;&#65533;&#65533;4&#65533; &#65533;&#65533;1&#65533;&#65533;&#65533;&#65533;e&#65533; &#65533;V&#65533;&#65533;&#65533;X!&#65533;p&#65533;)X&#65533;p&#65533;Cj&#65533;&#65533;&#65533;A&#65533;&#1269;&#65533;a &#65533;8ljQ&#65533;&#65533;x8&#65533;#&#65533; &#65533;&#65533;&#65533;7&#65533;&#65533;n8&#65533;&#65533;o*&#310;&#65533;S&#65533;&#65533;8mp&#65533;&#65533;
FL&#65533;s&#65533;&#65533;&#65533;&#65533;&#65533;9&#65533;&#65533;&#65533;rn{&#65533;1X&#65533;	N@BoMc<3R&#65533;8&#65533;*N!4&#65533;&#65533;l&#65533;`&#65533;v&#65533;&#65533;&#65533;&#65533;&#65533;&#65533;&#65533;&&#65533;1@s6&#65533;&#65533;/&#65533;&#65533;U&#65533;r/&#65533;U% &#65533;&#65533;u&#65533;&#65533;Rdx&#65533;#&#65533;(&#65533;&#65533;&#65533;&#65533;
F&#65533;&#65533;&#65533;L&#65533;!&#65533;0&#65533;'o!&#65533;J&#65533;\&#65533;&#65533;&#65533;	r&#65533;qlo)6&#65533;&#65533;}@'&#65533;&#65533;gm{6h&#65533;t&#65533;&#65533;0&#65533;v&#65533;&#65533;v&#65533;S &#65533;&#65533;ePE.&#821;&#65533;|&#65533;&#65533;&#65533;&#65533;#V1&#65533; &#65533;&#65533;&#65533;&#65533;=&#65533;&#65533;gX&#65533;D~D&#65533;&#65533;*&#65533;N&#545;b&#65533;C&#65533;&#65533;&#65533;:y&#65533;N&#65533;m&#65533;`T&#65533;&#65533;p&#65533;!&#65533;&#65533;&#65533;>&#65533;T&#65533;Br&#65533; &#65533;`U&#65533;&#65533;&#65533;8&#65533;&#65533;&#65533;HL&#259; P&#65533;&#65533;&#65533;&#65533;$&#65533;3\&#65533;&#65533;X&#1368;&#65533;h&#65533;&#65533;1t C&#65533;`:&#65533;&#65533;I&#1237;>&#65533;&#65533;&#65533;r+r&#65533;&#65533;L&#65533;Q&#65533;!	&#65533;.E(h&#65533;n&#65533;&#65533;&#65533;D'&#65533;/@&#65533;E&#65533;&#65533;&#65533;&#65533;&#65533;@&#65533;
W&#65533;rzO< &#65533;&#65533;E&#65533;&#65533;&#65533;G&#65533;1&#65533;&#65533;q\,&#65533;&#554;0&#65533;<&#65533;&#65533;&#1237;&#65533;&#65533;&#65533;8&#65533;!&#65533;&#65533;i&#65533;s(]*:
9]N@&#65533;/oB&#65533;&#65533;&#65533;&#65533;4Z%&#65533;&#65533;H &#65533;@E.<o&#65533;B&#65533;&#65533;&#65533;)`A&#65533;t-x]&#65533;my&#65533;V&#65533;&#65533;&&#65533;&#65533;) &#65533;	b&#1805;&#65533;&#65533;&#65533;&#65533;&#65533;&#65533;\A&#65533;1&#65533;&#65533;f&#65533;"k~&#65533;&#65533;&#65533;&#65533;&#65533; N&#65533;&#65533;7&#65533;&#65533;&#65533;3Sb&#65533;
&#65533;,&#65533;&#1746;&#65533;&#65533;&#65533;&#65533;)&#65533;&#65533;&(A&#65533;&#65533;&#65533;<&#65533; S&&#65533;`	D&#65533;f&#65533;8 &#65533;&#65533;&#65533;&#65533;^&#65533;S2A&#65533;nq*! q\&#65533;&#65533;&#65533;&#65533;p&#65533;&#65533;&#65533;/&#65533;&#65533;c&#65533;EV@V_&#1152;^U%&#65533;&#65533;&#919;
Jf`"&#65533;x&#65533;f>G&h`&#65533;&#65533;}&#65533;&#65533;3&#65533;&#65533;
]`~H0&#65533;I&#65533;yL&#65533;e&#65533;t0u,p(@&#65533;&#1571;3&#65533;	&#65533;&#65533; g2bs &#65533;&#65533;&#65533;A &#65533;Av&#65533;`!&#65533;4   &#65533;&#65533;&#65533;P&#65533;$C&#65533;cU&#65533;@[&#65533;_&#65533;5M&#65533;&&#65533;0&#65533;`&#65533; &#65533;0&#65533;`&#65533;&#65533;U&#65533;&#65533;}#(&#65533;b&#65533;"&#65533;sf oI@q&#65533;&#65533;N&#65533;
&#65533;@XUL0&#65533;&#65533;Jp&#65533;W&#65533;\&#65533;(`&&#65533;O&#65533;_@&#65533;4&#65533;&#65533;zp]&&#65533;JNh]&#65533;&'T&#65533;#&#65533;ta95&#65533;&#65533; &#65533;&#65533;&#65533;&#65533;&#65533;&#65533;+&#65533;&#65533;^&#65533;&#65533;U&#1174;
2&#65533;m&#1440;Z&#65533;@s&#1392;&#65533;&#65533;&#455;&#65533;&#65533;&#65533;&#65533;}f
&#65533;`r&#65533;	gP&X&#65533;6G&#65533;X
&#65533;yHp&#42510;L  &#65533;&#62915;1Hk`'`\@*&#65533;&#65533;&#65533;&#65533;^wX&#65533;h N&#65533;0&#65533;Qh$&#65533;\A&#65533;&#65533;.q &#2005;\&#65533;
&#65533; &#65533;P&#65533;`3&#65533;&#65533;/iXd&#65533;&#65533;&#65533;&#65533;Q&#65533;d&#65533;0&#65533;P&#65533;&#65533; &#65533;Z&#65533;&#65533;I=&#65533;&#65533;&#65533;&#525;B'&#65533;&#65533;LN&#65533;}o&#65533;JP&#65533;&#65533;H&#65533;P[&#65533;-&#65533;=&#65533;&#65533;3&#65533;\&#261;K }&#65533;SpR&#65533;,K UPp05&#65533;&#65533;&#65533;O&#65533;a 1b]&#65533;
&#65533;[8T&#65533;X&#433;[0
"&#65533;k&#65533;&#65533;&#65533;H&#65533;"&#65533;&#65533;Q&#536;Q&#65533;&#65533;|^&#65533;&#65533;p&#65533;y&#65533;&#65533;&#65533;&#65533;&#65533;&#65533;c&#1848;&#65533;J&#65533;&#65533;0&#65533;&#65533;	=3ePd&#65533;[&#65533;
&#65533;&#65533;A)T0&#65533;&#65533;&#65533;J`&#65533;H&#65533;_0Xtp&#65533;}&#65533;S&#65533;^&#65533;l&#65533;f:0D8&#65533; 0&#65533;k&#737;-2&#65533;X&#65533;9q&#65533;\&#65533;	&#65533;q&#65533;a0<&#65533;pgs3&#65533;F,&#65533;eM&#65533;&#65533;&#65533;2&#65533;&#65533;|&#65533;`&#65533;`&#65533; &#65533;&#65533;0&#65533;&#65533;P&#65533;*is&#65533;&#65533;`&#65533;P
JV
&#65533;&#65533;
&#65533;`r&#65533;\d &#65533;&#65533;&#65533;@&#65533;&#65533;$
C&#65533;<&#65533;<&#65533;&#65533;&#65533;e&#65533;4&#65533;}&#65533;R&#65533;&#65533; )`&#65533;&#65533;YPVP;&#65533;&#65533;4 &#65533;&#65533;SA&#65533;&#65533;0#&#65533;&#65533; a&#65533;&#65533;&#65533;&#65533;&#65533;9IA &#65533;T&#65533;	Cgc.&#65533;&#65533;&#65533;p&#65533;y&#65533;HeM&#65533;&#65533;&#65533;Y&#65533;p&#65533;p&#65533;I&#65533;&#65533;&#65533;m&#65533;&#65533;&#65533;&#65533;d&#65533;&#65533;M&#65533;o&#65533;7&#65533;pI&#130;
e&#65533;&#65533;(&#65533;-&#65533;=&#65533;-&#65533;`&#65533;'@]@)-p` R W+ Xpm6&#65533;4I&#65533; &#65533;&#65533;&#65533;&#65533;&#1281;&#65533;
f&#65533;&#65533;A&#65533;&#65533;&#65533;&#65533;&#65533;&#65533;&#65533;*&#65533;@,g&#65533;Hg&#65533;
[&#1379;&#65533;&#65533;$&#65533;)&#65533;F&#65533;&#65533;@&#65533;&#65533;&#65533;m&#65533; &#65533;&#65533;&#65533;F&#65533;p ,W&#65533;&#65533;&#65533;l&#65533;&#65533;.&#65533;&#65533;h]p~&#65533;&#65533;&#65533;y-&#65533;&#65533;&#65533;G@2&#65533;\0\^&#65533;E&#65533;4&#65533;&#65533;&#65533;s=;`p&#65533;$&#65533;&#65533; p&&#65533;&#65533;2&#65533;&#65533;&#65533;u 	i&#65533;&#65533;&#65533;;&#65533;&#65533;@n &#65533;&#65533;&#65533;&#65533; DD&#65533;VI>&#65533;eU&#65533;0&#65533;P&#65533;9&#65533;E:&#65533;&#65533;&#65533;&#65533;&#65533;&#65533;&#65533;P&#65533;d&#65533; &#65533;&#65533;&#65533; &#1216;r&#65533;&#65533;&#65533;p&#65533;&#65533;&#65533; HP~&#65533;&#555;&#29134;-@98&#65533;&#65533;&#65533;vEp~U&#65533;&#65533;RPpVY&#65533;T&#65533;16&#65533; p&#65533; 0F&#65533;3 N8 &#65533;&#1098;WC&#65533;c&#65533;&#65533;&#65533;1P &#65533;&#65533;Ne&#65533;&#65533;0&#65533;&#65533;&#65533; &#65533;^&#65533;
@
\&#65533;&#65533;CJ&#65533;&#65533;)&#65533;&#65533;z&#65533;&#65533;&#65533;)&#65533; `&#65533; &#30762;&#65533;P&#65533;&#65533;&#65533;&#1024;&#65533;&#65533;Pd&#65533;`&#65533;8&#65533;y{~T&#65533;H0
}&#65533;_&#65533;RL&#65533;t)&#65533;E)@&#65533;:&#65533;8Z9	0<&#65533;&#65533;&#65533;&#65533; 4&#65533;^&#65533;u&#65533;%#0&#65533;=K&#65533;@kO&#65533;	&#65533; O 
&#65533;k&#65533;'&#65533;@&#65533;&#65533;&#65533;&#65533;&#65533;&#65533;P&#65533;&#65533;&#65533;&#65533;&#65533;P&#65533;&#65533;&#65533;
&#65533;&#65533;0&#65533;[&#65533;@i&#65533;P&#65533;&#65533; y&#65533;`&#65533;&#65533;r`&#65533; &#65533;5&#65533;&#65533;&#65533;&#65533;M&#65533;[@&#65533;H &#65533;&#65533;;&#65533;&#65533;&#65533;T0&#65533;-&#65533;<&#65533;&#65533;&#65533;&#65533;&#65533;,V@'p&#65533;p&#65533;&#65533;&#65533;p&#65533;&#65533;5]L&#65533;&#65533;
@! %&#65533;k# &#65533;&#65533;4&#65533;1&#65533;H&#1217; -&#65533;&#65533;J&#65533;&#65533;&#65533;+&#65533;&#65533;&#65533; &#65533;&#976;&#65533;&#1344;w&#65533;&#65533;0&#65533;&#65533;y&#65533;&#65533;yZeN&#1602;&#65533; &#65533;&#65533;&#65533;&#65533;
&#65533;&#65533;H&#1168;&#65533;&#65533;&#65533;&#65533;&#65533;&#65533;&#65533; &#65533;J&#65533;&#65533;{{&#65533;&#65533;&#65533;&#65533;&#65533;d&#65533;d0Tp)PC&#65533;yR&#65533;&#1086;&#65533;[u0&#65533;&#65533; t&#65533;#&#65533; &#65533;&#65533;&#65533;&#65533;7&#65533;&#65533;+p ` &#65533;4&#65533;E&#65533;&#65533;J&#65533;&#65533;Qq&#65533;0D&#65533;&#65533;&#65533;&#65533;{4&#65533;&#65533;@&#65533; &#65533;&#65533;P&#65533;&#1682;&#65533;&#65533;p&#65533;X[w&#65533;$<_5M&#65533;e=&#65533;3&#65533;05,W&#65533;&#65533;h&#65533;JN&#65533; 
&#1691;&#65533;&#65533;{&#65533;&#65533;|i&#65533;&#65533;9&#65533;Qi&#65533;.&#65533;c&#65533;.&#65533;&#65533;{J&#65533;&#65533;"&#65533;&#65533;&#65533;&#65533;h&#65533;&#65533;"&#65533;&#65533;$ 7&#65533;@ ! &#65533;&#65533;0< &#65533;a
&#65533;&#65533;&#65533;&#65533;%&#65533;p3&#65533;&#65533;&#65533;|&#65533;&#65533;&#65533;&#65533; N;&#65533;&#65533;Xm&#65533;&#65533;&#65533;&#65533;<&#65533;l&#65533;rp&#65533;&#65533;&#65533;PG&#65533;&#65533;&#65533;&#65533;&#65533;&#65533;`&#65533;t[&#65533; &#65533;0]&#65533;&#2027;&#65533;&#65533;&#36691;&#65533;&#65533;&#65533;f&#65533;E*@&#65533;&#65533;-&#65533;)&#65533;'&#65533;Kp[$&#65533;N&#65533;)@&#65533;&#65533;PO&#65533;&#65533;&#65533; &#65533;!&#65533;&#65533;7 &#65533; 0&#815;&#65533;Nh9&#65533;|R&#65533;z&#65533;&#65533;p6&#65533;0c&#65533;0&#65533;&#65533;&#65533;&#65533;@&#1500;&#65533;&#752;&#1373;&#65533;P&#65533;&#65533;&#65533;&#727;_p&#65533;j&#65533;&#65533;&#65533;T&#65533;0&#65533;&#65533;
e@&#65533;&#65533;&#65533;
q&#1061;&#65533;&#65533;i&#65533;&#65533;&#65533;j~&#65533;&#65533;<9&#65533;&#65533;y\0H&#65533;&#65533;jR`n&#65533;&#65533;&#65533;/&#65533;&#65533;X&#65533;Q&#65533;"&#65533;"&#65533;z&#65533;&#65533;4&#65533;!p_,&#65533;`&#65533;\]&#65533;u &#65533;&#65533;@+&#65533;&#65533;&#65533;?&#65533;_p&#65533; 2&#65533;&#65533;K&#65533;0&#65533;{&#65533;&#65533;p&#65533;@P&#65533;&#65533; &#907;D&#65533;&#65533;W	&#65533;5N0jr&#65533;	&#65533;`
&#65533;@6&#65533; 
o L&#65533;&#65533;&#65533;[=o^&#65533;I&#65533;&#65533;&#65533;&#65533;y&#65533;&#65533;&#65533;&#65533;T&#65533;f&#65533;NK@~&#65533;&#65533;&#65533;&#65533;|&#65533;@A(&#65533;&#1453;&#65533;&#65533;l&#65533;&#65533;&#65533;Z&#65533;&#65533;&#65533; %&#4036;-%-&#65533;&c&#65533;XcK&#2026;&#65533;e1F&#65533;&#65533;&#65533;L0
&#65533;
&#65533;&#65533;K&#65533;&#65533;&#1076;&#1232;&#65533;@@&#65533;Xm&#65533;U&#65533;&#65533;d&#65533;&#65533;c&#65533;&&#65533;&#65533;if 
qpdPnc&#65533;I@&#65533;<&#65533;[&#65533;M&#65533;dm~&#65533;h~&#65533;&#65533;&#65533;)(&#1027;yEK H&#65533;)&#65533;P,&#65533;q&#65533;:&#65533;E&#65533;&#65533;&#65533;	&#65533; %&#1212;L&#65533;`7&#65533;Dv#&#65533;&#65533;&#65533;]jL=&#65533;&#65533;p&#65533;0&#65533;5&#65533;)&#65533;@&#1488;&#481;&#65533;&#65533;z&#65533;c&#65533;`&#65533;&#65533; fp&#27238;w&#65533;&#65533;&#65533;(hx&#65533;`&#65533;~e&#65533;&#1809;&#65533;&#65533;&#65533;&#65533;&#65533;&#65533;#&#899;&#65533;3&#65533;aPa&#65533;&#65533;)&#65533;K&#65533;K@O&#65533;&#65533;&#65533;&#65533;&#781;&#65533;1&#65533;*&#65533;&#65533;3O&#65533;A!%P&#65533;&#65533;&#65533;,&#65533;&#65533;v&#65533;N&#65533;)&#65533;&#65533;C&#65533;4&#65533;&#65533;&#786;&#65533;&#65533;@&#65533;&#65533;&#65533;0&#65533;&#65533;&#65533;&#65533;&#65533; &#65533;&#272;:&#65533;&#65533;	&#65533;&#525;h&#65533;h&#65533;&#65533;&#65533;}='&#65533;SV&#65533;rN&#65533;z&#1789;i0&#65533;&#65533;;&#65533;&#65533;&#65533;2&#65533;`S@\`&#65533;G&#65533;_&#65533;&#65533;,p&#65533;&#65533;0&#1982;&#65533;&#65533;&#65533;{&#65533;&#65533;&#65533;{&#65533;0T&#65533;&#65533; ?~&#65533;A0&#65533;vb&#65533;&#65533;&#65533;J&#65533; L&#65533;&#65533;&#65533;&#65533;&#65533;&#65533;&#65533;&#65533;&#65533;&#65533;P&#65533;Y&#65533;&#65533;&#65533;r4&#65533;&#65533;&#65533;&#65533;	&#65533;&#65533;o&#65533;d 
_5}&#1543;&#65533;&&#65533;[&#65533;s&#65533;&#65533;&#65533;a&#1917;I&#65533;;&#1835;G`>&#65533;&#65533;&#65533;y&#65533;&#65533;S&#65533;yT@&#65533;Xtv&#65533;&#65533;&#65533;&#65533;&#65533;-p&#65533;m&#65533;&#65533;&#65533;&#65533;g&#65533;&#65533;>&#61402;>&#1215;,&#65533;&#65533;M&#65533;&#65533;&#65533;&#65533;&#65533;&#65533;&#65533;NQ&#65533;&#65533;&#65533;&#65533;S&#65533;&#608;&#65533;&#1984;
6=M&#65533;6&#65533;&#65533;&#65533;&#65533;/&#65533;&#65533;.&#65533;p&#65533;&#65533;&#65533;m~(&#65533;^=&#65533;;&#65533;&#65533;&#65533;&#65533;&#65533;&#1731;&#65533;(p9&#65533;e@&#65533;&#65533;&#65533;i&#65533;&#65533;&#65533;&#65533;>&#65533;,&#65533;&#65533;&#65533;'`A*&#65533;A"&#65533;&#65533;&#65533;&#65533;)P!&#65533;&#65533;%}&#65533;&#65533;>&#65533;&#65533;u&#65533;~&#65533;&#65533;XI~g&#65533;&#65533;&#65533;) 
&#65533;&#65533;&#65533; &#65533;P&#65533;&#1026;&#65533; &#65533;\&#65533;&#65533;&#65533;&#65533;&#65533;&#65533;&#65533;&#65533;&#65533;&#65533;$&#65533;	&#65533;&#65533;`ne&#65533;&#65533;tM o*&#65533;&#65533;{{~3&#65533;i&#65533;(&#65533;&#65533;&#65533;G&#65533;o&#65533;&#65533;\@)N\&#65533;&#65533;H&#59112;&#65533;&#65533;&#65533;^u&#65533;&#65533;#p1&#65533;P&#65533;A&#65533;&#65533;&#65533; &#65533;&#65533;&#65533;
@&#65533;@&#65533; !B&#65533;A&#65533;&#65533;&#65533;&#65533;&#65533;,^&#280;Q&#65533;F&#65533;/ 	&#65533;&#65533;M&#65533;&#65533;@&#65533; &#65533;&#65533;&#65533;&#65533;&#65533;&#65533;_&#65533;H&#65533;&#65533;E&#728;+b&#65533;&#65533;]&#65533;F-Z&#65533;M&#65533;6m&#1172;&#65533;ML&#1120;1&#65533;I&#65533;&#65533;N&#65533;4&#65533;&#65533;&#65533;I1b&#396;IVlX%I&#65533; Ar6&#65533;#m&#65533;&#65533;e&#65533;b&#65533;4T&#65533;&#65533;&#65533;&#65533;&#65533;&#65533;$'Lh0qB&#65533;&#65533;P&#65533;\Y&#65533;Bq&#65533;#j&#65533;&#65533;0&#65533;PB	&#65533;87&#65533;&#65533;&#65533;O&#65533;D&#65533;(M&#65533;&#936;2%&#65533;&#65533;]`&#65533;&#65533; &#65533;A&#65533;&#65533;){&#65533;;V&#65533;_&#65533;lf&#65533;&#65533;&#65533;g&#65533;T}
&#65533;&#65533;h'M&#65533;&#65533;>&#65533;jf&#65533;T9U&#65533;&#65533;&#65533;&#1685;&#65533;&#65533;4Y&#458;UR&#65533;,&#65533;4G&#65533;"&#65533;;&#65533;&#65533;&#65533;%/XP&#65533;&#65533;	[&#65533;&#65533;&#65533;`&#65533;&#65533;q&#202;PX&#65533;&#65533;"!@&#65533;&#65533;&#65533;&#65533;0K(&#65533;&#65533;4&#65533;&#65533;&#65533;6&#65533;5MR&#65533;$><6&#65533;
@`&#65533;&#65533;I&#65533;w&#1833;%&#65533;Zj)ec&#65533;&#65533;&#65533;j&#65533;ye&#65533;O>&#65533;E&#65533;Nl)e&#65533;&#65533;&#65533;&#65533;N9&#65533;&#65533;&#65533;&#65533;:A&#65533;+1&#65533;c*&#65533;&#65533;4&#65533;J"&#65533;&#65533;z&#65533;'&#65533;&#65533;U&#65533;&#65533;&#65533;&#65533;0QED&#65533;pA&#65533;#&#65533;&#65533;l;&#65533;8&#65533;&#65533;/&#65533;&#65533;&#65533;&#65533;hPa<P&#65533;AE&#65533; EK&#65533;&#65533;	:&#65533;3&#65533;&#65533;0C/&#65533;(D&#65533;01&#65533; 8!&#65533;mh&#65533;E&#65533;u&#65533;&#65533;&#339;Xf&#65533;i&#681;&#65533;aN&#65533;N&#65533;4&#65533;H3&#65533;&#65533;&#65533;&#65533;P|K%&#65533;&#65533;s&#65533;:&#65533;&#65533; &#65533;1&#65533;H&#65533;&#65533;2&#65533;&#65533;,h&#65533;j&#65533;-)&#65533;&#2192;@&#65533;&#65533;"&#65533;&#65533;&#65533;&#65533;c&#65533;%&#65533;&#65533;B&#65533;P&#65533;o&#65533;00!U&#65533;&#65533;b	 ]L1j0T&#65533;D(&#65533; &#65533;&#65533;&#65533;G=&#65533;&#65533;&#65533;8E&#65533;&#65533;KJx#&#65533;HBQ
Z&#65533;&#65533;&#65533;be&#65533;&#65533;%O6&#65533;D'&#65533;b%&#400;8JA&#406;&#65533;&#65533;&#65533;
+2&#65533;%&#65533;9:9&#408;c&#65533;p&#65533;I9&#65533;&#65533;&#65533;d&#65533;(CYf&#65533;&#65533;H+&#65533;h&#65533;:&#65533;&#65533;&#65533;&#65533;&#65533;&#65533;&#65533;&#65533;&#65533;&#65533;{a&#65533;-&#65533;;A&#65533;<&#65533;.!&#266;&#65533;`l&#65533;&#65533;&#65533;%&#65533;T&#65533;r&#65533;&#65533;QH5&#65533;&#65533;&#134;&#65533;h&#65533;&#65533;&#65533;&#65533;$0&#65533;b&#65533;&#65533;&#65533;`J&#65533;&#65533;U;&#1173;&#65533;&#65533;yFC&#65533;eN&#65533;&#65533;$&#65533;R&#65533;I&#404;b&#65533;CI%&#65533;&#65533;9&#65533;&#65533;&#1808;@x.&#65533;&#65533;4&#65533;&#1794;&#65533;&#65533;-&#65533;#&#65533;p&#65533;&#65533;&#65533;Xb&#65533;0&#65533;&#65533;0&#65533;8&#65533;&#65533;&#65533;&#65533;ohXC&#65533;U&#65533;&#65533;&#65533;h&#65533;&#65533;@|Ux2&#65533;fXa&#65533;o&#65533;&#65533;&#65533;&#65533;&#65533;&#65533;R&#65533;&#65533;T&#65533;&#65533;&#65533;&#65533; &#65533;@&#65533;]f&#65533;&#65533;[&#65533;&#65533;&#851;NJI%&#65533;a&#65533;1F&#65533;T
&#65533;&#65533;Q&#65533;drCX&#65533;3&#65533;&#65533;&#65533;&#65533;`&#1602;Jr&#65533;P&#65533;7&#65533;iC&#65533;&#65533;-&#65533;&#65533;&#65533;.i&#65533;&#65533;Z&#65533;&#65533;&#65533;)|&#65533;&#65533;A&#65533;&#65533;&#65533;)<&#65533;i'&#538;&#65533;:p&#65533;&#65533;a&#65533;  Q&#65533; &#65533;`:8Pd&#65533;P&#65533;Bq&#65533;P#&#65533;&#65533;2&,|&#65533;&#65533;&#65533;^&#65533;&#65533;0L&#65533;@\r&#65533;&#65533;&#65533;/F[&#65533;&#65533;<a&#65533;&#65533;&#65533;&#65533;1@&#1138;R&#65533;!&#65533;&#65533;G7\
%&#65533;&#65533;sb&#65533;&#65533;&#65533;!8&#65533;&#65533;&#65533;x&#65533;*&#65533;&#65533;l&#65533;nx!F&#65533;&#65533;`&#65533;!\B\&#65533;.&#65533;&#65533;e&#65533;&#65533;&#65533; D&#65533;"nC$_&#65533;&#65533;g&#65533;)&#65533;B" &#65533;'+&#65533;&#65533;l`&#65533;`(&#65533;&#65533;P&#65533;&#65533;&#1409;A&#65533;&#65533;&#65533;2H &#65533;p&#65533;XCR&#65533;&#65533;&#65533;&#65533;>&#1624;@&#65533;&#1029;&#65533;t1&#65533;&#65533;&#65533;/&#65533;#&#65533;1\q&#65533;a&#65533;1s&#65533;C*&#65533;Q&#65533;{&#65533;&#392;C(na99&#65533;aeJ&#65533;&#65533;!&#65533;GC&#65533;p&#65533;pD8&#65533;Xb&#65533;&#65533;?&#65533;&#65533;D<2&#65533;d&#65533;&#65533;@B&#65533;R&#65533;&#65533;'&#65533;`&#65533;0&#65533; '&#65533;&#65533;&#65533;|&#65533;Qp&#65533;j0/&#65533; 
U&#65533;&#65533;niKA&#1632;P&#65533;b&#65533;&#65533;&#65533;('2$&#65533;&#65533;&#65533;&#65533;&#65533;p
&#65533;  	&#65533;&#65533;E-d1`&#65533;bF&#65533;&#65533;&#65533;l&#65533;4&#65533;&#65533;&#65533;O-&#65533;=&#65533;&#65533;&#65533;}&#65533;C&#65533;@&#65533;;&#65533;\&#65533;&#65533;o&#65533;c&#65533;=&#65533;&#65533;&#65533; 5rA&#65533;i&#515;&#65533;@&#65533;=&#65533;qI&#65533;nyQr&#65533;&#65533;;M>&#65533;&#65533;JA`S ,&#65533;N:&#65533;&#65533;D&#65533;&#65533;&#65533;t&#65533;&#65533;t&#65533;&#65533;&#65533;&#65533;0)&#65533;(&#65533;R&#65533;&#65533;)j&#65533;y&#65533;&#65533;FDu&#65533;EH"&#65533;l&#65533;&#1052;El&#65533;1&#65533;&#65533;&#65533;&#65533;7&#65533;gc\#&#65533;&#65533;&#65533;p&#65533;&#65533;y&#547;t\&#65533;v%&#65533;O&#65533;e&#65533;B&#65533;@&#65533;}a
d&#65533; &#65533;&#65533;
{\&#65533;&#65533;&#65533;"&#65533;&#65533;UHm
i&#65533;K&#65533;&#65533;&#65533;-tA&#65533;&#65533;&#65533;]&#65533;&#65533;&#65533;&#65533;&#65533;)pAQ<a
a&#65533;B
&#65533;(&#65533;@&#971;&#65533;%&#65533;Aa&#65533;p &#65533;"&#65533;&#962;&#65533;`6&#1868;E&#65533;&#1286;6}"a&#840;\&#65533;&#65533;&#65533;a&*&#65533; &#65533; &#65533;"&#65533;&#65533; *Qc&#65533;&#65533;_p&#65533;&#441;}&#65533;p&#65533;kT&#65533;&#65533;G<|&#65533;&#65533;s&#65533;"e&#65533;&#65533;&#65533;&#65533;3&#65533;&#65533;qDA&#65533;2&#65533;&#65533;&#65533;@&#65533;3&#65533;1&#65533;`\#&#65533;P,T&#65533;&#65533;E&#65533;G&#65533;Np&#65533;&#65533;&#65533;&#65533;)&#65533;@
&#65533;&#65533;&#65533;P&#65533;&#65533;&#65533;V&#65533;&#65533;%p&#65533;
/&#65533;a&#65533;&#65533;@l&#65533;1T5&#65533;&#65533;R&#65533;yb&#65533;3&#65533;0`&#65533;0jS&#65533;&#65533;)&#65533;&#65533;&#65533;u#&#65533;j&#65533; *&#65533;BC&#65533;m&#65533;U5[j&#65533;&#65533;(&#65533; #cf&#65533;x&#65533;#&#65533;&#65533;&#65533;8&#65533;Q&#65533;s&#65533;&#65533;&&#65533;&#65533;,(&#65533;q&#65533; &#341;M&#65533;&#65533;WL#(&#65533;&#65533;:&#65533;gL&#65533;&#65533;i!&#656;&#65533;-&#65533;l&#65533;&#65533;`Q&#65533;&#65533;\'XA&#65533;&#65533;&#65533;&#65533;Q&#65533;&#65533;`w`&#65533;&#65533;s&#65533; D&#65533;@&#65533;&#65533;
&#65533; 4&#65533;`&#65533;&#65533; &&#65533;&#65533;P&#65533;" i=&#65533;&#65533;&#65533;C&#65533;6&#65533;L$b&#65533; @e0u&#65533;ekY&#65533;d77.J*&#65533;1c&#65533;&#65533;&#65533;&#463;&#65533;Q&#65533;&#65533;C&#65967;&#65533;&#65533;&#65533;3&#65533;j5&#65533;&#305;A&#65533;	_&#65533;bS&#65533;3&#65533;1&#65533;]&#65533;&#65533;&#65533;4&#65533;&#65533;&#65533;B"&#65533;&#65533;n&#65533; &#65533;)L&#65533;)&#65533;]
T&#65533; &#65533;x4&#65533;&#65533;&#1346;6&#65533;^Q&#65533;lF$&#65533;&#462; &#65533;&#65533;&#65533;?&#65533;&#707;s&#65533;&#65533; B&#65533;&#65533;&#65533;< C&#65533;&#549;3&#65533;&#65533;&#65533;(%&#65533;ZjCM&#65533;&#65533;&#65533;&#65533;&#65533;&#65533;w#&#65533;X&#65533;&#65533;&#65533;&#65533;&#65533;2H&#1929;9&#65533;&#65533;&#65533;&#65533;&#65533;&#65533;&#65533;Q&#65533;}&#65533;&#65533;&#65533;&#65533;&#65533;y(Fa&#65533;Q&#1826;&#65533;Hv/z&#1930;O &#65533;&#65533;P&#65533;&#65533;&#65533;qu&#65533;&#65533;~&#65533;3`qI0P&#65533;/.&#65533;B&#65533;&#65533;@i
`&#65533;&#65533;Z`&#65533;(4&#65533;c&#65533;&#65533;(E &#65533;@&#65533;&#65533;G&#65533;&#65533;$&#65533;
@ &#65533;&#65533;&#65533;!&#140;@&#65533;&#65533;&#65533;}&#65533;!&#65533;&#65533;&#65533;)&#65533;&#65533;V&#65533;&#65533;4&#65533;&#65533; 0SX&#65533;I&#65533;U!&#65533;&#1546;&#65533;K&#65533;!Id(S&#65533;#q:&#65533;Jm&#65533;&#65533;z &#65533;t&#65533;vh&#65533;&#65533;Ph&#65533;^ S&#65533;&#65533;V@&#65533;^&#65533;&#65533;lQx?&#65533;e&#65533;6uP&#65533;k&#65533;X`hSt0K&#65533;D&#65533;..&#65533;&#65533;)&#65533;*&#1025;&#65533;%x&#65533;&#65533;&#65533; &#65533;0&#65533;&#65533;{&#65533;&#65533;>&#65533;&#65533;&#65533;&#65533;&#65533;&#65533;&#65533;!H H&#65533;&#65533;&#65533;&#65533;p h?c&#65533; &#65533;&#65533;Jy&#65533;'&#656;` &#65533;<M	NC&#65533;&#65533; P&#65533;&#65533;&#1250;&0&#65533;Z &#65533;w&#65533;	&#65533;RX&#65533;/&#65533;Mh&#65533;&#65533;Z&#65533;&#65533;&#65533;9&#65533;q&#65533;x&#65533;&#65533;jH&#65533;W&#517;+&#65533;_`&#65533;VhW&#65533;&#65533;VP&#65533;NDU&#65533;2?&#65533;vH&#65533;t&#65533;x&#65533;XpU&#65533;u&#65533;t g &#65533;&t3&#65533;>I&#65533;&#65533;&#65533;&#65533;(l&#65533;/0&#65533;&#65533;.x&#65533;&#65533;&#65533;&#514;X:0&#65533;&#65533;&#65533;&#65533;&#513;&#65533; 4&#65533; &#65533; &#65533;&#65533;&#65533;&#65533;&#65533;&#720;&#65533;u&#1804;&#65533;8&#65533;;L&#65533;?,&#65533;&#65533;3-&#65533;&#65533;&#65533;&#65533;&#65533; 2&#65533;B&#65533;u&#65533;8D&#65533;Y&#65533;&#65533;&#65533;&#65533;r&#65533;M&#65533;&#657;dA&#65533;90k&#65533;*a&#65533;&#65533;
*&#65533;&#65533;y&#65533;V@DpU8&#65533;<B0&#65533;Q&#65533;&#65533;p&#65533;&#65533;}Hs@B&#65533;/&#65533;&#65533;CP&#65533;W@&#65533;c&#65533;Iz)&#65533;) &#65533;>&#65533;$D&#65533;I+&#65533;/&#65533;>&#65533;!&#65533;&#65533;)&#65533;&#65533;8&#65533; &#65533;&#65533;#&#65533;P&#65533;&#65533;&#65533;H p&#65533;q87&#65533;;JYG&#65533;&#65533;&#65533;&#65533;&#505;A<&#65533;S-&#1115;0&#65533;8&#65533;]&#65533;&#65533;)&#65533;&#65533;&#65533;1&#65533;&#536;kD&#65533;&#65533;Xk
%q'&#65533;d&#65533;T8&#65533;S`&#65533;&#65533;&#65533;\xU&#65533;HgPg&#65533;&#65533;&#65533;&#65533;UPU`&#65533;!t x&#65533;rh)&#1053;.X@I&#65533;$q&#65533;&#65533;&#65533;&#65533;&#65533;&#65533;&#65533;$&#65533;/ 0&#65533;&#65533;0&#65533; &#65533;Y#&#65533;F&#65533; D&#65533;P &#65533;%&#65533;&#65533;&#65533;&#65533;;7&#1836;9&#751;&#65533;;&#65533;&#65533;L&#65533;;1&#65533; 	&#65533;(&#65533;#&#65533;&#65533;&#65533;	`P&#65533;&#65533;&#1176;&#65533;&#173;V3K&#65533;&#65533;&#65533;&#65533;&#65533;&#65533;Z&#65533;T&#65533;[&#65533;TT&#65533;&#65533;A &#65533;Qh&#65533;UXVXh&#65533;&#65533;f(l&#65533;VXG`&#65533;eP&#65533;a&#65533;@`VH&#65533;2`&#65533;-&#65533;+*h(&#65533;&#65533;3)&#65533;/X&#65533;>s&#576;Z&#65533;&#65533;4[8P&#65533;`;%&#65533;&#65533;F&#65533;&#65533;h&#65533;p p&#65533;&#65533;&#65533;  7D&#65533;H&#65533;XGK` &#65533;D&#65533;PS&#65533;&#1536;&#65533;LS&#65533;``&#65533;&#65533;&#65533;&#65533;&#65533;&#65533;N&#65533;-[&#65533;&&#65533;1&#65533;Mp@M&#65533;]&#65533;PH&#65533;q&#65533;&#65533;p0&#65533;i&#65533;V&#517;{&#65533;h&#65533;f&#65533;f&#65533;f`k&#65533;&#65533;a&#65533;&#65533;G&#65533;&#65533;Gx;89F0p&#65533;-&#544;V(&#65533;&#65533;&#65533;&#65533;$&#65533; &#65533;$?p0&#65533;&#65533; &#65533;&#65533;yIh&#65533;&#65533;Z,(&#65533;_&#65533;&#65533;&#512; &#65533;&#65533;&#65533;J&#65533;&#65533;&#65533;8K&#65533;< 	 R R&#65533;; #&#65533;$URO&#65533;&#65533;-&#65533;&#65533;,&#65533;YH&#65533;&#65533;&#65533;&#1165;I&#65533;d#YPDR&#65533;R&#65533;&#65533;R[@&#65533;d(&#65533;P&#65533;aH9y(&#65533;&#780;4&#65533;&#65533;fh&#65533;&#65533;&#65533;Sp&#65533;f&#65533;&#65533;=&#65533;S=PF&#65533;yY&#65533;&#65533;XCz$&#65533;)&#65533;&#65533;&#65533;!&#65533;2&#65533;&#65533;&#1053;AZ&#65533;&#65533;&#65533;&#65533;K&#65533;&#65533;:&#65533;0&#65533;&#65533;&#65533;:XK&#65533;&#65533;x&#65533;H p &#65533;J&#65533;J8G&#65533;k&#65533;PN&#65533;&#65533;&#65533;8  K&#65533;&#65533;UL9&#713;	&#65533;  &#65533;8.&#65533;K`H&#65533;&#65533;&#65533;,-&#65533;[&#65533;&#65533;i%&#65533;p&#65533;&#65533;w&#65533;&#65533;R &#65533;T&#65533;&#65533;|&#65533;y X&#65533;aX&#65533;r&#65533;&#65533;&#65533;pmsm&#65533;J&#65533;&#65533;K0&#65533;=`&#65533;&#65533;1P&#65533;9&#65533;&#65533;P&#65533;.&#65533;W&#65533;&#65533;d&#65533;&#65533;2&#65533;y&#65533;?&#65533;&#65533;Dx&#65533;t&#65533;H &#65533;*HI&#65533;&#65533;&#65533;&#65533; &#65533;8&#65533;H (&#65533;&#65533;&#1597;1 h?&#65533;&#65533;&#65533; &#65533;K8 &#517;&#65533;8 &#65533;Y"-&#65533;&#65533;i&#65533;TK&#65533;&#65533;&#65533;A&#65533;1`&#65533;&#65533;&#65533;Y&#65533;j2&#65533;N&#1029;]&#65533;Z&#65533;L&#516;&#65533;&#65533;M&#65533;^&#65533;Ppy&#65533;&#65533;&#2026;WX&#65533;&#65533;&#65533;s&#65533;&#65533;fxZm W&#65533;&#65533;K&#65533;Lh&#65533;u}F&#65533;=&#65533; &&#65533;&#65533;-&#65533;?&#65533;P8;[;&#65533;&#1332;e&#65533;Dp&#65533;6]&#65533;e`&#65533;`XV&#65533;&#513;'&#65533;KEXx &#65533;J&#65533;X&#65533;J&#65533;|&#65533;&#65533;,G&#469;&#65533;&#65533;&#65533;X&#65533;&#1808;&#65533;\&#65533;&#65533;&#65533;&#65533;U&#65533;]	&#65533;&#512;B@[&#65533;-`&#1029;&#1221;&#706;4&#65533;&#65533;d&#65533;	i&#1877;&#65533;&#65533;4&#65533;[8&#65533;&#65533;p&#65533;V8&#65533;Cp&#65533;|&#65533;x&#65533;&#65533;;&#65533;=&#65533;&#65533;f0^l&#65533;&#65533;5^&#65533;p}&#65533;!&#65533;6p&#65533;E D8&#65533;&#65533;@0H&#65533;&#65533;&#65533;&#65533;&#65533;8&#65533;&#65533;&#65533;&#65533;u&#65533;&#65533;e&#65533;Sj&#518;:&#65533;f&#65533;@&#65533;:&#65533;&#65533; \&#513;&#65533;&#1145;#\&#65533;&#65533;&#65533;&#65533;&#65533;&#65533;&#65533;&#65533; &#65533;&#65533;&#65533;&#65533;&#65533;&#65533;%`&#65533;=&#65533;&#65533;&#1215;$}&#65533;&#65533;B&#65533;&#65533;h&#65533;&#65533;RA&#65533;&#65533;&#65533;<O\@&#65533;w&#65533;&#65533;m&#65533;&#1573;&#65533;&#65533;&#65533;M&#65533;&#65533;2&#65533;*&#65533;8&#65533;&#65533;C@CX+m&#65533;&#65533;&#65533;&#65533;6^m&#1030;J&#65533;&#65533;T&#65533;a&#65533;&#65533;6&#65533;a5&#65533;&#65533;&#65533;&#65533;i.p.@&#65533;$&#65533;&#1536;&#65533;&#65533;&#65533;e0s&#65533;H`&#65533;I&#65533;&#65533;l&#518;,v-&#65533;&#65533;`&#65533;,&#65533;&#513;@&#65533;0U&#65533; 56&#65533;4&#65533;~&#65533;&#65533;)Y&#65533;&#65533; &#65533;X&#65533;&#65533;"&#65533;&#65533;&#65533;"v&#65533;&#65533;&#65533;&#65533;Q&#65533;oh&#65533;|e&#65533;@d0&#65533;Y@&#65533;&#65533;&#65533;&#65533;q`&#65533;b@&#65533;8&#65533;ZH&#65533;[ &#65533;T22&#65533;&#65533;8&#65533;b0&#65533;W &#65533;)&#65533;xhK`&#65533;s5&#65533;J&#65533;a&#65533;m&#65533;&#65533;SN&#65533;"&#65533;&#65533;&#1027;G&#1027;6&#65533;&#65533;u&#65533;&#65533;?X&#65533;?&#65533;&#65533;:K&#1344;&#65533;&#65533; ,pG&#65533;AX`&#65533;&#65533;&#65533;bvcn&#65533;p&#65533;&#65533;&#65533; &#65533;&#65533;[X&#65533;TC&#65533;&#65533;&#65533;&#65533;&#65533;&#65533;_&#65533;`&#645;&#65533;&#65533;&#65533;t&#65533;&#65533;:\gy|g&#65533;&#65533;&#65533;&#65533;C*@&#65533;]&#65533;&#65533;u dX&#65533;y&#65533;g[&#65533;In hv&#65533;c&#65533;T@&#65533;b`&#65533;s&#65533;9h&#65533;&#65533;kT &#65533;B&#65533;q`&#65533;i&#1994;&#65533;a&#65533;a&#65533;Zp&#65533;&#65533;&#65533;&#65533;aK&#65533;&#65533;&#65533;a=&#65533;<&#65533;&#65533;&#65533;6&#65533;&#65533;GF&#65533;&#65533;&#65533;&#65533;&#65533;&#65533;/&#65533;a&#65533;&#65533;`&#65533;&#65533;G&#65533;*&#65533;&#65533;+v:&#65533;&#65533;&#65533;:&#65533;&#65533;f&#65533;&#65533;&#65533;&#65533;&#65533;&#65533;&#65533;&#65533;&#65533;&#65533; n&#65533;J~k?&#65533;&#65533;&#65533;&#65533;&#65533;&#65533;&#65533;&#65533;H&#65533;[&#65533;?*&#65533;&#65533;	c8&#65533;&#65533;&#65533;-&#65533;Z&#65533;&#65533;w&#1029;dX&#65533;dp&#65533;X&#65533;&#65533;h9&#65533;q&#65533;&#65533;{q(d&#33213;.nhn&#65533;\&#65533;b&#65533;&#65533;t&#65533;&#65533;&#65533;kx&#65533;f&#65533;z&#65533;&#65533;J&#65533;S&#65533;l&#65533;Me#&#65533;&#65533;T&#1923;=&#65533;l&#65533;&#65533;&#65533;n&#65533;6&#65533;&#65533;%hT&#65533;IX&#65533;&#65533;&#65533;0&#513;(&#65533;&#65533;H&#65533;&#65533;F &#65533;:&#65533;&#65533;&#65533;e &#65533; U&#65533;G&#514;*&#65533;0&#65533;&#65533;p&#65533;&#65533;&#65533;&#65533;&#65533;F &#65533; &#65533;&#65533;~&#65533;&#65533;X&#65533;&#65533;j&#65533;&#65533;r&#65533;KN&#65533;&#65533;&#65533;k&#65533;"&#65533;-&#65533;&#65533;P&#65533;&#65533;_H&#65533;5&#65533;,&#65533;`c@vX&#65533;u&#65533;ov&#65533;&#65533;[&#65533;u&#65533;&#65533;&#65533;.y&#65533;d&#65533;v&#65533;o&#65533;*Q@n&#65533;&#65533;i&#65533;&#65533;&#65533;n&#65533;&#65533;h&#65533;n&#65533;&#65533;-
w&#65533;&#65533;&#65533;&#65533;&#65533;&#65533;6&#65533;@&#65533;`&#65533;&#65533;T&#65533;K&#65533;x&#65533;&#65533;|&#65533;@P@&#65533;;&#65533;&#513;0&#65533;[&5&#65533;&#65533;H Z&#65533;f&#65533;&#65533;&#65533;&#65533;&#65533;&#65533;&#65533;F8&#65533;&#1169;&#65533;&#65533;<&#65533;	&#65533;&#65533;&#65533;/D&#65533;&#65533;@j&#65533;R,&#65533;Yd&#65533;&#65533;d0&#65533;b&#65533;&#65533;b&#65533;&#65533;8&#65533;scXO&#65533;p&#65533;&#65533;Ph&#65533;p@&#65533;i &#65533;k&#65533;&#65533;&#390;s&#65533;ZS&#65533;~&#65533;&#1030;z&#65533;&#65533;T&#65533;&#65533;T&#65533;&#65533;=hpK&#65533;&#65533;"&#65533;&#65533;nX&#65533;P&#65533;&#65533;Q&#65533; &#65533;&#65533;K&#65533;&#65533;&#65533;&#65533;,&#65533;&#65533;0 &#65533;B&#65533;Fxq&#65533;Ar&#65533;}&#65533;Q+ Z&#65533;u\7 &#65533;U&#65533;&#65533;&#65533;&#65533;X&#65533;&#65533;&#65533;&#65533;Eg&#65533;&#65533;&#65533;m&#65533;&#65533;&#1940;+?{L&#65533;?d&#65533;>&#312;~&#65533;Ke&#65533;Y[&#65533;&#65533;p&#65533;N&#65533;&#65533;.T&#65533;m_&#65533;o&#65533;&#65533;&#65533;&#65533;lpi&#33195;rr&#65533;OFp&#65533;ZS&#65533;&#65533;y&#65533;&#65533;~&#65533;l~&#65533;UFe&#65533;&#65533;&#451;9`J&#65533;&#65533;&#65533; `xX &#65533;&#65533; &#65533;y&#65533;T&#65533;&#1726;u&#65533;H&#65533;8&#65533;j~&#65533;U&#65533;0&#65533;&#65533;&#65533;&#65533;&#65533;W|ZG &#65533;w&#65533;&#1392;&#65533;G8&#65533;'v&#65533;7v&#65533;C&#65533;&#65533;7k&#65533;&#65533;&#65533;&#65533;7&#65533;RxK	&#65533;&#65533;G&#65533;_&#1541;R&#65533;&#65533;.&#65533;R&#65533;u&#65533;k&#65533;mSp&#65533;n(&#65533;h&#65533;&#65533;b&#33194;t&#65533;bpg&#65533;;%&#65533;nC&#65533;w&#65533;nt|^}&#65533;w&#65533;7&#65533;"x^&#65533;?&#65533;.@;&#65533;~&#65533;&#65533;&#65533;&#65533;TN&#65533;'&#65533;&#65533; &#65533;'N&#65533;fR&#65533;[P&#65533;P&#65533;&#65533;X&#65533;&#1819;O1 &#65533;
&#65533;\&#65533;&#65533;&#65533;X&#65533;&#65533;G&#65533;&#65533;&#65533;&#1561;&#65533;,h&#65533; &#65533; &#65533;G  &#65533;&#65533;P\X&#65533; &#65533;&#65533;&#65533;1%KV&#65533;Y&#65533;<&#65533;&#65533;&#65533;M&#65533;d&#65533;J%&#65533;&#65533;-Z&#65533;n&#329;c*&#65533;&#65533;[&#65533;&#65533;Vl&#65533;1T&#65533;&#65533;Ig&#65533;Z9k&#884;5k&#65533;&#65533;&#65533;6m&#65533;&#65533;.eZ&#65533;&#65533;UK&#65533;,Y&#65533;&#65533;&#65533;u&#65533;&#65533;=\&#65533;)2DZF&#65533;,9&#65533;`b\q5&#65533;&#65533;&#65533;A&#65533;&#65533;	&#65533;f&#34529;&#65533;&#65533;&#65533;&#65533;&#65533;&#65533;&#65533;pp&#65533;&#65533;&#65533;&#65533;&#65533;D^`y&#65533;&#65533;&#65533;p&#65533;&#65533;g&#65533;"x a&#65533;&#65533;&#1322;W&#65533;6H&#65533;b &#65533;!F\&#65533;&#65533;O)&#65533;&#65533;Hy&#65533;&#65533;&#65533;&#65533;d&#65533;~&#65533;&#65533;&#65533;&#65533;&#65533;o&#65533;:&#593;*Ns&#65533;0&#65533;&#65533;&#65533;W7t&#442;U#g&#65533;Z&#65533;&#65533;&#1694;F&#65533;&#65533;/jS&#65533;U&#65533;n&#65533;j	mWKF&#65533;!&#65533;&#65533;&#1180;&#65533;s&#65533;x&#65533; &#65533;	h &#65533;	v&#65533;&#65533;&#65533; 
 &#65533;	"(&#65533;&#65533;&#65533;)&#65533;aY xH&#65533;&#65533;&#65533;&#65533;&#65533;&#65533;v &#65533;&#65533;&#65533;&#65533;&#65533;&#65533;x@k1&#65533;8&#65533;E&#65533;&#598;&#65533;F&#65533;ex&#65533;H&#65533; &#65533;&#65533;2&#65533;t"&#65533;J&#65533;&#65533;&#65533;&#65533;8&#65533;&#65533;J'&#65533;&#65533;&#1161;b&#65533;&#65533;&#65533;)&#65533;&#65533;
*&#65533;&#65533;&#65533;7&#65533;s6&#65533;43&#65533;xe&#65533;&#65533;&#65533;T&#65533;&#65533;3&#65533;Mar	Xc&#65533;Q_}E&#65533;5&#65533;~ma&#65533;	u&#1397;Ava&#65533;f`&#65533;&#65533;&#65533;&&#65533;&#65533;"&#65533;` jH&#65533; 0E$j&#65533;&#65533;|&#65533;&#65533;D&#65533;&#65533;f3&#65533;z*B9&#65533;Pl&#65533;`[&#65533;2&#65533;,!&#65533;dKo&#65533;pR&#65533;.&#65533;&#65533;&#65533;&#65533;8&#352;&#65533;&#65533;?&#65533;&#65533;bJ*&#65533;&#65533;b&#65533;q&#65533;!.&#436;r&#65533;+&#65533;&#65533;&#65533;Ti&#1459;&#65533;&#65533;&#65533;M&#65533;T&#65533;&#888;'VYt&#65533;7&#65533;C&#65533;&#65533;&#65533;`&#65533;&#65533;[n &#65533;&#65533;&#65533;A&#65533;}&#65533;&#65533;&#65533;
&#65533;JXh&#65533;(&#65533;h&#65533;&#65533;&#65533;&#65533;&#65533;Cb&#65533;&#65533;&#65533;v"&#65533;&#65533;#&#65533;WD=&#65533;&#65533;k9&#65533;V&#65533;'&#65533; c&#605;t&#65533;2&#65533;&#65533;2,&#65533;&#65533;&#65533;&#65533;&#763;&#65533;&#65533;8.&#65533;&#65533;
(g&#65533;q&#65533;-&#1282;^&#65533;&#65533;r+tTd&#65533;n&#65533;&#65533;1S&#604;tZ`A}sBM&#65533;U{&#65533;$0h&#65533;&#1925;o&#65533;&#65533;&#65533;&#65533;h&#65533;&#1636;&#65533;!&#65533; &#65533;~&#65533;&#65533;&#65533;bh&#65533;j1&#65533;36&#65533;&#65533;C &#65533;&#65533;c:&#65533;&#65533;&#65533;x&#1161;&&#65533;&#1394;x'&#65533;&#65533;R2&#65533;&#65533;&#65533;8&#65533;xC&#65533;9&#65533;#&#65533;8&#65533;&#65533;bL1&#65533;,"&#65533;8&#65533;&#65533;S&&#65533;R&#65533;&#65533;&#65533;yj&#65533;&#65533;&&#65533;&#65533;<u	}O?=&#65533;&#65533;&#65533;a&#65533;6&#65533;&#65533;(&#65533;&#65533;&#65533;d&#65533;&#65533;&#65533;
&#65533;"&#65533;&#65533;&#65533;&#65533;&#65533;"&#65533;&#65533;@&#65533;  E&#65533;0Y&#65533;,0&#65533;h&#65533;ef&#65533;g&#65533;Q&#65533;7&#65533;&#65533;5&#65533;B&#65533;&#65533;&#65533;?:&#65533;&#65533;&#65533;&#65533;K'&#65533;&#65533;&#65533;I)BQ&#65533;m&#65533;&#65533;&#65533;(F*n1qtcd&#65533;<&#65533;!&#65533;st&#65533;&#33798;1&#65533;&#65533;}h&#65533;&#65533;i&#1910;&#947;&&#1637;i)hj]3&#65533;&#65533;4"L&#65533;>D&#65533;'&#65533;;"&#65533;7p e&#65533; &#396;`$&#65533;
0&#65533;&#65533;}&#65533;_{q&#65533;D&#65533;]&#65533;{&#65533;&#65533;^&#65533;&#65533;G*9,3&#65533;&#65533;h&#1703;E&#65533;Pdc&#65533;Q&#65533;LQ&#65533;&#65533;&#65533;&#65533;2F-lY&#65533;b&#65533;&#65533;u&#65533;&#1098;Q&#65533;&#65533;&#65533;&#65533;4&#65533;&#65533;q&#65533;CG5&#65533;x&#291;&#65533;&#65533;Z&#65533;&#65533;D&#65533;&#1521;&#65533;&#65533;)&#65533;+6&#65533;&#65533;;N&#65533;&#65533;x&#65533;2	&#65533;&#65533;&#1536;wC&#65533;dp$ Ag&#65533;$ &#65533;&#65533;.t<&#65533;/R	 _&#65533;&#65533;&#65533;&#65533;&#65533;onv{&#65533;e&#49598;&#65533;l&#65533;&#65533;&#65533;&#65533;C&#65533;&#65533;&#65533;&#65533;#&#65533;&#65533;0&#65533;'25n&#65533;&#65533; &#65533;6&#65533;&#65533;&#65533;\&#65533;&#65533;r&#65533;7&#65533;aaH&#65533;&#65533;&#65533;c8&#65533;HHC2&#65533;&#65533;`&#65533;\7B&#65533;+*&#65533;&#65533;d&#65533;&#65533;&#1981;&#65533;&#65533;|!(`&#65533;a?p B&#65533;,tX  &#65533;&#65533;&#65533;`&#65533;&#65533;T.&#65533;&#65533;&#65533;&#65533;M&#65533;2&#65533;&#65533;,#&#65533; &#65533;DC&#65533;&#65533;&#65533;	n#[)A&#65533;p&#65533;Y&#65533;d&#65533;&#65533;2&#65533;Z&#65533;"&#65533;&#65533;R.n&#65533;
T&#65533;"&#65533;&#65533;&#65533;F5&#65533;Q&#65533;iHC&#65533;@G:)&#1373;G&#232;&#65533;*&#65533;&#65533;K,&#65533;u&#65533;]&#65533;&#65533;&#65533;:i&#65533;&#65533;e}!&#65533;&#65533;BI&#65533;&#65533;&#65533;&#65533;<&#1280;:&#65533;l&#65533;|&#65533;-d&#65533;&#65533;&#65533;H &#65533;8&#65533;K(jj#i&#65533;ev"U	d!'Mi2&#65533;&#65533;l&#65533;!&#65533;clC&#65533;&#65533;X&#65533;b&#65533;&#65533;&#65533;,&#65533;!Y&#65533;B&#65533;=N(FA&#65533;bp&#65533;&#65533;&#65533;&#65533;4&#65533;&#65533;&#65533;A&#163;&#65533;@&#65533;y&#65533;z m&#65533;{&#65533;Z&#65533;&#65533;VU<&#65533;$Z&#65533;&#65533;&#65533;U&#65533;+&#65533;&#65533;p&#65533;OX&#65533;7 &#65533;&#65533;&#65533;&#65533;&#65533;&#65533;&#65533;m&#65533;H&#65533;&#65533;&#65533;M&#65533;~m&#65533;$&#65533;&#65533;]&#65533;a&#65533;&#65533;j &#65533;a&#65533;T&#65533;&#65533;5&dg3&#65533;&#65533;&#65533;Tc&#65533;;&#65533;?&#65533;0&#65533;X&#258;V!&#65533;/8&#65533;&#65533;Z&#514;&#65533;&#65533;E(R&#65533;&#65533;b&#65533;&#65533;H&#65533;9&#65533;!&#65533;=j&#65533;&#65533;x&#65533;9vK&#551;&#65533;&#65533;+Xy&#65533;V&#65533;3\m`&#349;d5+&#65533;7&#65533;I&#65533;f2&#65533;&#65533;&#65533;&#65533;k&#65533;&#65533;@u&#65533;&#65533;&#65533;&#65533;d&#65533;+p&#65533;&#65533;&#65533;&#65533;&#65533;P&#65533;&#65533;&#65533;z5&#65533;&#65533;&#65533;&#65533;&#65533;"&#65533;&#65533;}%&#65533;&#65533;/F&#65533;o&#65533;&#65533;)A&#65533;&#65533;Ax!;&#65533;/~!&#65533;&#65533;&#514;&#65533;0F&#65533;|&#65533;n&#65533;[&#65533;F8&#65533;!&#65533;t<&#1398;&#6662;3&#65533;q&#65533;{\k&#1704;#*q&#65533;!&#1543;+&#65533;&#65533;W&#65533;&#65533;&#65533;t&#65533;&#735;&#781;1&&#65533;&C\`&#65533;&#65533;@.&#65533;&#65533;
P&#65533;&#65533;t&#65533;C&#65533;&#65533;&#65533;C&#65533;`;&#65533;A_&#65533;F&#65533;&#65533;a&#65533;{&#65533;&#65533;&#65533;&#65533;&#65533;&#65533;&#65533;&#65533;&&#65533;&#65533;2:C&#65533;&#65533;3&#65533;`&#65533;&#65533;&#65533;&#65533;,&#65533;|&#65533;&#65533;&#65533;'8Q+`&#1026;&#65533;&#65533;&#65533;-&#65533;An&#65533;&#65533;&#65533;E7&#65533;q&#65533;p&#65533;&#65533;&#65533;(G9&#769;nr&#65533;&#65533;&#65533; &#502;&#65533;a&#65533;Cg&#65533;NM.&#65533;&#65533;&#65533;&#65533;&#65533;&#65533;g&#65533;/ &#65533;|&#65533;7&#65533;&#65533;&#65533;&#65533; @@t &#65533;&#65533;&#65533;
1&#65533;&#65533;<&#65533;]&#65533;&#65533;dl@&#65533;)&#908;&#65533;D&#65533;&#65533;&#65533;c&#65533;emL!&#65533;(xs&#65533;sb&#65533;&#65533;&#65533;&#65533;)&#65533;9&#65533;y&#65533;&#65533;<&#65533;&#65533;&#65533;&#65533;b<&#65533;&#1846;Ew9&#65533;aW&#65533;&#65533;&#65533;(T&#387;&#65533;~&#65533;G&#65533;S&#65533;&#65533;&#65533;5&#65533;&#65533;&#65533;&#65533;S&#65533;&#65533;t&%P&#65533;&#65533;?(&#65533;$&#65533; &#65533;p&#65533; &#65533;&#65533;&#65533;-&#65533;&#65533;C&#65533;)&#65533;&#65533;*&#65533;@[&#65533;'V&#65533;%&#65533;L&#65533;Q3bo&#65533;&#65533;&#65533;EvD&#65533;&#65533;&#65533;l &#65533;&#65533;&#65533;iN&#65533;1n&#65533;&#65533;e&#65533;N&#65533;q&#65533;&#65533;&#45574;(
&#65533;sC&#65533;&#65533;@&#65533;9T&#65533;a8&#65533;&#65533;&#65533;S&#65533;&#65533;&#65533;&#65533;&#65533;3&#65533;Uq&#65533;&#65533;m&#65533;&#65533;~&#65533;&#65533;&#65533;&#65533;&#65533;~&#1025;&#65533;<&#65533;&#65533;0&#65533;&#65533;\&#65533;&#65533;&#65533; &#65533;&#65533;b&#575;&#65533;k&#756;&#65533;SsC9~&#65533;&#65533;&#65533;&#65533;&#65533;&#65533;&#65533;&#65533;}&#65533;&#65533;s&#65533;&#65533;&#65533;)u&#65533;&#65533;%i&#1036;&#65533;&#65533;`G.
&#65533;&#65533;i@5&#65533;&#65533;:&#65533;&#65533;5&#65533;B&#65533;&#65533;&#40478;S\&#65533;&#65533;&#65533;&#65533;&#65533;&#65533;&#1931;Y&&#65533;&#1253;u&#65533;&#65533;&#65533;L&#65533; _&#65533;&#1880;&#65533;&#65533;&#65533;@&#65533;@F&#65533;$&#65533;p@&#65533;@&#65533;@&#1286;D&#65533;ziTG&#38535;&#65533;&#65533;g&#65533;&#65533;&#65533;&#1968;^&#65533;&#65533;&#65533;m3l)XhyB&&#65533;'&#65533;B&&#65533;&#65533;.&#65533;&#65533;q.Ta1t/&#65533;7&#65533;&#65533;9&#65533;T&#65533;&#65533;&#65533;&#65533;Y:t&#65533;"&#65533;&#65533;0&#65533;04C%'&#65533;&#65533;&#1324;&#65533;&#65533;&#65533;^A&#65533;&#65533;mR&#65533;I&#65533;\&#65533;h`&#65533;@&#1537;$|@&#65533;&#65533; p w&#1874;&#65533;&#65533;&#65533;p@$&#65533;&#65533;	Lza/-@&#65533;-  &#65533;&#65533;?&#65533;&#840;,&#65533;&#65533;&#65533;&#605;&#65533;D,S&#65533;&#65533;m&#65533;
&#65533;&#65533;(&#65533;&#65533;&#65533;H&&#65533;&#1114;&#65533;&#65533;PO&#65533;B+XX.&#65533;B1l&#65533;4DC:&#65533;<&#65533;&#65533;&#65533;<&#65533;9&#65533;&#65533;",&#65533;#(ZS&#65533;&#65533;&#1340;&#65533;
I&#65533;&#65533;D&#65533;&&#65533;&#65533;z&#65533;&#65533;&#65533;&#65533;	&#65533;&#65533;!&#65533;&#65533;d _U&#65533;?x&#65533;&#65533;&#65533;]&#65533;<&#65533;| 	&#65533;@,&#65533;H&#65533;M"&#65533;&#65533;&#65533;d&#65533;&#65533;a&#65533;&#65533;&#65533;G	(D&#65533;&#65533;&#65533;&#65533;`A4&#65533;&#65533;@&#65533;9&#65533;&#834;,&#65533;&#65533;&#65533;Bi&#65533;&#65533;j%C7CP&#65533;&#65533;PYX4pC4D&#65533;m&#65533; &#65533;C;&#1539;=&#65533;&#65533;:T4&#65533;#<BZB&#65533;0&#65533;&#65533;&#65533;&#65533;&#65533;&#65533;R&#65533;&#65533;&#65533;&#65533;&#65533;|]&#65533;Z
A&#65533;&#65533;t&#1089;&#65533;&#65533;DH
&#65533;&#65533;DA&#65533;&#65533;&#65533;&#65533;|@&#65533;@&#65533;&#65533;&#1373;&#65533;&#65533;,&#65533;\&#65533;H&#65533;&#65533;F`J&#65533;&#65533; &#65533;&#65533;&#65533;@&#65533;&#65533;e&#65533;b&#65533;&#65533;ejh@|&#65533;)<&#65533;&#65533;&#65533;.&#65533;&#65533;-&#65533;&#65533;&#65533;/T&#65533;O&#65533;B.d&#65533;6PPl}&#65533; &#65533;CT&#65533;&#8609;&#65533;5@&#65533;#\BV&#65533;&#65533;&#65533;4V#sI &#65533;&#65533;&#65533;U`f &#65533;&#65533;&#65533;&#65533;&#65533;&#65533;&#65533;iJ&#65533;&#65533;&#241;&#65533;&#65533;&#65533;|@d(&#65533;&#65533;R0&#65533;-LW^&#65533;'&#65533;&#65533; hD>&#65533;f&#65533;Y&#65533;K!$
&#65533;a&#65533;
h &#65533;&#65533;G&#65533;e]&#65533;%q&#65533;&#65533;6|&#65533;&#65533;4l&#65533;q&#65533;7&#65533;C&#65533;&#65533;0&#1667;x&#65533;Y9TB#4&#65533;2rPi&#65533;4&#65533;&#65533;&#65533;)&#65533;&#65533;P`&#65533;&#65533;7
&#65533;&#65533;&#65533;&#65533; &#65533;}&#65533;Xd@&#65533;@&#65533;&#65533;&#65533;&#65533;"Ze&#1789;&&#65533;&#65533;&ze&#65533;&#65533;&#65533;	&#65533;&#65533; &#65533;?&#65533;&#65533;G%&#65533;p&#65533;J&#65533;&#65533;~^l@&#65533;B(X-&#65533;&#65533;Q'q&#65533;&#65533;&#65533;.da/&#529;)HC&#65533;&#65533;&#65533;&#39491;&#65533;)c&#65533;&#65533;&#65533;#&#65533;E&#65533;(Z&#65533;@&#65533;Y&#65533;&#65533;$ZU&#65533;&#65533;P@&#65533;&#65533;6^ &#65533;&#65533;&#65533;X[&#65533;&#65533;&#65533;&#65533;&#65533; &#65533;&#65533;&#65533;&#65533;&#65533;&#65533;y&#65533;&#65533;	&#65533;&	&#65533;&#65533;Ih&#65533;&#65533;Xh&#65533;a&#65533;&#65533;$1}&#65533;%[&#65533;&#65533;q
&#265;"&#65533;&#65533;N&#65533;Y&#65533;&#1154;.&#65533;B/8&#65533;6|&#65533;9&#65533;8&#65533;8&#65533;B4&#65533;&#65533;&#65533;&#65533;4&#65533;&#65533;&#65533;&#65533;&#65533;5x&#65533;: &#65533;:c&#65533;Y&#65533;24Z&#65533;30C{&#1947;5&#65533;d&#1389;P4&#65533;g&#65533;&#65533;&#1677;&#65533;&#65533;6&#65533;g[&#65533;@XFh&#65533;&#65533;&#65533;vq@w&#65533;&#65533;&#65533;&#65533;F&#65533;p&#65533;;&#65533;#&#65533;&#65533;&#65533;@&#648;&#65533;u&#65533;&#65533;V&#1864;&#65533;G&#1888;&#65533;&#65533;&#65533;&#65533;&#65533;&#65533;&#65533;&#156;@&#65533;&#65533;_,x&#65533;G&#65533;&#65533;-&#65533;&#22285;&#65533;70O&#65533;&#65533;6D/&#65533;&#65533;(&#65533;Y7&#65533;&#65533;y&#65533;5&#65533;&#65533;&#65533;&#65533;&#65533;]&#65533;2@$&#65533;*Z&#65533;&#65533;}&#65533;&#65533;0Z&#65533;>&#65533;&#65533;L&#65533;&#65533;ty&#65533;
\&#65533;&#65533;6&#65533;#h&#65533;&#65533;@&#65533;D&#65533;iVT&#65533;x&#65533;w&#65533;&#1505;8&#65533;&#65533;<@&#65533; &#65533;Hdd&#65533;&#65533;Q&#65533;&#65533;f&#65533;&#65533;ft&#65533;&#65533;&#65533;@ t&#65533;&#65533;&#65533;Gx-P&#65533;.T'7&#65533;&#65533;7h&#1763;~d1&#65533;&#65533;(&#65533;B4&#65533;&#65533;&#65533;&#65533;[5\&#65533;4d&#65533;a&#65533;&#65533;9&#65533;&#65533;4,+l# )x&#65533;=Y &#65533;&#65533;a5&#65533;AD&#65533;&#65533;&#65533; &#65533;i,&#65533;^@[	&#65533;9
&#65533;&S&#65533;`&#65533;&#65533;&#832;p&#65533;| &#65533;&#65533;&#65533;&#65533;&#65533; < l&#22900;&#65533;&#65533;R&#65533;ZF&#65533;&#65533;&#65533;&#65533;&#65533;&#65533;l&#65533;,&#65533; &#65533;B)8&#65533;s&#65533;&#65533;&#65533;2lN&#65533;j&#65533; &#65533;DC1&#65533;B+&#65533;&#65533;&#1362;wL&#65533;4PC5&#65533;&#42010;4&#65533;&#65533;&#65533;B&#65533;&#65533;Ax&#65533;&#65533;&#65533;4F&#65533;{&#65533;&#909;&#65533;&#65533;&#65533;&#65533;-&#65533;nc&#65533;u&#65533;&#65533;&#65533;&#65533;(&#65533;
&#65533;@_&#65533; 4 	&#65533;@&#65533;&#65533;@|&#65533;&#65533;&#65533;f&#65533;$8 &#65533;&#65533;&#65533;y&#65533;F&#65533;&#65533;t+@@l&#65533;&#65533;&#65533;&#65533;&#65533;t@ j&#65533;9&#65533;&#65533;	-&#65533;&#65533;&#65533;zC8&#65533;7&#65533;&#65533;(&#65533;B4&#65533;B+D&#254;&#65533;C5&#65533;&#65533;&#65533;&#65533;&#65533;&#65533;&#65533;&#65533;<&#65533;&#65533;2XC6&#65533;&#65533;&#65533;Y&#65533;&#65533;F&#65533;Y tA&#65533;&#65533;6&#65533;m&#65533;&#65533;m&#65533;X&#65533;A#@&#65533;&#65533;)@&#65533;@&#65533;M, 0&#65533;w&#65533;&#65533;&#65533;=&#65533;9n&#65533;&#65533;cz&#65533;&#65533;&#65533;n&#65533;Fi.&#65533;&#65533;Fg&#65533;&#65533;&#65533;&#65533;&#65533;x&#65533;&|B)p&#65533;&#65533;,&#65533;im/&#65533;*|&#65533;'&#65533;uF&#65533;7&#65533;&#65533;'&#65533;&#65533;_&#65533;B&#65533;&#65533;&#65533;i-S&#65533;3T&#65533;a&#65533;4&#65533;&#65533;2d3&#65533;&#65533;&#65533;&#65533;&#65533;E&#65533;&#65533;F&#65533;&#65533;m~&#65533;XKo&#65533;$l&#65533;"Tt&#65533;C&#65533;!+&#65533;&#65533;&#65533;&#65533;&#65533;#4&#65533;i&#65533;#&#65533;Z&#65533;&#65533;&#65533;&#65533;&#65533;&#65533;&#65533;&#65533; &#65533;(E &#65533;(&#65533;&#65533;&#65533;(-&#65533;&#65533;&#65533;&#65533;&#65533;&#65533;V&#65533;&#65533;&#65533;)&#65533;V4&#65533;&#65533;&#65533;&#65533;+&#65533;B0&#65533;k5&#65533;&#65533;&#65533;NC4&#65533;3&#65533;C;&#65533;C9P,&#65533;&#65533; &#65533;$L&#65533;%/>AA9,&#1294;&#65533;m&#65533;qlA&#65533;mP&#65533;&#65533;&#65533;>$&#65533;ADA&#65533;&#65533;&#65533;@&#65533;&#65533;&#65533;&#65533;,&#65533;*&#65533;&#65533;r<&#65533;c&#65533;&#65533;&#65533;2&#65533;mT%&#65533;&#65533;?< &#65533;a.&#65533;"C &#65533;&#65533; !g	/L&#65533;&#65533;TN&#65533;dS4&#65533;B/&#1070;&#65533;&#65533;B+&#65533;B.&#65533;t4&#65533;&#65533;5&#65533;&#65533;G&#65533;3&#65533;B0&#65533;Y:&#65533;&#65533;0 &#65533;#@9&#65533;&#65533;	&#65533;;&#65533;s&#65533;&#65533;mt]&#65533;&#65533;&#65533;&#65533;&#65533;'&#65533;&#65533;&#65533;&#65533;4 &#65533; d&#65533;&#65533;&#65533;  &#65533;&#65533;&#65533;&#65533;--&#65533;&#65533;&#65533;)|&#65533;* D&#65533;`&#65533;&#65533;&#65533;&#65533;&#65533;i&#65533;&#65533;,&#65533;&#65533;Fot&#65533;@#r&#65533; 4g&#65533;^n&#65533;t&#65533;12&#65533;&#65533;6C&#65533;&#65533;%2&#65533;&#65533;/&#65533;B+&#65533;&#65533;3&#65533;+&#65533;&#65533;4854U0l&#65533;U,8&#65533;#&#65533;&O&2$&#65533;&#381;5)A&#65533;&#65533;&#65533;0&#65533;I&#65533;&#65533;&#65533;-TBi7&#65533;(&#65533;&#65533;&#65533;@G&#65533;&#65533;&#65533;4&#65533;(e&#65533;@&#65533;&#65533;&#65533;8@&#65533;e\n&#1708;&#65533;&#65533;lk&#65533;&#65533;&#65533;Y&#65533;O&#65533;&#65533; 4&#65533;&#65533;BI6/&#65533;&#65533;&#65533;T&#65533;6$&#65533;)&#65533;q(&#65533;1(Lm!&#65533;B0LC7\&#65533;{S&#65533;4P&#65533;8&#65533;3&#65533;&#65533;3&#65533;#&#65533;63d&#65533;$&#65533;&#65533;A>&#65533;&#65533;tM,&#65533;&#65533;&#65533;t&#65533;0<&#65533;&#65533;&#65533;&#65533;p&#65533;&#65533;b&#65533;hA B&#65533;&#65533;&#65533;`@}&#65533;d &#65533;lH&#65533; $B+&#65533;f&#65533;&#43412;Q&#65533;o&#65533;&#65533;&#65533;2&#65533;&#65533;&#65533;&#65533;&#65533;E &#65533;&#65533;&#65533;'<a&#1922;-&#65533;B)&#65533;-&#65533;n&#65533;&&#65533;&#65533;&#65533;DM&#65533;&#65533;+&#65533;&#65533;(&#65533;)&#65533;75&#65533;7|&#65533;&#58623;&#65533;48&#65533;&#65533;&#65533;&#65533;gC%0&&#65533;&#65533;&#65533;&#65533;:&#65533;&#65533;jW,&#65533;]o&#65533;9u&#65533;&#65533;&#65533;0$(m&#65533;&#65533;h&#65533;&#65533;&#65533;&#65533;
&#65533;&#65533;&#1692;&#65533;&#65533;y&#65533;@&#65533; &#65533;&#65533;/V&#65533;&#65533;&#65533;]&#65533;&#65533;&#65533;&#65533;\&#65533;&#65533;i&#65533;&#65533; p&#65533;&#65533;rY&#65533;&#65533;5&#65533;&#65533;,8!'&#65533;&#65533;i&#65533;B'p&#65533;&#65533;l&#65533;&&#65533;&#65533;&#65533;&#65533;&#65533;&#65533;&#65533;oB&#65533;o&#65533;(&#65533;&#65533;+8&#65533;1P&#65533;&#65533;&#65533;&#65533;&#65533;&#65533;4<&#65533;3@C&#65533;&#65533;P%&#65533;&#65533;&#65533;&#65533;&#65533;&#65533;&#65533;y[E&#65533;:&#65533;m&#65533;&#65533;-ToYdrz>BzB&#65533;# B&#65533;A&#65533;&#65533;&#65533;A&#65533; #&#65533;4&#65533;&#65533;@&#65533;@&#65533;&#1178;&#65533;&#65533;&#65533;&#65533;D&#65533;&#65533;LLi&#65533;o&#65533;j^&#65533;&#65533;c)&#65533;&#65533;e+&#65533;)4N-&#65533;&#65533;&#65533;&#65533;&#65533;&#65533;&#65533;&#65533;&h&#65533;& &#65533;o&#65533;&#65533;&#65533;&#65533;7&#65533;34&#65533;R&#65533;&#65533;3<&#65533;4<&#65533;3lm5X&#65533;3@&#65533;&#65533;3C0L$D&#65533;&#65533;7B&#65533;Z&#65533;+2&#65533;&#65533;{<&#65533;Z&#65533; &#65533;&#65533;&#65533;&#65533;&#65533;T&#65533;#(#<&#65533;#&#65533;&#65533; BV&#65533;A"&#65533;A`&#65533;_&#65533;y&#65533;&#65533;@&#65533;@$&#65533;l*&#65533;-&#65533;&#65533;dd.f(&#65533;?|&#65533;&#65533;&#65533;pBV&#65533;&#1276;&#65533;6&#65533; &#65533;&#65533;,<-t&#65533;&#65533;&#65533;&#65533;&#65533;d&#65533;&#65533;xD&#65533;&#836;+\X&#65533;&#65533;&#65533;4&#65533;&#65533;3&#65533;&#65533;&#65533;&#65533;:&#65533;;93PC0&#65533;&#65533;&#65533;&#65533;3$&#65533;&#65533;~&#65533;j&#65533;&#65533;&#65533;&#65533; &#65533;&#65533;&#65533;[A&#65533;&#65533;|&#65533;&#65533;@U&#65533;&#65533;(B&#65533;B#T{$ B&#65533;&#65533;|&#65533;UA&#65533;id8&#65533;&#65533;&#65533;&#1523;&#146;&#65533;+&#65533;&#65533;&#65533;&#65533;&#65533;JL-sF&#65533;*&#65533;&#65533;&#65533;&#65533;z=CPF&#65533;&#65533;&#65533;B1&#65533;F-p&#65533;-&#65533; ? &#65533;&#65533;&d&#144;&#65533;&#65533;#C7&#65533;S&#65533;n&#65533;/S&#65533;:&#65533;O|&#65533;/5&#65533;&#65533;&#455;&#65533;%&#65533;76`4dC&#52545;&#65533;-&#65533;&#1261;&#65533;&#65533;@(&#65533;@&#65533; &#654;&#65533;&#65533;\&#65533;&#65533;&#65533;< t~#(&#65533;&#65533;&#65533;&#65533; @&#65533;H&#65533;&#65533;&#65533;4P&#65533;&#65533;&#65533;&#65533;&#65533;
*X0qA&#65533;0^P&#65533;q&#65533; I&#65533;$ &#65533;P&#65533;T&#65533;&#65533;eK&#65533;*&#65533;$&#65533;&#65533;&#65533;&#791;7q&#65533;&#65533;c RF!3EJ&#65533;'Y&#65533;t}&#65533;)&#65533;&&#65533;MC&#65533;2u&#65533;X&#65533;n&#1828;e&#65533;&#65533;lZ&#65533;i&#1194;&#65533;&#65533;&#65533;&#65533;&#65533;3g&#990;As&#65533;,&#65533;&#65533;H&#65533;&A&#148;-&#65533;&#65533;z&#65533;&#65533;&#1355;&#65533;&#65533;%=Cz&#65533;&#65533;&#65533;c&#65533;nP&#65533;!&#259;0`&#65533;&#65533;&#65533;&#65533;,Y&#65533;CP#@&#65533;&#65533;&#65533;QSE&#65533;&#65533;*Hp`!D&#65533;&#65533;x&#65533;bO&#65533;&#518; r&#65533;&#65533;&#65533;2s&#65533;o&#65533;I &&#65533;'Gi&#65533;8&#65533;&#65533;&#65533;E&#65533;&#65533;O&#65533;&#65533;&#65533;r&#65533;i&#65533;OMI&#65533;&#65533;&#65533;bX&#65533;}&#65533;&#65533;k5&#65533;&#1894;&#65533;5&#65533;Z&#65533;`&#1320;A&#65533;i&#65533;&#65533;l&#65533;&#65533;	&#65533;z&#65533;&#65533;&#65533;&#65533;J&#65533;Pc"~&#65533;&#65533;L,&#65533;f&#65533;@N0&#65533;:&#65533;&#65533;>>KD; q$45&#65533;&#2164;&#65533;@&#65533; r&#65533;&#65533;&#65533;&#65533;m&#65533;*&#65533;&#65533;&#65533; :&#65533;&#65533;D:&#65533;&#65533;&#65533;&#65533;+&#65533;&#65533;h:&#65533;&#65533;&#65533;s&#65533; &#65533;&#65533;O>!e&#65533;&#65533;x&#65533;&#65533;R&#65533;&#65533;&#916;&#65533;B	%&#65533;T&#65533;)&i&#65533;&#65533;jr&#65533;&#65533;&#65533;4&#65533;q&#65533;V\&#65533;&#65533;g&#65533;	&#65533;&#65533;&#65533;(&#65533;&#65533; &#65533;Fl&#65533;&#65533;=&#65533;hc&#65533;,&#65533;&#65533;b&#65533;a&#65533;48!&#65533;6&#65533;&#65533;(@t&#65533;-?&#65533;&#65533;:F&#65533; &#385;@@P[ &#65533;jM"w&#65533;i&#65533;X 6&#65533;&#65533;	)&#65533;&#65533;[R&#65533;a&#65533;&#65533;&#65533;2&#65533;p&#65533;&#65533;&#65533;&#65533;&#65533;J^d&#65533;&#65533;O&#65533;e&#65533;0&#65533;@&#65533;c&#65533;&#65533;&5&#1764;&NUDQ&#65533;&#65533;9a&#65533;&#65533;&#65533;/f&#65533;a&#65533;@&#65533;1p&#65533;K &#65533;c&#65533;&#65533;&#34887;!l&#65533;R&#65533; &#65533;<P&#65533;&#65533;?ydG&#65533;,&#65533;:&#65533;&#65533;AP-HX&#65533;q&#65533;k&#65533;&#866;&#65533;T&#65533;h&#65533;~|&#65533;&#65533;h&#65533;' &#65533;&#65533;&#65533;Yf&#65533;&#65533;$&#65533;Die&#65533;&#65533;*E&#65533;^L&#65533;C&#65533;Q&#928;&#65533;&#65533;P@9CSx93j&#65533;&#53660;n&#65533;t&#65533;C@)D&#65533;QZiejX&#1615;&#65533;I&&#65533;&#65533;<&#65533;aFmk&#65533;&#65533;&#65533;G*&#65533;&#65533;E&#65533;&#65533;&#206;6&#65533;&#1569;&#65533;2&#65533;TS&#65533;`&#65533;*&#1576;4@&#65533;&#65533;&#65533;&#32836;`4&#65533;&#65533;&#65533;(&#65533;&#65533;c&#65533;e&#65533;&#65533;6&#65533;p&#65533;1&#1491;=&#65533;Y&#65533;&#65533;q"i&#65533;&#65533;&#65533;G.&#65533;+:&#65533;*?&#65533;E&#65533;On	zSJI:&#65533;3&#65533; &#65533;3&#65533;1&&#65533;i&#65533;Is&#65533;h^)&#65533;&#65533;@)&#65533;WXY&#65533;&#65533;&#65533;o&#65533;;&#65533; &#65533;a&#65533;&#65533;{=&#65533;&#65533;C&#65533;&#65533;&#65533; &#65533;&#65533;6&#1704;b&#65533;"&#65533;&#65533; C&#65533;z`&#206;D&#65533;&#65533;:&#65533;&#65533;a&#65533;&#65533;i&#65533;r=&#65533;&#65533;&#65533;4&#65533;&#65533;\&#65533;&#65533; @&#65533; &#65533;#) &#65533;(&#65533;?\&#65533;&#65533;O&#65533;;&#65533;8&#65533;&#976;&#65533;*&#65533;"T"&#65533;'&#912;B3d+&#1858;&#65533;&#65533;&#65533;&#65533;<7o(&#65533;*\&#65533;H@&#65533;x&#65533;&#65533;$&#65533;H@&#65533;&#65533;&#65533;&#65533;4:&#65533;
jP&#65533;bd&#65533;Df&#65533;&#65533;@D ?&#65533;``u&#65533;B&#65533;01&#65533;U, &#65533;@p r&#65533;G&#65533;a&#65533;l.&#65533;&#65533;&#65533;&#65533;&#65533;7&#65533;&#847;&#65533;#A=&#65533;L&&#793;IA&#65533;1&#65533;&#65533;J&#65533;&#65533;v&#65533;&#65533;	3&#65533;&#65533;Ka2&#65533;&#65533;@&#65533;1|&#65533;&#65533;&#65533;&#65533;+&#900;&#65533;49&#65533;&#65533;D
aCQ&#65533;&#65533;&#65533;0&#65533;&#65533;q&#65533;F&#65533;A_=&#65533;&#65533;n&#65533;/&#65533;@E6&#65533;&#65533;-m0&#65533;&#65533;&#65533;&#1162;|&#65533; j&#65533;&#65533;&#65533;&#65533; &#65533;&#65533;&#65533;$&#65533;| !D&#65533;Et&#65533;+&#1656;&#65533;8B	u&#65533;&#65533;&#65533;,&#65533;${&#65533;&#65533;&#65533;L&#65533;  @I@&#65533;iU&#65533;&#65533; &#65533;6&#65533;&#65533;&#65533;&#65533;'&#65533;dX!*p1&#65533;Q&#65533;[`&#65533;&#65533;*
q&#65533;B&#65533;\ &#65533;&#65533;&#65533;H$&#65533;?&#65533;&#65533;|@*$&#65533;&#65533;&#65533;&#65533;&#65533;/&#65533;@{c&#65533;2&#65533;&#65533;&#768;P&#65533;nP&#65533;&#65533;&#65533;&#65533;jP@&#1024;&#65533; &#65533;Q `&#65533;7&#65533;(&#65533;&#65533;&#65533;V&#65533;o59&#65533;4&#65533;Ih&#65533;&#65533;'b&#65533;,)&#65533;_ #&#65533;&#65533;&#65533;-&#65533;&#65533;&#65533;&#65533;ng(&#65533;
&#65533;@&#65533;B&#65533;&#65533;&#1088;&#65533;4R!&#65533;S&#65533;"e&#65533;&#65533;&#65533;&#65533;0D&#65533;&#65533;&#65533;$!	:&#65533;u>&#65533;&#65533;&#65533;^)K-&#65533; o6&#65533;&#65533;&#65533;RP&#65533; 	w&#65533;d`Xch&#65533;&#65533;&#65533;*&#768;1
1&#65533;N&#65533;&#65533; ]&#65533;&#65533;F&#65533;&#65533;&#65533;&#65533;v&#65533; &#65533;0&#65533;7Du&#65533;p&#65533;&#65533;&#65533;&#65533; &#65533;(6&#65533;BY&#546;v&#65533;&#65533;/rqU&#65533;&#65533;a&#65533;<&#65533;&#65533;$&#1604;&&#65533;A&#65533;p&#65533;4&#65533;6&#65533;V&#65533;d&#65533;&#65533;@&#65533;!_&#1723;&#65533;&#65533;P-&#65533;U&#65533;&#65533;~p&#65533;[&#65533;K;&#65533;&#65533;
T &#65533;&#65533;&#65533;&#65533;p&#65533;8&#65533;&#311;
;&#65533;&#65533;PI&#65533;!&#65533;=&#65533;A&#65533;U&#65533;Q&#65533;y&#65533;D$&#65533;&#1229;&#65533;&#65533; &#65533;&#617;&#65533;$&#65533;&#65533;&#65533;&#65533;*&#65533;II&#65533;E&#65533;&#65533; &#65533;&#65533;&#65533;Aq&#65533;&#1693;&#1752;&#65533;P&#65533;7&#65533;&#65533;b&#65533;$&#65533;P&#65533;B&#65533;&#65533;e5&#412;r1&#65533;.4a	T&#65533;X&#65533;W&#65533;&#65533;&#65533;&#65533;\&#65533;&#65533;&#65533;R&#65533;6&#65533;&#65533;&#65533;i&#65533;&#65533;'&#65533; :&#65533; e&#65533; &#65533;&#65533;&#65533;&#65533;&#65533;r&#65533;ea&#65533;=&#65533;AF &#65533; `#&#65533;&#65533;DK&#65533;&#65533; 6)i &#65533;:&#65533;&#65533;&#65533;&#65533;X1&#65533;^P&#65533;A&#65533;E&#65533;&#65533;-n&#65533;	P&#65533;&#65533;&#65533;&#65533;E$&#2000;N&#1523;cPnZ&#65533;&#65533;\&#65533;"&#65533;E&#65533;&#65533;&#65533;%@!
&#65533;&#65533;&#46291;	Q&#65533;&#65533;E&#65533;&#65533;l&#65533;&#65533;&#65533;5&#65533;G&#65533;/D&#65533;h@&#65533;P,&#65533;&#65533;&#65533;< p&#65533;tM&#65533;&#65533;&#65533;!&#65533;&#65533;&#65533;|&#65533;Y&#65533;s@EI&#65533;&#65533;&#1316;&#65533;B&#65533;l`&#65533;t&#65533;)4-&#65533;f
&#1826;&#65533;&#65533;&#65533; &#1952;&#950;&#11693;&#65533;&#65533;BF&#65533;&#65533;V&#65533;B&#65533;qh&#65533;&#65533; &#65533;V&#65533;UOv&#65533;+c9e&#65533;Z&#65533;&#65533;&#65533;&#65533;
\&#65533;Tj&#65533;&#65533;2&#65533;c&#65533; #&#65533;&#65533;&#65533;lQ&#65533;@&#65533;&#65533;V&#65533;&#65533;h&#65533;f"&#65533;&#22793;&#65533;&#65533;&#65533;&#65533;+Pn&#65533;&#65533;&#65533;aPt&#65533;A
TL&#65533;&#65533;h(Z&#65533;^&#65533;&#65533;&#65533;&#292;&#65533;5&#65533;&#65533;&#65533;&#65533;&#869;n*@!&#65533;!&#65533;&#65533;
&#65533;h&#65533;&#65533;&#65533;&#65533;&#65533;&#65533;2&#65533;&#65533;&#65533; &#65533;&#65533;&#65533;`&#65533;&#1390;jP&#65533;ET &#65533; &#65533;+&#65533; 5&#65533;A4&#643;&#65533;@i4&#65533;eCs&#65533;&#65533;|d8&#65533;Uq&#65533;&#1694;o&#65533;&#65533;?&#65533;&#65533;s&&#65533;&#65533;&#65533;&#65533;R!!#A
k&#65533;&#65533;0E&#65533;&#65533;=A&#65533;&#65533;&#65533; E &#65533;&#65533;&#65533;&#65533;&#65533;&#65533;]`&#65533;&#65533;V&#65533;a&#65533;m&#65533;&#65533;_&#65533;&#65533;+,&#65533;&#65533;KX&#65533;&#65533;T&#65533;&#65533;3&#65533;P&#65533;8&#65533; 0s@=&#65533;R&#60373;&#65533;@&#65533;
&#65533;&#65533;gY&#65533;g&#65533;&#65533;r&#65533;sl6&#65533;&#65533;&#65533;@&#65533;&#65533;%!9-R&#65533;0&#65533;A&#65533;_&#157;>&#65533;&#65533;&&#65533;&#65533;&hf&#65533;&#65533;&#65533;\&#65533;&#65533; 
!&#65533;$&#65533;&#65533;&#65533;&#65533;	&#65533;`F&#65533;*&#654;&#65533;l&#65533;
&#65533;&#65533;Z@&#65533;&#65533;&#65533; D`RpH
&#65533; 6&#65533;>&#65533;&#65533;&#65533;(P&#65533;&#65533; &#65533;1&#65533;&#65533;&#65533;.&#65533;&#65533;&#65533;*&#65533;UbC&#65533;v&#65533;V&#65533;&#65533;&#65533;H&&#65533;-IHB  &#65533;`F&#65533;&#65533;|&#65533;>aV&#65533;ZT&#65533;\p&#65533;zl&#65533;r&#65533;N&#65533;&#65533; D&#65533;Z&#65533;&#65533;@&#1390;&#65533;FE&#65533;&#65533;&#65533;f	l&#65533;j&#65533;P&#65533;&#65533;&#65533;
&#65533;&#65533;&#65533;kR<@&#65533;> &#65533;&#561;VpF &#65533;LEb@,!T&#65533;&#65533;&#65533;&#65533;(b&#65533;&#65533;&#65533;&#65533;x&#65533;&#65533; &#65533;&#65533;&#65533;mH&#65533;&#65533;&#65533;L' @f@&#490;&#65533;&#65533;&#65533;p<\&#65533;&#65533;BA&#65533;j&#65533;X/&#65533;&#65533;p&#65533;
&#65533;&#65533; S!|
&#65533;@4&#424;
&#65533;k&#65533;&#65533;x&#65533;Q	x&#65533;	&#65533;@T&#65533;&#65533;`&#65533;&#65533;&#65533; &#65533;f p8 X&#65533;q&#790;b &#65533;-!P&#65533;&#65533;&#65533;S&#65533;F&#65533;&#65533;rX&#65533;&#65533;&#65533;"@	&#65533;#&Xb& @ @UV 
&#65533;R&#65533;|!Lpk&#65533;&#65533;M&#1970;J&#65533;D&#65533;N!p_&#65533;&#65533;"[&#65533;&#65533;&#65533;&#1536;&#65533;T&#65533;
&#65533;&#65533;	j&#65533;&#65533;Q&#65533;@	&#65533;&#65533;
&#65533;&#65533;&#65533; v@b&#65533;&#1312;&#1287;H&#65533;&#65533;|&#65533;&#65533;b`f&#65533;&#65533;r&#65533;bB&#65533;bc X&#65533;E&#65533;P&#65533;(Sc!D&#65533;F"&#65533;&#65533;&#65533;)i&#65533;&#65533;t`&#65533;&#65533;2+G!&#65533;&#65533;&#65533;LM@&#65533;+&#65533;&#65533;&#65533;.Fma^A&#65533;&#65533;&#65533; 40&#65533;&#65533;`
h&#65533;&#65533;P&#65533;l@Q&#65533;P &#65533;&#65533;&#65533;&#65533;t&#65533;G&#65533;`v`xm &#65533;&#65533;8&#726;zrb&#65533;H&#65533;&#65533;.&#65533;E&#65533;&#65533;&#65533;&#65533;(?KV@e&#65533;&#65533;&#65533;r4Q&#65533;W2Bt &#1920;k &#65533;kZA &#65533;&#65533;&#65533; &#65533;&#65533;mR&#65533;&#65533;&#65533;a&#65533;ZAr&#65533;&#65533;3@#&#65533;(&#65533;Z&#65533;&#65533;&#65533;$IR	&#65533;&#65533;&#65533;`a&#65533;&#65533;&#65533;>N1w&#65533;T&#65533;&#65533;N&#65533;&#65533;j&#65533;&#65533;L&#65533;&#65533;\N&#65533;X&#65533;8&#65533;(m
d&#65533;A&#65533;p&#65533;&#65533;&#65533;&#65533;&#65533;4&#65533;/&#65533;z&#167;^&#65533;&#65533;&#65533;&#65533;&#65533;z&#65533;kL&#65533;&#65533;&#65533;%,_s,i&#65533;N&#65533;rN^!&#65533;`&#65533;&#65533;&#65533;&#65533;`$K&#65533;&#65533;&#65533;@
&#65533;&#65533;&#65533;`C&#65533; &#65533;&#65533;@f&#65533;
&#65533;3 &#65533;&#65533;2&#765;&#1932;&#65533;&#65533;\.!&#65533;0&#65533;4X&#65533;5&#65533;&#65533;&#65533;nJW&#65533;0*&#65533;s4&#65533;&#65533;c2&#65533;F&#65533;>&#65533;&#65533;pa?_S&#65533;&#65533;&#65533;&#65533;&#65533;&#65533;&#65533;p&#65533;F&#65533;^!&#65533;aX!X&#65533;`&#65533;&#65533;@X&#65533;HR=&#65533;Vm&#65533;&#65533;&#65533;&#65533;
&#65533; &#65533;&#65533;
&#65533; &#65533; 
j&#65533;&3&#65533;&#65533;v&#65533;&#65533;$&#65533;@@&#65533;J 8&#65533;`T&#65533;&#65533; L&#65533;(!&#65533;>B&#65533;&#65533;&#65533;)yb'x&#65533;`&#65533;H&#65533;&#65533;`&#1033;Im&#65533;5&#65533;&#65533;&#65533;AD&#65533;
&#65533;L&#65533;$&#65533;FOa]<&#65533; &#65533;&#65533;B&#65533;&#65533;&#65533;&#65533;Nu&#65533;
&#65533;&#65533;&#65533; 
v@(N&#65533;P&#65533;&&#65533;&#65533;`J&#65533;&#65533;+&#65533;&#65533;Lr&#65533;&#65533;P&#65533; &#65533;3&#65533;&#65533;(*g&#65533;=#5&#1818;&#65533;o#^ &#65533;`&#65533;@&#65533;kt&#65533;&#65533;U&#65533;Ro&#65533;&#65533;&#65533;r&#65533;&#65533;`&#65533;&#65533;f&#65533;3<%&#65533;`
&#65533;&#65533;L'T&#65533;` &#65533;W&#65533;&#65533;
<&#65533;&#65533;j &#65533;&#65533;&#65533;&#65533;&#65533;&#65533;O&#65533;4&#65533;e&#65533;%&#65533;T&#65533;Fl!&#65533;#&#65533;L[5&#65533;[&#65533;&#65533;x"&#65533;`&#65533;
&#65533; |D&#65533;T&#65533;F&#65533;&#1429;]&#65533;&#65533;&#65533;`
&#65533; g&#65533;&#65533;&#65533;`T&#65533;>&#65533;&#65533;&#65533;R3X&#65533;&#65533;&#65533;/&#65533;&#65533;&#65533;~&#65533;&#65533;@&#65533;s&#65533;&#65533;*Fo&#65533;&#65533;&#65533;&#65533;1&#65533;UPwc#&#65533; N&#65533;5l&#65533;&#65533;n&#65533;=AldI&#65533;&#65533;&#65533;e*h.A&#65533;b&#65533;|ak&#65533;&#65533;\Z&#65533;&#65533;`&#65533;&#65533;o&#65533;&#65533;g&#65533;QhW!D&#65533;&#65533;&#65533;&#65533;`	N&#65533;B&#65533;&#65533;:&#65533;a&#65533;&#65533;&#65533;&#65533;
&#65533;&#65533;a&#65533;&#65533;D{&#65533;&#65533;1`&#65533;`*&#918;5! &#65533;(&#65533;N&#65533;c&#65533;T#Zfm#&#65533;&#65533;&#65533;ma@&#65533;/&#65533;Q	N&#65533;F&#65533;N&#65533;&#65533;&#65533;
&#65533;&#65533;os&#65533;Z&#65533;&#65533;&#65533;&#65533;&#65533;&#65533;
&#65533;&#65533;&#65533;&#65533;&#65533;4$&#65533;&#65533;kt&#65533;
&#65533;&#65533;
t&#65533;W{@so)&#65533;M&#65533;>@&#65533;@&#65533;&#65533;&#65533;8&#65533;tB&#65533;UNqF@&#65533;NvI&#1448;>&#65533;&#65533;`&#65533;*&#65533;`n&#65533;&#65533;nc&#65533;\^&#65533;&#65533;e&#65533;g&#65533;&#65533;o&#65533;&#65533;T&#65533;Ja6r4&#65533;&#65533;&#65533;&#65533;&#65533;&#65533;@l&#65533;2&#65533;&#65533;<@h&#65533;N&#65533;4
4*&#65533;&#65533;&#65533;8`|&#65533;&#65533;jD&#65533;^d  o!&#65533;P&#65533;-I&#65533;>&#65533;OIN&#65533;6&#65533;r&#65533;@n!wy&#65533;\x&#65533;`a&#65533;^s&#65533;&#65533;&#65533;&#65533; &#65533;U&#65533;p&#65533;&#65533;&#65533; &#65533;A&#65533;&#65533;&#65533;
&#65533;r; &#65533;8&#65533;aA&#65533;
&#65533;L&#65533;&#65533;&#65533;&#65533;L&#65533;&#65533;YbeR&#65533;&#65533;F&#65533;r$t&#65533;fj&#65533;m&#65533;&#847;jb>&#65533;&#65533;&#65533;&#65533;&#65533;V:I\7&#65533;&#65533;&#1088;&#65533;
&#65533;&#65533;&#65533;@4&#65533;C&#65533;&#65533; &#65533;&#65533;&#65533;&#65533;&#65533;&#65533;
f`&#65533;&#65533;ng &#65533;&#65533;&#65533;{&#65533;&#1284;I&#65533;2b
F`&#65533;t&#65533;Pk
&#65533;&#65533;&#65533;r&#65533;&#65533;~&#65533;&#248;&#65533;&#65533;&#65533;&#65533;~&#65533;&#65533;t2,uh&#65533;H &#65533;&#65533;&#65533;7;&#65533;&#65533;&#65533;&#65533;9&#65533;&#65533;&#65533;&#65533;J&#65533; &#65533;&#1824;&#65533;&#65533;&#65533;&#65533;&#65533;
&#65533;Pj;`&#65533;&#65533;$&#65533;lIR&#65533;s&#65533;a*&#65533;L %$&#65533;(&#65533;w!p460&#65533;&#65533;k&#150;&#65533;&#65533;&#65533;&#65533;&#65533;&#65533;^& h&#65533;>&#65533;W&#65533;&#65533;z&#65533;&#65533;&#65533;&#65533;Y&#65533;a&#65533;&#65533;&#65533;&#65533;&#65533;@&#65533;&#65533;p&#65533;&#65533;&#65533; X
&#65533;&#65533;NG&#65533;&#65533;f 8`'e`&#65533;W&#65533;&#65533;&#65533;&#65533;&#65533;&#65533;&#65533;U&#65533;&#65533;&#65533;&#65533;F|&#65533;&#65533;&#65533;#&#65533;&#65533;;&#61839;&#65533;8&#65533;I&#65533;&#65533;2&#65533;V 
&#65533;&#65533;&#65533;`&#65533;!&#65533;z"&#65533;
&#65533;&#65533;&#65533;&#65533;&#65533; &#65533;&#65533;&#65533;y'&#65533;
&#65533;&#65533;&#65533;t0W&#65533;&#65533;>&#65533;&#65533;> `&#65533;T&#65533;&#65533;t9&#65533;&#65533;&#762;&#65533;8c&#65533; &#65533;HVv&#65533;u5fj&#65533;&#65533;;LH`&#65533;4S&#65533;&#65533;R&#65533;*&#65533;&#65533;&#65533;`&#65533;&#65533;&#65533;@
&#65533;`
&#65533; &#65533;&#65533;&#65533;&#65533;M&#65533; &#65533;&#65533;&#65533;&#65533;3yDy2;&#65533;d >&#65533;&#65533;&#65533;'&#1996;b&#727;&#65533;I&#172;&#65533;&#65533;Xl&#65533;B&#65533;X&#65533;&#65533;&#65533;h&#65533;%I&#65533;&#65533;&#65533;qGX7&#836;:&#65533;u&#65533;&#65533;&#65533;@&#65533;y{&#65533;&#65533;&#65533;&#65533;
&#65533;&#65533;&#65533;&#65533;M/&#65533;&#65533;=&#65533;&&#65533;&#65533;'s&#65533;&#65533;&#65533;5&#65533;&#65533;&#65533;FW&#65533;U&#65533;*&#65533;&#65533;u&#65533;&#65533;&#65533;&#1147;]&#65533;u&#65533;&#65533;[&#65533;&#65533;&#65533;@&#65533; &#65533;&#65533;[&#65533;&#65533;pYq&#65533;&#65533;&#65533;&#65533;Qx&#65533;&#65533;U2&#65533;;&#65533;;&#65533;&#65533;{2A &#65533;&#65533;i&#65533;\&#65533;&#65533;&#65533;&#65533;,&#65533;&#65533;DB&#65533;&#65533;&#65533;G&#65533;{&#65533;&#65533;&#1639; &#65533;&#65533;&#65533;&#65533;2&#65533;@&#65533;`&#65533;i&#65533;7&#65533;&#65533;&#65533;2&#65533;&#65533;
&#65533;&#65533;&#65533;HN&#65533;L&#65533;&#65533;&#831;/&#65533;g R&#65533;&#65533;&#65533;T&#65533;d&#65533;2)&#65533;J&#65533;|W&#65533;Goz&#208;#&#65533;&#65533;Q *&#65533;u&#65533;` H&#65533;&#65533;[&#65533; t;&#65533;<&#65533;@&#1580;&#65533;{ &#65533;&#65533;&#65533;v 
&#65533;<H.&#65533;'&#65533;Oq<&#65533;X&#65533;)&#65533;&#65533;&#65533;,&#65533;&#65533;aW&#65533;&#65533;X&#65533;&#65533;&&#65533;&#65533;&#65533;`&#65533;&#65533;QB&#65533;&#65533;!&#65533;&#65533;&#65533;&#65533;2&#65533;{ &#65533;&#65533;&#65533;&#65533;&#65533;v &#65533;&#65533;;%&#65533;,&#65533; &#853;&#65533;&#65533;2o<v&#65533;W6&#65533;&#65533;&#65533;]&#65533;#&#65533;H&#65533;1&#65533;&#65533;&#65533;&&#65533;&#65533;&#65533;X&#65533;&#65533;&#65533;o&#65533;y |&#65533;&#65533;&#192;h&#65533;&#65533;d&#65533;&#65533;B&#65533;R&#65533;&#65533;2=&#1493;&#65533;bw&#65533;&#65533;-&#65533;I&#65533;&#65533;8}m=&#65533;&#65533;C&#65533;H&#65533;&#65533;$&#65533;&#65533;eD"7veJ&#65533;&#65533; &#1387;]~&#65533;&#65533;[&#65533;y&#65533;YTb)&#65533;&#65533;o<B@h&#65533;l$&#65533;i&#65533;&#65533;}&#65533;&#251;8&#65533;CI&#65533;&#65533;eRb&#935;&#65533;&#65533;Ar&#65533;&#65533;O&#65533;&#65533;&#65533;&#65533;&#65533;]&#65533;I&#65533;&#65533;I %H J epj`&#65533;&#65533;o&#65533;&#65533;|&#65533;&#65533;MG&#65533;s&#65533;s&#65533;&#65533;&#65533;&#65533;&#65533;$&#65533;B&#65533;&#65533;&#1265;1D&#65533;&#65533;Q&#385;&#65533;z&#65533;7&#65533;&#65533;e&#65533;&#65533;m-&#65533;H>]&#65533;%&#1283;&#65533;$&#65533;&#65533;9n%&#65533;&#65533;Wf&#65533;&#65533;c#&#65533;R&#65533;e&#65533;|[&#65533;&#65533;t"~&#24675;&#65533;->&#563;&#65533;ua&#65533;6&#65533;&#65533;V&#65533;&#65533;&#65533;&#65533;&#7262;&#65533;&#65533;&#65533;e0&#65533;&#65533;+&#65533;fN&#65533;^&#65533;C&#65533;&#65533;&#65533;Q&#65533;&#65533;~&#65533;'^&#65533;&#65533;+&#65533;Vz&#65533;&#65533;3&#65533;&#65533;&#65533;/&#65533;H&#65533;[&#65533;&#65533;&#65533;&#65533;&#65533;&#65533;^'&#65533;>&#1949;>%\{%l&#65533;&#65533;>m&#65533;&#65533;&#65533;<&#65533;&#65533;&#65533;g>	&#65533;^	S&#65533;&#65533;&#65533;&#65533;&#65533;C&#65533;w&#65533;&#65533;D&#65533;&#65533;&#65533;&#65533;t&#65533;2&#65533;#&#65533;&#1794;&#65533;&#65533;^&#65533;&#382;&#65533;!&#65533;4&#65533;^&#65533;&#1830;&#1923;&#65533;&#65533;gf&#65533;c&&#65533;{&#65533;_&#65533;u&#65533;a?&#65533;w&#65533;&#65533;&#65533;&#65533;&#65533;&#65533;&#65533;&#65533;_&#65533; !&#65533; &#65533; !&#65533;Lavc56.1.100 ,&   &#65533; &#65533;  &#65533; &#65533;	H&#65533;&#65533;&#65533;&#65533;*\&#65533;&#65533;&#199;Bd(&#65533;! \&#824;Q#&#65533; ^I&#65533;&#65533;&#595;(S&#65533;\&#594;&#65533;&#471; &#65533;|y&#65533;a&#65533;&#65533;7q&#65533;&#65533;&#1250;&#415;%&#65533;]&#65533; h&#739;H&#65533;*]jhM&#65533;1&#65533;&#628;&#65533;&#1387;XY&#65533;D	&#65533;&#174;?&#65533;&#65533;KVl&#808;&#65533;&#65533;&#65533;	v&#65533;&#464;e&#65533;&#669;{&#65533;m&#886;$IN&#65533;w(&#1919;&#65533;&#65533;:&#65533;&#1511;Z&#65533;?-&#65533;D&#65533;&#65533;c&#65533;Q
&#65533;\P&#65533;H&#728;'`&#65533;&#65533;a&#65533;&#65533;&#65533;J&#65533;714&#1432;o#C&#65533;`@&#65533;
0 &#65533; &#65533;,X&#65533;@&#65533;&#1595;&#65533;&#65533;<&#65533;-&#529;&#65533;M/V&#65533;&#65533;&#65533;`&#65533;&#1789; &#65533;&#65533;d&#65533;&#65533;@&#65533;"J&#65533;&#65533;X&#65533;&#65533;x%&#65533;+&#65533;&#65533; 6&#65533;&#65533;&#65533;&#1932;&#65533;<&#65533;j&#65533;&#65533;&#65533;6d&#65533;|c&#65533;&#65533;'&#65533;0&#65533;&#65533;&#65533;
O&#65533;&#65533;`Hk&#1329;&#65533;&#65533;Q&#65533;``QE;&#65533;z&#65533;F&#65533;d7	&#65533;&#65533;r&#65533;&#1673;&#65533;U~q&#65533;&#65533;M&#65533;&#65533;x&#65533;&#65533;~&#65533;
,&#65533;&#65533;&#65533;/&#65533;&#65533;&#65533;!>&#65533;&#65533;*&#65533;,&#65533;H"~&#65533;F&#65533;z&#65533;4&#65533;&#65533;?,` &#65533;R&#65533;&#65533;"&#65533;'&#65533;'&#65533;?&#65533;&#65533;@&#1721;&#65533;B&#65533;~&#65533;+&#65533;&#65533;L4&#65533;8&#65533;&#65533;(&#65533;&#65533;&#65533;',}&#65533;"&#65533;)&#65533;&#65533;&#65533;
&#65533;&#65533;<&#583;&#65533;^TE&#65533;&#65533;0&#65533;!&#65533;y&#65533;C%5gi&#65533;.n`&#65533;&#65533;`$r&#65533;-wRM.&#65533; L+&#65533;&#65533;&#65533;&#65533;K&#65533;&#65533;&#65533;J!&#65533;"J+&#65533;&#65533;&#65533;&#65533;+&#65533;:b$ ~d&#65533;:&#65533;&#65533;&#65533;&#65533;&#65533;(f&#65533;(D&#65533;fj" n 2&#65533;+vn&#65533;m4&#65533; &#65533;'/&#65533;
&#65533;&#65533;&#65533;&#65533;(&#65533;2
&#65533;&#65533;&#65533;"o.&#65533;&#65533;$&#65533;`Xa&#65533;;X	&#65533;@&#813;&#65533;`&#65533;&#65533;&#65533;@ &#65533;	&#65533;}&#65533;
&#65533;&#65533;"&#65533;O7&#65533;x&#65533;M4&#65533;&#65533;r+(&#65533;&#65533;2&#65533;'&#65533;p<&#65533; w&#65533;&#65533;&#65533;&#65533;C&#65533;&#65533;I!n0&#517;&#65533;S&#65533;&#65533; RI<&#65533;XXP9&#1751;F&#65533;<&#65533;F&#65533;&#65533;&#65533;+&#65533;&#65533;K/&#65533;n&#65533;&#65533;6&#65533;&#65533;&#65533;6&#65533;2&#65533;&#65533;&#65533;:&#65533; qb&#65533; &#65533;&#65533;"H&#65533;&#65533;&#65533;+
!&#65533;&#65533;&#65533;"px&#65533;^daE&#65533;&#65533; &#65533;f&#65533;k&#65533;WZ]y&#65533;&#65533;RX3eJ0b@&#65533;d`&#65533;&#65533;_&#65533;&#65533;
.&#65533;Dc1&#65533;&#65533;:.&#65533;&#65533;&#65533;K&#65533;&#65533;&#65533;.&#65533;&#65533;"
&#65533;&#65533;&#65533;&#65533;&#65533;d&#65533;&#65533;I(j&#65533;Q&#443;&#65533;&#65533;
&#1798;R&#65533;"kH!&#65533;R\aEP&#65533;0&#65533;$&#65533; 8&#65533;&#65533;h&#65533;Y&#65533;&#65533;|&#65533;&#65533;4M$U&#65533;&#65533;P l&#65533;&#65533;|&#65533;&#65533;J4&#65533;Hc.&#65533;&#65533;&#65533;
*&#65533;&#65533;J(&#65533;&#65533;B&#65533;'&#65533;&#65533;J &#65533;&#65533;Q+D&#65533;+A"r&#65533;&#65533;>&#65533;4W&#65533;&#65533;8&#65533;NAAFjk&#65533;&#65533;h&#65533;&#65533;`&#963;>@&#65533;&#65533;lf3n&#65533;@FR&#65533;t/%^&#65533;&#65533;F&#65533;5>&#65533;&#65533;&#65533;F&#65533;&#65533;&#65533;&#65533;&#65533;F.P&#65533;
T&#65533;&#65533;l&#65533;(&#65533;'
\qP&#65533;&#65533; !&#65533;bPL&#65533;(&#65533;&#65533;\&#65533;
	N&#65533;&#65533;&#65533;`&#65533;&#65533;/xA
4pA<&#65533;&#65533;&#65533;#d&#65533;
&#65533;&#65533;&#1285;')&#65533;
_&#65533;&#65533;0.'&#65533;yKg*70&#65533;W&#65533;7&#65533;q&#65533;v&#515;&#65533;8&#65533;+&#65533;Q&#65533;Q&#65533;A&#65533;0-L&#65533;@&#1509;b&#65533;p&#65533;*BIb&#65533;b&#65533;&#65533;&#65533;&#65533;4&#65533;a&#65533;Wj&#65533;_&#65533;(xC&#65533;|p&#65533; &#65533;%8&#963;n|#&#65533;W&#65533;Q&#65533;.-&#65533;&#65533;)@JG&#65533;&#65533;&#65533;&#65533;
g&#65533;&#65533;&#65533;`&#65533;9i&#65533;sD&#65533;&#65533;&#65533;&#65533;&#65533;Q&#65533;&#65533;r&#65533;&#65533;!ByW#&#65533;P&#65533;)&#65533;&#1098;UC&#65533;&#65533;$&#65533;*rA&#65533;R&#65533;&#65533; &#65533;-A8&#65533;&#65533;VX&#65533;x&#65533;;o|@&#65533;|cc6d{{\&#26946;r&#65533;&#65533;&#65533;h9\C5k&#65533;n4&#65533;&#65533;&#65533;&#65533;6sA@[&#65533;"&#65533;*b&#65533;F&#65533;"&#65533;rI&#65533;xDS&#65533;&#65533;Q2B&#65533;&#65533;&#65533;ac&#65533;
d&#65533;PA&#65533;/&#65533;&#65533;&#65533;&#65533;&#65533;&#65533;P&#65533;5&#65533;&#65533;&#65533;&#65533;y&#65533;&#1024;&#65533;z&#65533;&#65533;&#65533;&#65533;	5&#65533;
F&#65533;&#65533;&#65533;&#65533;
&#65533;x&#65533;3&#65533;&#65533;p&#65533;&#65533;(mE!&#65533;&#65533;
p"xM&#65533;?&#65533;&#65533;&#65533;&#65533;C&#65533;&#65533;g*&#65533;1&#65533;&#65533;.&#65533;&#65533;&#65533;d*&#65533;1&#65533;g&#65533;&#65533;&#65533; C&#65533;&#1028;8&#65533;bN&#65533;&#65533;!T&#65533;I7t&#65533;
Rx&#65533;&#1844;F&#65533;~ &#65533;A	@&#65533;&#65533;2&#65533;z&#65533;eHQ&#65533;&#65533;&#65533;yF(@&#65533;4&#65533;7&#65533;&#65533;&#65533;H.9&#65533;&#65533;Hv&#65533;&#65533;&#65533;&#65533;)&#65533;&#65533;[R0B-&#65533;+&#65533;GZ&#65533;&#65533;&#65533;D&#65533;K	&#65533;&#65533;P&#65533;&#65533;&#65533;[p&#65533;&#65533;&&#257;L&#1538;!&#65533;	&#65533;?&#65533;&#65533;
NX&#65533;
j&#65533;&#65533;`3@@lUK_&#65533;&#65533;&#65533;x&#65533;&#65533;&#65533;&#65533;&#65533;2~&#65533;&#65533;np.B&#65533;P.;&#1041;t&#65533;&#65533;&#65533;uLO&#65533;RP&#65533;&#65533;&#984;&#65533;+&#65533;Aa&#65533;&#65533;&#65533;&#65533;X q&#65533;Q&#65533;&#65533;&#65533;o&#65533;:O!'4&#65533;&#65533;?FB{&#65533;&#65533;I&#65533;j&#65533;&#65533;&#65533;&#65533;'\&#65533;J:&#65533;&#65533;j&#65533;4&#65533;&#65533;
Qn&#65533;&#65533;&#65533;51@&#65533;&#65533;&#65533;&#65533;VD&#65533;b&#65533;&#295;&#65533;4V&#65533;&#65533;j<&#65533;i5&#65533;&#65533;"V!&#65533;P&#65533;&#65533;8&#65533;wY&#65533;?0&#65533;s&#65533;C&#65533;&#65533;&#65533;8&#65533;&#65533;&#453;&#65533;&#65533;&#65533;^F&#65533;&#65533;JP&#65533;&#65533;&#65533;&#65533;W&#280;&#65533;&#65533;X!&#65533;pZ,`!W&#65533;&#65533;d8&#65533;7s W&#65533;&#65533;.C&#65533;~&#65533;&#65533;&#65533;&#65533;L&#65533;`xO&#65533;s&#65533;&#65533;D&#65533;c&#65533;CA&#65533;1\&#65533;I&#65533;&#65533;(G5&#65533;&#65533;a8&#65533;&#65533;s&#65533;3#&#65533;&#65533;;&#65533;&#65533;[H'&#624;&#65533;'!	?n&#65533;:&#1354;&#65533;&#65533;\XC&#65533;&#65533;/\&#65533;
;&#65533;&#65533;&#65533;=8 &#65533;&#65533;&#65533;m&#65533;&#65533;j&#65533;&#65533;#&#65533;&#65533;&#65533;&#65533;&#65533;^|k&#65533;&#65533;&#65533;0^&#65533;&#65533;6?&#65533;&#65533;&#65533;<&#65533;\ga&#65533;C&#65533;&#65533;G5&#65533;!&#65533;a0&#65533;&#65533;&#65533;sd&#65533;&#65533;&#65533;T&#65533;&#65533;c&#65533;&#65533;&#65533;.&#513;dpB&#65533;&#65533;&#65533;8Hr&#65533;&#65533;@7&#65533;&#65533;&#65533;.&#65533;&#65533;&#65533;&#627;&#65533;&#65533;&#65533;&#65533;)&#65533;&#65533;&#65533;w@)&#65533;,g&#65533;&#65533;7W8&#65533;&#65533; @\ D&#65533;&#65533;&#65533;&#65533;h`q&#878;@,(&#65533;&#65533;TT&#65533;&#65533;a&#65533;1&#65533;r&#65533;&#65533;&#65533;&#65533;0&#65533;@(&#65533;&#65533;&#65533;!!TW&#65533;"&#65533;&#65533;x&#65533;&#65533;&#65533;&#65533;k&#65533;&#65533;r&#65533;&#65533;'
Abb&#65533;IKp&#65533;&#65533;&#65533;5t&#65533;xN&#65533;6Otx@3&#65533;@8&#65533;&#65533;&#65533;<&#65533;&#65533;&#65533;&#65533;a i`&#65533;F8~8&#65533;&#65533;&#65533;&#619;x&#65533;3&#65533;&#65533;F&#65533;&#65533;&#65533;0&#65533;d&#65533;Q&#65533;qT&#15381;0&#65533;&#65533;?&#65533;?&#65533;&#65533;r`Db/&#65533;N&#65533;"&#65533;nB&#65533;&#65533;0&#65533;&&#545;&#65533;&#65533;&#65533;\*&#65533;&#65533;&#65533;%0&#65533;=?&#65533;&#65533;@&#65533;+&#65533;
-&#65533;&#65533;@?L&#65533;=Z&#65533;&#65533;&#65533;Q&#65533;&#65533;tSE&#65533;k&#65533; +&#65533;&#65533;&#65533;&#65533;&#65533;@&#65533;&#65533;
+&#65533;
&#65533;dc&#65533;&#65533;X&#65533;&#65533;&#65533;0&#65533;P&#65533;$&#65533;&#65533;X&#65533;&#65533;&#65533;&#65533;&#65533;SfKs '&#65533;s=&[`r`>&#65533;r+'s&#65533;&#65533;$V(&#1184;
N&#65533;J&#65533;(&#65533;-@N`N P&#65533;&#65533;&#65533;@S@*@&#65533; 
 &#65533;^&#65533;U&#65533;&#65533;z&#65533;a&#65533;^v;&#65533;&#65533;s]0
&#65533;&#65533;xuB&#65533;
&#65533; W&#65533;vJ=Y&#65533;&#65533;|&#65533; &#65533;p|&#128;O&#65533;Tceg&#65533;&#65533;N&#65533;7&#65533;>6&#65533;&#65533;cb sNp&#65533;&#65533;&#65533;&#65533;M@b&#65533;&#65533;O]pH&#65533;G&#65533;K&#65533;&#65533;G`<W&#65533;\&#65533;,pK(:&#65533;_&#65533;	&#65533; p&#65533;_VPL&#65533;&#65533;&#65533;b&#65533;)1&#65533;f`&#65533;
&#65533;&#65533;&#65533;&#65533;&#65533;&#65533;&#65533;
&#65533;&#65533;-&#65533;X=&#65533;$&#65533;Pg&#65533;&#65533;q&#65533;%&#65533;`&#65533;`&#65533;&#65533;&#65533;&#65533;.&#65533;b&#65533;&#65533;&#65533;+7x&#65533;&#65533;,H&#65533;d &#65533;&#65533;&#65533;J &#65533;&#65533;
&#65533;&#65533;&#65533;&#65533;?&#65533;&#65533;&#65533;kP_p&#65533;(&#65533;*&#65533;K5&#65533;+&#65533;&#65533;&#65533;az&#65533;v 	&#65533;&#4758;&#65533;D&#65533;CAPd&#65533; &#65533;&#65533;&#65533;&#1035;&#65533;&#65533;&#1328;J&#65533;u&#65533;&#65533;&#65533;S&#65533;Pv&#65533;&#65533;XB&#65533;&#65533;&#65533;&#65533;@&#65533;l&#65533;&#1036;&#65533;x&#65533;c@3(&#65533;&#65533;nb &#65533;P&#65533;&#65533;&#65533;g&#65533;d&#65533;N&#65533;&#65533;@KP&#65533;@(&#65533;>&#65533;&#65533;&#65533;R p&#65533;D5&#65533;V&#65533;&#65533;&#65533;R&#65533; K^V_&#65533;&#65533;&#65533;d&#65533;0&#65533;8&#65533;&#65533;&#65533;&#65533;&#65533;x&#65533;O&#65533; W&#65533;&#65533;-&#65533;>&#65533;w&#65533;&#65533;&#65533;&#65533;5&#65533;`&#65533;&#65533;vow&#65533; &#65533;&#65533;s 
/7x&#1608;h&#65533;p&#65533;&#65533;
&#65533;&#65533;&#65533;&#65533;]&#65533;&#65533;GP&#65533;I_ s&#65533;&#65533;-&#65533;&#65533;-&#65533;&#65533;U(&#65533;&#65533;&#65533;P&#65533;U&#65533;5+&#65533;&#65533;&#65533;&#65533;t&#65533;7 &#65533; )&#65533;&#65533;&#65533;!&#65533;oau&#65533;&#65533;P&#2032;3+&#1776;J&#65533;&#65533;&#65533;qY&#65533;&#65533;&#65533;E&#65533;&#65533;w&#65533;&#65533;&#65533;	&#65533;&#65533;&#65533;l&#65533;&#65533;
&#65533;&#65533;Nhphr
&#65533;&#65533;&#65533;&#65533;
&#65533;CGs&#65533;&#65533;&#65533;&#65533;&#65533;&#65533;
&#65533;&#521;&#65533;&#65533;&#65533;y&#65533;XG &#65533;l&#65533;W05&#65533;yMz&#65533;&#65533;
&#65533; pzUh&#65533;	&#65533; &#65533;&#65533;G&#65533;&#65533;&#65533;&#65533;QDc&#65533;SP&#65533;&#65533;&#65533;p&#65533;&#65533;&#65533;u&#65533;&#65533;&#65533;p&#65533;%^&#65533;u&#65533;&#65533;l&#65533;`&#65533;&#1465;2&#65533;2&#65533;&#65533;&#65533;)	&#65533;p&#65533;&#65533;&#65533;f}&#65533;
&#65533;&#65533;&#65533;&#65533;[ $vr&#65533; &#65533;&#65533;Iy&#65533;i&#65533;'P~TL&#65533;&#65533;p&#65533;	BRO04&#65533;<*&#65533;&#65533;&#65533; b&#65533;b&#65533;3/&#65533;&#65533;Cy &#65533;&#65533;&#65533;c
&#65533;&#65533;'&#1280;&#65533;&#65533;&#65533;
z&#65533;'&#65533;&#65533;
&#65533;&#65533;]&#65533;`&#65533;&#65533;&#65533;&#65533;.&#65533;&#65533;&#65533;&#65533;4Z&#65533;4&#65533;&#65533;`&#65533; &#65533;p&#167;he o@G&#65533;T&#65533;HPo`&#65533;&#65533;
&#65533;p&#65533;$
]&#65533;G&#65533;G&#65533;i&#65533;-&#65533;&#65533;&#65533;&#65533;&#65533;P@&#65533;W;  :* B&#65533;&#65533;t&#65533;V&#65533;Y&#65533;&#65533;P&#65533;&#65533;&#65533;q6au, &#65533;&#65533;&#65533;&#65533;&#65533;p].&#65533;&#65533;&W&#65533;&#65533;q&#65533;&#65533;q&#65533;S&#65533;j&#880;&#65533;&#65533;P&#65533;&#65533;&#65533;p&#65533;z&#65533;6&#65533;&#65533;`&#65533;&#65533; &#65533;@&#65533;P&#65533;&#65533;
&#65533;&#65533;&#65533;&#65533;E&#65533;_ AERZW$[ &#65533;&#65533;&#65533;&#65533;&#65533;>X&#65533;&#65533;IR&#65533;kpF*&#65533; e#0 &#65533; @`&#65533;q&#65533;^&#65533;&#65533;i&#65533;&#65533;a `y"&#65533;&#65533;&#65533;fP&#65533;&#65533;&#65533;-&#65533; &#65533;&#65533;uw:6&#65533;&#1069;}&#65533;l&#176;&#65533;P	&#263;&#65533;B&#65533;&#65533;&#65533;&#65533;&#65533;&#65533;&#65533;&#65533;&#65533;&#65533;&#65533;&#65533;&#65533;&#65533;&#65533;&#65533;&#65533;&#65533;5&#65533;&#65533;&#65533;P&#65533;@&#65533;@&#65533;@&#65533;P&#65533;{:&#65533;T&#65533;Hp&#65533;&#65533;&#65533;H&#65533;&#65533;&#65533;z[&#65533;&#65533;&#65533;R&#65533;}&#65533;5 &#65533;@z&#65533;<&#65533;<&#65533;FB&#65533;&#65533;&#65533;&#544;&#65533;9i&#65533;L,&#65533;&#65533;nP 0&#65533;&#65533;&#65533;&#65533;@&#65533;P&#65533;&#65533;&#65533;I&#65533;P9K&#65533;&#65533;&#65533;&#65533;&#65533;&#65533;&#65533;&#65533;P&#65533;f&#65533;&#65533;&#65533;&#65533;&#65533;l&#65533;P&#65533; &#65533;&#65533;&#65533;&#65533;&#65533;&#1232;(&#65533;&#65533;&#65533;l&#65533;@&#65533;`&#65533;@&#65533; &#65533;P&#65533;&#65533;&#65533;&#65533;,&#65533;J`,&#65533;-&#1066;L&#65533;_&#65533;&#65533;&#65533;s<
&#65533;)p&#65533;*&#65533;&#65533;A5 j&#65533; &#65533;+&#65533;!&#65533;z9 08h&#65533;=`&#65533;&#65533;;- &#65533;P&#65533; &#65533;&#65533;
&#65533;&#65533;H&#65533;@&#65533;&#65533;&#65533; &#65533;@8&#65533;&#65533;&#65533;&#65533;`&#65533;`&#65533;P&#65533;\&#65533;0&#65533;Z&#65533;&#65533;P&#65533;Pg&#65533;&#65533;L&#65533;P&#65533;@&#65533;&#65533;
&#65533;&#65533;&#65533;&#65533;
&#65533;P&#65533;`&#65533;&#65533;@A&#65533;&#65533;h;&#65533;&#65533;+&#65533;&#843;H@y&#65533;&#65533;<S&#65533;&#65533;K@] &#65533;&#65533;&#65533;@z&#65533;&#65533;$&#65533; PjP&#65533;&#65533; &#65533;&#65533;e4a%&#65533;&#65533;v&#65533; 5P 
&#65533;`
&#65533;&#65533;&#65533;&#65533;K&#65533;&#65533;0&#65533;&#65533;&#65533;&#65533;J&#65533;-&#1676;&#65533;&#1082;j&#1484;&#65533;&#65533;X+&#65533;e&#65533;&#65533;sa&#65533;&#65533;&#65533;&#65533;&#65533;o&#65533;&#65533;&#65533;&#428;&#65533;&#65533;k&#65533;
}&#65533;&#65533;&#65533;
np~j[&#65533;&#65533;&#65533;H@&#65533;:e&#65533;R&#65533;&#65533;K &#65533;=&#65533;.&#65533;[&#670;&#65533;&#1086;&#65533;| &#65533;&#65533;MPSa%9c&#65533;Qd&#65533;&#65533;&#65533;&#65533;R P&#65533;&#528;&#65533;&#65533;&#65533;0&#65533;&#65533; &#65533;&#65533;&#65533;&#65533;&#65533;@&#65533;\&#65533;P	&#65533;&#343;&#65533;P&#65533;&#65533;y&#65533;l%&#65533;&#65533;zs/&#65533;
&#65533;&#65533;&#65533; 
_&#65533;&#65533;@&#65533;&#65533;
&#65533;p7~&#65533;0&#65533;j&#1788;&#65533;&#36626;&#65533;&#65533;H0[0&#65533;.&#1066;&#65533;&#65533;.&#65533;&#65533;&#65533;&#65533;&#65533;&#65533;&#65533;0zX&#65533; &#65533;&#65533;,!0&#65533;}zh&#65533;&#65533;&#65533;&#65533;&#65533;^V&#65533;&#65533;&#65533;&#65533;&#65533;&#65533;&#1776;&#65533;&#65533;\&#65533;`&#65533;@&#65533;&#65533;|&#65533;l&#65533;~&#65533;{9.&#65533;&#65533;r&#65533;&#65533;|&#65533;r&#65533;&#65533;&#65533;&#65533;&#65533;&#1035;&#65533;u&#65533;&#65533;&#65533;`&#65533;&#65533;&#65533;&#65533;-&#65533;&#65533;&#65533;&#65533;&#65533;g;&#65533;?&#36625;&#1596;&#65533;&#65533;[PS&#1033;nr-&#65533;e&#1033;'pp&#65533;&#65533;&#65533;p&#65533;&#65533;&#1058;w&#65533;&#65533;q&#65533;%R,&#368;&#65533;6 f&#65533;&#65533;&#65533;k&#65533;&#65533;&#65533; &#65533;&#65533;&#65533;&#65533;p&#65533;&#65533; &#65533;-&#65533;&#65533;0&#65533;&#65533;&#65533;&#65533;&#65533;&#65533;&#332;&#65533;hz&#65533;&#480;&#1621;&#65533;
p&#65533;&#65533;D&#789;&#65533;&#65533;&#65533;	d&#65533;&#65533;B4
_&#65533;&#65533;&#1910;&#65533;&#27217;&#65533;&#65533;&#65533;X&#65533;&#65533;/&#65533;&#65533;H@&#65533;.&#65533;P k0b&#65533;)p)&#65533;"&#65533;)&#65533;#0o&#65533;&#65533;&#65533;&#65533;&#65533;&#65533;&#65533;&#65533;!&#65533;PxM&#748;&#65533;&#65533;&#65533;"9!&#65533;&#1138;&#65533;&#65533;&#1936;&#65533;&#512;&#65533;&#65533;0&#65533;0&#65533;&#65533;&#65533;&#65533;M&#65533;&#65533;q&#65533;zgl&#65533;&#1629;&#65533;&#65533;&#65533;&#65533;}&#65533;^/I2&#65533;%:&#65533;P&#65533;.S&#65533;I&#65533;&#65533;&#65533;^T&#65533;I`&#65533;&#65533;;&#65533;Y&#65533;k&#746;&#65533;L&#65533;i&#65533;
u&#65533;*p&#65533;C&#65533;&#65533;.p&#65533;"&#65533;&#65533;E&#65533;&#65533; &#65533;A`&#65533;&#65533;&#65533;&#65533;&#65533;&#65533;# &#65533;&#65533;"&#65533;&#65533;"fa&#65533;&#65533; {&#65533;Z&#65533;%&#65533;&#65533;&#65533;&#65533; &#65533;&#65533;&#65533;&#65533;&#1488;&#65533;&#65533;&#65533; <&#65533;&#65533;T&#65533;&#65533;kEu~(h&#65533;}&&#65533;Yc`c&#65533;c&#65533;o&#1043;a>ep&#65533;i d&#65533;M&#1758;:&#65533;&#65533;&#65533;&#65533;j&#65533;&#65533;{a&#65533;&#65533;-&#65533;&#65533;&E&#65533;&#65533;We&#65533;'`C&#65533;&#65533;&#65533;&#65533;&#65533;"&#65533; 	` &#65533; &#65533;&#65533;1>&#65533;&#65533;P"&#65533;l"&#65533;&#65533;"&#65533;&#65533;/&#65533;&#65533;q&#65533;&#65533;&#65533;&#65533;$M&#65533;&#1808;&#65533;&#65533; A&#65533;&#65533;@K&#65533;&#65533;&#65533;&#65533;&#65533;c&#65533;&#65533;	s&#65533;	&#65533;&#65533;	&#65533;)&#65533;O5]N&#65533;8e&#65533;&#65533;&#65533;&#65533;mi&#65533;&#65533;&#65533;&#976;&#65533;&#65533;@&#1744;&#65533;&#65533;&#827;&#65533;kK\&#65533;a&#65533;&#65533;*&#65533;&#65533;U&#65533;*&#65533;&#65533;'&#65533;&#1054;&#65533;&#65533;4p&#65533;&#65533;&#65533;&#65533;t&#65533;&#65533;&#65533;&#65533;&#65533;&#1905;,&#65533;&#65533;p&#65533; &#65533; a&#65533;&#65533;z&#65533;U&#65533;&#65533;;q&#65533;&#65533;&#65533;&#65533;@&#65533;%&#65533;&#65533;P&#65533; &#65533;&#65533;o&#65533;M&#65533;&#65533; &#65533;&#65533;&#65533;
&#65533;&#65533;&#65533;fP&#65533;bp&#65533;b&#65533;&#65533;N@&#65533;.'c&#65533;&#1992;&#65533;&#65533;_&#65533;i&#65533;n&#65533;&#65533;&#65533;&#65533;>&#235;&#65533;&#65533;i&#65533;&&#65533;3&#65533;&#65533;O&#65533;&#65533;uQ@&#65533;]&#65533;(0o&#65533;}&#65533;]&#65533;&#65533;o&#65533;&#65533;vo	 &#65533;&#65533;~&#65533;S<&#65533;&#65533;p&#65533;&#65533;]}&#65533;&#65533;&#65533;&#65533;&#65533;V&#65533;&#65533;&#65533;&#65533;$&#65533;&#65533;&#65533;<&#1920;&#65533;&#65533;&#65533;&#65533;&#65533;<&#65533;p&#65533;&#65533;
&#65533;	/&#65533;&#65533;hp&#65533;hP&#65533;b&#65533;&#65533;Tm&#65533;&#65533;_&#65533;c&#65533;&#65533;O&#65533;&#65533;&#65533;&#65533;&#65533;&#65533;6&#65533;&#699;&#65533;i&#65533;>&#65533;&#65533;x79&#65533;a0S&#65533;&#65533;Uu&#65533;k&#65533;^&#65533;"&#65533;&#1761; &#65533;&#65533;&#65533;R&#65533; N&#65533;&#65533;Q&#65533;1^&#65533;@&#65533;&#65533;&#65533;&#65533;&#65533;&#65533;&#65533;u&#65533;&#65533;&#65533;&#65533;&#65533;&#65533;]&#65533;
&#65533;&#65533;0&#65533;&#65533;&#65533;&#65533;&#65533;&#65533;t&#65533;&#65533;Ln&#65533;&#65533;&#65533;	&#65533;&#65533;`&#1071;&#65533;&#65533;i&#65533;y&#65533;rZ.5&#65533;&#65533;&#65533;c&#65533;?&#65533;&#65533;&#65533;&#65533;&#4086;&#65533;&#65533;&#65533;h&#65533;&#65533;&#65533;&#65533;&#65533;&#65533;&#1595;) \0OP&#65533;&#65533;&#65533;&#65533;&#65533;&#65533;&#65533;&#65533;#&#65533;&#1060;&#497;\&#65533;%&#65533;!&#65533; A&#65533;@&#65533;$<0&#65533; D&#65533;&#65533;&#65533;&#65533;&#65533;?&#65533;-N&#65533;&#65533;&#65533;? $^R&#65533;H&#65533;;(P &#383;b&#65533;&#1469;&#65533;&#65533;2S&#65533;lC&#65533;&#725;&#65533;e&#1456;&#65533;&#65533;m&#65533;&#65533;S&#65533;&#65533;l&#1188;&#588;R4h&#65533;8u*FN&#65533;NN&#65533;&#65533;A&#1252;I$i&#65533;zM&#65533;U&#65533;$d&#65533;&#65533;8{&#65533;&#65533;(P&#65533;@&#130;
-&#65533;HQA%E&#65533;O&#65533;t&#32802;&#65533;&#65533;:&#65533;8&#65533;q#&#65533;1&#65533;	>4P&#65533;`&#65533;&#65533;&#65533;&#65533;&#65533; &#65533;h&#65533;&#65533;&#65533;81u&#524;)v$[&#65533;&#65533;&#65533;&#65533;&#65533;&#65533;8&#65533;&#65533;x+&#65533;&#65533;S)c&#65533;:&#65533;&#65533;&#65533;J4u&#1568;9&#65533;&#65533;&#42208;L&#65533;&#65533;&#65533;Yj&#65533;&#65533;R&#65533;&#65533;&#65533;&#65533;V'2&#1819; A&#65533;D&#65533;&#1522;d&#1111;m&#65533;&#65533;&#273;k&#65533;"q&#65533;B&#65533;&#65533;'\Z&#65533;&#65533;&#65533;:&#65533;&#65533;&#65533;P;L&#65533;h&#65533;&#65533;
8h&#771;&#65533;F&#65533;`x &#65533;&#65533;l&#65533;&#65533;:&#65533;L-&#65533;`&#65533;&#65533;&#65533;&#65533;:&#65533;h6C&#65533;5 Rba&#65533;_&#65533;y&#65533;e`r&#65533;R<&#65533;&#65533;Mn1&#65533;g&#65533;&#65533;&#441;`&#65533;e&#65533;M:&#65533;D9&#65533;&#1294;&#65533;,&#65533;&#65533;&#65533;	'&#65533;0&&#65533;&#65533;P"&#65533;&#65533;&#65533;0&#65533;&#65533;&#65533;&#65533;&#65533;,&#65533;&#65533;&#65533;#&#65533;&#65533;&#65533;&#65533;&#65533;Zx&#65533;&#65533;NH&#65533;%N &#65533;k&#65533;
0&#65533;P&#65533;&#65533;F&#65533;`@&#65533; &#65533;&#65533;a&#65533;6BD&#65533;$(!&#65533;&#65533;N&#65533;`&#65533;&#65533;A&#65533;&#65533;&#65533;L&#65533;1&#1355;L&#1704;&#65533;&#65533;h&#65533;w&#65533;&#65533;%e&#65533;qged&#65533;$&#65533;#&#65533;k&#65533;&#65533;a\)&#65533;AL)&#65533;N&#65533;&#65533;d&#65533;&#65533;&#65533; &#65533;&#189699;<1&#65533;
k4&#65533;@S&#65533;1&#65533;Mc,&#65533;&#1538;&#65533;&#65533;\&#65533;&#65533;'&#65533;.&#65533;X&#65533;&#65533;C&#65533;&#203;<&#65533;&#65533;&#65533; >&#65533;&#65533;&#65533;
&#20483;4&#65533;!&#65533;6&#65533; MC;hDNI&#65533;&#65533;&#65533;8&#65533;h&#65533;&#65533;$&#65533;cUS&#65533;&#65533; 2&#65533;d&#65533;w&#65533;Q&#65533;]&#65533;y&#65533;Gd<&#65533;&#275;X:&#65533;*&#65533;a&#65533;aF&#65533;C&#65533;D&#65533;&#65533;@#[9&#65533;&#65533;&#65533;PlI&#65533;&#65533;c&#65533;&#65533;&#65533;j&#65533;#cp&#65533;&#65533;j&#65533;1&#65533;R&#132;&#65533;&#65533;K.&#65533;]	*&#65533; &#65533;'&#65533;&#65533;
>&#65533;&#65533;&#65533;&&#65533;0A&#65533;N&#65533;{&#120966;T0&#65533;E&#65533;RJ8@b+.mD&#65533;L&#65533;h ("&#65533;c&#65533;cY&#400;	( *L&#65533;&#349;wj&#65533;&#65533;e[G&#65533;&#65533;N:&#65533;&#65533;W&#65533;&#65533;&#65533;eX!$A&#65533;&#65533;&#65533;3&#65533;&#65533;&#65533;R&#65533;hB&#65533;1&#65533;&#65533;9&#65533;8&#408;&#65533;&#65533;oP&#65533;&#65533;&#65533;jo&#65533;&#1538;&#65533;&#65533;sS.&#65533;Yx&#65533;&#65533;)&#65533;&#65533;&#65533;&#65533;)&#65533;`A&#65533;%<8P
68&#65533;&#65533;4&#65533;&#65533;&#65533;:&#65533; &#65533;&#65533;&#65533;Gx &#65533;&#65533;`CB&#65533;N&#65533;&#65533;b&#65533;	&#65533;C&#65533;6&#65533;&#65533;&#65533;F#&#65533;i`&#65533;f&#65533; &#65533;d&#65533;&#65533;&#334;~A:d #&#65533;&#65533;E&#65533;<&#65533;	Nt"&#65533;8&#65533;0&#65533;&#1100;e&#65533;o(&#65533;8d!&#65533;&#65533;"&#65533;*&#65533;0&#65533;&#65533;&#65533;Pd&#65533;&#65533;7&#65533;6t&#65533;r&#65533;&#1840;.&#65533;&#65533;&#65533;&#65533;
&#65533;r&#65533;&#65533;&#65533;lk&#65533;}&#65533;&#65533;&#65533;#p&#65533;S@&#65533;&#65533;&#65533;&#65533;/&#65533; 1&#65533; &#65533;4P&#65533;&#1024;&#65533; &#65533;T&#65533;&#65533;@&#65533;&#65533;	`&#65533;?&#65533;< S QB&#65533; B&#65533;&#65533;y&#65533;H,#	&#65533;&#65533;#&#65533; Fq&#65533;&#65533;&#802;&#65533;0fF&#65533;X&#65533;&#65533;9&#65533;#&#65533;&#65533;&#65533;T"q O&#65533;T(&#65533;n&#65533;Bq8&#65533;&#65533;u&#65533;#&#65533;iH&#65533;&#65533;&#65533;&#65533;+p&#65533;T&#65533;&#65533;&#1384;&#65533;&#65533;&#65533;),a	\|&#65533;&#65533;@&#65533;&#65533;,&#65533;{K&#65533;&#65533; <A
:&#65533;B &#65533;F4f@H&#65533;&#65533;&#65533;D&#65533;;X&#65533; &#65533; &#65533;&#65533;&#524;&#65533;)&#65533;R&#65533;&#65533;2Q	&R&#65533;&#669;&#65533;E&#65533;&#65533;*&#65533;Z&#65533;&#65533;&#65533;&#65533;E,j&#65533;&#65533;Z&#290;&#65533;&#65533;&#65533;&#65533;;&#65533;&#65533;c&#65533;B&#65533;&#65533;X&#65533;0N&#65533;-\&#65533;&#65533;0&#65533;4&#65533;W&#65533;&#65533;&#65533;&#65533;&#1477;5&#65533;}&#65533;&#65533;&#65533;&#65533;&#65533;:8b|p&#65533;L&#65533;&#65533;-&#65533;&#65533;n&#65533;"^&#65533;/&#65533;&#65533;^&#65533;|&#65533;&#65533; &#65533;>&#65533;&#65533;@K&#65533;B"&#65533;&#65533;C-O&#1571;73&#1025;&#65533;!X&#65533;&#65533;&#65533;/&#65533;`:&#65533;A&#65533;J &#65533;&#65533;/&#65533;&#65533;@,B1B&#65533;q &#65533;&#65533;8&#65533;&#65533;O&#65533;0&#65533; &#65533;!&#65533;&#65533;&#65533;&#65533;&#65533;$0l&#65533;PO&#65533;&#65533;&#65533;C&#65533;0^&#65533;Jc&#65533;&#65533;a*&#65533; F&#65533;&#65533;&#65533;G9&#65533;Q&#65533;B&#65533;&#65533; &#65533;f7&#65533;&#65533;_&#65533;&#65533; &#65533;a&#65533;BO&#65533;BN&#65533;
Bb&#65533;&#65533;=&#65533;&#65533;&#65533;/P&#65533;&#65533;=.&#65533;?$O&#65533;`KF(4&&#65533;@&#65533;D !&#65533;&#65533;@/X&#65533;V&#65533;&#65533;&#65533;&#65533;&#65533;&#65533;&#65533;0 @&#65533;&#65533;DD&#19014; &#65533;	&#65533;&#65533;&#65533;&#65533;&#1535;&#65533;( `&#65533;(t&#65533;&#65533;Z$4&#65533;&#65533;!J&#65533;)5m&#65533;&#65533;0R1c&#65533;T&#392;&#65533;=&#65533;&#65533;&#65533;}&#65533;&#65533;&#65533;&#65533;&#65533; &#65533;P3&#65533;aq&#65533;+P&#65533;2&#65533;&#65533;l&#65533;x&#65533;&#65533;&#65533;% B&#65533;&#65533;5&#65533;d&#65533;}&#65533;&#65533;&#65533;@&#176;L&#65533;&#888;KX&#65533;&#65533;&#65533;&#65533; ?4PR&#65533; &#65533;`U&#65533;&#65533;t&#65533;d&#65533;&#65533;&#64268;e&#65533;&#65533;&#65533;`&#65533;@&#65533;&#65533; p&#65533; &#65533;S&#65533;B`|C&#65533;&#65533;&#65533;(&#65533;Tu&#65533;&#65533;H &#65533;2&#65533;b&#65533;El,&#65533;X&#65533;	&#65533;&#65533; !'6&#65533;&#65533;T&#65533;&#65533;&#202;G<&#65533;Qk&#65533;c&#65533;&#65533;<&#65533;&#65533;
?&#65533;&#65533;&#65533;g &#65533;(r
&#65533;UO
Pu&&#65533;&#65533;&#65533;0$&#65533;&#65533;F:&#65533;@#&#65533;&#65533;K&#65533;&#65533;&#65533;=&#65533;	. &#65533;&#65533;&#1025;&#65533;v&#65533;A3&#65533;Ct&#65533;&#65533;(&#65533;agAT&#65533;|&#65533;p&#65533; &#65533;p&#65533;4`4&#65533;&#65533;&#65533;&#65533;&#65533;q&#65533;&#65533;&#65533;&#65533;`9rgu&#65533;&#65533;&#65533;"L&#65533;	>a&#65533;&#65533;&#65533;&#65533;&#65533;&#65533;f&#65533;	[(c&#2010;(&#65533;&#65533;&#65533;aXc&#65533;&#65533;&#65533;&#65533;Q~&#65533;C&#65533;&#65533;&#65533;:&#65533;!D&#65533;&#65533;&#65533;&#65533;&#65533;&#736;&#65533;2t|Tf&#65533;D\c&#65533;&#65533;E&#65533;q
X &#168;&#65533;<&#65533;&#65533;I&#65533;&#65533;)&#65533;O

&#65533;&#65533;5&#65533;`_pDF&#65533;&#65533;hcA&#65533;&#65533;&#65533;0D&#65533;&#65533;v@8&#65533;o&#65533;&#65533;&#65533;&B	 !&#65533;'kj&#1233;v&#65533;{"H&#65533;R!Y&#65533;&#1942;l&#65533;,H&#65533;&#65533;X&#65533;b4&#65533;&#65533;6
bT&#65533;)F<&#65533;&#65533;~&#291;&#65533;&#65533;:&#65533;&#65533;A&#65533;a?C &#65533;P&#65533;7&#65533;&#65533;qp&#65533;&#22743;[#&#65533;`5&#65533;&#65533;&#65533;W&#65533;#&#65533;Q&#65533;A&#65533;&#65533;0&#65533;&#65533;&#65533;>&#65533; e&#65533;&#65533;@8&#65533;
&#65533;&#65533;6&#65533;9&#65533;r&#65533;P&#65533;t6&#65533;&#65533;&#65533;N &#65533;p |*x&#65533;&#65533;&#65533;&#65533;&#65533;&#65533;^&#65533;4&#65533;&#65533;&#65533;&#65533;"b&#65533;&#65533;&#65533;d`&#65533;,ba&#65533;@&#65533;&#65533;&#60504;&#65533;.&#65533;1&#65533;&#65533;1X) &#65533;&#65533;3R!&#65533;J&#65533;&#65533;&#65533;6bG|&#65533;&#65533;&#65533;&#65533;A&#65533;P&#65533;&#65533;<&#65533;{2&#65533;A&#65533;$xq&#65533;&#65533;h&#65533;&#65533;Su&#65533;&#65533;i`&#65533;D&#65533;&#65533;J&#65533;&#65533;0(&#65533;b@&#65533;&#65533;&#65533;&#65533;d&#65533;&#65533;&#705;(&#65533;&#65533;&#65533;&#65533;&#65533;&#65533;&#65533;&#65533;&#65533; &#65533; H 0 p>	&#65533;&#65533;&#65533;&#65533;&#65533;&#65533;63&#65533;s&#65533;&#1264;3&#1472;&#65533;&#65533;s&#65533; 0 &#65533;Zp&#65533;(&#65533;&#65533;`p(&#65533;R&#65533;&#65533;X&#65533;&#65533;&#65533;)&#65533;*Q&#65533;lA&#65533;q0&#65533;P&#1580;&#65533;c&#65533;7\&#65533;z&#65533;0y&#65533;&#65533;A&#65533;_&#65533;Q&#65533;&#65533;Vh&#65533;Q&#65533;P&#65533;AP(p&#65533;)X&#65533;&#65533;D&#65533;&#65533;l&#65533;&#65533;eX&#65533;U`V&#65533;^&#65533;&#65533;&#65533; &#65533;&#65533;q2&#65533;&#65533;+8@&#65533; X/&#65533;&#65533;&#65533;&#512;&#65533;&#65533;&#65533;cK&#65533;&#1040;&#65533;&#65533;Ax&#65533;&#65533;&#65533;!&#65533;&#65533;3&#65533;N&#65533;N9&#65533;h7&#65533;&#65533;'&#65533;8&#65533;T0&#65533;+&#65533;$ph(O(.$*A4J&#65533;&#65533;h&#65533;]0ZS&#65533;
C&#65533;&#65533;&#682;4|&#560;{h}8&#65533;V&#65533;C<l&#65533;^H&#65533;A _ P0&#65533;V &#65533;Q(&#65533;4&Dpa&#65533;l&#65533;&#65533;h&#65533;b&#65533;g09Vp&#65533;?&#65533;&#65533;5&#65533;&#65533;'&#65533;&#65533;bjp&#65533;=*&#65533;&&#65533;&#65533;&#1331;6&#1025;&#65533; &#65533;F&#65533;&#65533;&#65533;&#65533;&#65533; P&#65533; &#65533;ns&#65533;"B!&#65533;&#65533;&#65533; &#1136;&#65533;6&#65533;&#65533;`lB&#65533;&#65533;3c&#65533;&#65533;pTp(O&#65533;&#65533;Y&#65533;Y&#65533;bh(N&#516;R&#65533;N&#41252;&#1425;&#65533;&#65533;&#65533;&#65533;&#65533;&#65533;a&#65533;c&#65533;&#65533;&#65533;&#65533;e&#65533;g&#65533;&#65533;^&#65533;[h&#65533;`&#65533;=L&#65533;A|&#65533;w&#65533;&#65533;20)&#65533;b&#65533;&#65533;t&#65533;&#65533;k&#65533;? &#65533;DP&#65533;j&#65533;g(jP&#65533;,P2H$&#65533;&#65533;h&#65533;&#65533;&#65533;&#65533;/&#65533;j6W&#65533;Ah&#65533;	&#65533;&#65533;&#65533;&#65533; &#65533;a&#65533;&#65533;d&#65533;\&#65533;&#65533; B&#65533; &#1144;/&#65533;&#3469;&#65533;&#65533;&#65533;Z&#65533;&#65533;I9XF&#65533;&#202;&#65533;&#65533;&#65533;d&#65533;&#65533;fY&#65533;z]P&#65533;&#1393;&#65533;&#65533;h
&#65533;&#65533;J"F&#65533;&#65533;xH&#65533;W8Q&#65533;&#65533;^&#65533;&#65533;^&#65533;^&#1542;WPXX&#65533;D@7&#65533;?&#65533;&#65533;&#65533;Y?&#65533;E&#65533;G&#65533;&#65533;Kg&#65533;6&#65533;/@&#65533;E&#65533;=9Z`k)&#65533;0`(&#65533;&#65533;&#65533;&#65533;&#65533;DHOp&#65533;x&#65533;&#65533;&#768;I&#65533;&#65533;Ap &#65533;c&#65533; &#65533;&#65533;&#65533;&#65533;\$ &#65533;&#65533;&#1084;$&#65533;&#65533;dM&#65533;p&#65533;&#65533;@	&#65533;&#65533;+&#65533;&#65533;&#65533;`Q&#65533;J(k$&#65533;"&#65533;&#65533;E[&#65533;&#65533;&#65533;&#65533;&#65533;9X&#65533;g(gX&#65533;&#65533;&#65533;&#65533;&#65533;&#65533;x&#65533;&#65533;?&#65533;&#65533;Gth&#65533;@ &#65533;E > &#65533;E@V &#65533;k&#65533;&#65533;&#65533;t0&#65533;i&#65533;&#65533;h)&#65533;&#65533;&#65533;Z&#65533;&#65533;&#65533;.X&#65533;p&#65533;&#65533;I&#65533;&#65533;0&#65533;+&#65533;,2&#65533; p(X&#65533;&#65533; &#65533;:&#65533;&#65533;&#65533;k &#65533;&#65533;h&#65533;\&#65533;",B&#65533;&#65533;h3$&#65533;&#65533;&#65533;&#65533;&#65533;	 (&#65533;#&#65533;RX&#65533;dHK&#65533;[	&#65533;0&#65533;&#65533;M &#65533;&#65533;a&#65533;)Y&#65533;k&#790;N&#65533;&#65533;)i$2&#65533;+&#65533;&#65533;r&#65533;&#65533;&#65533;&#65533;Vp&#65533;&#65533;P&#65533;rQjV`l&#65533;G&#65533;:&#65533;F E&#65533;5&#65533;&#65533;T&#65533;&#65533;R(x=<&#65533;p&#65533;9$&#65533;&#65533;&#65533;(&#65533;&#65533;42&#65533;&#65533;\0&#65533;&#65533;(8.&#65533;S&#65533;&#65533;T&#65533;&#65533;&#65533; yZ>8 &#65533;&#65533;| &#65533;&#65533;&#65533;A5&#250;#$&#65533;CbT&#65533;&#5645;&#65533;@&#65533;%&#65533;J4`H[0&#65533;&#65533;c&#65533;&#65533;BY&#65533;3X&#65533;M&#65533;3X&#2044;Y&#65533;@,&#65533;S&#65533;r &#65533;x(&#65533;j(&#65533;h&#517;ng&#65533;f&#65533;&#65533;a&#65533;&#65533;Jh&#65533;J&#65533;&#65533;K`f&#65533;&#65533;ah=&#65533;F`;&#65533;Y5p &#65533;&#65533;$X/:&#65533;&#65533;>I&#65533;&#65533; X>&#65533;SL&#65533; &#65533;8+*p&#512;)&#192;v*&#65533;&#65533;&#65533;&#65533;p&#65533;w&#65533;&#65533; h&#65533;&#65533;&#65533;x%&#1323;CC&#65533;+|&#65533;&#65533;&#65533;$R)&#65533;-&#65533;IK&#65533;&#65533;Z,[&#65533;&#65533;!O&#1028;d &#65533;i&#65533;&#65533;R&#65533;&#65533;&#65533;&#790;E&#726;"[&#65533;Sh&#65533;j<zH&#65533;t&#65533;r&#65533;&#65533;ch&#65533;&#893;&#65533;f&#65533;H&#65533;&#965;&#65533;Jx&#65533;=&#65533;K&#65533;Y&#65533;&#65533;&#65533;x&#65533;&#65533;"&#65533;Z&#65533;&#65533;&#65533;E&#65533;&#1792;&#65533;20&#65533;]&#65533;&#65533;&#65533;?X&#65533; &#65533;&#65533;&#65533;&#65533;&#65533;&#65533;&#65533;&#65533;0 &#65533;&#65533;}&#65533;&#65533;2&#65533;&#65533;&#1076;MCb &#65533;/&#65533;}[&#65533;&#65533;&#65533;A &#65533;S&#65533;&#65533;*X"&#65533;&#65533;u&#65533;N&#65533;[&#567;Z&#516;&#65533;@T &#65533;&#65533;Q&#65533;Z&#65533;&#65533;y&#65533;V&#65533;&#65533;8l@&#65533;k&#65533;&#65533;jP!l`&#65533;a`Y&#65533;mLxY~YK&#65533;&#65533;K&#65533;&#65533;&#1347;J`&#65533;G&#65533; &#65533;X$&#65533;)&#65533;B@*&#65533;&#65533;PL&#512;^&#65533;*&#65533;&#65533;&#65533;&#65533;H&#65533;K-&#65533;&#65533;0&#65533;X &#65533;(&#65533;x&#65533;&#65533;&#65533;&#65533;A&#65533;&#65533;&#65533;&#65533; &#65533;EB@&#65533;&#65533;4&#65533;&#65533;;&#65533;&#65533;&#65533;&#65533;P C&#65533;&#65533;&#65533;&#65533;dX_&#65533;&#65533;;0t&#65533;&#65533;C&#65533;&#65533;%&#65533;]&#65533;\&#65533;&#1992;&#65533;.&#65533;X3&#65533;d&#65533;&#65533;P&#65533;&#65533;q&#65533;x&#65533;&#65533;gXb&#65533;&#65533;&#65533;&#65533;&#65533;&#1350;f&#1030;&#65533;&#65533;`	&#65533;=Eh&#65533;6&#65533;&#65533;,&#65533;.&#65533;&#65533;6y&#5370;&#65533;&&#942;@&#65533;:`&#65533;e&#65533;G&#65533;&#65533;FX&#65533;H&#65533;&#65533;&#65533;&#65533;&#65533;&#65533;&#65533;]W>&#65533;0 n&#65533;&#65533;!&#65533;&#65533;"l3U&#65533;&#65533;abi&#65533;  (T &#65533;c(YP&#65533;&#65533;}_S&#65533;&#65533;&#65533;A&#65533;P8cM@i&#65533;
$Q&#65533;M &#65533;V&#65533;ipaX&#65533;U&#65533;&#65533;{&#1030;&#65533;&#65533;`K&#65533;&#65533;s&#65533;#&#65533;&#65533;>&#65533;&#65533;&#65533;" &#65533;6p;`B&#65533;&#65533;H&#65533;0&#65533;H0&#65533;&#65533;]&#65533;&#65533;Ia&#513;e&#65533;X&#65533;G`&#65533;e`&#65533;I|I&#65533;-&#65533;&#65533;&#1548;<&#65533;h/&#65533;&#65533;'y&#65533;EY.&#65533;&#65533;&#65533;&#536;%&#65533;&#65533;&#65533;3	
* &#65533;&#65533;%XK&#65533; d0&#65533;&#65533;C&#65533;](XR&#65533;&#65533;L&#65533;S&#65533;n&#65533;&#65533;y&#65533;&#65533;!&#65533;&#1038;j&#65533;&#65533;MP&#65533;_W &#65533;n&#65533;&#65533;r&#65533;&#65533;k&#65533;!&#65533;s&#65533;cm&#65533;c&#65533;c#&#65533;&#65533;&#1077;&#65533;"h&#65533;!&#65533;:&#65533;>`&#65533;&#65533;&#65533;&#65533;&#65533;&#65533;&#65533;1&#65533;&#65533;&#1635;&#1059;:&#65533;&#28676;F&#65533;&#65533;^&#65533;J&#65533;&#65533;;&#65533;:&#65533;&#65533;&#524; &#65533;&#65533;p&#65533;&#65533;k&#65533;&#1548;&#65533;M&#154;&#65533;&#65533;6&#65533;&#65533;&#65533;&#1947;&#65533;&#65533;&#65533;&#65533;&#65533;*&#65533;&#65533;, &0&#65533;"Q&#65533;e&#65533;MMwp&#65533;&#65533;S&#65533;b8_5&#65533;^&#33174;`&#65533;&#1038;36X[&#65533;&#65533;P(&#65533;&#65533;&#65533;\@&#65533;s i`&#65533;&#65533;4&#1285;`&#65533;&#65533;&#65533;?&#388;@&#65533;c&#1285;&#65533;&#65533;<&#65533;Y5h&#65533;?P&#65533;6&#65533;&#65533;Uh=&#65533;&#65533;h&#65533;&#65533;R &#65533;@&#65533;&#65533;tVPh&#65533;&#65533;&#65533;HX:&#65533;-&#65533;&#65533;~ &#65533;&#65533;x&#65533;&#65533;&#65533;&#65533;&#65533;#&#65533;&#65533;&#65533;&#65533;&#65533;&#65533;t&#65533;&#65533;l/&#65533;p &#65533;&#318;	&#1692;Ua&#65533;&#65533;&#65533;JE&#65533;&#65533;Nd`d&#65533;\qc&#65533;&#65533;&#65533;&#65533;N@qv`q0&#65533;M&#65533;&#65533;&#65533;&#65533;u&#65533;&#65533;7&#65533;&#65533;8Db&#65533;n&#65533;h&#65533;tx&#65533;&#15111;a&#65533;j&#65533;&#65533;c&#65533;&#324;=&#65533;&#65533;&#65533;&#65533;&#65533;&#65533;&d&#65533;g<&#65533;&#65533;!h5&#65533;YF &#65533;&#65533;?x&#65533;&#65533;&#65533;&#65533;&#1537;H&#65533;&#65533;eH&#65533;:&#65533;&#65533;GhXhH &#65533;&#65533;6&#65533;:&#65533;&#65533;U&#65533;&#65533;.&#65533;&#65533;|&#65533;&#65533;&#65533;&#65533;&#65533;&#406; &#65533;&#65533;Bb&#65533;&#65533;L&#65533;p&#65533;&#65533;B&#65533;Y&#65533;u{B~E&#65533;-&#65533;&#65533;Y&#65533;&#65533;f&#65533;c&#65533;q(&#1545;&#1861;](p&#65533;n&#65533;&#65533;I&#65533;b&#65533;v&#65533;w@Cb&#65533;s &#65533;hhy8&#65533;q`&#65533;q@&#65533;y(&#65533;iX8l&#65533;`m&#65533;&#1013;&#65533;&#65533;&#65533;f`#&#65533;&#65533;=d&#65533;.&#65533;&#65533;&#65533;,S&#65533;&#1728;&#65533;*,&#65533;U&#65533;&#65533;R&#65533;-&#65533;@XvIH&#65533;Mv:&#65533;&#65533;&#65533;&#1857;X+B&#65533;&#65533;&#65533;&#65533;&#65533;&#313;&#65533;&#65533;&#28056;&#65533;&#65533;&#65533;+<&#65533;>v&#65533;&#65533;&#65533;&#65533;&#65533;&#65533;.0{[&#65533;c&#65533;@&#65533;dxe0&#65533;&#65533;5Ud&#65533;&#65533;]`&#65533;u&#65533;uq&#65533;pn@&#65533;&#1990;H&#65533;t&#65533;iQ?&#65533;v&#65533;&#65533;p&#65533;c&#65533;q&#65533;&#767;c&#65533;&#65533;=&#65533;&#65533;=>&#65533;&#65533;&#65533;"&#65533;?&#1898;&&#65533;6 d"h&#65533;P&#65533;xx@ &#65533;W+&#65533;&#1699;(&#65533;:hZ&#65533;,&#65533;5&#1026;,P,X&#65533;&#65533;I1 n&#65533;&#65533;&#65533;&#65533;&#65533;&#65533;i&#65533;&#65533;6M&#65533;&#65533;&#65533;C&#65533;l&#65533;Y&#65533;>&#65533;&#65533;&#65533;&#65533;&#65533;&#65533;&#1800;w&#65533;9,`0K&#65533;&#65533;&#411;&#65533;&#65533;P&#65533;^@&#65533;b&#65533;c&#65533;&#65533;b(&#65533;&#65533;&#65533;&#65533;m&#65533;h W&#65533;rx&#65533;&#65533;~&#65533;th&#65533;y&#65533;&#65533;q&#65533;&#65533;r&#65533;&#65533;f&#65533;&#65533;ap&#65533;&#65533;&#65533;xm&#65533;~&#65533;jvd&#65533;&#65533;j\&#65533;`&#65533;B&y=xgP&#65533;&#65533;&#65533;D&#65533; &#1536;=&#65533;yH}p6&#65533;lg6&#5964;&#1793;:&#65533;&#65533;&#65533;a&#65533;N&#65533;&#65533;&#65533;E&#406;z&#65533;&#65533;o&#65533;q'&#65533;&#65533;&#65533;u&#65533;&#65533;s"&#65533;(S@,&#65533;&#65533;[&#1029;w0&#65533;&#65533;T]\&#65533;(&#65533;&#453;P&#65533;&#65533;Q&#65533;	^&#65533;m&#65533;hU&#65533;&#65533;&#65533;&#65533;&#65533;R&#65533;p(&#65533;q&#65533;q&#65533;&#65533;k&#65533;&#65533;=&#65533;`&#65533;Y&#65533;|&#65533;&#65533;f&#1690;Y*&#65533;&#65533;&#65533;K	<&#65533;&#65533;`&#65533;6&#65533;x0&#65533;a&#65533;1l&#65533;&#65533;&#65533;!ad &#65533;!C&#65533;&#65533;&#65533;Ab&#331;<h` @ :X@&#65533;&#65533; (&#65533; &#65533;&#65533;kJ&#65533;iS R&#65533;#`*&#1452;Z<&#65533;&#65533;ZU&#65533;&#1254;0&#65533;1%kZ`&#65533;~!&#65533;&#65533;&#65533;&#65533;-]&#65533;~&#65533;&#65533;&#65533;&#65533;s&#65533;p&#65533;!C&&#65533;[&#65533;L&#65533;j&#65533;T&#65533;n&#65533;r&#65533;&#65533;&#65533;-\&#65533;q&#65533;&#17259;f&#65533;\<k&#65533;&#65533;	lv&#627;@m&#65533;15&#65533;tI&#65533;&#65533;&#65533;S&#1827;&#65533;B"&#65533;&#65533;&#65533;&#457;&#65533;&#65533;a`&#65533;&#65533;Q&#65533;&#65533;(xL CAz&#65533;l&#65533;A&#65533;&#65533;
&#65533;&#65533;i&#65533;:&#65533;&#65533;J4=&#65533;o)&#65533;^&#65533;N&#65533;J&#65533;&#65533;&#65533;&#65533;Y&#65533;7@&#65533;}&#65533;`&#65533;1&#65533;v&#65533;&#65533;X&#65533;9q&#65533;&#65533;+&#65533;;&#65533; &#65533;&#65533;-&#65533;&#65533;&#65533;7&#65533;&#65533;&#65533;
*&#65533;&#65533;&#65533;	g&#65533;&#65533;I(&#65533;u&#65533;*&#65533;H&#65533;&#65533;9&#65533;&#65533;&#65533;9&#65533;SY<&#65533;4&#65533;6&&#65533;&#65533;h&#65533;y&#65533;&#65533;F&#65533;&#65533;&#65533;
A&#65533;&#65533;E&#65533;a&#65533;&#65533;&#65533;aCnq&#65533;&#65533;G/\&#65533;&#65533;I&#65533;&#65533;  0&#65533;	(&#65533;&#65533;
&#65533;t&#65533;N
8&#65533;&#65533; <&#65533;&#65533;O%&#65533; eF&#65533;&#65533;&#65533;zm&#65533;	&#65533;UU&#65533;&#65533;&#65533; &#65533;-&#65533;&#65533;&#65533;&#65533;R&#734;j&#65533;&#65533;	'k&#65533;&#65533;&#65533;;p%&#65533;L1&#65533; &#65533;M1&#65533;&#65533;#.&#65533;&#65533;A&#65533;&&#65533;&#65533;QFq&#65533;&#65533;&#65533;(&#65533;M8&#65533;&#65533;&#65533;&#65533;4&#65533;Uc&#65533;0-v&#65533;b?&#65533;`&#65533;&#65533;)^r	&#65533;&#65533;!t&#65533;7&#65533;Ps&#65533;&#65533;&#65533;&#65533;v&#65533;n&#65533;e&#65533;&#65533;!&#65533;@H.&#65533;J&#65533;&`e&#65533;U'&#65533;MT&#65533;&#65533;2 &#65533;?&#65533;&#65533; Q]Q&#65533;&&#65533;XI&#65533;{&#65533; &#65533;&#65533;&#65533;&#798;&#65533;&#65533;BJ,&#65533;&#65533;&#65533;&#65533;7&#65533;&#65533;&#65533;I,&#65533;&#65533;&#65533;	&#65533;-&#65533;C&#65533;8&#65533;&#65533;)&#65533;&#65533;"&#65533;[&#65533;&#65533;&#65533;)&#65533;&#65533;&#65533;
*&#65533;#&#65533;8&#65533;cL<&#65533;4SI&#65533;&#65533;&#65533;&#65533;Y&#65533;&#65533;&#65533;l"&#65533;&#65533;YBD&#65533;DX&#65533;&#65533;AxH&#65533;&#65533;&#65533;&#65533;&#65533;&#65533;[&#1202;&#65533;*&#65533;&#65533;?(&#65533;&#65533; 4&#65533;@_&#65533;yS&#65533;&#65533;&#65533;&#65533;P(%^Q&#65533;@|&#39307;&#65533;&#65533;PUgRx&#65533;K&#65533;&#65533;&#65533;W&#1791;&#65533;&#65533;I'&#65533;&#65533;&#65533;	`&#65533;&#65533;&#65533;8&#1888;&#65533;K&#65533;&#65533;&#65533;
&#2556;&#65533;F!&#65533;&#65533;qJ4
#&#65533;5&#65533;4&#65533;L&#65533;&#1716;&#65533;&#65533;&#65533;&#65533;&#65533;h&#65533;8&#65533;	&#65533;&#65533;&#65533;1&#65533;D&#65533;2&#65533;&#65533;&#65533;&#65533;R. e&#65533;&#65533;@&#65533;H&#65533;d&#65533;M_:&#65533;-&#65533;N;&#65533;mQ<&#65533;&#65533;Qe&#65533;&#65533;&#65533;&#65533;&#65533;&#65533;UO&#65533;W&#65533;&#65533;Y&#65533;&#65533;kK,&#65533;&#65533;&#65533;&#65533;.&#65533;lRJ2&#65533;&#65533;&#65533;-&#65533;&#65533;b7&#65533;&#1986;.&#65533;w8&#65533;sJ+&#65533;&#65533;&#65533;C&#65533;0&#65533;<&#65533;&#65533;%O&#65533;&#65533;@X&#65533;J&#65533;LWD&#65533;&#65533;n4&#65533;&#1600;6x&#65533;l0&#65533;Hk9>S&#65533;q&#65533;&#65533;4|`%V&#65533; t&#65533;$&#65533;&#65533;&#65533;&#65533;wT&#65533;&#65533;&#65533;&#65533;&#65533;&#65533;dm &#65533;C&#65533;&#65533;B&#65533;4/ d1&#1664;&#65533;C&#65533;&#65533;m&#65533;&#65533;&#65533;&#65533;Q&#65533;R&#65533;"q&#65533;&#65533;1&#65533;Q\&#65533;b&#65533;&#65533;9&#65533;!&#65533;i&#65533;&#65533; &#65533;1&#65533;
aC&#65533;&#65533;5&#65533;2V&#65533;&#65533;E&#65533;&#841;J&#65533;&#65533;Y&#65533;&#65533;p&#65533;f&3&#65533;&#65533;&#65533;&#65533;n`, &#65533;JR&#65533;`&#65533;&#65533;&#65533;&#65533;&#640;&#65533;&#65533;B&#65533;&#65533;w%|&#65533;&#65533;
 &#65533;&#65533;&#65533;#x0^&#65533;&#65533;&#65533;&#65533;&#65533;MS&#65533;&#65533;y&#65533;bM&#65533;0_;&#65533;0~q/&#65533;&#65533;&#65533;&#65533;&#65533;E2l&#65533;&#65533;J&#65533;b&#1144;E4&#65533;1T&#65533;&#65533;&#65533;&#65533;b8&#641;{&#65533;&#65533;&#65533;F8&#65533;1i&#65533;&#65533;hU&#65533; (&#65533;&#65533;&#65533;&#65533;E&#65533;,&#65533;%hG&#65533;Q6D 8)`
&#65533;&#65533;2&#65533;&#65533;N&#65533;E&#65533;&#526;MS&#65533;&#65533;&#65533;&#65533;0&#65533;:&#1489;&#65533;"&#65533;4y&#65533;&#65533;,,&#65533;?_&#65533;&#65533;&#65533;L&#65533;=3l&#65533;&#65533;r&#65533;&#65533;&#65533;&#65533;,&#65533;(&#65533;]&#34978;&#65533;&#65533;&#65533;-&#65533;n&#65533;c&#65533; F.@1
_B&#65533;&#1272;F:&#65533;!Ly&#65533;&#65533;&#65533;pf=&#65533;q2L&#65533;&#65533;r&#65533;PY5U&#65533;F4A&#65533;&#65533;@r&#65533;pZ@&#65533;&#65533;&#65533;&#65533;(s2&#65533;&#65533;&#65533;` 8&#579;
H&#65533;-0q&#1361;Tc$%U&#65533;&#65533;21`&#65533;&#65533;&#65533;VD'&#65533;5/)(&#65533;'H&#65533;&#65533;T&#65533;&#65533;^%)Ja&#65533;_&#65533;Bg &#65533;6&#65533;[nC&#65533;&#65533;&#65533;(D&#65533;i4F&#65533;x5&#65533;	&#65533;`&#65533;&#65533;&#65533;&#65533;&#65533;L-q&#65533;&#65533;&#65533;&#65533;r*S&#65533;6&#65533;&#65533;?i#&#65533;o&#65533;&#65533;P{&#65533;&#65533;utx&#65533;ko&#65533;&#65533;&#65533;@:J&#65533;@<0Cj&#65533;i9&#65533;M&#65533;&#65533;&#65533;|ru&#65533;U&#65533;&#65533;w&#65533;&#174;&#65533;&#46306;(U&#65533;&P&#65533;&#65533;BOhA&#65533;'21/&#65533;&#65533;G&#65533;0)dq&#65533;_pc&#65533;(7&#65533;&#65533;&#65533;V&#65533;b&#65533;&#65533;T.&#65533;!&#65533;gLq&#65533;xF:&#65533;x&#65533;&#65533;&#65533;u&#65533;%BZ&#65533;&#65533;&#1236;\&#65533;H&#65533;&#1073;&#65533;&#65533;oL &#65533;&#65533;&#65533;	&#65533;&#65533;&#65533;@&#65533;S&#65533;p8&#65533;,&#65533;&#65533;&#65533;J&#65533;>6 
&#65533;&#65533;S\-&#65533; *&#65533;&#65533;&#65533;Oj<&#65533;r]&#65533;C+&#65533;|O&#65533;&#65533;>&#65533;W&b&#65533;&#65533;_x&#65533;&#65533;(&#65533;)x&#65533;S&#65533;&#65533;&#65533;E.Z1&#65533;V&#65533;"&#65533; &#65533;<&#65533;&#65533;Rs&#65533;&#65533;&#65533;&#65533;/=&#65533;a&#65533;&#65533;FD&#1068;%RS&#65533;iZ&#65533;U
&#65533;&#65533;&#65533;&#65533;hG&#65533;&#65533;f*p&#65533;
@&#65533;7&#65533;x&#65533;t`hSm n&#1024;hKL&#65533;\&#65533;$U,5|&#65533;&#65533;[S&#65533;d&]H&#65533;&#65533;G&#65533;8~(&#65533;&#65533;&#65533;Q&#65533;"&#65533;&#65533;&#65533;&#1738;|]&#65533;&#65533;&#65533;&#65533;&#65533;(@!&#65533;^&#65533;S&#65533;&#65533;&#65533;9&#65533;A&#65533;&#65533;jy&#65533;*&#65533;&#65533;4&#65533;a|`40*H
B&#65533;"X&#65533;&#65533;&
(&#65533;	&#1241;&#65533;&#65533;F&#65533;&&#65533;&#65533;&#65533;y&#65533;V&#65533;&#65533;&#65533;&#65533;9x&#65533;0`&#65533;&#65533;=Z&&#65533;&#65533;	&#65533;&#65533;&#65533;%n&#65533;;xu&#65533;&#65533;(&#65533;S&#65533;&#65533;~&#65533;MO)&#65533;&#65533;c&#1739;&#65533;&#65533;&#65533;/jQ&#65533;M&#65533;&#65533;&#65533;u1C&#65533;&#65533;&#65533;P7&#1297;z&#65533;&#65533;_V9&#65533;a\&#65533;$# C8&#65533;&#65533;&#65533;(!&#65533;X#&#956;&#65533;jW&#65533;&#65533;&#65533;y&#65533;)&#65533;<&#65533;V&#65533;&#65533;|&#65533;s&#65533;D$&#65533;	p&#65533; BJR&#65533;&#65533;t&#65533;&#65533;;&#65533;0 x&#65533;1W8&#65533;&#1459;&#65533;;=/&#65533;+v&#65533;cRpB&#65533;h&#65533;,2A&#65533;O(&#65533;&#65533;0&#65533;F&#65533;&#65533;&#65533;
&#400;&#65533;&#65533;"9&#65533;au&#65533;&#65533; OG5&#65533;&#65533;&#65533;z`&#65533;d&#65533;@&#65533;%(&#65533;&#65533;"&#65533;&#65533;/&#65533;6&#65533;#0&#65533;8&#65533;&#65533;&#65533;&#65533;@&#65533;&#65533;]&#65533;&#65533;g;&#65533;>PCz@&#65533;~`&&#65533;&#65533;
>&#65533; t&#65533;&#65533;&#65533;&#1181;&#65533;U&#65533;&#65533;)&#65533;)&#31818;&#65533;o&#65533;&#65533;6&#65533;`&#65533;&#3151;&#65533;Ov&#65533;&#65533;:&#65533;&#65533;&#65533;e(B&#65533;v&#65533;&#65533;&#65533;F.\&#65533;i&#65533;&#65533;&#65533;&#65533;3&#65533;1&#65533;j&#65533;&#65533;&#65533;&#65533;&#65533;*V&#65533;&#65533;&#65533;*&#65533;&#65533;3&#65533;@&#65533;&#65533;8&#65533;;G&#65533;&#936;Mm&#65533;/&#65533;&#65533;_&#65533;&#65533;&#65533;| &#65533;`I	4M&#65533;&#65533;&#65533;&#65533;&#65533;D&#65533;A&#65533;&#65533;&#65533;&#65533;&#65533;(&#65533;&#65533;e&#65533;&#65533;=&#65533;&#65533;&#65533;&#65533;&#65533;_v&#65533;n&#65533;&#65533;.&#65533;8&#65533;&#65533;C&#65533;&#65533;&#65533;&#65533;9&#65533;&#65533;:&#65533;&#65533;&#65533;4&#65533;&#65533;J&#65533;\&#1925;&#65533;"&#65533;&#65533;&#65533;&#65533;&#536;M&#1731;Y&#1731;}&#889;&#65533;`&#65533;&#65533;a&#26710;&#65533;&#65533;&#65533; &#65533;@&#65533;&#65533;&#65533;n&#65533;&#1544;mMv&#65533;&#65533;I&#65533;&#65533;xK&#65533;X&#65533;&#65533;&#65533;M`V&#65533;&#65533; &#65533;a&#65533;f&#65533;&#594;&#65533;!zq&#231;t&#65533;8&#65533;&#65533;8&#65533;&#65533;	&#65533;B&#65533;3&#65533;&#425;&#65533;9&#65533;C&#541;&#65533;&#65533;#0&#65533;0T&#65533;&#65533;&#65533;&#65533;P&#65533;7&#65533;O1&#65533;&#65533;&#65533;&#65533;M&#65533;aan^&#65533;&#65533;&#65533;&#65533;8@&#65533; 	 &#1161;9&#65533; &#65533;&#65533;N&#65533;&#1738;]&#65533;n&#758;d#]&#65533;zM&#65533;B&#65533;&#65533;&#65533;U&#65533;&#65533;&#65533;,&#65533;-&#65533;O&#65533;&#65533;&#65533;&#65533;&#65533;/t7&#405;&#65533;a:p&#65533;2&#65533;&#65533;&#65533;0M&#65533;!|&#65533;0gX&#137;&#65533;H&#65533;#&#65533;L&#65533;u&#65533;#6jU&#65533;A%&#65533;&#65533;Mb&#65533; &#65533;&#65533;| p 	&#65533; u&#65533;&#65533;&#65533;&#65533;? P&#65533;IS&#65533;&#65533;&#65533;A&#1719;|M,&#65533;&#65533;b'! &#65533;&#65533;&#65533;XZ&#514;.v'&#65533;U)&#65533;B'd&#65533;&#65533;lL&#305;&#65533;&#65533;+&#65533;B4&#65533;:818&#65533;&#65533;-&#65533;9&#65533;&#65533;=&#65533;9&#65533;",#D%`&#65533;%&#65533;&#65533;#&#65533;&#65533;#&P&#65533; F"8a&#65533;#b&#65533;`^:&#65533;_&#65533; &#65533;&#65533;&#65533;R8&#65533;s4&#65533;&#65533;&#65533;qq&#65533;?$&#65533;*B&#65533;O$P<&#65533;&#65533;&#18933;@\Y&#65533;'&#65533;&#65533;~&#65533;' &#65533;&#65533;&#65533;&#65533;-&#65533;*&#65533;&#65533;&#65533;&#65533;&#65533;&#65533;!&#65533;`D&#65533;4p&#65533;HV&#65533;C:&#65533;W<p:&#65533;<&#515;<&#65533;&#65533;4<&#65533;08#TB&#65533; &#65533;M."N&#65533;d&#65533;&#65533;&#65533;&#65533;dn&#65533;Pr:A&#65533;&#65533;&#65533; J|&#65533;&#65533;&#65533;&#65533;&#65533;&#65533;T&#65533;&#65533;\&#65533;vX&#65533;#&#65533;k&#65533;[
1wx%Zi@&#1570;~&#65533;&#65533;,&#1026;.&#1538;^&#65533;BF&#65533;&#65533;y^&#65533;&#65533;&#65533;&#65533;t&#65533;&#65533;$=h3&#131;=&#65533;e9&#65533;&#65533;&#65533;<&#65533;!&#65533;&#1796;q#N&#65533;&#65533;|c&#65533;Q&#65533;&#65533;&#65533;&#65533;Pf&#65533;&#65533;db&#65533;iA&#768;(&#65533;&#65533;&#65533;&#65533;|&#65533;&#65533;&#65533;=: &#65533;&&#65533;&#65533;&#65533;Z&#65533;kZR&#65533;&#65533;&#65533;l&#65533;&#65533;&#65533;~&#65533;B-P&#65533;-&#49280;2&#65533;&#65533;-&#65533;&#65533;!c]&#65533;7,F/&#65533;Z.&#65533;&#65533;&#65533;&#65533;I&#65533;&#65533;qhI&#65533;&#65533;C9\C9<&#65533;4&#65533;k&#65533;0&#65533;M6&8&#65533;&#65533;6&#65533;&#65533;&#65533;&#65533;\&#65533;&#65533;&#65533;&#65533;&#65533;&#65533;'R&#65533;&#65533;@&#65533;s&#65533;&#65533;tP&#65533;&#65533;h6&#65533;&#65533; &#65533;&#65533; HUO&#65533;&#65533;vx&#65533;&#65533;&#65533;S &#65533;&#65533;&#65533;&#65533;&(&#65533;@l&#65533;'Q^h-&#514;$&#65533;/&#65533;&#65533;y&#65533;&#65533;7&#65533; :&#65533;9&#65533;M&#65533;C/&#65533;B4&#65533;!&#65533;&#65533;4&#65533;&#65533;5x&#65533;I&#65533;&#65533;1c<8#6@&#65533;Ct&#65533;&#65533;&#65533;&#65533;&#65533;N>&#65533;-&#65533;8!&#65533;k&#65533;&#65533;$b&#65533;x^&#65533;y"&#65533; &#65533;&#65533;&#65533;&#291;&#65533; (&#65533;&#65533;&#65533;&#65533;HG&#65533; &#65533;*&#344;&#65533;g	&#65533;G{&#65533;&#65533; &#65533;S&#65533;&#65533;"&#65533;A(&#65533;R&#65533;&#65533;-&#65533;-&#1026;&#65533;&#65533;y&#65533;B4&#65533;!:&#65533;C:&#65533;&#198;LC&#65533;/8C.&#65533;(&#65533;&#65533;+DC&#65533;&#65533;T5\C&#65533;&#65533;&#65533;&#409;:&#65533;T5&#65533;&#65533;0&#65533;A&#65533;&#65533;&#65533;%&#65533;0<&#1972;9&#65533;&#65533;1&#65533;&#34398;&#65533;&#65533;8v[&#65533;&#65533;k
&#65533;H@I@&#1180;&#65533;
&#65533;#&#65533;q&#65533;&#65533;&#65533;&#1096;&#65533;&#65533;&#65533;Y&#65533;&&#65533;f&#65533;&#65533;&#65533;$&#65533;&#65533;O&#65533;*!&#65533;&#65533;A&#65533;&#65533;"&#65533;&#65533;&#65533;D&#65533;&.&#65533;&#65533;l&#65533;cp&#65533;4&#65533;,\&#65533;6C.&#65533;B&#65533;&#65533;&#65533;&#65533;Zk&#65533;&#65533;&#223;r&#65533;2,&#65533;&#65533;&#65533;&#65533;A&#65533;=&#65533;&#65533;&#65533;v&#65533;_&#65533;&#65533;&#65533;Q&#65533; R&#65533;&#65533;V&#65533;Pz&#65533;&#65533;h&#65533;&#65533;&#65533;&#65533;&#65533; 	TA| @&#65533;&#65533;x&#65533;s&#65533;&#65533;&#65533;S#q&#65533;&#65533;&#65533;#eM% &#65533;1&#65533;&#65533; t(H,&#1692;&#65533;-&#65533;i-&#65533;&#65533;&#65533;p&#65533;8&#65533;&#65533;(&#65533;F&#313;7x&#65533;&#65533;B!&#65533;B&#65533;Z&#65533;4&#65533;&#65533;5&#65533;d9`&#65533;KA+<B#(&#65533;j&#65533;&#65533;(DN6&#65533;M&#65533;6&#65533;#7&#65533;&#65533;&#65533;&#65533;&#65533;v&#65533;&#65533;b&#65533;;&#65533;&#65533;'&#65533;&#65533;&#65533;&#65533;&#65533;g&#65533;&#65533;S&#65533;,A  p&#65533;>%l&#65533;&#65533;&#1574;T&#65533;&#65533;&#65533;&#65533;&#65533;C.d_&#65533;B&#65533;&#65533;B*&#65533;7|&#65533;YY&#65533;	+&#65533;&#65533;B8&#65533;`8\&#65533;&#65533;a&#65533;3&#65533;&#65533;I&#65533;l9 &#65533;#@&#65533;#&#65533;&#65533;HPi&#65533;&#65533;&#65533;r&#65533;&#65533;&#65533;@&#65533;&#65533;c&#65533;&#65533;k&#65533;b&#65533;&#65533;,&#1025;$&#65533;&#65533;&#65533;&#65533;&#65533;&#65533;"&#65533;&#65533;@ &#65533;@&#65533;&#65533;&#65533;&#65533;&#65533;|K&#65533;Z&#65533;j&#65533;jQp&#65533;&&#65533;&#65533;&#65533;G&#65533;&#65533;@&#65533;UY>0&#65533;&#65533;&#65533;&#65533;&#65533;/HQ&#65533;ela&#65533;C7&#65533;B!&#65533;&#65533;i0&#65533;&#65533;)l&#65533;&#65533;&#65533;}A/48&#1238;M&#65533;244$4j&#65533;&#65533;M~&#65533;&#65533;&#65533;8&#65533;&#65533;\&#65533;&#970;&#65533;&#65533;a&&#65533;@&#65533;&#65533;&#65533;A &#65533;|RU&#65533;&#65533;SQ( &#65533; H&#65533;%&#65533;&#65533;&#65533;&#65533;&#65533;&#65533;%&#65533;&#65533;]i&#65533;&#65533;Od@80&#65533;&#65533;^&#65533;&#65533;)&#65533;&#65533;&#65533;&#65533;1&#65533;B(&#65533;'l&#65533;&#65533;k.&#65533;&#65533; &#65533;1&#65533;!&#65533;&#65533;&#65533;I&#65533;QC&#65533;>&#65533;2&#65533;&#65533;0L&#215;u&#65533;30$&#65533;A&#31001;&#65533;&#65533;&#65533;,&#65533;&#65533;S&#65533;:&#65533;:V&#65533;&#65533;&#363;&#65533;4B#&#65533;A<G(&#65533;J&#65533;&#280;,  &#65533;M&#65533;&#65533;n&#850;Z1&#65533;&#65533;&#65533;&#65533;^&#65533; xZo&#65533;&#65533;P&#65533; &#65533;%ZT)dBD&#65533;B&#65533;0&#65533;.&#65533;%&#65533;&#65533;B/&#65533;&#65533; &#65533;b&#65533;6,s!&#65533;B+&#65533;&#65533;*C7&#65533;&#65533;4&#1303;3+&#65533;&#65533;3r&#65533;=&#65533;#,3#&#65533;&#65533;%&#65533;0T@$S.&#65533;q[[j&#65533;
&#65533;&#65533;fb&#65533; &#65533;?&#1985;h&#65533;&#65533; <&#65533;,&#65533;<&#65533;@N&#65533;&#65533;S w&#65533;7&#65533;&#65533;I&#65533;&#65533;DA&#65533;rVHE&#65533;@ &#65533;%'&#65533;1^&#65533;&#65533;\ &#65533;&#65533;|`&#65533;F&#65533;ia&#65533;&#65533;)H&#65533;q&#65533;B/&#65533;Ba8&#65533;c&#65533;6gH&#65533;&#65533;&#65533;i&#65533;5&#65533;"8B"/&#65533;:&#65533;&#65533;A&#65533;&#65533;&#65533;  &#65533;Q&#65533;&#65533;c.&#65533;k&#65533;&#65533;&#65533;&#1792;&#65533;?&#65533;3&#65533;&#65533;&#65533;&#65533;&#65533;&#65533;&#65533;&#65533;iN%&#65533;L&#65533;&#65533;&#65533; &#65533; (&#65533;OT&#65533;&#65533;E&#65533; 8	&#65533;&#65533;&) 2&#65533;&#65533;&#65533;&#65533;)&#65533;&&#65533;2&#65533;B/&#65533;&#65533; &#65533;&#65533;&#65533;*&#65533;B/L&#65533;`*'5`_7&#65533;&#65533;0&#65533;!9@, B$\&#65533;P&#65533;%&#65533;&#65533;A&#65533;&#65533;Q&#65533;Q&#1745;8&#65533;%&#65533;s&#65533;n&#65533;A#&#65533;&#65533;H&#65533;fA@	&#65533;&#65533;&#65533;&#65533; &#65533;>V]&#52914;&#65533;&#65533;&#65533;C&#65533;T&#1213;&#65533;u\GE&#65533;"&#65533;&#65533;&#65533;&#65533;&#65533;^ut-&#65533;&#65533; &#65533;&#65533;B(&#65533;6&#65533;&#65533;4&#65533;&#65533;%V&#65533;U" B/8F7P&#65533;&#65533;&#65533;3d&#65533;3`1&#65533;3&#65533;&#65533;"D&#65533;$&#65533;s3P&#65533;A&#65533;&#65533;&#65533;&#65533;&#65533;k5&#65533;&#65533;&#65533;:&#65533;&#65533;%&#65533;&#65533;&#65533; ?&#65533;A&#65533;&#1665;&#65533;@H&#65533;
&#65533;&#65533;&#65533;&#65533;&#65533;M&#65533;&#65533;&#65533;&#65533;&#47477;&#65533;A&#65533;D&#65533;&#65533;"w~&#65533;W&#65533;&#65533;&#65533;l@&#1834;C&#65533;&#1705;&#65533;&#65533;/&#65533;&#65533;.&#65533;B'0&#65533;&#65533;&#1164;B&#65533;`&#65533;&#65533;A&#65533;&#65533;&#65533;&#65533;+&#65533;B &#65533;&#65533;)&#65533;dO&#65533;?&#65533;&#65533;|9}M&#65533;dr0D$@%&#65533;&#65533;~&#65533;&#65533;h&#65533;&#65533;8&#65533;Li&#65533;o&#65533;&#65533;hX&#65533;&#65533; &#65533; &#310;&#65533;&#65533;$&#65533;x&#65533;&#65533;2T&#65533;=	&#65533;&#65533;&#65533;/Wr%&#65533;Y
&#65533;&#65533;a1(&#65533;A}&#65533;1,U&#65533;x]&#65533;q-&#65533;&#65533;&#65533;2&#65533;f'&#65533;&#65533;A'l&#268;&#65533;&#65533;&#65533;h&#65533;`
&#65533;=&#65533;*&#65533;B|&#65533;w&#65533;&#65533;&#65533;?&#65533;3.&#65533;/C{&#65533;$LB&#65533;&#65533;&#65533;z&#65533;&#65533;&#65533;V&#65533;sy&#65533;^&#65533;&#65533;0w&#65533;&#65533;>+ &#65533;3  &#65533;h&#65533;&#65533;&#65533;&#65533;TAH&#65533;u&#65533;&#65533;&#65533;&#65533;T&#65533;&#65533;
&#65533;kR&#65533;we|&#65533;&#65533;&#65533;:&#65533;&#994;T&#65533;&#65533;&#254;&#65533;)l2&#65533;&#65533;&#65533;&#65533;,&#65533;,I&#65533;&#65533;&#65533;&#65533;&#65533;&#65533;&#65533;{l&#65533;Q&#65533;&#65533;B1LQ4h&#2025;G&#65533;0&#65533;&#65533;&#65533;&#65533;&#65533;d&#65533;&#65533;$@&#172;&#65533;z&#65533;:&#65533;&#65533;&#65533;&#65533;&#65533;Q-im&#65533;U&#65533;`u(&#65533;&#65533;&#65533;tHT&#65533;&#65533;&#65533;&#65533;&#65533; &#65533;@&#65533;&#65533;%qZ&#65533;&#65533;-&#65533;&#65533;qRZ&#65533;.d&#65533;U&#65533;&#65533;(p&#65533;:$\)&#65533;-&#65533;B,&#65533;&#65533;{B,&#65533;&#65533; &#1126;&#65533;{&#65533;B(&#65533;B&#65533;D&#65533;6o35H&#65533;&#65533;Cker&#65533;-&#65533;0&#65533;&#65533;3C0,2&#65533;&#65533;&#65533;&#65533;&#65533;A$&#65533;p&#65533;&#65533;&#65533;&#65533;&#65533;8&#65533;&#65533;&#65533;m&#65533;&#65533;&#65533;&#65533;&#65533; &#65533;@|&#65533;&#65533;&#65533;&#531;<&#65533;g&#65533;d&#65533;&#65533;&#65533; &#65533;&#65533;&#65533;@
W^&#65533;%A&#1189;a&#65533; &#65533;r&#1097;'&#65533;;r&#65533;!&#65533;&#65533;	&#65533;A.&#65533;&#65533;6Yx&#65533;B^&#65533;fD&#65533;&#65533;&#65533;lB&#65533;&#65533;;&#65533;/&#65533;&#65533;&#65533;&#65533;9&#65533;M5l&#65533;&#65533;ze/&#65533;&#65533;+&#65533;&#65533;#&#65533;=#S&#65533;$LB3dC6@343XB&#65533;&#65533;&#65533;&#65533;&#65533;7&#65533;&#65533;&#65533;:&#65533;p@TA&#65533;~&#65533;&#65533;V'&#65533;	TI&#65533;#&#65533;XIv&#65533;|&#65533;O&#65533;,W&#65533;2&#65533;&}G(&#65533;&#65533;d&#1900;^E&#65533;&#65533;D&#65533;@&#65533;&#65533;&#65533;&#65533;&#1447;R&#65533;6&#65533;&#1717;&#65533;&#65533;N&#65533;&#65533;l:&#65533;)&#65533;2&#65533;@&#65533;B&#65533;&#65533;*W&#65533;i&#1892;EI-&#65533;4j&#990;A&#65533;&#65533;&#1177;0b-&#65533;&#65533;|&#65533;*&#65533;&#65533;H&#65533;&#65533;L&#65533;&#268;&#65533;:&#1536;j&#65533;6R&#65533;!dP&#65533;&#65533;&#65533;&#65533;&#65533;d@&#65533;&#65533; C&#65533;p&#65533;&#1059;J&#65533;:Y&#65533;d&#65533;CG&#65533;&#65533;&#65533;$$(&#65533;vA&#65533;&#65533;h&#65533;&#65533;&#65533;\&#65533;&#65533;0&#65533;@_&#65533;& `p`&#193;$&#65533;&#65533;@&#65533;&#207;!G&#65533;lx&#65533;&#65533;&#65533;j&#65533;&#65533;&#65533;6Z&#65533;>}&#1684;&#65533;2d&#65533;6&#65533;&#65533;H&#65533;&#793;P&#65533;@aD&#1387;&#1588;h&#65533;H:&#65533;&#65533;q&#65533;&#65533;j&#1244;[F&#65533;0j&#65533;^&#65533;r,R&#65533;<{&#65533;e&#65533;&#65533;&#65533;Ps&#1434;1&#65533;&#65533;gH&#65533;J-&#65533;&#65533;
&#65533;2x&#65533;&#65533;!&#65533;-c&#65533;X&#1122;F&#65533;&#65533;<r&#65533;&#65533;g &#65533;&#65533;&#65533;0&#747;&#65533;|&#65533;-&#65533;&#65533;"&#1071; #,2&#65533;&#65533;&#65533;&#65533;(&#65533;&#65533;0&#65533;&#65533;&#65533;?*@&#65533;&#65533;]H!%&#65533;d&#65533;eYB-&#65533;OY1&#65533;B&#65533;&#65533;QZ&#65533;%&#65533;&#65533;n&#953813;&#65533;&#65533;WTQ&#341;W&#65533;cX&#65533;&#65533;$&#65533;&#65533;&#1337;&k&#65533;&#65533;&#65533;&#65533;&#65533;0&#65533;
@&#65533;&#65533;
n&#65533;!&#65533;<H&#65533;&#65533;&#65533;&#65533; 6&#65533;&#65533;&#65533;6&#65533; &#65533;&#65533;#&#65533;&#65533;)&#65533; &#65533;&#65533;JPA&#65533;&#65533;* /&#65533;&#65533;&#65533;k &#65533;(&#65533;&#65533;&#65533;C&#65533;L&#65533;		+ &#65533;/\&#4503;QB1R>&#65533;e^L9#4A&#65533;pMP@&#65533;&#65533;&#65533;O1&#65533;&#65533;`&#65533;&#65533;&#65533;jL&#65533;m&#65533;^Z&#65533;UrUZa&#358;;&#65533;X&#65533;&#65533;`&	&#65533;h&#65533;&#65533;&#65533;&#65533;a*&#65533;D5&#65533;&#65533;~&#65533;A&#65533;:&#65533; 2&#65533;6+&#65533;&#65533;&#206;q&#65533; &#65533;&#65533;&#65533;B8&#65533;&#65533;u&#65533;&#65533;0@&#65533;x`&#65533;SA&#65533;&#65533;" &#65533;	s,&#65533;&&#65533;1 03&#65533;&#65533;>&#65533;&#65533;&#65533;RL&#65533;d"L&#65533;O}&#65533;&#65533;&#65533;&#65533;J&#65533;Q&#65533;A&#65533;&#65533;^D&#65533;&#65533;$&#65533;~&#65533;IBPFY&#65533; &#65533;Y&&#65533;&#65533;&#65533;&#65533;)&#65533;;&#65533;hf&#65533;&#65533;fQ&#65533;G&#59427;&#65533;!&#65533;mc&#65533;T&#65533;&#65533;nP p&#65533;&#65533;&#65533;>&#65533;~&#65533;&#65533;P&#65533;?&#65533;&#65533;k&#65533;&#65533;&#65533;*`?&#65533;&#65533;&#65533;&#65533;A}&#65533;&#65533;&#65533;D&#65533; &#65533;%^B&#65533;$&#65533;&#65533;EMnB&#65533;&#65533;&#520;#J&#65533;&#65533;2.&#65533;&#65533;hb&#65533;u&#1431;&#65533;\I&#65533;0&#65533;(&#65533;&#65533;k&#17305;'&#65533;$&#65533;:$&#65533;&#65533;F&#65533;&#65533;&#65533;Jq&#65533;&#1059;&#1339;&#47230;F&#65533;`&#65533;&#65533;&#65533;0&#65533; \-B&#65533;&#65533;&#65533;s&#65533;&#65533;&#65533;&#65533;&#65533;&#65533;&#65533;Ox&#65533;&#65533;&#65533;w&#65533;&#65533;&#65533;&#65533;&#65533;7B&#65533;}[{&#65533;&#65533;&#65533;&#65533; &#65533;&#1249;&#65533;A8u8&#65533;3.&#65533;&#340;m&#65533;?c&#65533;[Bq-S@1&#65533;&#65533;3w_&#65533;&#65533;t&#65533;FgL&#65533;
D&#65533;Ase&#65533;B!Ta&#65533;H4"y&#65533;$&#65533;p&#65533;A&#65533;Y&#65533;&#65533;R&#65533;&#65533;&#65533;r&#65533;&#65533;&#1873;&#65533;&#65533; &#65533;v&#65533;&#65533;&#65533;z&#65533;&#65533; &#65533;1&#65533;&#65533;&#65533;x&#65533;.$@]b&#1787;&#65533;&#65533; &#65533;-&#65533;@|&#65533;&#65533;&#65533;&#65533; &#65533;f_&#65533;3b&#65533;T`S&#65533;)*&#65533;&#65533;|&#65533;&#65533;&#65533;/wS&#65533;&#65533;q@E&#512;&#65533;-&#65533;a&#65533; F.Z&#65533;
&#65533;=c&#65533;&#65533;&#65533;)&#65533;7&#65533;&#65533;&#65533;&#65533;+a@&#65533;&#65533;&#65533;&#65533;$	;&#65533;&#65533;j2&#65533;&#65533;n0EZ&#65533;<&#65533;&#65533;b&#65533;&#65533;`&#65533;vXA@&#65533;&#65533;p<&#65533;&#65533;&#65533;&#65533;w&#65533;&#65533;Ekm&#65533;&#65533;&#65533;&#677;.8@&#65533;2&#65533;#&#65533;r2&#65533;&#144;&#65533;p!U&#65533; &#65533;D&#65533;&#65533;*&#65533;&#65533;&#65533;0ELa&#65533;8T$&#65533;$&#65533;&#1029;2&#65533;&#65533; &#65533;)&#65533;a&#65533;l&#65533;&#65533;0&#65533;&#65533;&#65533;&#65533;?&#65533;&#65533;w&#65533;D#&#65533;(&#65533; &#65533;@o&#65533;B&#65533;dP&#65533;s&#65533;&#65533;&#65533;= &#65533;T&#65533;&#65533;3&#65533;&#65533;@&#65533;P8 &#65533;zgD	B" l&#65533;&#65533;&#65533;&#65533;&#65533;&#65533;&#65533;&#65533;&#65533;%&#65533;X&#65533; &#65533;FK&#65533;QBCL.&#65533;&#65533;2&#65533;(Eg0&#65533;'HQ
p&#65533;b}&#65533;&#65533;E1&#65533;L&#65533;&#65533;&#65533;cC&#65533;&#65533;2t&#65533; IvD&#65533;&#65533;D&#65533;&#65533;!
u&#65533;&#65533;$&#65533;&#65533;v&#65533;&#65533;&#65533;>@&#65533;&#65533;2&#65533;+&#65533;
=&#65533;&#65533;<px&#65533;&#65533;&#65533;&#65533; X0k&#65533;&#65533;&#207;>p<u&#65533;&#609;`k&#65533;[&#65533;w&#65533;&#65533;L&#65533;&#65533;b2&#65533;&#65533;#&#65533;23@&#65533;0J&#65533;&#65533;&#65533;&#65533;b)n&#65533;>S&#65533;b&#65533;&#65533;&#65533;i&#65533;p&#65533;2&#65533;(e &#65533;&#65533;@'4&#65533;	Dm1&#65533;W&#65533;&#65533;&#65533;8&#65533;&#65533;&#65533;#&#65533;&#65533;ZpD&#65533;&#65533; ha&#65533;>&#65533;&#65533;&#65533;b5Rx;&#65533;&#65533;&#65533;Tp&#65533;&#65533;` =&#65533;A&#65533;8&#65533;`2 &#65533;n&#65533;]&#65533;&#65533;   &#65533;&#65533;W&#843;k}a&#65533;\Y&#65533;~5&#65533;2&#65533;{  &#65533;a((X
&#65533;L@Q&#65533;&#65533;EF6&#65533;bcby&#65533;'&#65533;W&#65533;&4!&#65533;H&#65533;&#65533;Za&#65533;&#3618;&#65533;hE&#65533;&#1028;#&#65533;apD&#65533;&#65533;&#65533;NI&#65533;M8&#65533;Av&#65533;k&#65533;.&#65533;&#65533;<&#65533;AfPS&#65533;
&#65533;&#65533;V&#1314;,|&#65533;9&#65533;&#65533;&#65533;o&#65533;Qr&#65533;k_N&#599;&#65533;&#65533;{r&#65533;\0&#65533;=[&#65533;&#65533;2&#65533;&#65533;W&#65533;.&#65533;&#65533;  "(F&#65533;84d&#65533;&#65533;&#65533;&#65533;E+P&#65533;@&#65533;"&#65533;F&#65533;J5&#65533;g&#65533;v&#65533;mFA&#65533;3&#65533;&#65533;&#65533; E&#65533;&#65533;&#65533;&#65533;%&#65533; &#65533;hDU&#65533;&#65533;E&#65533;@&#65533;&#65533;&#65533;!&#65533;H&#184;)&#65533; &#65533;&#65533;&#65533;&#65533;&#65533;&#65533; &#65533;T ~ &#65533;&#65533;x&#65533;]&#65533;&#65533;&#65533;&#65533;p&#65533;&#65533;&#65533;k&#65533; &#65533;&#65533;	&#65533;{&#65533;&#65533;&#65533;&#65533;6&#1370;&#65533;&#65533;@t&#65533;&#65533;"X&#65533;'e&#65533;-Za&#65533;B&#65533;"q&#65533;&#65533;E!dZ&#65533;Ax&#65533;c&#65533;&#65533;l&#65533;&#65533;P&#65533;&#65533;&#65533;&#65533;0&#65533;(&#688;&&#65533;`	Qx &#65533;&#65533;&#65533;&#65533;)&#65533;A&#65533;<y#&#65533;#&#65533; &#65533;&#65533;&#65533; &#65533;&#65533;@&#65533;>4 &#1549;&#65533;&#65533;&#65533;&#65533;&#65533;u-&#65533;@&#65533;&#65533;&#65533;/&#65533;R&#65533;~%&#65533;g)&#65533;&#65533;vOBK &#65533; lP"&#65533;&#65533;&#65533;(wT&#65533;(&#65533;&#65533;E4r1
2&#65533;&#65533;&#65533;@&#65533;)F1&#65533;&#445;ap`m+NaC&#65533;&#65533;	&#65533;&#65533;&#65533;X&#65533;H&#65533;ZL&#65533;&#65533;np&#65533;&#65533;^&#65533;&#65533;&#65533;gX&#65533;O&#65533;&#65533;&#65533;A&#65533;&#65533;&#65533;&#65533;&#65533;$x@	&#65533;&#65533;c&#65533;&#65533; 0&#65533; &#65533;6&#65533;&#65533;&#65533; rw&#65533;y&#65533;{q&#65533;&#1266;0&#65533;"&#65533; &&#65533;!&#65533;0&#65533;&#65533;K&#65533;&#65533;&#65533;&#65533;&#65533;j&#65533;&#65533;{
&#65533;&#65533;h&#65533;D!L&#65533;Q@&#65533;]8D*^t80&#65533;	K&#65533;VA$&#65533;ZV&#65533;&#65533;p]&#65533;(&#65533;&#65533;/&#65533;&#65533;g@&#65533;(d&#65533;Y&#65533;@&#65533;|&#65533;`&#65533;&#65533;H0\&#65533;&#65533;` &#65533;&#65533;&#65533;a&&#65533;u&#65533;&#1982;0&#65533;/&#65533;:h&#65533;&#190;&#65533;w&#879;   xA&#65533;`&#65533;O&#65533;&#65533;a&#65533;&#65533;9&#65533;&#65533;&#65533;&#65533;Q&#65533;jE(&#65533;f-&#65533;&#65533;V&#65533;^&#65533; >o&#65533;&#65533;&#65533;	&#65533;&#65533;	&#65533;@ A$&#65533;&#65533;x&#65533;Z&#1706;j\&#65533;f&#65533;&#65533;l &#65533;&#65533;@
hO+>&#65533;&#65533;&#1536;F fH&#65533;&#65533;8&#65533;Tp&#65533;H`&#65533;&#65533;&#65533; k&#65533;&#65533;&#65533;&#65533;&#65533;N.&#1542;Q&#65533;10&#65533;&#65533;E&#65533;&#65533;O&#65533;$&#65533; `&#65533;&#65533;:&#65533;6"&#65533;&#65533;	6FaRa&#65533;GAD&#65533;&#65533;\&#65533;&#65533;`~$&#65533;&#65533;&#65533;,L&#65533;&#65533;	d,&#65533;&#65533;&#65533;&#65533;MPs`b@&#65533;&#65533;N&#65533;&#65533;&#65533;&#65533;`&#65533;&#65533;Mw&#65533;&#65533;&#65533;`~o&#65533;&#65533;&#65533;&#65533;&#65533;&#65533;+&#65533;&#65533;&#65533;&#65533; n&#65533;`&#65533;&#65533;^&#65533;l_&#65533;&#65533;_t&#893;,&#65533;#{|&#65533;B&#65533;&#65533;&#239;&#1547; &#65533;&#65533; &#65533; &#65533;n&#65533;nA
&#65533;&#65533;R`#P!@&#65533;!#NN&#65533;&#182;P&#65533;&#65533;x&#65533;zQK&#65533;&#65533;&#65533; &#65533;&#65533;&#65533;s&#65533;&#65533;&#44592;P&#65533;&#65533;&#65533;` &#65533;
f&#65533;F@T&#65533;
Q+&#65533; 8`8&#65533;&#65533;&#65533;&#65533;&#65533;&#65533;xdg0A&#65533;&#65533;&#65533;
{&#1286;&#15503;&#65533;>&#65533;_t-2&#65533;&#65533;@t&#65533;&#65533;|&#65533;c&#65533;[6H&#65533;P&#65533;&#65533;BA&#65533;&#65533;&#65533;&#65533;&#65533;VA&#65533;P	&#65533;O&#65533;h&#65533;
&#65533;@&#65533;&#65533;&#65533;#y@h iT&#65533;jOZ&#65533;P`	&#65533;`&#1408;&#65533;`$&#65533;&#65533;@@&#65533;@ &#65533;&#65533;q&#65533;&#65533;k&#65533;&#65533;&#763;&#65533;/u(n &#65533;&#1934;&#65533;&#65533;&#65533;&#65533;A&#65533;&#65533;&#65533;&#65533;)&#65533;&#65533;^ &#65533;oz&#65533;YJ
&#65533;06A&#65533;F!FHE&#65533;LDaRaH^A&#65533;Ra&#65533;`
&#65533;&#65533;&#65533;F&#65533;&#65533;&#65533;	\&#65533;Z &#65533;&#65533;P U@&#720;:&#65533;D`&#65533;@V&#65533;h&#65533;jj@&#65533;<&#65533;'&#1265;&#65533;`p&#65533;&#65533;&#65533;h&#65533; &#65533;&#65533;-<&#65533;&#65533;r4k&#65533;&#65533;&#65533;&#65533;QG&#65533;z&#65533;\&#65533;5[a+&#65533;R,AA@&#65533;D&#65533;&#65533;r&#65533;
&#65533;&#65533;\"&#65533;&#65533;\aAM &#65533;P&#65533;@&#65533;2&#65533;&#65533;&#65533;+0&#65533;&#65533;&#65533;&#65533;&#65533;&#65533;@&#65533;&#516;&#65533;&#65533;8&#65533; @`&#65533;&#65533;&#65533;&#65533;&#65533;`p3;&#65533; fh3&#65533;f&#65533;]<3)Is>&#65533;`&#65533;&#65533;`&#160;&#1920;FZ&#65533;5]r&#65533;/&#65533;H&#65533; -&#65533;Y&#65533;&#65533;L-&#65533;WX!9 !l"&#65533;&#65533;&#65533;&#65533;+&#65533;30m`	x&#65533;&#1536;D&#65533;
&#65533; iF&#65533;&#65533; n&#65533;|&#826;~&#65533; &#65533;b&#65533;&#65533;&#65533;(&#65533;&#65533; t&#65533;y &#65533;>}&#65533;2&#1922;`&#65533;bR&#65533;&#65533;&#65533;m5M&#65533;z&#65533;n!ra&#65533;*l&#65533;&#65533;!7i&#65533;YkHr&#65533;V&#65533;W^!&#65533;&#65533;&#65533;&#65533;t&#65533;^ R :&#65533;&#65533;N&#65533;&#65533;&#65533;`&#1312;v&#65533;
v`&#65533;&#65533;Nw`N&#65533;&#65533;&#35899;  &#65533;&#65533;J`=`&#65533;h&#65533;&#65533;&#65533;G&#65533;G&#65533;qH&#65533;&#65533;&#65533;&#65533;&#65533;&#65533;`Fh&#309;6&#65533;5Oap&#65533;RFjS&#65533;^aK_aU&#65533;a(&#65533;&!&#65533; X &#65533;&#65533;SdL&#65533;&#65533;
&#65533;4&#418;&#65533;N&#65533;&#65533;5&#65533;f&#65533;&#65533;&#65533;yRFa&#65533;&#65533;&#65533;i3*`P>&#65533;/"&#65533;>&#65533;/ &#65533;-&#65533;&#65533;&#65533;!&#672;?W&#65533;6Ohd+mS&#672;]&#65533;]&#65533;&#65533;&#640;&#65533;H&#65533;a&V&#65533; &#65533;&HG^&#65533;Z&#65533;N&#65533;$7&#65533;&#65533;V`&#65533;&#65533;D&#65533; 
<&#65533;&#65533;K`&#65533;L&#65533;V&#65533;T&#65533;P&#65533;K&#65533;&#65533;.&#65533;&#65533;Q&#65533;0&#65533;&#65533;&#65533;&#65533;&#65533;Z?&#65533;&#65533;&#65533;&#65533;`&#65533;&#65533;^&#65533;
&#65533;&#65533;}AaFx%6msF>&#65533;!&#65533;m&#65533;&#65533;&#65533;i
&#65533;&#65533;&#65533;&#65533;-&&#65533;&#65533;&#65533; &#65533;`
&#65533;S&#65533;6 &#65533;:`&#65533;&#65533;&#65533;&#65533;
&#65533;`&#65533;QD&#65533;V &#65533;V&#65533;b&#65533;F&#65533;N&#891;&#65533;s&#65533;&#65533;VZ&#65533;&#65533;t&#65533;Qc&#65533;&#65533;&#65533;B:qd&#65533;&#65533;d/&#65533;&#65533;q&#65533;N&#65533;F&#65533;WT&#65533;	&#65533;]y&#65533;e&#1984;gCK
&#65533;&#65533;
&#65533;@&#65533;&#65533;&#65533;&#65533;&#65533;&#65533;X&#65533;&#65533;&#65533;&#65533;&#65533;&#65533;@/&#65533;pL&#65533;J&#65533;i&#65533;&#65533;+x&#65533;:`X&#65533;v&#65533;&#448;&#65533;&#65533;V &#65533;&#65533;&#65533;3-8&#65533;=&#65533;c 0&#65533;&#65533;&#1931;n{&#65533;dc&#65533;,A`@&#65533; &#65533; 76]KJ&#65533;5{&#65533;G
&#65533;&#65533;`
&#65533;`
&#65533; &#65533;g&#65533; &#65533;Z&#65533;&#65533;L&#65533;
&#65533;&#65533;&#65533;&#65533;V.M+f@bu`~s`&#65533;&#65533;&#65533;dwv?&#65533;&#65533;&#65533;&#65533;`F&#1270;=&#241;y`&#65533;&#65533;C[q&#65533;x&#65533;Gw&#65533;&#65533;hHa v &#65533; nE^&#65533;T&#65533;ei&#65533;&#65533;z{r&#65533;&#65533;&#65533;{w&#65533; zWa&#65533;&#65533;&#65533; 4p	Z&#65533;9V+&#65533;wb&#65533;Fmt@&#65533; Vwp&#65533;7sm&#65533; &#65533;"&#65533;&#1907;y&#65533;&#65533;3c &#65533;vn3&#65533;&#65533;&#65533;&#65533;&#65533;#&#65533;W`
&#65533;&#65533;&#65533;&#65533;f6z]&#65533;&#268;a&#65533;&#65533;&#19790;&#65533;@
&#65533;&#65533;
&#65533; p&#65533;CPd&#65533;
&#65533; 
&#65533; &#65533;W&#65533;&#65533;t&#65533;&#65533;&#65533;K|X&#65533;&#65533;&#65533;&#65533;b&#65533;&#65533;wW]<mF&#65533;v&#65533;H`&#65533;&#65533;&#65533;&#65533;&#65533;[&#65533;&#65533;do	/&#65533;C>&#65533;t&#65533; n%W&#65533;$H&#65533;&#65533;,a&#11598;&#65533; 
&#65533;@&#65533;a&#65533; C&#65533;
&#65533; O&#65533;&#65533;&#65533;&#65533; L&#65533;&#65533;&#65533;&#65533;&#65533;&#65533;?&#65533;>@w&#65533;&#65533;&#65533;g&#65533;N&#1299;(!Q>D0"&#65533;&#65533;&#65533;&#65533;n{&#65533;d&#65533;u&#65533;2&#65533;&#65533; &#65533;B&#65533;`&#65533;&#65533;&#65533;&#850;&#65533;V&#65533;&#65533;o&#65533;	&#65533;&#65533;&#65533;&#65533; &#65533;&#65533;
&#65533;&#65533;4WMBP|
&#65533;f&#65533;&#65533;`&#65533;0(&#65533;&#65533;&#1424;Q&#65533;&#65533;qZ&#65533;=@&#65533;&#65533;.&#1698;0r&#65533;&#65533;i&#594;&#65533;7&#65533;&#65533;2!DH&#65533;&#65533;&#65533;8@&#65533; &#65533;&#65533;&#65533; &#65533;&#65533;&#65533;Y&#65533;&#1561;&#65533;&#65533;9^g&#65533;&#65533;y
&#65533;@}&#65533;5&#65533;,&#65533;&#65533; &#65533;&#65533;JP&#65533;&#65533;&#433;&#65533;P&#65533;&#65533;&#65533;P&#65533;&#65533;F;m&#65533;&#65533;&#65533;&#65533;g&#65533;Fn&#65533;x&#65533;&#65533;Y&#65533;&#65533;SB2&#65533;@Bz1d&#65533;:&#65533;t&#65533;&#65533;&#65533;&#65533;&#65533;
&#988;&#65533;y&#65533;&#65533;V}&#65533;&#65533;&#65533;&#65533;&#65533;&#65533;`&#65533;&#65533;&#65533;
&#65533; &#65533; &#65533;&#65533;`$&#65533;&#65533;&#65533;&#1440;k`&#65533;x'&#65533;&#65533;&#2008;&#65533;&#65533;fh?9&#65533;&#65533;f&#65533;(&#65533;&#65533;&#65533;&#65533;&#65533;k3Q&#65533;%*&#65533;&#65533;F`&#65533; &#65533; a3Ms&#65533;&#65533;D3&#65533;&#65533;&#65533;`&#65533;&#65533; &#65533;&#65533;&#65533;s?W&#65533;d,,N&#65533;&#65533;&#65533;X&#65533;&#65533;cl&#65533;&#65533;&#65533;&#65533;;q7&#65533;&#65533;&#65533;&#65533;=`&#65533;&#65533;&#65533;>&#65533;&#1714;&#65533;&#65533;m&#65533;`@G&#65533;&#65533;r 
&#65533; &#160;&#65533;e&#65533;`
&#65533;&#65533;&#65533;&#65533;&#65533;&#65533;&#65533;&#65533;&#65533;}Y&#1431;&#65533;u&#65533;&#65533;
&#65533;w&#65533;v&#65533;&#65533;&#65533;&#65533;9&#65533;&#65533;&#65533;:;&#65533;l&#65533;Q&#65533;&#65533;Z&#65533;&#65533;&#65533;&#65533;&#65533;&#65533;3<&#65533;F-&#65533;&#65533;,&#65533;&#65533;&#65533;@yz&#65533;&#65533;&#65533;@&#65533;&#65533;&#65533;Nu@Xa&#65533;W &#65533;&#65533;N&#65533;&#65533;&#65533;&#65533;&#65533;@&#65533;:0x&#65533;'&#65533;&#65533; &#65533;&#65533;&#65533;0&#65533;&#65533;{@ &#43955;? x`#\&#65533;&#65533;&#65533;&#65533;&#65533;&#65533; ,&\&#65533;&#65533;&#65533;N&#65533;?6&#65533;&#65533;&#65533;?&#65533;A<&#65533;&#65533;&#65533;&#65533;&#65533;\&#65533;5	 0f|Bd&#65533;&#65533;&#65533;&#65533;B:&#65533;&#65533;<&#65533; &#65533;&#65533;K &#65533;&#65533;&#65533;f&#65533;}&#65533;&#65533;&#65533;&#65533;&#65533;&#65533;&#65533;#O7&#65533;&#65533;u&#65533;&#65533;?&#65533;&#65533;V&#65533;&#65533;&#65533;&#65533;&#65533;&#65533;&#65533;&#65533;&#65533; &#65533;&#65533;&#65533;&#65533;\&#65533;&#65533;1{&#65533;&#65533;&#1110;&#65533;g&#65533;K \&#65533;\&#65533;&#1259;&#65533;&#65533;dg#&#65533;|Z&#65533;&#65533;>&#65533;|&#65533;&#65533;&#65533;&#65533;A&#65533;F<&#65533;&#65533;?&#65533;lk&#65533;&#65533;@0&#65533;&#65533;]&#65533;}Q{&#65533;/TPEG&#65533;9&#65533;&#65533;&#65533;t&#65533;P&#65533;)&#65533;.&#65533;&#65533;Q&#65533;#&#65533;bB&#65533;l&#65533;&#65533;/&#65533;1&#65533;F&#65533;h&#65533;&#1141;}&#65533;&#65533;&#731;cv=^T&#65533;&#65533;&#65533;E&#65533;&#65533;&#65533;&#65533;<&#512;&#65533;Ec7&#65533;&#65533;@T]&#65533;E\PK@-: f<&#65533;	Kx&#64906;a|&#65533;&#348;&#65533;&#65533;"8	&#65533; &#65533;&#65533;&#65533;&#65533;  &#65533;&#65533;!&#65533;`&#65533;c&#65533;-&#65533;j
&#65533;&#65533;O&#65533;#&#65533;P&#65533;W&#65533;&#65533;}&#65533;4&#65533;&#1459;&#65533;&#65533;|&#65533;&#65533;&#65533;F1&#65533;&#65533;&#65533;b&#65533;&#65533;`&#65533;&#65533;&#65533;J&#65533;&#65533;?`P&#65533;&#65533;&#65533;v;&#65533;&#65533;&#1621;&#65533;&#65533;&#65533;L&#65533;&#65533;-&#65533;&#65533;&#65533;&#65533;L&#65533;&#65533;/#&#347;&#65533;{&#65533;&#65533;^&#65533;p&#65533;&#65533;/P&#65533;m*&#65533;&#709;H&#65533;&#65533;&#65533;&#65533;&#65533;&#35544;&#65533;>&#65533;&#65533;>*	f&#831;&#65533;0&#65533;&#65533;{>&#65533;&#65533;&#65533;a&#2007;H bI&#65533;&#65533;&#65533;c&#65533;P2Y0&#65533;9&#65533;&#33790;&#65533;&#65533;1&#65533;&#65533;&#65533;%&#65533;-&#65533;&#65533;&#65533;&#65533;%9&#65533;&#65533;&#65533;gA&#65533;&#65533;1 &#65533;&#65533;U&#65533;y-&#65533;&#65533;&#65533;&#65533;&#65533;&#65533;&#64089;P&#65533;&#65533;&#65533;&#65533;&#65533;B&#65533;&#65533;&#65533;=0 oB&#65533;&#65533;g<0Z&#65533;da&#65533;k&#65533;&#65533;3&#65533;&#65533;&#65533;>&#65533;R&#65533;&#65533;&#65533;&#65533;G?&#65533;==&#65533;&#1687;H&#65533;&#65533;s&#65533;q&#65533;&#65533;&#65533;~&#65533;K1&#65533;&#65533;,&#1525;&#65533;&#65533;,&#65533;p&#65533;&#65533;s1<&#65533;&#65533;1&#65533;&#65533;&#65533;U~&#65533;&#65533;&#65533;&#65533;&#65533;&#65533;)&#65533;H&#65533;&#65533;&#65533;&#65533;_&#65533;&#65533;H_&#65533;&#65533;m&#65533;?R5&#65533;&#65533;&#65533;&#65533;&#65533;~&#65533;&#65533;?&#777;W&#65533;&#65533;&#65533;&#65533;;   !&#65533; &#65533; !&#65533;Lavc56.1.100 ,&   &#65533; &#65533;  &#65533; &#65533;	H&#65533;&#65533;&#65533;&#65533;*\&#528;!&#65533;&#65533; H&#65533;&#65533;&#267;%J4&#65533;&#65533;&#65533;&#459;C&#65533;I&#65533;&#65533;&#595;%B@&#65533;  &#65533;c&#65533;&#65533;rf&#65533;&#65533;i&#1444;&#65533;s&#65533;&#984;(&#65533;
J&#65533;&#65533;J&#65533;[&&#65533;&#65533;&#65533;&#65533;L&#65533;[-J&#65533;&#65533;&#1387;o@Jp&#65533;&#65533;&#65533;;g&#396;&#65533;O&#65533;h&#1258;&#65533;4&#65533;W&#65533;gk&#65533;&#65533;v&#65533;&#1915;x&#1654;&#65533;&#65533;&#65533;E&#65533;&#65533;&#65533;&#65533;r&#65533;&#1276;&#65533;&#65533;}&#65533;t&#65533;&#65533;-# 0Y@e&#65533;&#65533;&#65533;
&#65533;&#65533;3Y&#65533;2q*MZ$H&#65533;&#65533;Z&#65533;\ @&#65533;&#65533;vM&#65533;u&#65533;&#65533;{&#65533;-]&#65533;T&#65533;Xu&#65533;<Q&#65533;? Xp&#65533;&#1986;&#65533;&#65533;,&#65533;&#65533;\z&#65533;(p]&#65533;&#65533;&#65533;}&#65533;&#65533;&#65533;&#65533;&#65533;R&#65533;&#65533;&#2010;&#65533;&#65533;&#65533; &#65533;&#65533;&#65533;?W&#65533;@A$D&#65533;xQ&#65533;E&#65533;/&#65533;&#65533;&#65533;&#65533;&#65533;&#65533;&#65533;	&#65533;&#65533;&#65533;&#65533;?7i&#65533;Y]&#65533;&#65533;MZ&#65533;&#65533;\  @w&#65533;-&#65533; &#65533;pB
KL&#65533;&#65533;k&#65533;Q&#65533;n&#65533;&#65533;G"2&#65533;&#65533;7&#65533;aE+&#65533; &#65533;h&#65533;&#65533;qq&#65533;&#65533;&#65533;&#65533;pIR&#65533;&#65533;q&#65533;-w&#65533;?+&#65533;&#394;n$&#65533;,&#65533;&#65533;
,&#65533;&#65533;&#65533;"&#65533;&#65533;H&#65533;&#65533;&#65533;"&#65533;!d&#65533;&#65533;U&#65533;0C&#1303;&#65533;&#65533;c K]&#65533;&#65533;$H5I&#65533;q&#65533;0&#65533;~:D&#65533;&#65533;&#65533;&#65533;?&#65533;D&#65533;&#740;&#65533;&#65533;&#65533;&#65533;b&#65533;&#65533;h&#65533;&#65533;&#65533;r&#65533;*&#65533;r&#65533;|x&#65533;f;&#65533;@	u*&#65533;&#65533;&#65533;&#65533;	
&#65533;g&#65533;&#65533;]&#65533; E|&#65533;H/&#65533;C7&#65533;l/&#65533;Hj&#65533;(&#65533;&#65533;,5&#65533;&#65533;2
(&#65533;&#65533;(&#822;&#65533;&#65533;)l&#65533;^D! 3&#65533;&#65533;&#65533;@&#65533;&#65533;$&#65533;&#65533;&#1354;R&#65533;#&#65533;&#65533;&#65533;@&#65533;&#65533;&#65533;J&#65533;&#65533;l&#65533;M&#65533;&#65533;&#65533;&#65533;o4&#65533;&#65533;2H!&#65533;&#65533;&#65533;&#65533;)&#65533;&#65533;&#65533;&#65533;o&#65533;/	'&#65533;+&#65533;.&#65533;&#65533;_&#65533;&#65533;:&#65533;0&#65533;@8`&#65533;f&#65533;&#65533;&#30458;bY{~b8&#65533;&#65533;3&#65533;&#65533;!&#65533;&#65533;2q/&#65533;&#65533;&#65533;K0&#65533;r&#65533;6&#65533;&#65533;&#65533;&#65533;'&#65533;J!&#65533;r&#65533;g$&#65533;(&#65533;&#65533;&#65533;&#65533;+S&#65533;"
!}&#65533;&#65533;Vl,&#65533;2&#65533;sns&#65533;	&#65533;.p&#65533;&#65533;hD&#65533;!&#65533; &#65533;!&#65533;&#65533;'&#65533;P!&#65533;&#65533;"5&#65533;&#65533;'&#65533;,/@w&#65533;/&#65533;&#65533;"J }&#65533;1&#65533;(	&#65533;2JgrF&#65533; &#65533;
1&#65533;P|!o&#65533;A&#65533;&#65533;JEU<&#65533;C1&#544; &#65533;&#65533;M&#65533;&#1093;
ut&#65533;^8&#65533;6&#65533;m`&#65533;&#1309;+<Q&#65533;!&#65533;&#65533;B&#65533;6&#65533;F&#1271;&#65533;&#65533;r&#65533;/&#65533;&#65533;&#65533;-&#65533;l&#65533;
&#65533;k&#65533;&#65533;eH]&#65533;&#65533;x(&#65533;&#65533;&#65533;&#65533;d.Jo&#65533;&#65533;&#65533;4,&#1150;&#65533;&#65533;P.A&#1686;nT&#65533;B&#65533;&#65533;&#65533;A&#65533;&#1926;|&#65533; 6t&#65533;&#1865;`
|(&#65533;+&#65533;!b&#65533;B&#65533;&#65533;&#65533;&#65533;Zq&#65533;T&#65533;B&#65533; E(>a
_&#65533;&#65533;&#65533;&#65533; De&#65533;S,qo@a &#65533;61&#65533;&#65533;&#132;&#65533;"A&#65533;B&#65533;&#65533;&#65533;C&#1494;0&#65533;&#65533;@&#65533;#X&#65533;&#65533; &#65533;@h#&#65533;&#518;l&#511;&#65533;&#65533;F,]&#65533;&#65533;&#65533;#7&#65533;&#65533;&#65533;T1&#65533;!&#65533;\H&#65533;&#65533;@&#65533;1*&#1546;TBe&#65533; J3&#65533;j4"q
D`&#65533;&#65533;&#65533;jE1&#65533;&#65533;a&#65533;b&#65533; D QQ&#65533;&#65533;&#65533;`&#65533;%&#65533;&#65533;>TA8&#65533;<&#65533;&#65533;
&#65533;@&#65533;B&#65533;&#65533;&#65533;eMI&#65533;&#65533;#&#65533; 4 !^bP&#65533;&#65533;F7&#65533;&#1102;Z&#65533;C&#65533;XD*&#65533;1&#65533;Q&#65533;!&#65533;@&#65533;&#65533;&#65533; 8&#65533;&#65533;X&#65533;" I&#457;&#65533;&#65533;&#65533;xF4y&#65533;
@&#65533;}pC	&#65533;57|&#65533;
R&#65533;Z&#65533;P&#65533;&#65533;x@&#65533;01#?&#65533;g(M&#65533;!&#65533;<&#65533;;&#65533;&#65533;&#65533;&#65533;&#65533;&#65533;nt&#213;&#65533;h&#65533;4&#1025;r&#65533;&#65533;&#65533;4Ta&#65533;A&#130;&#65533;&#65533;&#65533;/C
9&#65533;&#65533;&#65533;(&#65533;3W&#65533;
D&#65533;!&#65533;8&#65533;+&#65533;F&#65533;g&#65533;&#65533;t/Oa&#65533;S&#65533;skpC6&#65533;&#65533;(0&#65533;4&#65533;:`&#65533;&#1321;&#65533;zNg&#65533;&#65533;&#65533;O&#65533;i&#65533;!Y&#65533;h&#1954;&#65533; &#65533;	n8D.&#65533;!\&#65533;&#65533;&#65533;<&#65533;q&#65533;p&#65533;Tu&#65533;!&#65533;i&#65533;T&#65533;T&#65533;0EZC1
&#65533;V&#65533;&#65533;\#N&#65533;F&#65533;B&#65533;&#65533;CV!&#65533;B&#65533;&#65533;&#65533;&#65533;vC&#65533;&#65533;3&#65533;M&#65533; &#65533;&#65533;&#65533;&#65533;&#65533;O&#65533;q&#65533;&#65533;+)&#65533;$RE"%&#65533; &#65533;A &#65533;0UD#&#65533;(&#65533;1&#65533;1&#65533;v&#65533;C&#65533;&#65533;1^8W&#65533;&#65533;s0&#65533;"&#65533;&#65533;&#65533;VX&#65533;&#65533;&#65533;@&#65533;D&#65533;t&#65533;&#65533;&#65533;2_x&#65533;c&#65533;&#65533; &#65533;0TA& &#65533;	}8&#65533;&#65533;B&#65533;k&#65533;&#65533;&#65533;P&#65533;&#65533;@o8&#1024;:&#65533;&#65533; &#65533;e&#65533;B~&#65533;&#1618;&#65533;GI&#65533;C6@&#65533;2&#65533;&#65533;G7&#65533;qv&#65533;&#65533;&#65533;&#65533;*16&#65533;
c&#65533;&#65533;&#65533;&#808;n&#65533;*&#65533;&#65533;F7&#65533;&#65533;.&#22154;a&#65533;&#1388;&#65533;&#65533;Y&#65533;&#65533;U&#65533;&#65533;L`&#65533;&#65533;&#65533;&#65533;/,&#65533;
}X7u8&#65533;&#65533;@&#65533;&#65533;&#65533;&#65533;@ &#65533;x *&#65533;&#65533;&&#65533;&#65533;R&#65533;3&#65533;&#65533;@
&#65533; ./&#65533;&#65533;n&#65533;&#65533;&#65533;@(:&#65533;&#65533;j"&#65533;&#65533;1&#65533;&#65533;R&#65533;&#65533;"&#65533;0&#65533;4&#65533;&#65533;&#1534;&#661;&#65533;`&#65533;&#65533;
e2"&#65533;sp&#65533;&#65533;C9l&#65533;JhB&#65533;&#65533;&#65533;%&#65533;
rX&#65533;&#65533;&#65533;&#65533;>&#65533;&#65533;5X&#65533;R5&#65533;&#65533;&#65533;&#65533;d&#65533;&#65533;&#65533;&#65533;?&#65533;&#65533;	&#65533;!&#65533;&#65533;&#65533;V&#65533;&#65533;&#65533;&#65533;y&#65533;&#65533;7&#65533;&#65533;&#65533;qtC&#65533;p&#65533;+f&#65533;T<&#65533;&#65533;}f&#65533;&#65533;z
&#65533;&#65533;&#65533;&#65533;x&#65533;3&#65533;&#65533;&#65533;c&#65533;y&#65533;&#65533;&#65533;&#65533;'t]p&#65533;&#65533; &#65533;58&#65533;&#65533;Nh&#65533;&#65533;&#65533;&#65533;#&#65533;`	](!&#65533;&#65533;&#65533;!N:&#65533;Av &#65533;&#512;
h P&#65533;&#65533;i&#65533;&#65533;&#65533;&#65533;%uY&#65533;"&#65533;&#65533;$`ep&#65533;-P8&#65533;&#65533;\&#65533;&#65533;+X&#65533;a&#65533;&#65533;p5F5&#65533;q&#65533;]&#65533;&#65533;&#65533;5&#65533;Qkc&#65533;x&#65533;"&#65533;&#65533;&#65533;&#65533;&#65533;&#65533;|&#65533;N8&#181;&#65533;&#65533;&#65533;bvA&#65533;H@B&#65533;&#65533;&tA&#65533;&#65533;&#65533;-&#65533;&#65533;&#65533;+&#65533;&#65533;X&#65533;&#65533;&#65533;P&#65533;%&#65533;&#65533;?&#65533;7P &#65533;&#65533;&#65533;&#65533;J&#65533;&#65533;&#65533;B&#65533;&#65533;l&#65533; &#65533;ZB Z&#65533;&#65533;\&#65533;&#65533;(&#65533;!&#65533;&#65533;C&#65533;&#65533;%1&#65533;q&#65533;?0B&#65533;4&#65533;<x&#65533;6&#65533;&#65533;0&#65533;&#65533;G&#65533;&#65533;|&#365;&#65533;&#65533;&#65533;oa&#65533;]&#1538;&#65533;&#65533;&#65533;$(A&#65533;s0a&#65533; 7&#65533;a	P&#65533;&#65533;j&#65533;&#65533;&#65533;&#65533;&#65533;F&#65533;&#65533;&#65533;&#65533;c &#65533;&#65533;&#65533;V&#65533;:u&#65533;&#65533;C&#65533;B!zQgqc&#65533;P&#65533;&#1571;&#65533;g&#65533;&#65533;&#65533;i?F<&#65533;&#65533;@0&#65533;&#65533;&#65533;8&#1041;ftT#&#65533;&#65533;&#65533;&#65533;1&#65533;=F&#65533;&#65533;&#65533;&#65533;&#65533;&#65533;0l&#65533;K9&#65533;&#65533;&#65533;.&#65533;&#65533;&#65533;rg&#65533;&#65533;+&#65533;&#65533;'&#65533;&#65533;	Kh&#65533;&#65533;@&#65533;&#65533;&#65533;\G&#65533; &#65533;J&#65533; M&#65533;&#65533;l&#65533;f&#65533;&#65533;zQ&#65533;&#65533;a 
&#65533;&#65533;<&#65533;p&#65533;p{&#65533;&#65533;j&#65533;&#65533;G&#65533;&#65533;p&#65533;w&#65533;&#65533;}&#65533;0&#65533;p&#65533;&#65533;`&#65533; q&#65533;&#65533;q&#65533;0r&#65533;6&#65533;&#65533;&#65533;&#65533;&#65533;TF&#65533;$d`c&#65533;bG&#65533;&#65533;7~c &#65533;&#65533;&&#65533;
&#65533;&#65533;H5&#65533;mN ^&#65533;&#65533;5&#65533;3` #&#65533;&#65533;&#65533;&#65533;@C6 &#65533;&#65533;&#65533;&#65533;?&#65533;&#65533;&#65533;&#65533; \0
&#65533;p,&#65533;&#65533;FP]%k&#65533;GkeBvu&#65533;g&#65533; &#65533;pKh&#65533;U&#65533;p&#65533;&#65533;&#65533;x%&#65533;&#65533;v~[PLc hc`Q+wmI&#65533;+&#65533;&#65533;N`&#65533;PB&#65533; N&#65533;&#65533;&#65533;(@R&#65533;O&#65533;>S 3&#65533;@+P"PB&#65533;i CV$&#65533;Q&#65533;&#65533;&#65533;&#65533;{re 
&#65533;&#65533;&#65533;&#65533;&#65533; &#65533; `&#65533;01&#65533;&#65533;
&#65533; &#65533;
v&#65533;xxg]i&&#65533;`&#65533;&#65533;`lnxE&#65533;&&#65533;g&#65533;&#65533;v&#65533;h0cpmM&#65533;&#65533;&#65533;r&#65533;R&#65533;A&#65533;&#65533;&#65533;&#65533;&#65533;P04&#65533; URI
 "&#65533; C6d &#65533;&#65533;oO&#65533;&#65533;E&#65533;1&#65533;z&#65533;&#65533;&#1024;&#65533;PK[&#65533;&#65533;}|5l}&#65533;
glqf&#65533;P}h6&#65533;f&#176;r`&#65533;@&#65533;r&#65533;&#65533;r&#65533;b&#1042;-&#65533;0&#65533;&#65533;-h[@&#65533;&#65533;&#65533;M&#65533;~&#65533;&#65533;
o&#65533;&#65533;x&#65533;x'&#65533;S0a&#65533;&#65533;&#65533;&#65533;&#65533;#"&#65533;0@&#65533;d&#65533;vY&#65533;&#65533;c&#65533;q!^(&#65533;&#65533;&#65533;&#65533;P&#65533;&#65533;&#65533;&#65533;Z&#65533;&#65533;K&#65533;&#65533; &#65533;&#65533;x%&#65533;&#65533;p&#65533;&#65533;&#65533;&#65533;g&#65533;&#65533;|&#65533;&#65533;w&#65533;PX&#65533;&&#65533;/)1)hq&#65533;&#65533;5)mL&#65533;&#65533;KR&#65533;D	&#65533;*p&#65533;72  &#65533;/&#65533;&#65533;%&#65533;sS&#65533;&#65533;&#65533;&#65533;UY&#65533;#&#65533;&#65533;&#65533;6&#65533;E&#65533;4/u&#65533;a(V 
&#65533;&#65533;&#65533;&#65533;f&#65533;&#65533;&#65533;{&#65533;&#65533;
&#182;&#65533;87&#65533;&#65533;g|&#65533;&#65533;y&#65533;q&#65533;&#65533;q&#65533; &#65533;`&#65533;&#65533;&#65533;&#65533;*&#65533;.)&#65533;.&#65533;	&#65533;@&#65533;&#65533;q`&#65533;pm*&#65533;&#65533;&#65533;
#&#65533;4&#65533;BI&#65533;'`&#65533;: Q&#65533;0<&#65533;:&#65533;P9z&#65533;&#65533;i&#65533;u&#65533;&#65533;&#65533;&#65533;&#65533;I6&#65533;&#65533;[y&#65533;&#65533;a&#65533;&#65533;&#65533; &#65533;${&#65533;&#65533;j&#65533;&#65533;&#65533;<c,&#65533;&#65533;
&#65533;&#65533;
g&#65533;!WWo&#65533;
&#65533; x&#65533;&#65533;&#65533;&#65533;&#65533;&#1025;&#65533;&#1025;&#65533;p&#65533;i&#65533; M&#65533;&#65533;&#65533;.irP
&#65533;0&#65533; 
dP&#65533;&#65533;0&#65533;&#65533;&#65533;]&#65533;
&#65533;&#65533;]&#65533;X&#65533;D&#65533;D&#65533;;"&#65533;&#65533;&#65533;&#65533;&#65533;#&#65533;A"&#65533;&#65533; &#65533;&#65533;&#65533;N_&#65533;,q&#65533;D&#65533;&#65533;&#65533;9!&#65533;  &#65533;&#65533;&#65533;&#65533;&#65533;&#65533;&#65533;&#65533;
&#65533;@<&#65533;&#65533;&#944;g&#65533;&#65533;
&#65533;&#65533;w&#65533;&#65533;&#65533;&#65533;P	 &#65533;&#65533;{g&#1408;&#65533;&#65533;&#65533;&#65533;&#65533;0&#65533;&#65533;&#65533;&#65533;p&#65533; &#65533;@&#65533;u&#65533; &#65533;&#65533;&#65533;mUFKp]L&#65533;&#65533;&#65533;x&#65533;&#65533;&#65533;&#65533; F(&#65533;& &#65533;'&#65533;&#65533;:P&#65533;&#65533;X&#65533;*S0+&#65533;J%&#65533;&#65533;CS	_&#65533;t &#65533;&#65533;!E&#65533;&#65533;j2&#65533;&#65533;&#65533;D&#65533;Q &#65533;&#65533;&#65533;<&#65533;&#65533;&#65533;@&#65533; ,&#65533; -&#185;f9&#65533;&#65533; &#65533;&#65533;&#65533;w&#65533;&#65533;a&&#65533;j&#65533;P&#65533;P&#65533;&#65533;&#65533;&#65533;&#1031;
&
&#65533;D&#65533;BI,&#65533;_&#65533;>/&#65533;-&#65533;&#65533;\&#65533;>A)&#65533;Oz*4 " :&#65533;r&#65533;&#65533;&#65533;&#65533;S&#65533;d&#65533;&#65533;&#65533;d&#65533;&#65533;!&#65533;b&#65533;&#65533;T&#65533;*}&#65533;&#65533;R -&#65533;&#65533; 4&#65533;&#65533;&#65533;p&#65533;&#65533;u&#65533; k&#65533;B&#65533;&#65533;
"&#65533;&#65533;&#65533;
z'&#65533;0&#65533;Z	!5&#65533;&#686;&#65533;Z&#65533;&#65533;&#65533;z&#65533;J&#65533;4&#65533;q&#65533;&#65533; 
_P&#65533;R&#65533;@. n@X&#65533;&#65533;].&#65533;&#65533;&#65533;I&#65533;&#65533;&#65533;:&#65533; U`:0I&#65533;&#65533;S@Bz&#65533;&#65533; &#65533;A&#65533;&#65533;&#65533;F&#364;'Kk:&#65533;&#65533;n&#65533;
&#1968;&#2093;&#65533;P
]&#65533;E&#65533;&#65533;0&#65533;@}&#43484;&#755;&#65533;&#65533;&#65533;&#65533;w&#128;&#65533;&#65533;&#65533;P&#65533;&#65533;4&#1722;&#65533;I&#65533;&#65533;`Y&#65533;
&#1556;5&#65533;@&#65533;&#65533;&#65533;&#65533;
&#1360;&#65533;&#65533;&#65533;
&#65533;&#65533;&#65533;&#65533;5&#65533;&#65533;&#65533;&#65533;&#65533;-@)&#65533;*@T&#65533;;"&#65533;&#65533;@I
&#65533;&#65533;&#65533;&#65533;i&#65533;zI^&#65533;&#65533;&#65533;A@.&#65533;&#65533;c &#1873;\p
&#65533;&#1080;1&#65533;&#65533;&#65533;jd7:K&#1632;&#65533;&#65533;&#65533;>;&#800;w&#65533;&#65533;&#65533;P	~g&#65533;&#65533;P&#820;&#65533;&#65533;&#65533;&#65533;&#65533;&#65533;@&#65533;&#65533;&#896;5&#65533;P&#65533;PP&#65533;P&#65533;0&#65533;0&#65533;@&#65533; &#65533;S.&#65533;&#65533;{,&#65533;, &#65533;-p&#65533;k&#65533;&#65533;GI&#65533;&#65533;&#1563;z&#65533;&#65533;Fz&#65533;:&#65533;&#65533;&#65533;: &#65533;$&#65533;&#65533;SJ&#65533;&#65533;+l&#65533; K 

&#65533;&#65533; &#65533;&#65533;&#65533;@<&#65533;&#65533;@&#65533;@&#65533;&#65533;&#65533;&#816;&#816;&#65533;&#65533;&#65533;
&#65533;P&#65533;P	&#65533;j&#65533;&#65533;&#1641;&#65533;p&#864;&#65533;&#65533;`&#65533; c&#65533;@&#65533;&#65533;&#65533;&#256;&#65533;8&#65533;&#65533;\%V&#65533;&#65533;&#65533;-&#65533;&#65533;&#65533;fG &#65533;1&#65533;/&#65533;&#65533;&#65533;"&#65533;&#65533;)pO@&#65533;&#65533;	&#65533;&#65533; &#65533;Kz&#65533;&#65533;&#65533;A0 &#65533;*&#65533;"&#65533;:&#65533;&#65533;&#65533;6.1&#65533; -@&#65533;&#65533;&#65533;&#65533;&#65533;&#65533;`
&#65533;&#65533;&#65533;B&#65533; &#65533;`&#65533;&#65533;&#65533;&#65533;&#65533;&#65533;&#65533;&#65533;&#65533;&#65533;&#65533;&#65533;&#65533;&#65533;&#1456;w&#65533;p&#65533;&#65533;`&#65533;&#496;&#65533;&#65533;&#65533;&#65533;9&#65533;&#65533;
&#65533;&#65533;&#65533;&#65533;T&#65533;&#65533; k&#65533;&#65533;K&#65533;&#65533;
&#65533;&#65533;e&#65533;
&#65533;p&#65533;|&#65533;6&#65533;Di-&#65533;-`5&#1404;&#65533;2&#65533;&#65533;" &#65533;&#65533;&#65533;1&#65533;&#65533;_&#65533;["P&#65533;&#65533;_&#65533;&#65533;6&#65533;&#293;&#65533;J&#65533;;&P&#65533;&#65533;j&#1824;&#65533;&#65533;&#65533;&#65533;&#65533;&#65533;&#65533;&#65533;0&#65533;&#65533;&#65533;@&#65533;&#1552;&#1040;a&#65533;`&#1472;|w&#65533;&#65533;&#65533;&#65533;z&#65533;m|&#65533;&#65533;&#65533;&#65533;&#65533;T&#65533;&#65533;&#65533;)&#65533;&#65533;
&#65533;&#65533;
&#65533; T0
U&#65533;&#65533;\&#65533;8&#65533;Po@&#65533;W&#65533;& &#65533;&#65533;&#65533;,pT&#65533;&#65533;&#65533;H`5&#65533;&#65533;u^&#65533;&#65533;&#65533; &#65533;&#65533;u&#65533;_*%&#1133;!&#65533;&#65533;z&#65533;
t&#65533;"&#65533;W&#65533;
&#65533;&#65533;&#65533;&#65533;&#65533;V&#65533;&#65533;&#65533;&#65533;0K&#65533;@&#65533;&#65533;&#65533;&#65533;&#65533;&#65533;p&#65533;-&#65533;&#65533;&#65533;&#65533;&#224;&#65533;&#65533;&#65533;&#65533;&#65533;&#65533;&#65533;`&#65533;&#65533;p&#65533;)&#65533;
&#65533;8&#65533;&#65533;&#65533;&#65533;{&#65533;)&#65533;&#65533;0
&#65533;&#65533;&#65533;P[&#65533;_&#65533;KP&#65533;][&#65533;xH`&#65533;&&#65533;&#65533;h&#65533;b]7\&#65533;H'2&#65533;RZ&#65533;&#65533;&#65533;&#65533;+&#65533;&#65533;2&#65533;
&#65533; &#65533; 0&#65533; &#25452;&#65533;&#65533;&#65533;mO&#65533;&#65533;&#65533; -P&#65533;&#65533;&#1596;	&#560;&#65533;&#65533;&#65533;&#65533;&#65533;&#65533;&#65533;&#65533;&#65533;&#65533;&#65533;&#65533;&#65533;&#65533;p&#65533;}7&#992;&#65533;!hw&#65533;w&#65533;`	&#65533;05&#65533;&#65533;@vx&#65533;&#65533;&#1668;ps&#65533;@&#65533;&#65533;e&#65533;[&#65533;xHpxI&#65533;'&#65533;&#65533;0&#65533;&#65533;&#65533;T7&#65533;&#65533;m&#65533;K&#65533;hm&#65533; &#65533;o&#1563; s#7&#65533;aY&#65533;tI&#65533;&#65533;&#1516;<&#65533;&#65533;<&#65533;lsd&#65533;a&#65533;L(P &#65533;&#65533;&#65533;&#65533;&#65533;W&#65533;1&#1744;&#65533;&#65533; -&#65533;&#65533; &#65533;c&#65533;&#65533;@&#65533;&#65533;&#65533;V&#65533;Y&#1077;&#65533;&#65533;`	&#65533;i&#65533;V&#65533;wo&#65533;Vs
&#65533;&#65533;&#65533;HS&#65533;&#65533;I0&#1806;&#65533;'&#65533;&#65533;&#1928;&#65533;v&#65533;3&#65533;&#65533;&#65533;&#65533;&#65533;&#65533;.&#1084;&#65533;&#65533;^&#65533;&#65533;&#65533;&#65533;&#65533;
&#65533;&#65533;&#1601;'bYx}I&#65533;&#65533;&#65533;=&#65533;&#684;&#65533;&#65533;\9&#65533;C1sq&#65533;&#65533;&#65533;&#65533;&#65533;&#65533;W&#65533;&#65533;&#65533;&#65533;&#65533;&#65533;[&&#65533;&#65533;b&#65533;&#65533;&#65533;&#65533;0&#65533;&#65533;&#65533;]&#65533;P&#65533;&#65533;m&#65533;&#65533;r&#65533;WK&#65533;M &#65533;&#65533;d[&#65533;[0&#65533;}x&#65533;8&#65533;&#65533;sJ`&#65533;&#65533;&#33800;&#65533;&#65533;KVp&#65533;'&#65533;. I/@&#65533;&#65533;N&#1872;u&#65533;
M&#65533;>&#65533;&#1025;&#300;|&#65533;|&#65533;&#65533;&#65533;%&#65533;&#65533;&#65533;Z&#65533;&#65533;YHE&#65533;|q&#65533;V8&#65533;&#65533;&#65533;&#512;&#65533; &#65533; k&#65533;&#65533;&#65533;&#65533;&#65533;&#65533;&#65533;&#65533;&#65533;&#65533; &#65533;]&#65533; &#65533;&#308;	0H&#65533;.Im&#65533;&#65533;W mbp&#65533;[0STpxisH h&#65533;n$&#65533;&#65533;,p&#65533;C&#65533;&P&#65533;&&#65533;>&#65533;&#65533;&#65533;&#65533;&#65533;2N. I&#65533;8I&#65533;&#65533;V/&#65533;u&#65533;&#65533;&#65533;NH| E&#65533;{&#65533;JE&#65533;&#65533;.&#65533;&#65533;CN%&#65533;&#65533;&#65533;p&#65533;2&#1755;v&#65533;&#65533;0&#65533;5&#65533;en&#65533;#&#65533;
&#65533;@Lh&#65533;&#65533;-&#65533;&#65533;&#65533;&#65533;fW&#65533;&#65533;r&#65533;F&#65533;&#65533;xi&#65533;&#65533;l&#65533;Do&#65533;&#65533;s&#65533;&#65533;&#145;\&#65533;L &#65533;&#65533;R&#65533;?&#65533;"&#65533;O&#65533;) &#65533;&#65533;4I&#65533;&#65533;&#65533; &#65533;T	&#65533; &#65533;NA~ &#65533;m&#65533;&#65533;&#65533;&#65533;&#65533;Jdfcg&#65533;$&#65533;&#65533;$&#65533;&#65533;&#65533;c&#65533;3&#65533;&#65533;&#1592;&#65533;&#65533;&#65533;&#65533;p&#65533;0x/
_&#65533;
&#65533;&#65533;&#65533;&#784;&#65533; 'vr0&#65533;f@&#65533;&#65533;Y&#65533;m&#65533;[&#65533;&#1031;r0&#65533;M@;&#65533;&#65533;&#65533;&#65533;&#65533;w&#65533;Jp&#65533;,&#65533;/`&#65533;,&#65533;&#65533;&#65533;Y&#65533;'PS  q&#65533;
.&#65533;@&#65533;&#65533;"&#65533;&#65533;2t&#65533;&#65533;&#65533;98H&#65533;OA,Xp`&#65533;&#65533; <(&#65533;&#65533;&#65533;	&#65533;&#65533;?1m&#65533;&#65533;@&#65533;L=q&#65533;4&#65533;N @&#65533;&#65533;w&#65533;&#65533;5}&#65533;&#65533;&#65533;u&#65533;xy&#65533;&#65533;1W&#65533;&#65533;-&#65533;&#65533;[&#65533;l&#1312;&#65533;z#g4f&#316;}&#65533;$&#65533;&#65533;&]&#65533;2&#65533;&#65533;['I&#65533;$AX&#65533;%&&#65533;&#65533;`a&#65533;&#65533;&#65533;&#65533;G/>&#65533;&#65533;H&#65533;&N&#65533;&#65533;e&#65533;TX&#65533;&#65533;&#65533;baL&#65533;&#65533;&#65533;&#65533;&#65533;&#65533;['i@&#65533;&#65533;$&#65533;&#65533;'&#65533;&#65533;6&#65533;&#65533;)&#65533;hN3&#65533;Gn&#65533;&#65533;&#65533;)
&#65533;Z&#65533;&#65533;&#65533;o&#65533;m&#65533;&#65533;Y&#65533;N&#65533;n&#45323;&#65533;"X&#65533;&#170;&#758;&#65533;&#1652;Wq&#65533;&#65533;1.\&#65533;b&#65533;&#1599;+G&#65533;2b&#65533; V"	%&#65533;0^(&#65533;c&#65533;Nh&#65533;,k&#65533;
h&#65533;A&#65533;<&#65533;Ls&#65533;&#65533;"&#65533;&#65533;&#65533;8pm&#65533;&#65533;V&#65533;&#65533;6J0&#65533;&#65533;B0	&#65533;&#65533;&#65533;&#1737;&#65533;&#65533;&#65533;&#65533;(&#65533;
(`&#65533;.P&#65533;F&#65533;&#65533;&#65533;g&#65533;m&#65533;&#65533;&#411;]:&#65533;dv&#65533;&#65533;bRYek&#65533;k&#65533;e&#65533;)&#65533;&#65533;3&#65533;&#65533;&#65533;&#65533;&#65533;&#65533;&#1023;&#65533;&#65533; &#65533;.&#65533;&#65533;&#65533;M&#65533;&#65533;&#65533;&#65533;0&#65533;&#65533;&#65533;&#65533;8&#65533;0&#65533;&#65533;t&#65533;&#65533;&#65533;j&#65533;PX&#65533;&#65533;<8&#65533;&#65533;Vp&#65533;&#65533;3&#65533;&#65533;42&#65533;`&#65533;>&#65533;&#65533;D2H &#65533;Xq&#65533;nC%	`&#65533;&#65533;&#65533;&#65533;&#4795;&#65533;G[e&#1673;&#65533;&#65533;&#65533;&#65533;q&#477;w&#65533;y&#65533;u&#65533;&#65533;g&#65533;XJ&#65533;&#65533;d&#65533;(EW^a&#65533;.&#65533;{E&#65533;7&#65533;&#1572;;&#65533;&#65533;3S&#65533;&#65533;&#65533;&#65533;'&#65533;E&#65533;&#65533;&#65533;&#65533;0%&#65533;d!&#65533;#&#65533;&#65533;&#65533;k&#1073;&#65533;ZP&#65533;P&#65533; &#65533;\&#65533;&#65533;&#65533;0Pa	4pKi&#65533;A&#65533;"E&#65533;`&#65533; &#65533;mS&#65533;$&#65533;z&#65533;G&#65533;&#65533;&#65533;&#65533;U&#65533;{*&#65533;V( @`&#65533;[&#65533;t':e~!&#65533;y&#65533;&#65533;&#65533;Nt&#65533;&#65533;$&#65533;T&#65533;&#65533;k&#65533;&#65533;&#65533;aVI$&#65533;e&#65533;&#65533;&#65533;&#65533;&#65533;/q&#65533;`S&#65533;6&#65533;8W&#65533;&#65533;&#65533;O&#65533;&#65533;&#65533;h0&#65533;%Kc$C&#65533;1$\h&#65533;&#65533;&#65533;[8&#65533;8&#65533;&#65533;b&#65533;hX#>&#65533;0&#65533;&#65533;fX<&#65533;&#65533;F&#65533; &#65533;Q&#18979;&#65533;8	Uc4&#65533;&#65533;&#65533;&#65533;Xo&#65533;&#65533;8&#65533;om &#65533;d]&#65533;&#65533;&#65533;*]v&#65533;%o&#65533;y'&#65533;Y8&#65533;&#65533;&#65533;M&#65533;@&#65533;&#65533;l&#65533;&#65533;&#65533;G&#65533;p:&#65533;&#65533;"&#65533;&#65533;&&#65533;&#65533;&#65533;&#65533;T&#65533;b$&#65533;&#65533;=&#65533;&#65533;&#65533;&#65533;0&#65533;$&#65533;&#65533;>M0&#65533;&#65533;&#65533;&#65533;&#65533;_&#65533;>&#65533;Ht	)&#65533;&#65533;"&#65533;&#65533;18&#65533;&#65533;<&#65533;&#65533;&#65533;,f&#65533;`&#65533;&#65533;=`&#65533;&#65533;@2&#65533;&#65533;&#65533;&#65533;El&#65533;I&#65533;&#65533;X@d>&#657;&#65533;Fg&#65533;&#65533;&#65533;f[@&#65533;-n&#65533;`&#65533;&#65533;&#1541;&#65533;&#65533;&#65533;&#65533;u$&#65533;P:&#65533;&6q&#65533;U&#65533;&#65533;&#65533;&#65533;F3&#65533;&#65533;5&#65533;!&#65533;tH6&#65533;NX^&#65533;g8&#65533;a&#65533;8&#65533;&#65533;p.*&#65533;&#65533;S&#65533;&#65533;&#65533;%&#65533;em&#65533;I&#65533;aP&#65533;EA&#65533;|.&#65533;&#65533;&#65533;R &#65533;&#65533;\&#65533;"&#65533;&#65533;
0&#65533;&#65533;`&#65533;!&#65533;Bh&#65533;&#65533;&#65533;A&#65533;&#1544;&#65533;4F&#65533;&#681;&#65533;&5&#65533;&#65533;`B X&#65533;H':J&#65533;&#65533;RA&#1241; &#65533;&#65533;&#65533;.&#65533;!,`&#65533;&#65533;8+&#65533;-n&#65533;;Nnbw&#65533;HE%&#65533;1f&#65533;&#65533;l(C*&#65533;&#65533;	&#65533;t&#65533;&#65533;`&#65533;4&#65533;Q&#65533;&&#1330;.z&#65533;&#65533;&#65533;'L[&#65533;%&#65533;&#65533;&#65533;.0&#65533;&#65533;K
&#65533;'&#65533;&#372; /H&#65533;3&#65533;&#65533; &#65533;5&#65533;&#65533;T&#2569;h&#65533;Y&#65533;&#65533;&#65533;&#65533;&#65533;`bKQ&#65533;x&#65533;&#65533;*&&#65533;&#65533;	Lhb&#537;HP&#65533;&#65533;&#65533;&#65533;FAZ&#65533;b:&#65533;&#65533;E,bQd &#65533;&#65533;0&#65533;,8&#65533;	OlB&#65533;&#65533;&#65533;*a&#65533;G&#65533;r&#65533;pC&#65533;'&#65533;a&#65533;4&#65533;AD&#65533;&#65533;&#65533;&#65533;B&#65533;C&#65533;M
V&#65533;&#65533; &#65533;/tJ`&#65533;&#65533;@&#65533;%&#65533; no[&#65533;&#65533;ED&#65533;T&#65533;B4&#65533;&#65533;l&#65533; 8&#1040;&#65533;&#1041;u&#65533;&#65533;PL&#65533;Sk&#65533;K2&#65533;&#65533;&#65533;H7A&#65533;&#65533;&#65533;hb&#65533;&#65533;&#65533;&#65533;&#65533;&#65533;<&#65533;aFTXR:&#65533;&#1029;,d1&#65533;&#65533;Z$&#65533;&#65533;&#65533;R'<&#65533;	Nxb&#65533;r&#65533;D+&#65533;q&#65533;J0&#65533;&#65533;&#65533;"&#65533; Q&#65533;&#65533;]`&#65533;0&#65533;&#65533;r&#65533;&#65533;(&#65533;E&#65533;-&#65533;V/W&#65533; G/&#65533;&#65533;&#65533;*&#65533;)H&#65533;`&#65533;B"&#65533;&#65533;:pA
G&#65533;&#65533;|&#1666;)&#65533;&#65533;	y&#65533;&#65533;/Da*&#65533;X>&#1025;&#1228; l&#65533;AvP&#60288;#H&#65533;k9&#65533;&#65533;E&#65533;q&#65533;;[&#65533;&#65533;&#65533;$W&#65533;D\&#65533;&#633;&#65533;&#65533;&#65533;&#65533;&#65533;/~Q&#65533;&#65533;&#65533;&#65533;&#65533;&#65533;	=&#65533;IN<T&#65533;m&#65533;*&#65533;&#562;b&#400;&#65533;Q&#65533;z&#65533;&#65533;0FDaA&#65533;Bd&#65533;BB&#65533;+t&#65533;MVX&#65533; &#65533;V8&#65533;*&#65533;BV&#65533;6<&#65533;&#65533;&#65533;&#65533;4T)&#65533;&#65533;?&#65533;&#65533;&#65533;&#65533;>p&#65533;`u C&#65533;&#65533;&#65533;&#361;&#65533;S$	v0s~&#65533;T.&#65533;&#65533;&#65533;$$&i'zw&#65533;&#65533;)PGC9&#65533;&#65533;"&#65533;	&#65533;&#65533;&#65533;~?8R&#65533;b&#65533;&#65533;&#65533;-2	&#65533;X&#65533;&#65533; t&#65533;`J&#65533;&#65533;E&#65533;4&#65533;!k&#65533;c&#65533;&#65533;&#65533;=&#65533;A&#65533;VhT&#65533;M`&#65533;&#65533;O&#65533;
7&#65533;X&#65533;r0D&#65533;&#65533;X&#65533;*&#65533;&#65533;k&#65533;&#65533;&#65533; &#462;&#65533;0&#65533;&#65533;&#65533;&#65533;	&#65533;s\&#65533;&#65533;@"&#65533;S9 &#65533;&#65533;`&#65533;&#65533;]&#65533;H&#65533;&#65533;&#65533; Ew`8 &#65533;U&#65533;s&#65533;IJ&#65533;&#65533;&#65533;`&#65533;k^3&#65533;`&#65533;PXr&#65533;s&#65533;K&#65533;&#65533;&#176;&#65533; &#65533;5a&#65533;&#65533;&#65533;&#65533;&#65533;&#65533;&#65533;1&#65533;l&#65533;#&#65533;0&#65533;&#65533;&#65533;&#65533;C&#65533;(&#65533;+&#65533;&#65533;2tA&#65533;c&#65533;BN!&&#65533; &#65533;Q&#65533;R&#65533;&#65533;
&#65533;P&#65533;&#65533;&#65533;@8"&#65533;p&#65533;&#65533; &#65533;'&#65533;&#65533;OX&#65533;V@&#65533;`~&#65533;0D&#65533;%&#65533;A	ZS&#65533;&#65533;&#65533;)R&#65533;l6v@l&#65533;H!h	@Hp&#65533; 8(L&#65533;W9&#65533;&#924; &#65533;,&#65533;\ w&#65533;&#65533;&#65533;V&#65533;2&#65533;A&#65533;S&#65533;0&#65533;Qkhc&#888;&#65533;6&#65533;&#65533;l&#65533;HG:&#65533;&#65533;&#65533;0&#65533;&#65533;&#65533;&#65533;&#65533;ti&#65533;&#65533;[/	Tp&#65533;&#65533;&#65533;&#65533;k,&#65533;&#65533;&#1472;&#65533;T&#65533;&#65533;5&#65533;t	&#65533;t<z&#65533;?,&#65533;D!{&#65533;i`&#65533;0&#65533;!&#65533;&AJ&#65533; &#65533;`&#65533;s@D&#65533;&#65533;&#65533;&#65533;&#65533;61&#65533;@&#65533;_D#A&#65533;&#65533;k@&#65533; 
Z&#65533;^&#65533;&#65533;'&#65533;&#65533;&#1474;&#65533; ,0Z
&#65533;&#65533;&#65533;=&#65533;F&#65533;&#65533;&#65533;&#65533;cCy&#65533;&#65533;5*<r&#65533;&#65533;}&#65533;FK&#65533;2P	]&#65533;8B\&#65533;&#65533;&#65533; &#65533;&#65533;Uh1G&#65533;h&#65533;<&#65533;;0&#65533;&#65533;#p&#65533;0 &#65533;&#65533;&&#65533;&#65533;&#65533;&#65533;5:&#65533;&#65533;#6&#65533;&#65533;&#65533;+&#65533;=&#65533;H p &#65533;&#536;&#65533;&#65533;&#65533;&#65533;&#246;UI+&#65533;;>&#65533;J (&#65533;&#65533;&#1771;;&#65533;AR&#65533;3R&#65533;R&#65533;&#65533;&#1668;&#154;
[&#65533;n&#65533;p!3&#65533;p0&#65533;Eh&#65533;?8&#65533;&#65533;&#65533;&#65533;x&#65533;chk&#65533;&#65533;|H&#65533;W(&#65533;7&#65533;A0&#65533;2&#65533;&#49784;&#65533;&#158;0Qe"&#65533;p`/	h&#65533;g&#65533;5&#65533;?&#65533;&#65533;'@*&#65533;&#65533;H&#65533;9&#65533;&#65533;&#65533;q&#65533;&#65533;&#65533;&#65533;+&#65533; &#65533;(&#65533;g&#65533;A&#65533;8 h &#65533;D&#1632;&#65533;&#713; &#65533;&#65533;@&#65533;i	&#65533;&#65533;Cz&#65533;	 8&#65533;O0u&#65533;><&#65533;f&#65533;Y&#65533;O&#65533;N8&#65533;!&#65533;&#65533;&#65533;p&#65533;1&#65533;h&#65533;b Qx;c0&#65533;'l&#65533;f&#65533;m&#65533;&#65533;z 8x &#65533;^&#65533;A&#65533;Ax&#65533;7Bx&#65533;-&#65533;&#65533;7&#65533;&#65533;)&#65533;Jh&#65533;/&#65533;&#65533;`xXPG@&#65533;&#65533;&#65533;&#65533;&#1088;+&#65533;6&#65533;&#65533;%&#65533;(&#193;&#65533;@&#65533;&#65533;&#65533;*&#65533;&#65533; g&#65533;&#65533;h&#65533;P&#65533;D&#65533;x M&#65533;&#65533;&#65533;&#65533;j&#65533;E&#65533;E&#65533; &Hv&#65533;&#65533;&#65533;&#65533;_&#65533;]&#65533;&#65533;&#65533;>(&#65533;M(N&#65533;Ap&#65533;&#65533;#&#65533;]&#65533;&#65533;Q&#65533;C&#65533;&#65533;9`K&#65533;K&#65533;7m&#65533;&#65533;&#65533;B{hFQ&#65533;&#65533;2&#65533;&#65533;0&#65533;&#65533;0(&#65533;&#65533;. &#65533;)&#65533;U`h0@jp&#65533;&#65533;cg&#65533;V@D&#65533;&#65533;: &#65533;'&#65533;&#65533;&#65533;&#65533;P&#65533;&#65533;5&#65533;(&#65533;&#65533; &#65533;&#65533; &#65533;T &#65533;&#65533;&#65533;&#65533;Pi&#65533;&#1867;&#65533;&#65533;M|	X&#65533;&#65533;B	&#65533;i&#65533;&#65533;&#65533;&#65533;&#65533;&#65533;	&#65533;&&#1594;Z &#65533;Y&#65533;<&#15069;&#65533;O&#65533;d ,@&#65533;] &#65533;M &#65533;N &#65533;@,&#65533;1&#65533;&#65533;&#65533;1&#65533;&#65533;&#65533;&#65533;&#65533;J&#65533;&#65533;c&#65533;&#65533;e&#65533;&#65533;Wx&#65533;VP&#65533;QP&#65533;&#65533;D(0&#65533;0&#65533;&#65533;&#65533;-&#65533;&#65533;T&*&#65533;V&#65533;u&#65533;&#65533;gp&#65533;&#65533;&#65533;a0&#65533;g`>&#65533;&#65533;&#65533;&#65533;&#65533;&#65533;X&#65533;&#1536;&#65533;|x&#65533;&#65533;&#65533;&#65533;&#65533;&#65533;&#192;&#65533;;&#547;&#65533;&#727;`&#65533;&#65533;<&#65533;&#65533;<&#65533;&#65533;3A&#65533;&#65533;&#65533;L&#65533; &#65533;&#65533;&#65533;&#65533;A`x&#65533;&#65533;&#65533;&#65533;XH&#65533;&#65533;$4&#65533;&#65533;&#65533;&#1029;P0&#65533;+M31h38&#65533;3H&#65533;P0&#506;;l0&#65533;&#65533;C_P@_&#65533;&#65533;&#65533;&#65533;&#65533;&#65533;&#65533;)&#65533;&#65533;:L&#65533;W&#65533;z&#65533;&#65533;e&#65533;&#65533;G&#514;,&#65533;&#65533;&#65533;&#65533;&#65533;&#65533;&#65533; &#65533;[&#65533;&#65533;v&#768;&#65533;hZ&#65533;&#65533;&#65533;&#65533;&#65533;&#65533;.s&#65533;&#65533;&#65533;&#65533;&#65533;P&#65533;&#65533;&#65533;0&#65533;&#65533;0&#65533;8 0L0&#65533;O&#65533;&#65533;&#65533;&#65533; 53&#65533;8`7&#65533;&#65533;&#65533;&#65533;eX%Op&#65533;?&#65533;&#65533;M&#65533;&#65533;](&#65533;-MO"&#65533;8&#65533;3&#65533;T&#65533;&#65533;N@&#65533;&#65533;9&#65533;j&#65533;c&#1628;MP&#65533;&#65533;O ? &#65533;)&#65533;pf EX&#65533;U`&#65533;?&#65533;&#65533;*X&#65533;?&#65533;V&#65533;&#65533;gXs &#65533;e&#65533;&#65533;&#65533;'0&#65533;&#65533;8&#65533; &#65533;&#65533;U&#65533;&#65533;&#65533;&#65533;(X9&#65533;&#65533;&#65533;&#65533;&#65533;&#65533;r&#65533;&#65533;&#65533;K&#65533;&#65533; &#1564; &#65533;&#65533;QAA	&#65533;x&#65533;3ESZ1&#65533;X&#65533;P&#65533;Zx> &#65533;S&#65533;&#65533;&#65533;&#65533;&#65533;;&#65533;<&#65533;$&#1865;&#65533;&#65533;)B&#65533;S&#65533;L&#65533;\(\&#65533;&#65533;V&#65533;k(&#65533;k&#65533;`gx&#65533;t&#65533;C&#65533;B&#65533;&#65533;&#65533;&#65533;;`fx&#65533;;x!f&#65533;&#65533; &#65533;&#65533;&#65533;&#65533;&#65533;@ D&#65533;0p&#65533;&#65533;&#65533;&#65533;1&#65533;>\&#65533;&#65533;x&#65533;=&#65533;&#65533; p,&#65533;&#65533;)&#65533;&#52500;&#65533;&#65533;&#65533;PYVp &#65533;0&#65533;&#65533;&#65533;6&#196;&#1439;&#65533;Vv&#65533;&#65533;&#65533;&#65533;V4&#65533; &#65533;$@&#65533;&#65533;&#65533;/ex&#65533;8-;[&#65533;7[&#65533;[@Iy&#65533;EZ&#65533;nQ&#65533;;n&#65533;O&#65533;M&#65533;&#65533;0&#65533;]0&#65533;Wx&#65533;j&#65533;&#65533;r0s&#65533;&#65533;r&#65533;Upg&#65533;G &#65533;J`&#65533;J&#65533;(Q&#65533;&#65533;&#65533;;&#65533;@&#65533;5&#65533;&#65533;&#65533;&#65533;K8&#65533;BY&#65533;-&#65533;>(&#65533;&#65533;:&#65533;p&#65533;&#65533;&#65533;Ys&#65533;&#65533;&#65533;&#65533;csH&#65533;&#65533;&#65533;#&#65533;XV&#65533;`V&#65533;&#65533;Vo&#65533;&#65533;&#65533;d'P	A*Z&#7177;&#65533;&#1538;&#65533;L&#65533;&#65533;:e8Pvs&#65533;&#65533;&#65533;&#65533;T!@C&#65533;d&#65533;9&#65533;&#65533;RP&#65533;!|&#65533;&#65533;&#65533;&#65533;O(&#65533;O@c@`)&#65533;h&#65533;p0&#65533;x&#65533;&#65533;x&#65533;&#65533;}&#65533;r&#65533;ix&#65533;a&#65533;!&#65533;&#65533;H&#65533;f&#65533;&#65533;&#65533;&#65533;&#65533;=&#65533;&#65533;=&#65533;<&#65533;&#65533;&#65533;u &#65533;9 &#65533;%&#65533;&#65533;&#65533;&#65533;9&#65533;F9&#65533;X&#65533;&#65533;m&#65533;&#1025;&#1537;&#65533;5&#65533;&#65533;&#65533;&#65533;A&#65533; &#65533;&#65533;<&#65533;&#65533;&#65533;P&#65533;&#65533;&#1623;X&#65533;j&#65533;&#65533;&#65533;m&#65533;&#65533;&#65533;2&#65533;+;&#65533;3>&#65533;L&#65533;&#65533;&#65533;&#65533;E(&#65533;M&#65533;Y&#65533;73&#65533;Z@&#65533;&#65533;&#65533;<&#65533;L&#65533;T&#65533;]&#65533;&#65533;|&#65533;&#65533;o0i&#65533;&#65533;H&#65533;,&#65533;&#65533;&#65533;g&#65533;&#65533;C&#65533;J&#65533;&#65533;Jh&#65533;J&#65533;&#65533;f&#65533;&#65533;&#65533;&#65533;)&#65533;H&#65533;&#65533;&#65533;<&#1027;GP@&#1025;C&#65533;&#65533; X+&#65533;&#65533;?&#65533;&#65533;&#65533;&#1912;J&#65533;&#65533;&#65533;&#65533;&#65533;=&#65533;D&#65533;&#65533;&#1070;&#65533;&#65533;X&#1464;&#65533;D&#65533;M &#65533;&#65533;&#65533; h&#1438;&#65533;Y &#65533;&#65533;&#65533;a&#65533;E&#65533;&#320;B&#65533;&#65533;&#65533;
&#65533;&#65533;&#65533;]&#65533;N&#65533;WY&#548;&#65533;&#65533;&#65533;79@&#65533;](T@&#65533;Ou&#65533;RPJt(b&#65533;&#65533;h &#65533;{&#65533;s&#65533;f&#65533;&#65533;Q&#65533;g&#65533;&#65533;&#65533;&#65533;&#65533;+.&#65533;KH_K&#65533;e&#1923;-&#1923;0&#65533;_EP&#65533;x&#65533;&X&#65533;&#65533;&#65533;BX&#65533;&#65533;@&#65533; p&#65533;&#65533;K:&#1026;*&#65533;Gh&#65533;=\5&#65533; &#65533;&#65533;{J&#65533;`J&#65533;&#65533;&#65533;&#65533;&#65533;L&#65533;&#65533;j&#65533; &#65533;H&#65533;&#65533;&#65533;&#585; &#512;BH&#65533;2,p&#367;&#65533;&#65533;Z&#1067;N&#65533;O&#65533;&#65533;&#65533;&#65533;yS&#65533;]8q(&#65533;SO
&#65533;P0cn0&#65533;\@i^&#65533;&#65533;i&#65533;[r&#65533;k&#65533;Jc=&#65533;&#65533;dnL&#65533;#&#65533;&#65533;f&#65533;&#65533;=&#65533;bK&#1027;! &#65533;P@h&#65533;, 6`&#65533;)@0&#65533; JA&#65533;&#512;P &#65533;&#65533;`&#65533;&#65533;G(9$\:(&#65533;&#65533;-&#65533;&#65533;@ F&#65533;&#65533;A&#65533;.&#65533;&#65533;&#65533;&#65533;g&#65533;p&#65533;&#65533;,Z&#65533;$&#65533;&#65533;&#65533;&#65533;Qp
`&#65533;&#65533;&#65533;&#65533;&#65533;d&#65533;
p(&#65533;o&#65533;b&#65533;dX&#65533;R0&#65533;N&#516;1&#65533;U.&#65533;y(&#65533;&#65533;&#65533;Lp&#65533;P(&#65533;T&#65533;W\&#65533;W&#65533;^&#65533;&#65533;hpg`&#65533;EX&#65533;&#65533;&#65533;&#65533;*&#65533;&#65533;!(K&#1030;f&#65533;&#65533;&#65533;&#65533;&#65533;6=x&#65533;f&#65533;m"&#65533;!&#65533;5 &#65533;+&#65533;&#65533; Y&#65533;b&#65533;
&#65533;K&#576;&#65533;0&#65533;&#65533;e`&#65533;H&#65533;&#65533;:&#65533;&#65533;G`g;&#65533;&#65533;&#65533;&#65533;F&#65533;&#65533;&#65533;&#65533;nd&#65533;]H&#65533;xd&#65533;&#65533;&#65533;&#65533;6&#65533;C&#65533;	&#65533;&#65533;&#65533;h&#65533;
**&#65533;&#65533;&#65533;/dP&#65533;u&#65533;&#65533;w&#65533;uxhw&#1561;u`l&#422;S@Ci&#65533;c@t0T&#65533;&#65533;&#65533;&#65533;q&#65533;\\x&#65533;bp&#65533;&#65533;&&#65533;n@&#65533;i&#65533;&#65533;/y&#65533;&#65533;&#65533;[&#65533;ff&#1662;i&#65533;&#65533;&#65533;.F&#65533;&#65533; &#65533;&#65533;h&#65533;&#65533;&#65533;&#65533;&#40834;5X&#65533;&#65533;;&#65533;]Y&#65533;&#65533;&#65533;&#65533;;p&#65533;&#65533;&#65533;&#65533;H&#65533;X&#65533;:&#65533;&#65533;:&#65533;Q&#65533;&#65533;&#65533;k&#65533;&#1571;=&#65533;&#65533;&#65533;=&#65533;^H&#65533;f'&#65533;&#65533;&#65533;&#65533;&#1609;&#65533;`&#65533;F&#65533;1
&#65533;&#65533;&#65533;AZ)hL&#65533;&#65533;up&#65533;&#65533;xS(&#65533;ww(&#65533;L&#65533;SPe\&#65533;A(&#65533;sy8&#65533;n0\8ib&#65533;&#65533;s&#65533;&#65533;p&#65533;bpti&#65533;Er&#65533;r&#65533;i8t&#65533;&#65533;}&#65533;c&#65533;&#65533;6&#65533;&#65533;V&#65533;7F&#65533;&#65533;be&#65533;=&#1027;&#65533;"&#65533;&#65533;6&#65533;6&#65533;&#65533;6h;P&#65533;?&#65533;&#65533;qhR&#65533;&#65533; &#65533;&#65533;&#1410;&#65533;f&#65533;5&#65533;-&#65533;&#65533;:&#65533;&#65533;&#65533;*&#65533;&#65533;&#65533;=0]&#65533;&#65533;=R &#65533;&#23713;=	&#65533;&#65533;&#65533;&#65533;	5#&#65533;&#65533;&#65533;r3&#65533;B&#65533;-0S&#65533;&#65533;K&#65533;&#65533;&#65533;iwwhE&#65533;&#65533;&#65533;&#65533;&#65533;T&#65533;^&#65533;&#65533;b&#65533;q8&#65533;q&#65533;&#65533;n&#65533;&#65533;b`&#65533;y&#65533;v&#65533;it&#65533;&#65533;qH&#65533;q&#65533;&#65533;|&#65533;&#65533;p&#65533;p8&#65533;t@jqlK&#65533;&#1550;&#65533;O&#65533;l&#65533;&#65533;fV&#65533;j"0&#65533;"&#65533;&#65533;"&#65533;&#65533;!h&#65533;!5&#65533;&#65533;+&#65533;`&#65533; H&#65533;m1x&#65533;t&#65533;&#65533;:hD@&#65533;,&#1026;F&#65533;&#65533;&#65533;&#65533;&#270;X&#65533;
.&#65533;)&#65533;O&#65533;&#65533;`&#65533;&#65533;&#65533;&#65533;&#65533;&#65533;w5&#65533;	 &#65533;&#65533;>&#65533;}h&#65533;&#65533;So(=+^&#65533;&#65533;d&#65533;\X&#65533;A?&#65533;&#65533;&#65533;s&#65533;&#65533;\&#65533;wq&#65533;n&#65533;p&#65533;|&#65533;r&#65533;}&#65533;yH&#65533;|HnrH&#65533;s&#65533;&#65533;k&#65533;O&#65533;bmh_&#65533;&#65533;&#65533;dVf&#65533;&#65533;.&#65533;&#65533;/T}&#65533;&#65533;&#65533;&#65533;&#65533;&#65533;+(&#65533;&#65533;&#65533;&#65533;,dx&#65533;X&#65533;HKX&#65533;0&#65533;?&#65533;.&#65533;&#65533;&#65533;2E< +&#65533; &#65533;0&#65533;=$&#65533;&#65533;k&#65533;vI&#65533;/p'&#65533;&#65533;	\&#65533;&#65533;&#1594;;&#65533;Z&#65533;&#65533;&#65533;+&#65533;S&#65533;&#65533;&#65533;pl&#910;R&#65533;&#65533;&#65533;&#65533;F&#65533;\&#65533;&#65533;&#65533;/&#65533;I&#65533;e{Hj&#65533;&#65533;jH{&#65533;&#65533;\&#65533;v j&#65533;*FE&#65533;U&#65533;d&#65533;&L&#1716;&#65533;[&#65533;&#65533;"F&#65533;P&#65533;3&#65533;&#65533;!5&#1712;&#1126;&#65533;&#65533;)RdH 0V"@&#65533;&#395;:t&#65533;X&#65533;&#65533;C&#65533;$>dx&#65533;rA&#65533;&#65533;A0&#65533;&#32868;&#65533;.Xz&#65533;&#65533;R&#65533;&#65533;  S&#65533;r&#65533;&#65533;&#65533;u&#65533;U&#65533;E`(cJ&#1452;&#65533;&#65533;j&#65533;&#65533;K&#1518;w&#65533;Hu&#65533;E&#65533;,\&#65533;L&#65533;:CfS.d&#65533;Z&#65533;&#65533;j&#65533;h&#65533;rE&#65533;&.Z+b&#65533;&#65533;U;W&#65533;&#65533;t&#65533;&#673;#&#1485;&#65533;g&#1518;Y+XI&#65533;AL&#65533;V/l&#65533;&#65533;&#65533;E&#65533;&#65533;&#65533;b&#65533;"z&#65533;hl&#65533;&#65533;J0l8&#1650;&#65533;&#597;+3&#65533;&#65533;&#65533;<C&#65533;PW` (&#1057; `&#65533;&#65533;&#65533;M&#65533;W&#65533;*&#1514;U&#65533;~&#65533;&#65533;~&#65533;w&#65533;&#65533;*&#65533;(7g&#65533;&#1434;&#65533;V-&#65533;&#65533;&#65533;.flb&#65533;-&#65533;&#65533;&#65533;/&#65533;|2&#65533;'&#65533;&#203;)e&#65533;QF&#65533;&#65533;&#65533;)&#65533;&#65533;3&#65533;8&#65533;Y8&#65533;]&#65533;N:&#65533;&#65533;C&#65533;4&#65533;L&#65533;6&#65533;SI%&#864;v	&#65533;&#65533;6&#1704;&#65533;j&#65533;&#65533;%FLDDl&#65533;M4&#65533;m&#65533;[l`BK*a&#65533;&#65533;=&#65533;T)]K
pP&#65533;P&#65533;&#65533;&#65533;q7&#65533;Q&#5223;fR&#65533;&#65533;U&#65533;`&#65533;&#65533;{u&#1373;U&#65533;A&#65533;o&#65533;KZ&#65533;X&#65533;,&#65533;&#65533;)&#65533;pb&#65533;-&#636;&#65533;7&#65533;&#65533;&#65533;&#65533;|&#65533;)&#65533;&#65533;"J/&#65533;|R&#65533;&#65533;|2&#65533;-&#65533;t&#1230;8&#900;f&#65533;DCN;&#65533;&#226;5&#65533;0&#65533;6&#65533;5&#65533;&#65533;&#65533;&#65533;&#65533;A&#65533;&Fz&#65533;&#65533;lD&#65533;&#65533;&#65533;W&#65533;&#65533;&#65533;e&#65533;t*%&#65533;%
$&#65533;&#65533;$`&#65533;qP@v&#65533;C&#65533;w&#65533;&#65533;&#65533;&#65533;G&#65533;<&#65533;g&#65533;&#65533;&#65533;_wE&#65533;Y_ &#65533;	(0k&#65533;`&#65533;,&#65533;p&#65533;I&&#65533; &#65533;7&#65533;&#65533;R&#65533;-&#65533;x&#65533;&#65533;.&#65533;|&#65533;*&#65533;&#65533;#.&#65533;&#65533;AF&#65533;|"(&#65533;&#65533;&#65533;X.&#65533;L3;&#65533;H&#65533;N;&#65533;\SN5&#65533;&#1834;M&#65533;6^&#1195;6&#65533;&#65533;&#65533;&#65533;k&#65533;n&#65533;aI&#65533;&#65533;&#1214;&#65533;0%&#65533;R	&#65533;&#65533;{m&#65533;&#1862;&#65533;&#65533; wa&#65533;&#65533;&#65533;&#65533;&#65533;C&#65533; J&#65533;)Ut&#65533;&#65533;&#65533;&#65533;Eu&#65533;QSy@&#65533;|&#65533;&#65533;-&#65533; ('&#65533;
&#65533;.&#65533;xc&#65533;&&#65533;&#65533;&#65533;&#65533;&#65533;&#65533;&#65533;&#65533;p&#65533;q&#65533;X&#65533;I&#65533;&#65533;&#65533;&#65533;b&#65533;D&#65533;K4&#65533;ps&#65533;9&#65533;Ws4&#65533;0&#65533;6&#65533;&#65533;&#1843;&#65533;&#65533;9&#65533;3&#65533;C&#65533;F&#65533;lL&#65533;,G&#65533;9&#65533;&#65533;U2'|&#65533;q&#65533;@\` &#65533;&#65533;M&#65533;&&#65533;cJU6&#65533;&#59529;&&#65533;&#65533;&#65533;zp&#65533;&#65533;&#65533;t&#65533;[&#1439;&#65533;&#65533;h,&#65533;&#65533;&#65533;	'&#65533;&#65533;b&#65533;-&#65533; &#65533;&#65533;-gl
)q4&#65533;.&#65533;:&#65533;M*pQ&#65533;[&#65533;&#65533;r$.
&#65533;V&#65533;b&#65533;&#65533;F7&#65533;A&#65533;W<&#1016;&#65533;&#65533;&#65533;1&#65533;&#1513;&#65533;!&#65533;&#1902;"&#65533;&#65533;&#65533;&#65533;&#65533;[G&#65533;&#65533;8&#65533;[&#1922;N&#65533;2&#1069;kum\&#827;&#65533;P&#65533;2&#65533;1&#65533;&#65533;]&#2033;^&#65533;&#65533;7&#65533;t&#65533;{&#65533;&#65533;&#65533;&#65533;&#65533;u&#65533;n0f?Y&#65533;&#65533;`&#65533;&#1029;,ba]&#65533;b&#65533;0&#65533;6&#65533;&#65533;ZX.&#65533;(&#65533;4&#65533;19\&#65533;&#65533;0.&#1192;Fi&#65533;&#65533;&#65533;&#65533;(zA&#65533;=&#65533;B&#65533;b]&#65533;68&#65533;@&#65533;F&#65533;Z&#65533;&#65533;HH&#65533;	&#65533;&#65533;PYI&#65533;&#65533;(Ix&#65533;&#65533;&#662;&#65533;$&#65533; \&#65533;&#65533;&#65533;nh&#65533; &#65533;kLc+ &#65533;L&#65533;&#65533;t&#65533;K^&#65533;{J&#65533;h&#65533;&#65533;xG,Z&#65533;J}&#65533;&#65533;&#65533;-ii&#65533;j&#65533;Z&#65533;&#65533;&#65533;&#65533;b1&#65533;`&#65533;N&#65533;bb&#65533;&#65533;&#65533;B&#65533;\&#65533;&#65533;&#65533;h&#65533;(R&#65533;
q&#65533;c&#65533;%B&#65533;&#65533;q
QDCt\&#65533;0&#65533;&#65533;&#65533;f(&#259;&#65533;&#65533;s&#65533;3\&#65533;n5&#65533;>ug&#65533;GR`&#65533;$@&#65533;&#65533;m%&#65533;&#65533;$h&#65533;&#65533;IP&#65533;2&#65533;<4&#65533;&#65533;&#65533;&#65533;u&#65533;&#65533; L&#65533;&#65533;f&#65533;&#65533;`&#65533;>y&#65533;&#65533;`&#65533;Y,P&#65533; &#65533;-h&#65533;&#65533;&#65533;~t&#65533;)&#1800;&#65533;3&#65533;!o&#65533;7&#65533;!&#65533;s&#65533;&#65533;@E7&#65533;n&#65533;
&#65533;E&#65533;(G:&#65533;q&#65533;i&#65533;&#65533;&#65533;xF5&#65533;&#65533;z&#65533;J!&#65533; &#65533; &#65533;&#65533;&#65533;&#65533;&#65533;=&#65533;&#65533;"-`BF&&#65533;&#65533;&#65533;3+`8@&#65533; &#65533;'&#1025;nK&#65533;&#65533;l&#65533;CMI&#65533;T&#65533;&#65533;II[&#65533;&#65533;&#65533;&#65533;&#65533;'+D&#65533;V&#65533;Ks&#65533;&#65533;|&#65533;&#65533;E[&#65533;&#65533;&#65533;&#65533;P&#65533;&#65533;&#65533;-nqZ&#65533;q&#65533;( .D&#65533;hD&#65533;&#65533;&#65533;7&#65533;&#65533;i<c2&#65533;FR&#1233;&#65533;&#65533;&#65533;&#65533;&#65533;&#65533;xfU&#65533;=&#65533;&#65533;!+Q&#177;2R#&#65533;&#65533;&#65533;?) &#65533; &#65533;i&#65533;&#65533;&#65533; &#65533;&&#1326;&#65533;Jux&#65533;v&#65533;&#65533;M&#65533;&#65533;(a&#65533;3'&#65533;vN&#65533;&#65533;&#65533;'b&#4724;@&#65533;&#664;,)&#65533;R&#65533;n&#65533;zfM&#65533;&#65533;rJ#1&#65533;&#65533;E/F!
u&#65533;&#1248;&#65533;0^&#65533;ZA&#65533;&#65533; G8&#65533;&#65533;&#65533;v!&#65533;&#65533;&#65533;.&#65533;&#65533;&#65533;
R&#65533;&#65533;&#65533;<&#65533;&#65533;&#65533;|&#65533;u&#65533;&#65533;?&#65533;&#65533;&#65533;	8 &#65533;2&#65533;@ P&#65533;6&#65533;y&#65533;&#65533;av*6t&#65533;&#65533;&#65533;&#65533;&#360;z&#65533;&#65533;&#65533;&#65533;M&#65533;\Y &#65533;&#65533;&#65533;&#65533;w&#65533;B&#65533;1f
&#65533;&#1154;/&#65533;&#65533;&#65533;-rQo#1&#65533;&#65533;F.,7
U&#65533;&#65533;&#65533; k&#65533;&#65533;&#65533;j@H&#65533;&#65533;mo&#65533;A&#65533;a	&#65533;&#65533;&#65533;2(&#65533;yBd&#65533;#&#65533;&#65533;u&#65533;n$0&#65533;@s[<;&#65533;&#65533;	JC&#582;.Sr&#65533;\&#65533;&#65533;w|&#65533;&#65533;&#65533;'+A^&#65533;G	&#65533;&#65533;ra0'&#65533;&#65533;U&#65533;B&#65533;&#65533;&#65533;&#65533;d&#65533;R&#65533;&#65533;&#65533;&#65533;&#65533;D(6&#65533;L&#65533;nj&#65533;8&#65533;+\1&#65533;2&#65533;&#32775;=&#65533;Qs&#1036;&#65533;X&#65533;9&#65533;Q&#65533;i&#65533;#C&#65533;MA&#65533;&#65533;a&#1396;&#65533;!&#47876;j&#65533;!,&#65533;&#65533;Y&#65533;&#65533;F&#57939;[
T&#65533;&#65533;&6&#65533;@ &#65533;&#65533;4vh^)&#65533;&#65533;&#65533;&#65533;&#65533;&#65533;:@&#65533;&#65533;d%&#65533;&#65533;{q&#65533;&#65533;B&#65533;5yMn&#65533;&&#65533;&#65533;_&#65533;&#65533;&#65533;&#65533;/8T@	
"&#65533;8d&#65533;&#964;#&#1689;19&#801;&#65533;kTC4&#65533;&#65533;-&#65533;24&#65533;&#65533;!6&#65533;&#65533;&#65533;&#65533;-Qr&#65533;&#65533;&#65533;&#65533;&#65533;y&#65533;&#65533;y&#65533;&#65533;&#65533;&#65533; &&#65533;b&#65533;!h@&#65533;q&#65533;<&#65533;>&#65533;+&#65533;&#65533;&&#65533;&#65533;&#65533;=	&#65533;&#65533;&#65533;%&#65533;&#65533;=&#65533;&#65533;
&#65533; &#65533;&#65533;I&#65533;dU{B&#65533;&#65533;&#65533;'"n&#65533;&#65533;"qS&#65533;)x&#65533;9i&#65533;b&#65533;#&#65533;&#65533;(&#65533;
g&#65533;,&#65533;&#65533;G<ff&#65533;&#1128;L&#1504;&#65533;q&#65533;&#65533;&#65533;A{ &#65533;m&#65533;f&#65533;J&#65533;&#65533;&#65533;]&#65533;&#65533;=t&#65533;&#65533;&#65533;&#62336;&#65533;&#65533;t&#65533; L&#65533;&#65533;&#65533;p&#65533;@&#42262;hP"* &#65533;&#65533;&#65533;<&#65533;&#65533;&#65533;`>&#65533;&#65533;z&#65533;&#65533;y&#65533;&#65533;]&#65533;j&#65533;k&#65533;&#65533;oO&#65533;&6&#65533;&#65533;&#65533;n&#65533;~&#65533;8.&#65533;\g&#65533;&#65533;P&#65533;\!&#65533;s&#65533;&#65533;&#65533; &#65533;&#609;&#65533;&#1108;&#65533;jVy<&#65533;+&#65533;&#65533;&#65533;&#65533;&#65533;]&#65533;&#65533;I&#65533;r&#65533;<&#1059;}?%&#65533;&#65533;&#65533;&#65533;&#65533;&#65533;&#65533;@(&#65533; &#65533;&#65533;A&#65533;&#65533;|&#65533;&#65533;&#38244;&#65533;&#65533;M&#65533;i&#1896;&#65533;&#65533;U&#65533;&#65533;w&#65533;&#65533; &#65533;&#1706;&#65533;	&#65533;&#65533;'&#65533;O&#65533;5_&#65533;}&#65533;]&#65533;&#65533;&#65533;&#65533;&&#65533;&#65533;7&#65533;&#65533;&#65533;C&#65533;&#65533;&#65533;+&#65533;
&#65533;&#65533;3&#65533; &#65533;=&#65533;h&#65533;&#65533;:&#1539;3&#65533;2&#65533;6XB&#65533;F&#65533;_>5&#65533;&#65533;&#65533;&#65533;&#65533;I&#65533;&#65533;&#65533;&#65533;I&#65533;0&#65533;&#65533;&#65533;&#65533;&#65533;v&#65533;&#65533;&#65533;&#65533;&#65533;&#65533;K&#65533;&#65533;&#65533;Y&#348;&#65533;&#65533;&#65533;yqET&#65533;@&#65533;B&#65533;-Y&#65533;qB&#65533;&#65533;&#65533;&#65533;e&#65533;&&#65533;&#65533;&&#65533;&#65533;&#65533;-&#65533;&#65533;_&#65533;/pC;&#65533;C8&#65533;4&#65533;&#682;&#65533;:&#65533;&#65533;*&#65533;A&#65533;9\&#65533;&&#65533;&#65533;:&#65533;9&#65533;13&#65533;&#517;&#65533;&#65533;&#65533;_&#65533;&#65533;\+R&#65533;
H&#65533;,N&#65533;&#65533;&#65533;@&#65533;@ @ &#65533;&#4961;a&#65533;&#65533;KW,&#65533;&#65533; &#65533;&#65533;&#65533;&#65533;&#65533;&#65533;W&#65533;&#65533;&#65533;{&#65533; &#65533;)&#65533; &#65533;&#65533;]'&#65533;`&#65533;%N &#65533;&#65533;&#65533;'P1l&#65533;&#720;V7&#65533;&#682;&#65533;:!,&#65533;40&#65533;&#65533;6&#65533;_5&#65533;x&#65533;<&#65533;2@&#65533;%&#65533;&#65533;&#65533;&#65533;&#65533;X&#65533;&#65533;q&#65533;&#65533;&#65533;V&#65533;&#65533;X!&#65533;>&#65533;&#65533;&#65533;<&#65533;&#65533;@	4&#65533;&#65533;&#65533;eG1J*u&#65533;|&#65533;2.&#65533;&#65533;p&#1704;y&#65533;&#65533;!&#65533;&#65533;&#65533;Xc&#65533;&#65533;'&#65533;&#65533;'S,&#65533;&#65533;	n&#65533;2&#65533;&#65533;*|H+hY&#65533;p/&#65533;/PC78&#65533;)&#65533;&#65533;4p&#435;&#65533;6&#65533;&#65533;S&#65533;&#65533;&#65533;&#65533;"@A&#65533;A#$\B6\&#65533;@2X&#65533;&#65533;d>&#354;&#38744;&#65533;&#65533;e&#65533;-fa&#65533;  &#65533;&#798;A&#65533;R&#65533;&#65533;&#65533;&#65533;&#65533;&#65533;P@&#65533;&#65533;ex0&#65533;y\&#1728;&#65533;j&#65533;&#65533;PA)&#65533;]&#65533;5&#65533;Z&#65533;&#65533;mB&&#65533;&#65533;&&#65533;&#65533;)&#65533;Z&#65533;(&#65533;4-&#65533;4&#65533;&#65533;B+H:T&#65533;3<&#65533;9&#65533;\jB&#65533;d&#65533;C8&#65533;&#65533;&#65533; 4&#65533;&#65533;;E&#65533;>&#65533;&#65533;X!$&#65533;&#65533;b&#1189;&#65533;C^&#65533;C&#65533;e`&#65533;9 &#65533;A]]&#65533;&#65533;\+&#65533;&#65533;&#65533;I y(  &#65533;xi`GEcW&#65533;&#65533;&#65533; &#65533;!6zB&&#65533;&#65533;	n#-&#65533;L1&#65533;*&#65533;B+&#65533;&#65533;&#65533;&#65533;B+&#65533;&#65533;&#65533;&#65533;(&#65533;3P&#65533;3&#65533;0T<&#65533;T2&#65533;9&#65533;Vh,&#65533;0<m&#65533;&#65533;&#65533;4&#65533;&#65533;_Y&#65533;&#65533;&#65533;&#65533;&#65533;fZ&#65533;&#65533;
g&#65533;&#65533;>@p&#65533;&#65533;&#65533;%@&#65533;&#65533;U&#65533;aZ&#65533;mE_&#65533;&#728; c&#65533;\Tzh`}f4^EV,&#65533;	&#65533;&#65533;&#1505;&#65533;&#65533;y&#65533;&#578;&#65533;&#65533;&#65533;-&#65533;fib&#65533;B&#65533;|C&#65533;&#65533;|&#65533;B+&#65533;/^&#65533;I&#65533;3T:&#65533;C:&#65533;&#65533;j&#65533;&#192;&#65533;C9&#65533;&#65533;5`mDl&#65533;e&#65533;&#65533;&#65533;X&#65533;f&#65533;Qa?1&#65533;T@&#65533;&#65533;T&#65533;D&#65533;&#65533; &#65533;&#65533;A5&#65533;&#65533;&#65533;&#65533;1Ow&#65533;RFP&#65533;&#65533;&#59213;+&#65533;v~&#65533;v&#65533;&#65533;wh@|B)X#&#65533;&#65533;&#65533;,&#65533;&#65533;/)-&#65533;8H&#65533;6&#65533;|C8|&#65533;9&#1577;6&#65533;4&#65533;g&#65533;9&#65533;+8&#65533;B&#65533;S&#65533;cjF[9&#65533;Y6&#65533;&#65533;AlT&#65533;#}%A&#65533;&#65533;&#65533;L&#65533;Y&#65533;-2&#65533;B:&#65533;&#65533;[J&#65533; | &#65533; T4&#65533;%&#65533;&#1532;&#1381;@&#65533;&#65533;&#65533;e_&#65533;&#65533;&#65533;&#1803;&#65533;&&#65533;	&&#65533;l&#65533;&#1657;$&#65533;&#65533;&#65533;&#65533;&#65533;&#65533;&#65533;&#65533;-&#65533;B/ /&#65533;&#65533;6DCb&#65533;&#65533;9&#65533;&#233;&#65533;j4&#65533;&#65533;B!&#65533;*!|&#65533;*H&#65533;&#65533;&#65533;]6&#65533;&#2035;-&#65533;&b3&#65533;&#65533;IDA&#65533;&#65533;&#65533;&#65533;&#65533;&#65533;&#65533;?&#65533;&#65533;&#1053;&#65533;2&#65533;&#65533;&#1705;B y&#65533;h&#65533;&#65533;d&#65533;u&#65533;&#65533;[&#65533;[&#65533;&#65533;,&#65533;&#65533;&#65533;yl&#65533;F&&#65533;&#65533;Mv&#65533;&#65533;T  &#65533;A)Tj&#65533;&#65533;&#65533;&#65533;&#65533;&#65533;&#65533;&#65533;)&#65533;&#65533;f&#65533;&#65533;.&#65533;B/&#65533;&#151;&#65533;C:&#65533;&#65533;:&#65533;&#65533;:|F4&#65533;B.&#65533;&#65533;B+&#65533;&#65533;4&#65533;&#65533;4&#65533;4&#65533;N&#65533;&#270;5\&#65533;&#65533;A&#65533;HDlT&#65533;&#65533;&#65533;&#65533;X&#65533;er&#65533;&#65533;?)d&#65533;i&#65533;&#594;&#65533;-&#65533;&#65533;&#65533;B&#65533;wP&#65533;6ZAY&#65533;&#65533;&#65533;^&#65533;h&#65533;&#556;_&#65533;&#65533;&#65533;
&#65533;&#65533;&#65533;&#65533;&#65533;&#65533;&#65533;&#65533;a&#65533;&#65533;&#65533;&#642;&#65533;&#65533;&#380;&#65533;.Ccx&#65533;C/&#65533;B0LC/&#65533;,&#65533;B$&#65533;+&#65533;&#65533;&#65533;a5&#65533;&#65533;&#65533;B&#65533;h&#65533;Y0$X&#65533;&#65533;&#65533;&#65533;M&#65533;A&#65533;&&#65533;&#65533;&#65533;&#65533;&#65533;&#65533;&#65533;&#65533;,&#65533;&&#65533;&#65533;"xd 	&#65533;&#65533;&#65533;&#65533;%@u&#65533;&#65533;v&#65533;v@&#65533;*&#65533;&#65533; &#65533;M+&#65533;R&#65533;>j4~&#65533;L&#65533;(8Zc&#65533;
&#65533;.&#65533;&#65533;j-&#65533;&#65533;.|&#65533;8lC7 &#65533;7D&#65533;&#65533;H&#65533;4&#65533;&#65533;!&#65533;&#65533;&#65533;&#65533;&#65533;&#65533;Y&#65533;MC&#65533;&#65533;.4 h#&#65533;A&#65533;a0&#65533;&#65533;&#65533;&#65533;1&#65533;@>a&#65533;T&#65533;&#65533;&#65533;	'&#65533;&#1641;[&#65533;)<@&#65533;< &#65533;&#65533;&#65533;tu&#65533;&#65533;T&#65533;lk&#65533;&#65533; <&#65533;7'&#65533;&#267;&#65533;&#65533;(&#65533;r`  &#65533;&#65533;/&#65533;_X&#65533;K
&#65533;&#65533;&#65533;&#65533;&#1026;,&#1794;)&#65533; X&#65533;v7 P1&#65533;g&#65533;&#65533;9&#65533;&#65533;5&#65533;&#65533;P5,&#65533;2T=Be&#65533;A+4&#65533;"4&#65533;&#65533;&#561;&#65533;@&#65533;Y&#65533;b
&#65533; &#65533;&#65533;,&#65533;&#65533;-&#65533;bq&#65533;&#65533;&#65533; p&#65533; &#65533;u&#65533;t&#65533;&#65533;w&#65533;Ut&#65533;&#865;&#65533;&#65533;d&#65533;Q&#65533;kx&#65533;@ &#65533;Jaj,d&#65533;&#65533;&#65533;5NY/T&#65533;-D&#65533;7DC0&#65533;&#65533;&#65533;hiU7&#65533;!&#65533;1D&#65533;),&#65533;&#1558;&#65533;4@&#65533;&#65533;&#65533;3,&#65533;&#65533;&#65533;
(&#65533;&#65533;#&#65533;"$&#65533;-&#65533;&#65533;&#65533;&#65533;pl	Q&#65533;&#65533;&#65533;[&#65533;&#65533;p&#65533;=&#65533;pk&#65533;f!&#65533;&#65533;HB&#65533;pt,&#65533;(&#65533;&#65533;&#65533;P&#65533;x&#65533;&#65533;D&#65533;0&#65533;&#65533;&#65533;&#65533;1&#65533;&#65533;k'k&#1304;  &#65533;_-v&#65533;dV&#65533;&#65533;*4&#65533;6&#65533;&#65533;-&#65533;&#65533;&#65533;A &#65533;cD"&#65533;BB&#65533;A!&#65533;&#65533;&#65533;4<5<C1&#65533;+,'&#65533;4&#65533;B#&#65533;3&#65533;&#65533;A&#65533;m&#65533;@&#65533;N&#65533;F&#65533;&#65533;&#65533;&#65533;6&#65533;q	&#1769;&#65533;&#1698;&#65533; &#65533;&#65533; &#65533;U&#65533;&#65533;D&#65533;&#65533;&#65533;y&#65533;[&#65533;Ur&#65533;&#65533;kr&#65533;&#65533;&#65533;,y&#65533;&#65533; (&#65533;&#65533;&x&#142;&#65533;/&#65533;f&#65533;&#65533;)&#65533;.&#65533;B+&#65533;&#65533;Y&#65533;B&#65533;&#65533; &#65533; &#65533;&#65533;&#65533;&#65533;&#65533;)&#65533;&#65533;&#65533;&#65533;m&#65533;ut&#65533;&#65533;H&#65533;&#65533;&#65533;&#65533;28&#65533;`&#65533;&#65533;&#65533;jm&#65533;X] &#65533; &#65533;&#65533;B&#65533;[&#65533;B6O&#65533;@&#65533;]qJ$&#65533;&#1153;&#65533; &#65533;@tPG&#65533;&#65533;U)&#65533;&#65533;&#65533;[%?&#65533;@&&#65533;&#588;R5&#65533;UE&#65533;&#65533;&#65533;&#65533;
&#65533;&#65533;.C1&#65533;.&#65533;&#65533;5&#65533;1$&#65533;6&#65533;|~&#65533;*4&#65533;)&#65533;&#65533;}&#65533;&#65533;&#65533;&#65533;&#65533;FOC~&#65533; &#65533;*&#65533;&#765; $&#65533;#0$&#65533;4%&#65533;&#65533;&#65533;&#65533;&#65533;i4[ </-j&#65533;d&#65533;&#65533;&#65533;qZ&#65533; &#1025;&#65533;&#65533;&#65533;@P&#65533;@&#65533;&#65533;&#65533;/&#65533;vi&#65533;&#65533;&#65533;a&#65533;D&#65533;8&#65533;!&#65533;k&#65533;&#65533;w&#65533;&#65533;&#65533;nB&#65533;&#65533;]&#65533;<&#65533;&#65533;&#65533;2l8&#65533;lC&#65533;6&#65533;&#65533;T1&#65533;V1.&#65533;&#65533;&#65533;&#65533;B&#65533;AE&#65533;&#65533;&#65533;&#65533;4H/1,&#65533;~&#65533;+(9&#65533;t"&#65533;A$4B&#65533;ta&#65533;&#65533;&#65533; s&#65533;&#65533;	&#65533;&#65533;=&#65533;&#65533;&#65533;&#1125;%&#65533;&#65533;&#65533;@K&#65533;l6&#65533;@ |@&#65533;rKiO&#65533; &#65533;p_&#65533;/x0@&&#65533;&#65533;&#65533;.&#65533;&#65533;T&#344;,(&#65533;&#65533;-&#65533;s&#65533;&#65533;&#65533;&#65533;&#65533;&#975;1&#65533;vY&#65533;&#65533;&#65533;&#65533;6&#65533;*(&#65533;&#65533;(&#65533;B!&#65533;&#65533; B!&#65533;8&#65533;&#65533;&#65533;3&#65533;&#65533;~
&#65533;&#65533;
&#65533;H?&#65533;4&#65533;*D&#65533;l6B&#65533;wL&#65533;&#65533;$&#65533;&#65533;7&#65533;Sv&#65533;]&#65533;C 4&#65533;&#567;&#65533;z&#65533;^&#65533; h/``u6@&&#65533;(x&#65533;ss&#65533;*&#65533;&#65533;&#65533;64&#27408;Mu>k&#65533;&#65533;A/&#65533;&#65533;&#65533;	i,&#65533;&#65533;dr&#65533;J&#65533;&#65533;B)&#65533;&#65533;)&#65533;&#65533;(l&#65533;(,-&#65533;B(&#133;&#65533;&#65533;&#65533;&#65533; &#65533;&#65533;)&#65533;&#65533;t&#65533;1p^s1&#65533;84&#65533;0&#65533;&#65533;2&#65533;B$DBaS&#65533;%&#65533;HP6&#65533;'W8&#65533;:s)9&#65533;*|&#65533;_&#65533;&#65533;&#65533;&#65533;&#65533;A}&#65533; &#65533;&#65533;<]B&#65533;:&#1648;3u&#523;&#65533;%&#65533;E;+&#65533;G&wG&#65533;0jJ&#65533;&#65533;[5&#65533;b$&#65533;&#65533;&#65533;&#65533;d"L&&#65533;&#166;&#65533;B)lB&#65533;&#65533;A'&#65533;&#65533;&&#65533;4&#65533;&#65533;&#1111;&#65533;tA&#65533;&#65533;&#65533;t&#65533;"&#65533;&#65533;*&#65533;&#65533;0&#65533;&#65533;?C&#65533;G=3<&#65533;~&#65533;B1?Btw&#65533;&#65533;&#65533;&#65533;&#65533;0&#65533;Z&#65533;&#65533;&#65533;&#65533;;&#65533;y&#65533;K&#65533;&#65533;7&#65533;&#65533;}&#65533;&#65533;@&#65533;=(@v)&#65533;j&#65533;&#65533;&#2023;M&#65533;D&#65533;8&#65533;&#65533;&#65533;&#65533;4*'';i&#65533;M&#65533;&#65533;4&#65533; &#65533;&#65533;l*&#65533;N&#65533;<&#65533;&#65533;?&#65533;|&#1087;&#65533; &#65533;&#65533;&#65533; &#65533;*&#65533;5X&#65533;2&#65533;&#65533;&#65533;3&#65533;&#65533;&#65533;&#65533;=&#65533;1&#65533;~}&#65533;&#65533;A&#65533;@&#65533;A&#65533;&#65533;L&#65533;X&#65533;&#65533;[
&#65533;&#65533;-&#65533;&#65533;&#65533;@&#829;&#65533;&#65533;&#65533; &#65533;@&#65533;&#65533; &#65533;&#65533;&#65533;&#65533;&#267;E&#65533;&#65533;*&#65533;Wg&#65533;&#65533;&#65533;u>&#65533;&#65533;w&#65533;zp&#65533;p&#65533;<8&#65533;;&#65533;&#65533;&#65533;e*&#65533;-d&#65533;&#65533;&#65533;&#1945;&#65533;Tp>&#1083;`&#65533;>@&#65533;%&#660;/W&#936;9SH&#65533;&#1652;j&#65533;X&#65533;z%&#65533;&#65533;0&#65533;&#65533;-{&#65533;R&#65533;<&#65533;&#49732;&#65533;N#<t&#65533;&#65533;&#65533;C&#65533;,T&#65533;	&#65533;&#65533;
4e&#512;&#65533;&#65533;&#65533;=&#65533;^&#65533;y&#65533;G&#65533;$B|p` &#65533; D&#65533;&#65533;&#65533;&#65533;&#65533;.&#65533;` T&#65533;  &#65533;_Y&#65533;e&#462;&#65533;&#65533;Y&#65533;o&#65533;&#65533;5&#65533;@&#65533;4&#65533;&#65533;&#65533;m]&#65533;w&#65533;&#65533;&#65533;"&#65533;&#65533;&#65533;&#65533;L&#65533;v&#65533;&#65533;&#65533;&#65533;&#65533;Rq&#65533;l
&#65533;&#514;@&#65533;j&#1386;W&#65533;m&#1090;q&#65533;&#65533;&#65533;&#65533;&#65533;g&#65533;&#65533;[F&#65533;&#65533;W&#65533;V&#65533;Z&#65533;&#65533;Q&#65533;&#65533; &#65533;L&#65533;&#65533;&#65533;&#65533;2f&#65533;:&#65533;!"&#65533;~&#316;y3&#65533;K( &#65533;#G&#65533;>&#65533;&#65533;0*D&#65533;Lx&#65533;uA&#65533;&#65533;W4&#65533;u*&#65533;u&#65533;&#65533;M&#65533;V,&#65533;&#65533;&#65533;;&#65533;n&#65533; Q@&#65533;&#413;&#65533;A&#65533;RH&#65533;E&#65533;O>&#1125;S&#65533;l&#65533;&#896;l&#65533;1&#65533;&#65533;&#65533;Qz&#65533;f&#65533;n&#65533;&#65533;&#65533;h&#65533;&&#65533;eP&#65533;F&#65533;&#65533;2f&#65533;&#65533;"&#65533;&#337;D&#65533;d&#65533;=(	f&#65533;k&#65533;il&#65533;&#65533;D&#65533;!ph&#65533;&#65533;
&#65533;D2&#65533;vr&#65533;0 b&#65533;&#65533;&#65533;z&#65533;A;&#65533;bPJ&#65533;&#65533;#o=&#65533;:`X&#65533;&#65533;* &#65533;&#65533;&#65533;&#65533;+&#65533;;&#65533;&#65533;.`&#65533;&#65533;u&#65533;yS>&#1604;&#65533;O29&#65533;^&#65533;&#65533;&#65533;3&#65533;(&#65533;3%&#65533;&#65533;B&#65533;P|&#65533;i&#65533;	F&#65533;&#65533;F;&#65533;j&#65533;I&#65533;U_aE&#65533;W	&#65533;;>&#65533;df&#65533;&#65533;&#65533;lxl&#65533;&#65533;J&#65533;c&#65533;&#65533;h2NI&#65533;@&#65533;p&#65533;&#65533;8&#65533; 0a&#65533;x&#65533;&#65533;kc&#65533;A&#65533;&#960;&#65533;&#65533;%o*&#65533;&#65533;J&#65533;+&#65533;&#65533;JN&#65533;&#65533;$&#65533;><&#65533;=&#65533;>&#65533;&#65533;|&#65533;&#65533;m&#65533;&#65533;&#65533;Y2&#65533;d0IMa&#65533;&#65533;P*d&#65533;&#65533;A>9&#65533;&#65533;O@&#65533;d&#65533;&#65533;&#65533;QsA&#537;g&#153;&#65533;h&#65533;aH#Vd<EW6r&#273;YI&#65533;c&#65533;&#65533;&#65533;&#65533;&#65533;f&#65533;if&#65533;F&#65533;Pc*&#65533;&#65533;&#65533;&#65533;h&#65533;	&#65533;&#65533; &#65533;&#65533;&#65533;*&#65533;&#65533;&#65533;(mI&#65533;&#65533;)&#65533;&#65533;&#65533;&#65533;~`&#65533;n&#65533;+6&#65533;JO&#65533;&#65533;&#65533;/&#1969;&#65533;3M&#65533;&#65533;%&#65533;o&#65533;9&#65533;3&#868;&#65533;RJ&#65533;&#65533;^@9&#65533;&#65533;A&#792;&#65533;&#65533;&#65533;&#65533;&#65533;aP&#65533;(&#65533;\*&#65533;f&#65533;W&#65533;&#65533;xh&#65533;AQ&#65533;W&#65533;&#65533;&#65533;QT&#65533;\dX &#65533;#&#65533;'&#65533;qH 	&#28119;&#65533;&#65533;&#65533;&#65533;F&#65533;&#65533;&#65533;
n&#65533;&#1862;d&#65533;Z&#65533;6&#65533;&#65533;&#65533;&#65533;meH&#65533;&#1787; wj&#65533;P k&#65533;&#65533;|`&#65533;9&#590;&#65533;N&#65533;&#65533;&#65533;'&#65533;&#65533;(C&#65533;`&#65533;G0_&#65533;&#65533;R>1&#340;^c&#65533;Q@!&#65533;B&#65533;d&#65533;8&#696;&#65533;3g&#65533;&#65533;&#65533;&#65533;&#65533;&#65533;fgrV &#65533;~&#65533;&#65533;a&#65533;E&#65533;b&#65533;&#65533;C&#65533;j&#65533;&#65533;&#65533;&#65533;&#65533;xD#*Q	H8B%yz&#65533;&#65533;!&#65533;A,&#65533; &#65533;p&#65533;&#65533;D&#65533; =&#65533;n &#65533;&#65533;&#65533;;&#65533;Z&#65533;.&#65533;)/&#65533;&#65533;i&#1946;&#65533;D&#65533; (&#65533;&#65533;&#65533;&#65533;O &#65533;&#65533;&#65533;E,5&#65533;~&#65533;q&#65533;8&#65533;&#65533;&#65533;^&#65533;&#65533;*&#65533;'&#65533;&#65533;&#65533;2&#65533;&#65533;&#65533;+&#65533;B&#65533;&#65533;?j&#65533;Oc&#65533;zE"&#65533;&#65533;&#65533;.&#65533;&#65533;p@&#65533;"hs&#65533;;H&#65533;&#65533;&#65533;$$QA=&#65533;A&#65533;(&#65533;<&#65533; '&#1458;&#65533;&#65533;&#65533; &#65533;&#65533;&#65533;[&#778;A  &#65533;&#304;9W&#65533;p<&#65533;&#65533;0&#65533;db&#65533;? 6!&#65533;?&#65533;jK&#65533;&#65533;&#65533;&#65533;&#65533;B&#65533;&#1542;.&#65533;&#65533;D&#65533;&#65533;&#65533;&#65533;&#65533;-&#65533;!
Q&#65533;A&#65533;&#65533;(Xf&#1093;Im&#65533;&#65533;&#65533;81&#65533;&#65533;&#390;tlT&#65533;H&#65533;&#65533;8t&#65533;&#65533;p&#65533;#&#65533;&#65533;;&#65533;&#65533;B&#1160;;&#65533;&#65533;>&#65533;&#65533;~&#1027;&#65533;&#65533; @&#65533;N&#65533;&#65533;tD&#65533;w	p &#65533;'Cm&#65533;`[
&#65533;Cy&#65533;&#65533;y&#65533;`&#65533;&#65533;P&#65533; U&#65533;&#65533;&#65533;o&#65533;~&#65533;r6&#65533;&#65533;&#65533;8&#65533;-&#65533;(%2&#65533;|&#65533;&#65533;&#65533;6r&#1098;Ol&#65533;&#65533;D&#65533;|q&#65533;1&#65533;a[hB
A&#65533;h&#65533;&#65533;&#65533;J&#65533;3&#65533;&#65533;U&#65533;&#65533;_p&#65533;&#65533;&#65533;&#65533;?&#65533;buX'l&#65533;IPA&#65533;&#65533;M`&#65533;&#65533;&#1920;&#521;<0$ &#65533;T `&#65533;&#65533;&#65533; x&#65533;&#65533;ZC&#65533; &#65533;&#65533;g&#65533;G&&#65533;&#65533;&#65533;-&#65533;&#65533;Y&#65533;6&#65533;@&#65533;&#65533;&#65533;GB&#65533;&#65533;&#65533;S&#65533;&#65533;f&#65533;&#65533;\&#65533;b&#65533;&#65533;&#65533;&#65533;P>A&#820;	I&#65533;BT&#65533;&#65533;&#681;B&#65533;UB&#65533;&#65533;D&#65533;a&#65533;WX&#65533;&#65533;: &#65533;A&#1539;I&#65533;&#65533;&#65533;&#1846;&#65533;|]&#65533;&#658;&#65533; &#65533;&#256;&#65533;&#65533;U<&#65533;4&#65533;	 A~&#65533; &#65533;5xh&#65533;&#65533;&#65533;W&#65533;&#65533;n&#65533;&#65533;=&#65533;?&#65533;:&#65533;&#65533;M&#65533;&#65533;&#65533;&#65533;&#65533;B&#65533;'t&#65533;&#65533;[&#65533;&#65533;&#65533;&#65533;&#65533;U&#65533;&#65533;&#65533;D4&#65533;&#65533;S&#65533;o&#65533;i&#65533;o&#65533;&#65533;&#65533;p&#65533;&#65533;
bT,&#65533;X	A&#65533;7p&#65533;	L&#65533;
f&#65533;&#65533;F&#65533;&#65533;Vt&#65533;Ax&#65533;&#65533;&#65533;&#65533;&#65533;1QjP\&#65533;&&#65533;&#65533;P&#65533;&#65533;&#65533;< j2&#65533;V&#65533;&#1216;&#65533;`&#65533;u&#65533;&#65533;&#65533;&#1318;&#65533;&#65533;&#65533;&#65533;&#65533;]&#65533;y&#65533;&#65533;#&&#65533;
o8C&#65533;&#65533;')2&#65533;&#65533;(F&#65533;ZY^D&#65533;&#65533;cf&#65533;p&#65533;1	L`&#65533;&#65533;&#65533;VX&#65533;&#65533;8&#65533;!N!&#65533;.&#65533;*A q&#65533;S&#65533;&#65533;-<e&#65533;XH&#65533; &#65533;r0&#65533;&#65533; &#65533;@&#65533;&#65533;b &#65533;&#65533;&#65533;$\	&#65533;-&#65533;&#65533;LTS&#65533;x&#65533;<!&#65533;&#65533;M&#65533;3&#65533;y&#65533;6&#65533;&#65533;-,&#65533;zv&#65533;&#65533;&#65533;:CfFq&#65533;[&#65533;&#65533; &#65533;+Pa&#65533;bDC&#65533;d&#65533;&#65533;&#536;T37&#65533;G&#65533;B&#65533;&#65533;
W0&#65533;&#65533;\+&#65533;&#65533;&#65533;%&#65533;@6&#513;&#65533;>!Z&#65533;VG\&#65533;&#65533;&#65533;%&#65533;&#65533;&#65533;&#65533;]&#65533;&#65533;&#65533;&#65533;:N&#65533;&#65533; (&#65533;&#65533;&#65533;k&#65533;&#65533;l&#65533;H&#65533;@&#65533;&#65533;&#65533;@&#65533;&#65533;&#65533;|j&#65533;aT&#65533;zZ ^P&#65533;^>&#65533;b&#65533;&#65533;'B&#65533;
^c3&#65533;&#1428;&#523;&#65533;>&#65533;^Jd&#65533;&#65533;&#65533;lf$ !&#65533;&#65533;EJOq&#65533;&#65533;B&#65533;\8BT&#65533;&#65533;&#65533;&#65533;&#65533;?&#65533;&#65533;;&#65533;&#65533;K&#464;1 &#65533;&#65533;&#65533;*<&#65533;
Y&#65533;&#1202; 5$+&#65533;7R&#65533;&#65533;@&#65533;&#65533;&#65533;5)&#65533;&#65533;S>/&#65533;&#65533;kX&#274;&&#65533;&#65533;M0&#1025;&#65533;I&#65533;C&#65533;3&#65533;&#65533;)n&#65533;&#65533;&#840;bC&#65533;iE.Pa&#65533;3&#65533;Acd&#65533;&#65533;&#65533;*0&#65533;H&#65533;&#65533;!\&#65533;&#65533;8'"&#65533;&#65533;B&#65533;M "!D&#65533;om&#65533;&#1560;+A8&#65533;&#65533;&#65533;@Xr 4&#65533;D&#65533;&#65533;l&#65533;&#65533;&#65533;&#65533;-o&#65533;g&#65533;&#65533;&#65533;
;mQ&#65533;%lk&#65533;&#1733;&#65533;j&#65533;&#65533;>C&#65533;&#65533;&#65533;&#65533;&#65533;&#65533;!&#65533;&#65533;A&#65533;-z&#1098;Q8LSg/\1&#65533;3l&#65533;-&#198;
&#65533;&#65533;&#65533;2&#65533;&#65533;h&#65533;&#65533;&#65533;#&#65533;YK&#65533;&#65533;3&#65533;&#65533;j&#65533;r"&#65533;&#65533;n&#65533;^&#65533;: ;@H`H@&#65533;`)&#65533;C &#65533;@@,&#65533;,&#65533;;&#65533;&#65533; &#65533;&#65533;\&#65533;!&#65533;&#65533;b+&#931;&#65533;&#65533;-&#65533;&#65533;&#65533;H-R&#65533;], `&#65533;&#65533;a&#65533;o~&#65533;)L!FaPP!&#65533;&#65533;"qNa&#65533;&#65533;@&#65533;&#65533;AAN&#65533;	!&#65533;AdT&#65533;&#65533; &#65533; l@z&#65533;<&#65533;u&#65533;	b'&#65533;r&#65533;b@&#65533;j&#65533;&#65533;<@R D`D`r`Zb@&#65533;&#65533; &#65533;&#65533;@&#65533; @-&#65533;&#65533;j&#804;&#65533;&#65533;"&#65533;&#65533;&#65533; &#65533;&#65533;&#1058;&#65533;Tp&#65533;b^&#65533;&#65533;>&#65533;^a&#65533;&#65533;PaM&#65533;&#65533;B!&#65533;&#65533;&#65533;"&#65533;&#65533;&#65533;&#65533;&#65533;
&#65533;	sA&#65533;&#65533;&#65533;&#65533;	O&#65533;&#65533; i`&#65533;&#65533;t&#65533;&#65533;)&#65533;&#65533;Pl@&#65533;b&#65533;&#65533;:&#65533;&#1758;&#65533;8@h&#65533;	x vh&#65533;N>&#65533;?&#65533;&#65533;$*&#65533;&*"*&#65533;*&#65533;&#65533;* +&#65533;^.&#65533;&#65533;&#65533;&#65533;&#65533;^@&#65533;!&#65533;||FA&#65533;q&#65533; &#65533;v&#65533;/&#65533;&#65533;]r&#65533;R&#65533;g3FF&#65533;&#65533;&#1440;!&#65533;&#65533;	T@{&#65533;&#65533; s@cG[&#65533;&#65533;4r#k&#65533;#g&#65533;&#65533;2&#65533;``&#65533;`&#65533;&#65533;&#65533;&#65533;&#65533;&#65533;&#65533;&#65533;&#65533;&#65533;&#65533;&#65533;O&#65533;&#65533;&#65533;8&#65533;&#65533;&#65533;L&#65533;&#65533;&#65533;q&#65533;g&#65533;&#65533;&#65533;&#65533;?`&#65533;	`&#65533;&#65533;h&#65533;&#65533;o36F&#65533;&#65533;2&#65533;v&#65533;&#65533;R&#65533;&#65533;&#65533;rN&#65533;R&#65533;&#65533;&#65533;R&#65533;h&#65533;&#65533; &#65533;&#65533;:rt`"&#65533;&#65533;&#65533;&#65533;0n [&#65533;j#1`#&#65533;&#65533; &#65533;v`&#65533;&#65533;&#65533;0:0&#65533;&#65533;&#65533;,0)>&#65533;`Y&#65533;&#65533;<&#65533;&#65533;=&#931;k&#65533;B&#65533;&#65533;f'&#65533;N&#1925;'-&#65533;.&#65533;&#65533;<^&#65533;&#1713;|&#65533;7&#65533;7&#65533;@&#65533;&#65533;LQ&#65533;Ra&#65533;(&#65533;&#65533;&#65533;\aZA&#65533;&#65533;&#65533;&#65533; 6&#65533;T`&#65533;@;| &#65533;&#65533;&#65533;`R@<&#65533;6R#&#362;&#65533;`&#65533; 
m>@x`&#65533;&#65533;<  &#65533;&#65533;,&#65533;&#65533;&#65533;&#65533;L6&#65533;&#65533;&#65533;&&#65533;#l&#65533;&#65533;&#65533;C&#65533;&#65533;,?&#65533;&#65533; ` $&#65533;~h0&#65533;6&#65533;&#65533;N&#65533;)w&#65533;}@A&#65533;P&#65533;R&#31536;pxaA!h36&#65533;`&#1792;&#65533;!
&#946;&#65533;  &#65533;t`&#65533;P&#65533;L&#65533;9k&#65533;&#65533;`v 9&#65533;mb`&#65533;&#65533;V&#65533;;&#65533;&#65533;vhGY&#65533;&#65533;&#65533;&#65533;<&#65533;&#65533;\&#65533;&#65533;R>&#65533;S-&#65533;.>&#65533; &#65533;j&#65533;&#65533;&#65533;&#65533;&#65533;:8c?o&#65533;&#65533;!&#65533;Oxn&#65533;&#65533;l&#306;&#65533;As&#65533;N&#65533;&#65533; s&#65533;&#65533;4&#65533;@ )^@D`DGt6r&#65533;&#65533;
&#65533;@v`\&#65533;0 0&#65533;-&#65533;hT%&#65533;&#65533;I&#65533;&#415;tt&#65533;&#65533;o*&#65533;L&#65533;&#65533;K&#65533;(&#65533;R&#65533;&#65533;&#65533;- &#65533;<&#65533;2&#65533;*&#65533; 8d&#65533;Z&#65533;&#65533;&#65533;PU&#65533;6E&#65533;TK&#65533;4&#65533;&#65533;&#65533;t!U&#65533;V!&#65533;HXA"&#65533;A&#65533;&#65533;@x&#65533;p4&#65533;9&#65533;sj &#65533; &#65533; i&#65533;&#65533;&#65533;d``2j8&#65533;&#65533;j&#65533;I&#65533;&#65533;&#65533;&#65533;&#65533;&#65533;#1&#65533;d\&#65533;C2&#65533;&#65533;=&#65533;5S&#65533;"&#65533;&#65533;<&#65533;<&#65533;kCo3pJs!_]+Oa!&#65533;!K&#65533;Va`Gfb#sTda"!!
H@R&#65533;F&#65533;&#65533;4[b iv&#65533;n@&#65533;r@J&#65533;:&#65533;&#65533; &#65533;J<e&#65533;I`&#65533;&#65533;S&#65533;lR&#65533;&#65533;&#65533;<&#65533;N0&#65533;\&#1378;2&#65533;&#65533;-$1l8&#65533;&#65533;&#65533;!f&#65533;Ko6c_kS&#65533;&#65533;_&#65533;u&#65533;&#65533;&#65533;&#65533;TV&#65533;&#65533;&#65533;6s`df&#65533;d&#65533;&#65533;@&#65533;T#&#65533;5&#65533;1&#65533;&#65533;:&#65533;&#65533;C&#65533;&#65533;%3PU&#65533;&#65533;&&#65533;&#65533;,&#65533;[&#65533;Of&#65533;,R&#65533;&#65533;&#65533;&#65533;R&#65533;U3&#65533;=0* ^&#65533;`&#25597;&#65533;S6c&#65533;&#65533;rN+E!&#65533;&#65533; 7&#65533;&#65533;&#65533;j&#65533;&#65533;&#65533; j&#65533;Uz&#65533;&#65533;&#65533;$&#65533;&#65533;`D&#65533;h77&#65533;H&#65533;Y&#65533;&#65533;n&#65533;&#1162;&#65533;&#65533;J@x&#65533;&#65533; &#65533;&#65533;v&#65533;&#65533;&#65533;)G&#65533;&#65533;,&#65533;&#65533;&#65533;&#65533;S?(&#65533;N&#1573;g&#65533;&#65533;&#65533;&#65533;+n^&#65533;&#65533;q&#65533;o&#65533;&#65533;,w?&#65533;as&#65533;v&#65533;&#65533;6&#65533;&#65533;&#65533;&#65533;@
&#65533;&#65533;&#65533;&#65533;&#65533;&#65533;&#65533;aU\&#65533; &#65533;J&#65533;&#65533;	\&#65533;4@c&#65533;qP?&#65533;&#65533;&#65533;(H&#65533;&#65533;H &#65533;o )&#65533;&#65533;&#65533;&#65533;&#65533;&#65533;&#962;arY&#65533;,&#65533;*&#65533;&#65533;N&#65533; N{&#65533;t'&#65533;&#65533;S&#65533;&#65533;p6&#65533;&#65533;U&#65533;jS&#65533;uKE&#65533;&#65533;&#65533;&#65533;&#65533;
tx	&#65533;`	&#65533;&#65533;&#65533; &#65533;&#65533; &#65533;!""&#1588;&#65533; &#65533;&#65533;j&#65533;b&#65533;&#65533;&#65533;&#65533;nqw&#65533;&#65533;0I &#65533;ux]&#1197;&#65533;&#65533;[&#65533;&#65533;&#65533;7:n&#65533;+Y&#1028;&#65533;*&#65533;&#65533;.&#65533;&#65533; &#65533; Ru3.&#65533;r&#65533;Ua&#65533;&#65533;J
&o	x	&#65533;&#65533;&#65533;&#65533;&#65533;Z&#65533;&#65533; C&#65533;uv&#65533;	h D&#65533;&#65533;U8 &#65533;X&#65533;&#65533; &#65533;-&#65533;&#65533;&#65533;_&#65533;vf&#65533;,&#65533;o@&#65533;&#65533;&#65533;&#65533;#]&#65533;&#65533;&#65533;&#65533;32&#65533;#Mb&#65533;A&#65533;&#65533;`&#65533;@aaU&#65533;U.GlX y&#65533;&#65533;&#65533; &#65533;
&#65533;y&#65533;`&#65533;&#65533;*&#65533;&#65533;M{`t@>&#65533;&#65533;&#65533;jEUF&#65533;Uxu &#65533;\R2@&#65533;&#65533;&#65533;0Ow&#65533;+\O&#65533;&#65533;zJ-&#610;&#65533;&#65533;g&#587;=&#65533;ES@&#128;a!EF&#65533;^!&#65533;mXa[&#65533;&#65533;T&#65533;&#65533;&#65533;@&#65533;&#65533;&#65533;&#65533;&#65533;&#65533;&#65533;  !8&#65533;&#65533;
&#65533; 
&#65533;&#65533;#u&#65533;V`N&#36380;e&#65533;,&#65533;&#65533;.&#65533;&#65533;B&#65533;%&#65533;v&#65533;5Gs&#65533;v&#65533;&#65533;oQi&#65533;5&#65533;g&#65533;&#65533;&#65533;&#65533;Y&#65533;&#65533;g&#65533;D &#65533;&#65533;&#65533;f 
&#65533;&#65533;&#65533;|&#65533;&#65533;6&#65533;&#65533;&#65533;&#65533;&#65533;&#65533;&#65533;&#65533;&#65533;&#65533;&#65533;@
&#65533;
&#65533;&#65533; &#65533;b&#65533;&#65533; &#65533;&#65533;
v 
j`&#65533;&#65533;Q&#65533;&#65533;,P&#65533;H&#65533;&#65533;&#65533;&#65533;&#65533;&#65533;/&#65533;&#65533;< \&#65533;&#65533;,$*N&#65533;bz&#65533;1go&#65533;&#65533;V&#65533;'&#65533;D-&#65533;jt'&#65533;&#65533;`&#65533;&#65533;&#65533;&#65533;&#65533;5Od&#65533;$6&#65533;(&#65533;&#65533;&#65533;:&#65533;&#65533; 
&#65533;&#65533;&#65533;7&#65533;&#65533;&#65533;&#65533;&#65533;:&#65533;&#65533;E&#65533;Y&#65533;EFe&#65533;"X&#65533;&#65533;V&#65533;x&#65533;u&#65533;e&#65533;&#65533;&#65533;&#65533;z&#65533;"M&#65533;Y^t&#65533;&#65533;%2&#65533;Np&#65533;-&#65533;&#65533; r4&#65533;&#65533;&#1536;&#65533;&#65533;&#65533;&#65533;&#65533;&#65533;&#65533;&#65533;W&#65533;k&#65533;&#65533;&#65533; 
&#65533;`&#65533;u 
$&#65533; &#65533;zL&#65533;w&#65533;&#65533;&#65533;G&#65533;F&#65533;&#877;XV&#65533;&#65533;x&#65533;e[=&#65533;M~&#1783;&#65533;8&#65533;x&#65533;&#65533;&#65533;Q&#65533;&#10559;&#65533;e,&#65533;f tgp&#65533;&#65533;&#65533;$&#65533;A&#65533;&;{&#65533;&#65533;&#65533;&#65533;&#65533;
&#65533; 
&#65533;&#65533;&#65533; ~-t&#65533;&#65533;&#65533;	x 
>&#65533;(\2P&#65533;% &#65533;&#65533;s&#65533;&#65533;0&#65533;&#65533;&#65533;&#65533;[&#65533;&#65533;&m&#65533;+ 2[2!N{SPg&#37077;M&#65533;g_I.&#65533;&#65533; @&#65533;!
&#65533;!&#65533; &#65533;&#65533;&#65533;&#65533; &#675;&#65533;&#65533;&#65533;&#65533;&#65533;
&#65533;&#65533;&#65533;&#65533;&#65533; 
&#65533;`
&#65533; &#65533;[r`V &#65533;@&#65533;&#65533;:&#65533;w.&#65533;&#65533;G&#65533;&#65533;Trf]&#65533;0]e&#65533;QU&#65533;>z\)3&#65533;&#65533;{2&#1890; &#65533;t`&#65533;&#65533; &#65533; &#65533;5&#803;&#65533;&#65533;&#753; &#65533; &#65533;&#65533;
&#65533;&#65533;&#65533;&#65533;&#65533;#=&#65533;;&#65533;V&#65533;&#65533;&#65533;&#65533;&#65533;W :&#65533;%[t&#65533;&#65533;&#65533;&#65533;8&#65533;;&#65533;&#65533;&#65533;Y&#1197;&#65533;+Z&#65533;R7&#1057;&#478;38&#65533;&#65533;;&#65533;&#65533;&#65533; &#65533;`&#1175;8&#1095;&#65533;&#65533; &#65533;&#65533;
&#65533;\&#65533;u&#65533;&#65533;B]&#65533;&#65533;"&#65533;:&#65533;nVQU{&#65533;&#65533;\&#65533;h&#65533;&#65533;&#65533;&#65533;{&#65533;z&#65533;&#65533;&#65533;&#65533;Np&#65533;&#65533;n{`&#65533;%&#65533;Y&#65533;Y&#65533; $&#65533;c+&#65533;'&#65533;
&#65533;x:&#65533;&#65533; &#65533;:D&#65533;E&#65533;C&#65533;&#65533;:n &#65533;&#65533;aZ&#65533;&#65533;&#65533;&#65533;)&#65533;Q?&#65533;&#65533;&#65533;W&#65533;&#65533;&#65533;=	&#65533;&#65533;&#65533;J`n &#65533;&#65533; &#65533;$a&#65533;&#1890;&#65533;i\&#65533;
&#65533;&#65533;&#1995;S&#65533;&#65533;-&#65533;&#65533;[&#65533;&#65533;&#65533;,&#65533;&#65533;&&#65533;&#65533;&#65533;&#65533;&#65533;&#65533;=&#65533;&#65533;B'&#65533;#3&#65533;&#65533;0;Z&#65533;
zg&#25574;,&#65533;`K&#65533;&#65533;r&#65533;f&#65533;-&#65533;n&#65533;&#65533; d&#65533;=&#65533;!8&#65533;&#65533;&#65533;&#65533;&#65533;]&#65533;&#65533;&#65533;&#65533;v&#65533;.&#65533;&#65533;J&#65533;&#65533;x&#65533;&#65533;&#65533;8&#65533;c&#25186;-&#65533;x">&#65533;&#65533;&#65533;B&#65533;m&#65533;&#65533;&#65533;L&#65533;"&#65533;&#65533;&#65533;m&#65533;&#65533;&#65533;&#989;&#65533;-&#65533;d&#65533;&#65533;y &#65533;$ &#1458;(v&#65533;(x&#65533;&#65533;&#65533;&#65533;&#65533;"&#65533;&#65533;&#65533;r&#65533;&#65533;?&#65533;&#65533;&#65533;&#65533;&#65533;!&#65533;GCX&#1821;b.&#1026;&#65533;&#65533;&#65533;?&#65533;&#65533;M&#65533;;3K&#65533;/?4_w&#65533;D*&#65533;@&#65533;_&#65533;&#65533;&#65533;&#65533;J&#65533;G'&#65533;&#65533;r?{o&#65533;&#1835;&#65533;&#65533;&#65533;q;l>0*&#65533;&#65533;&#65533;&#65533;&#65533;&#65533;[&#65533;&#65533;&#65533;&#65533;&#65533;&#65533;&#65533;G&#65533;6&#65533;B&#65533;&#65533;w&#65533;&#65533;&#65533;&#65533;&#65533;"&#65533;&#1758;q&#65533;&#65533;E&#65533;&#65533;&#65533;&#65533;&#65533;X a   &#65533;9|1&#65533;&#265;+Z&#65533;&#65533;! &#65533;66&#65533;2&#65533;&#523;J2&#65533;X&#65533;&#210;&#65533;d&#65533;0&#65533;&#65533;P8`&#65533;&#65533;&#65533;;i&#1676;&#65533;0&#65533;D&#65533;#&#65533;&#65533;&#65533;&#65533;!&#65533;&#65533;G&#65533;:&#65533;&#65533;&#65533;&#466;K7&#65533;&#65533;J5&&#260;}
&#65533;&#65533;&#53188;\*&#65533;&#65533;&#65533;&#1699;9z\&#65533;h&#1673;z&#65533;&#65533;u!V&#65533;D&#65533;&#65533;K@@ ^&#65533;&#65533;dG&#65533;K&#65533;:&#65533;&#65533;&#65533;&#65533;R&#65533;&#65533;+&#65533;&#65533;&#65533;&#65533;&#65533;&#65533;&&#65533;
@&#65533;I&#65533;+M&#65533;&#65533;&#65533;2&#65533;&#1813;&#65533;[&#65533;M&#65533;&#1461;l&#65533;XYg&#65533;&#65533;&#65533;aN?&#65533;&#65533;A&#65533;&#65533;H&#65533;&#65533; &#1375;=OV|&#65533;&#65533;l&#721;'/uhG&#65533;&#65533;+&#65533;d8&#65533;&#65533;&#65533;Lco&#65533;>&#65533;&#65533;&#65533;Q&#347;?&#65533;&#65533;i&#1742;&#65533;&#1275;b@ !&#65533; &#65533; !&#65533;Lavc56.1.100 ,&   &#65533; &#65533;  &#65533; &#65533;	H&#65533;&#65533;&#65533;&#65533;*\&#65533;&#65533;&#199;>&#65533;&#65533;&#65533;C 0J$&#65533;&#65533;&#65533; 'RI&#65533;&#65533;&#200;(S&#65533;\&#626;&#65533;K&#65533;9fD&#65533;1&H&#65533;k>&#65533;)0&#65533;O&#65533;+&#65533;&#65533;&#65533;&#65533;F&#65533;6&#65533;v\j&#65533;&#65533;&#1255;P&#65533;J&#65533;&#65533;4&#65533;B&#65533;;&#65533;&#65533;8Pc&#489;`&#202;&#65533;&#65533;&#65533;Y&#65533;0+&#65533;)&#65533;!O&#65533;C&#65533;&#65533;&#65533;K&#65533;.&#1574;s*&#65533;&#65533;&#65533;&#65533;E&#65533;V&#65533;j&#65533;&#65533;&#65533;&#65533;,c
U&#65533;i @&#65533;&#65533;q&#65533;M&#65533;k	#&#65533;&#825;s&#1952;F&#65533;&#65533;&#65533;&#65533;i&#65533;K&#65533;,&#65533;&#65533;&#65533;&#65533;&#798;c&#65533;v&#65533;&#65533;hQ&#65533;MMP` o
,&#65533;&#65533;&#65533;&#65533;&#65533;&#65533;IK&#65533;&#65533;&#65533;k&#65533;&#65533;&#1059;#&#65533;K&#65533;#S&#65533;&#65533;4~&#65533;&#65533;((&#65533;o|	&#65533;&#65533;&#65533;&#65533;&#1875;&#854;&#65533;*W&#65533;}&#65533;2v0@&#65533;O&#65533;(&#65533;&#65533;|&#65533;&#65533;%&#65533;&#65533;&#65533;:&#65533;&#65533;&#65533; &#65533;p&#65533;&#65533;`&#65533;c&#65533;&#65533;vRh&#65533;&#65533;'"b&#65533;&#1301;j&#65533;&#65533;T&#65533;&#65533;	d&#65533;&#65533;?&#65533;&#65533;`a&#65533;QGk&#65533;&#65533;c&#65533;~&#65533;&#65533;&#399;ax&#65533;Q&#65533;@&#65533;$<&#65533;&#65533;&#65533;&#65533;=&&#65533;ZY&#65533;(ea&#65533;&#65533;&#65533;&#65533;pd&#65533;0&#65533;k&#65533;"&#65533;&#65533;&#65533;K0&#65533;&#65533;&#65533;)&#65533;&#65533;"&#664;&#65533; r&#65533;?&#65533; B&#65533;|x&#65533;O&#65533;&#65533;&#65533;&#65533;&#65533;`@&#65533;mMihT&#65533;-$&#65533;&#65533;+"&#65533;&#65533;+,&#65533;~ &#65533;,&#65533;&#65533;&#65533;3&#1308;M0&#65533;&#65533;&#65533;J&#65533;m&#65533;*&#681;&#65533;&#65533;y&#65533;!x&#65533;&#65533;&#65533;U&#65533;&#65533;B	#&#65533;y&#65533;O4&#1697;&#65533;&#65533;&#65533;B&#65533;f&#65533;Ba&#65533;&#65533;&#65533;(&#65533;&#65533;L0&#65533;P#&#65533;4&#65533;&#65533;&#65533;K4&#65533;D&#65533;&#65533;(&#65533;&#65533;&#65533;&#65533;6&#65533;H&#65533;&#65533;/&#65533;&#65533;&#65533;&#65533; &#65533;&#65533;&#65533;&#65533;(&#65533;&#65533;Hud&#65533;&#65533;&#65533;&#65533;&#65533;&#65533;&#65533;Ss&#65533;&#65533;Q3%d&#65533;#&#65533;&#65533;dj&#65533;K/&#65533;p[m&#65533;&#65533;"M&#65533;&#65533;.(&#65533;&#65533;R*(&#65533;&#65533;1&#65533; &#65533;&#65533;&#1162;*&#65533;r&#65533;!&#65533;&#65533;&#65533;&#65533;;&#65533;&#65533;P&#65533;&#65533;&#65533;Zh^:&#65533;&#65533;&#65533;@&#65533;&#65533; &#65533;&#65533;&#65533;&#65533;?&#65533;&#65533;&#8884;&#65533;&#65533;&#65533;&#756;&#65533;t&#65533;M&#65533;&#65533;&#65533;K+&#65533;&#65533;&#65533;&#65533; &#65533;"&#65533; &#65533;&#65533;G&#65533;&#65533;b&#65533;&#65533;C&#65533;&#682;``a&#65533;&#65533;0&#65533;&#65533;fW&#65533;R&#65533;d&#65533;|&#65533;&#65533;&#1811;1&#65533;@&#65533;:&#65533;&#65533;&#65533;!&#65533;&#65533;&#65533;&#65533;&#65533;&#65533;<\&#65533;-E&#65533;&#729;&#65533;D&#65533;/&#65533;&#65533;&#65533;K!o2(&#65533;
(et&#65533;y&#65533;"H+O&#65533;rH||&#65533;GlX1&#65533;&#65533;3&#65533;80@jq&#65533;$V&#65533;7T&#65533;Q'7e&#65533;	`@&#65533;'@&#65533;&#65533;&#65533;p#1&#65533;@&#65533;&#65533;+E&#65533;&#65533;
.&#65533;&#65533;&#65533;&#65533;.&#65533;&#1842;&#65533;&#1084;&#65533;&#65533;&#65533; &#65533;J ol&#65533;ctq&#65533;&#65533;wQ&#65533;&#494;&#65533;&#65533;&#65533;}&#65533;G4&#65533;0&#65533;3&#65533;&#65533;
F&#65533;&#65533;m&#65533;C&#65533;&#65533;&#65533;G&#930;&#65533;,&#65533;5&#65533;s&#65533;LS&#65533;&#65533;U&#65533;:H@
&#65533;wW8C&#65533;&#65533;1&#65533;a&#65533;\#&#65533;H&#65533;)Z&#65533;
Clbs&#65533;0*Lq&#65533;P&#65533;&#65533;"N&#65533;&#65533;&#65533;&#65533;e&#65533;*R&#65533;
&#65533;&#65533;&#65533;X&#65533;!&#65533;&#1031;&#65533;"O)&#65533;&#65533;F&#65533;|&#65533;P&#65533;&#65533;&#65533;&#65533;8PwK&#65533;&#65533;\&#65533;&#65533;&#65533;&#65533;.#p0&#65533;&#65533;5&#65533;&#65533;&#1112;&#65533;&#65533;rQ&#65533;b&#65533;p&#65533;@&#65533;9&#65533;
&#65533;bkq&#65533;D(6B&#65533;H&#65533;&#65533;&#65533;&#65533;D&#65533;&#65533;&#65533;(F1N8&#65533;S,&#65533;n&#65533;&#65533;&#1095;?BD&#65533;&#65533;
TP+&#65533;` &#65533;x&#65533;&#65533;@P&#65533;Q)Q'&#65533;&#65533;&#65533;:&#65533;BT&#65533;&#65533;pD&#65533;&#65533;a7&#65533;&#65533;y&#65533;&#65533;ha*&#65533;&#65533;GT&#65533;B&#65533;&#65533;&#65533;)&#65533;@8&#65533;&#65533;&#65533;0#T&#520;S&#65533;b*t1&#65533;Aa&#65533;b&#65533;&#65533;&&#65533;&#65533;&#65533;/t&#65533;|`C&#65533;&#65533;&#65533;`B&#65533;*&#65533;&#65533;&#65533;&#65533; o0&#65533;&#65533;T&#65533;&#65533;WB	 P&#65533;&#65533;0&#65533;VD&#65533;&#65533;^+&#65533;&#397;s&#65533;&#65533;&#65533;&#65533;1&#65533;&#65533;
D&#545;sAq9&#65533;!&#65533;&#65533; &#65533;&#65533;tjs&#65533;L#Z!&#65533;&#65533;
c&#65533;X&#65533;*&#65533;t%&#65533;lB&#65533;&#65533;@	q &#65533;PZV . &#65533;J&#65533;X&#65533;&#65533;&#65533;U$ &#65533;0@0&#65533;?&#65533;1&#65533;8G4&#65533;&#65533;&#65533;&#65533;&#65533;&#65533;8G7^&#65533;&#65533;qT#G&#65533;&#65533;&#65533;S"CD)JE&#65533;SF&#65533;&#65533;x)#&#65533;&#65533;5&#65533;!l]&#65533;*De7&#65533;C&#65533;}&#65533;&#65533;&#65533;&#65533;#/@&#65533;&#65533;#&#65533; 8&#65533;}.)C&#65533;&#65533;k&&#65533;]Iu%O-&#65533;m:&#65533;u 
}&#65533;&#65533;E0&#65533;&#65533;sp&#65533;&#65533;HZ;&#65533;Y&#65533;p&#65533;&#65533;l&#65533;!&#65533; C&#65533;&#65533;&#65533;4&#65533;+n!\&#65533;&#65533;&#65533;XD#+]m&#65533;&#65533;&#65533;|E9&#65533;&#65533;&#65533;@pa	K&#65533;B &#65533; )&#65533;.OS&#65533;&#65533;
&#65533;&#65533;)@&#65533;z&#65533;&#65533;&#65533;&#65533;&#65533;&#65533;>&#65533;i)&#6725;#&#65533;A&#65533;&#65533; &#65533;&#65533;&#65533;&#65533;&#65533;&#65533;F7&#65533;q&#65533;v&#65533;c&#65533;&#65533;x^6a&#65533;U&#65533;A&#65533;&#65533;L&#65533;!T(ct&#1564;&#65533;T&#65533;`e*&#65533;#&#65533;&#65533;md7!&#65533;>l&#65533;J8&#65533;P&#65533;'&#65533;&#65533;&#65533;&#65533;C&#65533;&#65533;Q&#65533;@&#65533;&#20481;&#65533;k&#65533;&#65533;$P}&#65533;Z&#65533;(&#65533;&#65533;'6I-S &#65533;d R(&#310;x&#65533;-&#65533;Fc&#65533;&#65533;&#1581;&#65533;&#65533;&#65533;C,&#65533;&#65533;&#65533;&#65533;"T&#65533;&#65533;9&#65533;&#65533;&#65533;g&#65533;_q&#65533;U<&#65533;&#65533;&#65533;&#366;&#65533;&#65533;&#65533;b9&#65533;&#65533;pX&#65533;&#65533;&(&#65533;	K@&#65533;Z&#65533;pa&#65533;&#65533;d&#65533;&#65533;)&#65533;&#65533;u$0&#65533;J&#65533;J~&#65533;^
&#65533;^&#65533;<&#65533;(:&#65533;&#65533;BW&#65533;&#65533;&#65533;&#65533;&#65533;&#65533;&#65533;-&#1805;O)X&#904;1&#65533;&#65533;
W&#65533;b&#168;&#65533;5&#65533;c&#65533;&#65533;&#65533;&#65533;J&#65533;2]!k,C&#65533;`&#65533;#D&#65533;;&#65533;anh&#65533;p't&#65533;N&#1538;&#65533;P&#65533;&#65533;2&#65533;&#1799;f&#65533;&#65533;&#65533;h/&#65533;&#65533;&#65533;&#65533;&#1252;&#65533;D&#65533;&#65533;&#65533;V?&#65533;&#65533;@&#65533;&#376;&#65533;&#65533;&#65533;S&#65533;J~Q]F pAZ&#65533;&#65533;^&#65533;&#65533;&#65533;7&#65533;-\&#65533;sp&#65533;P&#65533;*!&#65533;rc&#65533;&#65533;F9&#65533;*&#65533;&#65533;&#65533;&#65533;&#65533;5&#65533;a&#65533;GT&#65533;m&#65533;&#65533;&#65533;&#65533;88&#65533;&#65533;Lw&#65533;&#65533;&#65533;#&#65533;&#65533;I8&#65533;&#65533;0&#65533;&#65533;&#65533;&#65533;B&#65533;&#65533;&#1205;&#65533;xIQ&#65533;&#65533;>&#65533;[&&#65533;&#65533;5u&#65533;>7&#65533; `TD+&#65533;&#65533;[&#65533;&#65533;q&#65533;PX4>Xi&#65533;Wl7&#65533;Q&#65533;R&#65533;0F2W1x&#65533;&#65533;&#65533;&#1456;&#65533;1 &#65533;&#65533;+&#65533;&#65533;&#1756;&#65533;r&#1924;&#65533;&#65533;&#65533;&#65533;[h&#65533;&#65533;p&#65533;C&#65533;&#65533;&#65533;&#65533;&#65533;&#65533;&#65533;'&#65533;@
P&#1537;&#65533;H9&#65533;
q`IZ&#65533;/PS&#65533;O&#65533;&#65533;&#65533;o&#65533;&#65533;)b[&#65533;8&#65533;/j&#65533;;R&#859;&#65533;&#65533;+{
F<&#65533;&#65533;Pq&#491;1&#65533;x&#65533;&#65533;&#1352;G9&#65533;Q&#65533;a8&#65533;m&#65533;&#65533;&#65533;&#65533;&#65533;&#65533;&#65533;&#65533;a&#65533;&#65533; &#65533;I',&#65533;L&#65533;&#65533;&#65533;&#65533;s'&#65533;&#65533;e&#65533;&#65533;!|F&#65533;&#1056;4X&#65533;&#65533;`&#65533;&#65533;&#65533; u&#65533; &#65533; &#65533;&#65533;T&#65533;+aAZ&#65533;Fp&#65533;!0&#65533;&#65533;0&#65533;&#65533;&#65533;&#65533;&#65533;&#1904;&#65533;z&#65533;@&#65533;&&#65533;&#65533;
r&#65533;
&#65533; X&#65533;u]&#65533; &#65533;&#65533;&#65533;0&#65533;p&#65533;`y7&#65533;&#65533;}m&#65533;&#65533;&#65533;&#65533;Ms&#65533;&#65533;e&&#65533;r&#65533;c0vM&#65533;eP>&#65533;&#65533;3}&#65533;G@'@L&#65533;5P&#65533;$E&#65533;&#65533;o&#65533;a&#65533;&#65533;&#65533;{M&#65533;!b&#65533;e&#65533;&#65533;j&#65533;&#65533;&#528;&#65533;&#65533;[&#65533;&#65533;&#65533;>w$&#65533;q&#65533;&#65533;&#65533;w]&#65533;u+x&#65533;&#65533;a&#65533; &#65533;&#65533;&#65533;&#65533;&#65533;]|0m &#65533;&#65533;N &#65533;&#65533;xe&#65533;N`&#65533;&#65533;fh&#65533;&#65533;nP&#65533;&#65533;&#65533;@&#65533;,`&PK&#65533;5&#65533;&#65533;+&#65533;[u&#65533; Z4_&#65533;&#65533;E4sZAK&#65533;&#65533;&#65533;&#65533;&#65533;&#65533;&#65533; &#65533;&#65533;&#65533;V&#65533;&#65533;&#976;&:&#65533;
&#65533;6&#65533;&#65533;Xw&#65533;g&#65533;&#65533;g&#65533;p&#65533;0&#65533;&#208;&#65533;&#65533;0&#65533;&#65533;rX&#65533;Hr M&#65533;I &#65533;g&#65533;M&#65533;&#65533;&#65533;&#462;HPh&#65533;NP&#65533;`&#65533;&#65533;-&#65533;&#65533;&#65533;&p,p-&#65533;+&#65533;*&#65533;&#65533;$pzZ&#65533; &#65533;u &#65533;H&#65533;d&#65533;CZb&#65533;d:q<@&#65533;@&#1136;&#65533;&#65533;&#65533;&#65533;&#65533;0&#65533; &#65533; w&#65533;&#65533;&#65533;v&#65533;&#65533;&#65533;&#65533;&#65533;(&#65533;s&#65533;P&#65533;&m&#65533;Ps@w&#1456;&#65533;wfIr&#65533;&#65533;&#46542;J&#65533;@I&#65533;M&#65533;&#65533;Hy&#65533;&#65533;]`:&#65533;&#65533;h&#65533;x'`&#65533;*@&#65533;Y&#65533;S&#65533;YP_&#65533;&#65533;&#65533;&#65533;UC&#65533;&#65533;dh&#65533;;&#65533;&#65533;jpp'&#65533;&#65533;&#65533; &#2032;&#65533;&#65533;j&#65533;&#65533;&#65533;PS&#65533;&#65533;&#1072;&#65533;&#65533;&#65533;
,&#65533;r&#65533;ux&#65533;e&#65533;&#65533;&#65533;0&#65533;&#65533;&#65533;&#65533;
&#65533;&#65533;w(W&#65533;&#65533;r k0b M &#65533;~Fe&#65533;eP~M&#65533;&#65533;M&#65533;Sp&#65533;hSi&#65533;&#65533;-0Q&#65533;	&#65533;&#65533; # &#65533; &#65533; &#65533; &#65533;&#65533;&#65533;E&#65533;VF&#65533;&#65533;JR&#65533;&#65533;&#65533;&#65533;&#65533;u[0
&#65533;P&#65533;&#65533;&#65533;&#65533;&#65533;&#65533;&#65533;&#65533;0[&#65533;E&#65533;0&#65533;(&#65533;f&#65533;&#65533;hg&#65533;yxv`&#65533;Ix&#65533;&#65533;('w&#65533;&#65533;&#1424;|r%]0M &#65533;&#65533;&#65533;b&#65533; ^q&#65533;r&#65533;
6&#65533;J&#65533;N&#65533;"CW&#65533;'&#65533;&#65533;&#65533;'&#65533;0E&#65533;"&#65533;;&#65533;&#65533;2&#65533;&#65533; p&#65533;a)n&#65533;h&#1634;g(%&#65533;;Q&#65533;Q &#65533;&#65533;&#65533;&#65533;&#65533;Y&#65533;&#65533;&#65533;&#65533;p&#65533;&#65533;&#65533;0&#65533;&#65533;&#65533;&#65533;&#65533;
&#365381;g&#65533;z&#65533;&#65533;P	(Xx&#65533;p&#65533;&#65533;p&#65533;p&#65533;&#65533;p&#65533;&#65533;r&#65533;&#65533;5u
r&#65533;*&#65533;&#65533;`&#65533;@&#65533;&#65533;3]&#65533;&#65533;&#65533;_P&&#65533;&#65533;]-&#65533;Sy&#65533;&#65533;&#65533;:"&#65533;&#65533;H&#65533; #&#65533; &#65533;&#65533; `&#65533;&z &#65533;&#65533;i2&#1698;&#65533;&#65533;&#65533;&#65533;@&#65533;&#65533;dv&#65533;&#65533;0&#65533;p&#65533;&#65533;&#65533;&#65533;&#65533;`&#65533;&#65533;&#65533;&#65533;&#65533;)&#65533;&#65533;&#65533;m&#65533;@&#65533;&#65533;&#676;&#65533;&#65533;&#65533;Y	&#65533;X	&#65533;&#1048;&#65533;&#65533;&#65533;P&#65533;p&#65533;&#65533;&#65533;&#65533;&#65533;z&#65533;&#65533;&#65533;`&#65533;C&#65533;
r0&#65533;&#65533;
&#65533;&#65533;P&#65533;(&#65533;5&#65533;&#65533;@R&#65533;&#65533;&#65533;k}&#65533;)&#65533;&#65533;(&#65533;"&#65533;&#65533;3&#65533; "Pi$&#65533;+cE&#65533;j&#65533;'z `&#65533;c9j&#65533;1j2S"&#65533;A&#65533; qpK 
&#65533;&#65533;&#65533;pv&#544;&#65533;&#65533;P
&#1682;&#65533;B{	&#65533;v&#65533;
J&#65533;&#65533;&#65533;&#65533;r&#65533;`&#65533;0YS&#65533; &#65533;`&#65533;&#65533;&#1067;&#65533;&#1061;^*&#65533;&#65533;&#65533;@&#65533;&#65533;K&#65533;&#65533;&#65533;.&#65533;\&#65533;-&#65533;&#65533;&#65533;\&#65533;s&#65533;3\,&#65533;K&#65533;&#65533;R&#65533;&#65533;&#65533;&#65533;*@0G&#65533;&#65533; &#65533;&#65533;&#65533; @_&#65533;q &#65533;&#65533;&#65533;&#65533;;&#65533;z&#65533;2&#65533;&#65533;_&#65533;&#65533;&#65533;
u	&#65533;&#65533;&#65533;&#65533;&#65533;0k&#65533;0&#65533;&#1328;&#65533;R&#65533;&#65533;&#65533;r;&#65533;@&#65533;&#65533;&#65533;
&#65533;&#65533;&#65533;&#65533;&#65533;&#1073;&#832;&#65533;P#[&#65533; ]Z&#65533;&#65533;&#65533;&#65533; &#1255;&#65533;&#65533;&#65533;j]&#65533;&#65533;jV&#65533;&#65533;&#65533;:M&#65533; *&#65533;h'&#65533;)p&#65533;U&#65533;V9&#65533; 5&#65533;&#65533;&#65533; 	 &#65533;&#65533;&#65533;&#65533;&#65533;Z&#65533;&#65533;!&#65533;&#65533;7l&#65533;Ts&#65533;&#65533;&#65533;p0
&#1776;&#65533;&#65533;&#65533; &#65533; &#65533;@v&#65533;@&#1264;&#65533;&#65533; &#65533;p&#65533;&#65533; &#65533;&#65533; 	tK&#65533;&#65533;:&#65533;@&#65533;&#65533;d&#65533;P&#65533;&#65533;&#65533;&#65533;&#65533;@&#65533;&#65533;&#1067;Y&#65533;w&#65533;p&#65533;&#65533;&#65533;@&#65533;&#65533;0&#65533;&&#928;
&#65533;&#65533;,&#65533;&#65533;&#65533; 8&#65533;&#65533;3;J0&#65533;&#65533;)0&#65533;- &#65533;&#65533;&#65533;P0&#65533;8&#65533;&#65533;&#65533; &#65533;!&#65533;5&#65533;&#65533; &#65533;&#65533;DAq( f&#65533;Yb&#65533;P&#65533;&#65533;&#65533;&#65533;&#65533;&#65533;`
&#65533;&#65533;8&#65533;K&#65533;&#65533;@&#65533;@&#784;&#65533;0	&#65533;&#65533;K&#65533;&#65533;P	&#65533;&#65533;&#65533;P&#65533;&#1440;&#65533;P&#65533;&#65533;&#65533;k&#65533;Q,}&#65533; &#65533; &#65533;P&#65533;p&#65533;&#65533;&#65533;;6&#65533; m&#65533;I&#65533;&#65533;&#65533;08&#65533;&#65533;K&#65533;|U)&#65533;R&#65533;&#65533;4&#65533;R&#65533;&#65533;XO* &#65533; &#65533;&#65533;&#65533;	&#65533;&#65533;)&#65533;5&#65533;&#65533;&#65533;&#65533;&#65533;o&#65533;7%&#65533;uF&#65533;$ &#65533;&#65533;&#65533;&#65533;&#65533;&#65533;&#1776;g&#65533;4&#65533;@&#65533;p{&#65533;&#65533; &#65533;><&#65533;&#65533;&#65533;&#65533;&#65533;&#65533;&#65533;[&#65533;&#65533;&#65533;&#65533;&#65533;&#65533;&#65533;&#65533;&#65533;&#65533;&#65533;&#65533;a&#65533;&#65533;L&#65533;k&#65533;@&#65533;\ &#65533;@e&#65533;
&#65533;@&#304;f&#65533;P&#65533;@It_&#65533;&#65533;&#65533;&#65533;+&#65533;@&#65533;&#65533;&#65533;KpY<Jpe&#65533;&#65533;&#65533;&#65533;&#65533;!&#65533;Y&#65533;R+_@_UPz&#65533;+&#65533;q&#65533;&#65533;&#65533;&#65533;&#65533;r&#38004;&#65533;&#65533;p6&#65533;qD&#65533;K&#65533;<&#65533;&#65533;&#1616;&#65533;&#65533;&#640;&#65533;H&#65533;&#65533;K&#65533;+w&#277;&#65533;&#65533;&#65533;&#65533;n0R&#65533;&#65533;P&#65533;B&&#65533;&#65533;^&#65533;&#65533;&#65533;!&#65533;S&#65533;&#65533;^&#65533;IR@&#65533;,&#65533;&#65533;*&#65533;s&#65533;&#65533; )&#65533;&#65533;B{Y&#65533;&#65533;&#65533;	&#65533;&#65533;{ &#297;&#1271;2&#65533;&#65533;&#65533; p&#65533;.&#65533;J&#65533;&#65533;&#65533;U&#65533;;YU  &#65533;&#65533;&#65533; &#65533;&#65533;&#65533;&#65533;&#65533;0&#65533;0&#65533;&#65533;&#27710;&#65533;^&#65533;&#65533;&#65533;&#65533;&#65533;&#65533;&#1024;&#65533;PxK&#65533;&#65533;"g&#65533;&#65533;tk	2&#65533;&#1558;H&#65533;n@&#65533;'
&#65533;&#65533;&#65533;[$
&#65533;&#65533;
&#65533;&#65533;\&#65533;&#65533;D\&#65533;&#65533;&#65533;&#65533;&#65533;&#65533;&#65533;)&#65533;)&#65533;&#65533;&#65533;*&#65533;&#65533;&#65533;&#65533;&#65533;&#65533;&#65533;'&#65533;&#65533;&#65533;&#65533; % %0_&#65533;!s&#65533;uSXe"u<R0
&#65533;P&#65533;=&#65533;v&#65533;&#65533;#)q&#65533;@&#65533;&#65533;&#65533;&#65533;&#65533;&#65533;=&#65533;&#65533;0&#65533;-&#65533;z@&#65533;&#65533;kl&#65533;&#65533;l-&#65533;R&#65533;&#65533;&#65533;&#65533;&#65533;&#65533;*&#65533;&#1264;&#65533;E&#65533;
&#65533;&#65533;&#1872;&#65533;&#65533;''&#65533;n@c_&#65533;,pG&#65533;&#65533;&#65533;-&#65533;&#65533;M&#65533;&#65533;&#65533;&#65533;&#65533;Wi&#1262;d&#65533;&#65533; &#65533;}&#65533;&#65533;&#65533;&#65533; &#65533;ACM7&#65533;&#65533;&#65533;&#65533;F&#65533;&#65533;+&#65533;&#65533;&#65533;KC&#65533;&#1721;4&#65533;&#65533;&#65533;8&#65533;&#65533;&#65533;&#65533;&#65533;&#65533;&#65533;&#65533;&#65533;&#65533;&#253;,&#65533;0	&#65533;&#65533;&#65533;&#65533;&#65533;&#65533;]&#65533;&#65533;)&#65533;p&#257;&#65533;N&#65533;G@&#65533;&#65533;_&#65533;&#65533;&#65533;TP&#65533;&#65533;&#65533;	e&#65533;T&#65533;nB&#65533;H`&#65533;&#65533;c&#65533;x'&#65533;&#65533;u&#65533;&#65533;,&#65533;5 Y&#65533;&#65533;&#65533;&#65533;&#65533;&#65533; 8&#65533;&#65533;&#65533;S &#65533;b&#65533;%@&#65533;&#65533;fIj&#65533;]&#65533;&#65533;&#65533;_0
&#65533;&#65533;&#65533; &#65533;&#65533;&#65533;&#65533;l&#65533;&#65533;&#65533;&#65533;@}~&#65533;&#65533;&#65533;&#65533;=&#65533;><	&#65533; 	&#65533;l&#65533;0&#65533;&#65533;ai&#65533;&#65533;&#65533;Wmz&#65533;I&#65533;9&#65533; L&#65533;P&#65533;e`9&#65533;0]&#65533;sC&#65533;(&#65533;h?&#65533;&#65533;&#65533;M&#65533;{&#65533;&#65533;ON&#65533;&#65533;,J&#65533;&#65533;A&#65533;&#65533;&#65533;&#65533;b &#65533;&#1697;&#65533;&#1252;&#1335;&#65533;&#65533;&#65533;&#65533;N&#65533;&#65533;P&#65533;^D &#65533;&#65533;&#65533;@&#1840;S&#65533;&#65533;N&#65533;&#65533;e&#65533;&#65533;&#65533;&#65533;&#65533;V&#65533;`&#65533;&#65533;&#195;>&#65533; 	&#65533; 	&#65533;`$&#65533;
zw&#65533;&#65533;7&#65533;~^ &#65533;&#65533;G&#65533;~&#65533;&#65533;&#65533;&#65533;[0=^[&#65533;i@y&#65533;&#65533;)&#65533;&#65533;&#65533;&#65533;&#65533;&&#65533;R&#65533;&#65533;&#65533;(&#65533;* ^) )`&#65533;&#65533;&#65533;&#65533;&#65533;! &#65533;&#65533;&#65533;&#65533;&#65533;!_&#65533; &#65533;&#65533;,!peK&#65533;&#65533;Oa>&#65533;&#65533;&#65533;&#65533;	&#65533;&#65533;p[&#65533;&#65533;&#1232;o&#65533;,&#65533;&#65533;&#65533;,&#65533;,&#65533;&#65533;&#65533;
&#65533;&#65533;b h`r`&#65533;&#65533;&#65533;sN&#65533;}p&#65533;s&#65533;Y&#65533;[ &#65533;o&#65533;i&#65533;&#65533;&#65533;&#65533;h&#65533;hJ&#65533;&#65533;(@&#65533;&#65533;n&#65533;q&#807;*&#65533;O&#65533;y&#65533;/&#65533;^&#65533;&#65533;Y	&#65533;Ap&#65533;&#65533;"&#65533;Z!@&#65533;! [&#65533;&#65533;~&#65533;.1&#65533;T&#65533;&#65533; R&#65533;
&#65533;&#65533;&#65533;I[/&#65533;`&#65533;&#65533;&#1760;&#65533;&#1744;&#65533;`&#65533;0&#65533;&#65533;&#65533;N&#65533;&#65533;0&#65533;rPc@&#65533;	&#65533;&#65533;&#65533;&#65533;I&#65533;p0Xm&#65533;&#65533;J &#65533;&#65533;&#65533;&#65533;i&#65533;~J@y&#65533;&#65533;&#65533;&#65533;?&#65533;_&#975;)=&#65533;&#65533;M&#65533;&#65533;&#65533;5`O&#65533;&#65533;:&#65533;&#65533; d&#65533;&#65533;&#65533;p&#65533;&#65533;&#65533;qYu<&#65533;U&#65533;1&#65533;P&#65533;&#65533;M&#65533;)&#65533;_#_j&#65533;&#65533;((P&#65533;&#65533;&#528;2\&#65533;t&#65533;&#65533;&#65533;&#65533;&#65533;0&#65533;`&#65533;
&#65533;&#65533;&#65533;&#65533; &#1796;&#65533;
}p&#65533; AF&#65533;&#65533;$&I&#1188;	7&#65533;&#65533;q""&H&#65533;(A&#65533;&#290;%&&#65533;&#65533;&#65533;&#65533;&#65533;	&#65533;"O&#65533;8&#65533;Re&#65533;4&#65533;,i&#65533;&#131;
(:h&#65533;&#65533;&#65533;8d&#65533;&#65533; &#65533;&#65533;
&#65533;-XP )&#65533;H&#65533;&#65533;/&#65533;&#65533;&#65533;&#65533;^%&#65533;&#65533;U&#65533;]&#65533; &#65533;&#65533; &#65533;&#65533;^&#862;E{l  @&#65533;&#65533;u&#65469;&#65533;&#65533;n&#1914;o&#1866;m;&#65533;&#65533;&#1462;b&#65533;&#65533;&#65533;J&#65533;G&#65533;&#65533;&#65533;&#65533;-&#65533;l&#65533;^&#65533;)cF&#65533;@1v&#65533;F&#65533;&#65533;P*8J&#65533;8I&#65533;&#65533;HF&#65533;&#65533;&#65533;&#65533;&#65533;&#65533;&#65533;	&#65533;%Q&#65533;<&#65533;&#65533;,&#65533;H&#65533;QC&#65533;5i&#65533;&#65533;AC&#65533;=&#65533;&#800; &#65533;&#65533;X&#65533;&#65533;A	&#65533;!&#65533;&#65533;%&#65533;&#65533;l&#1580;d&#65533;&#65533;G&#65533;vk&#1783;X&#65533;&#65533;&#65533;&#65533;:q{&#65533;y&#65533;&&#65533;&#65533;m&#65533;Bm&#65533;&#65533;&#65533;]v&#65533;#aTYd&#65533;"&#65533;lj\)&#65533;2&#65533;&#65533;&#131;&#65533;("QN&#65533;C'L&#65533;#&#65533;&#65533;&#65533;#&#65533;`3&#65533;&#65533;N&#65533;&#65533;&#65533;PH!L&#65533;@&#65533;ZP&#65533;:&#65533;A&#65533;&#65533;&#65533;&#65533;9&#65533;&#65533;&#65533;n&#65533;&#65533;: &#65533;&#65533;: &#65533; &#65533;&#44783;&#65533;KO&#65533;&#65533;&#65533;&#65533;&#65533;*&#65533;&#65533;&#65533;<&#65533;&#65533;&#1696;T&#65533;y&#30714;&#1945;Op&#65533;&#65533;&#65533;q&#65533;a'36)&#65533;&#65533;d&#65533; &#344;U&#65533;l&#65533;dfa&#65533;&#65533;&#65533;&&#65533;E&#176;&#65533;-&#65533;p9&#65533;&#65533;&#65533;&#65533;G&#65533;&#65533;D&#65533;^`&#65533;E2&#65533;EPR&#65533;RglI8<&#65533;&#65533;2&#65533;qf&#53863;&#65533;&#65533;3J8@&#65533;&#65533;&#65533;&#65533;'&#65533;&#722;K&#65533;&#65533;Ke&#65533;&#65533;X&#65533;]&#65533;Yg>w&#65533;&#65533;7&#65533;&#65533;&#65533;|&#65533;&#65533;q&#65533;&#65533;DW&#65533;qe&#65533;&#65533;&#65533;&#65533;G&#65533;2&#65533;&#65533;E1&#65533;W&#65533;$&#65533;&#65533;&#65533;T:q&#65533;C&#65533;<R"$X&#65533;(&#1216;&#65533;I"	GgRA7T&#65533;i&#65533;&#65533;a'&#65533;&#65533;:A&#65533;&#65533;&#65533;n&#65533;\ &#65533;&#65533;`&#65533;**&#65533;&#65533;&#65533;RY&#65533;o&#65533;j-6 &#65533;[~&#65533;&#65533;E&#65533;j&#65533;&#65533;&#65533;&#65533;]&#65533;&#65533;o&#65533;&#65533;h&#65533;$&#65533;Md&#65533;&#332;&#65533;&#65533;v&#65533;y&#65533;D&#65533; &#65533;&#65533;N>&#65533;z&#65533;\&#65533;&#65533;!&#65533;&#65533;&#65533;&#65533;428C_&#65533;,&#65533;&#65533;4:R&#65533;&#4559;%b,U&#65533;/&#1552;B&#65533;&#65533;&#65533;&#65533;(R&#65533;x&#1440;<&#65533;`&#65533;*f&#65533;&#65533;&#65533;PV&#65533; &#65533;/o&#65533;'7&#65533;&#65533;I&#65533;&#65533;&#65533;&#65533;&#65533;&#377;t.&#65533;@ R(&#276;Zj	&#65533;&#65533;u&#65533;&#65533;e&#65533;_h)&#411;b&#65533;&#65533;&#65533;R:&#1636;N6&#65533;&#65533;&#65533;&#65533;&#65533;&#65533;&&#65533;f&#65533;~&#65533;&#65533;&#904;&#65533;&#65533;1&#65533;&#65533;1&#65533;H&#65533;$&#65533;&#65533;#FR&#65533;~&#65533;9N&#65533;&#65533;F&#65533;&#65533;_&#65533;&#65533;a%6&#65533;M$&#65533;N&#65533;MS&#65533;&#141;*v&#65533;)&#65533;S&#65533;z&#65533;&#65533;&#65533;`#&#65533;@&#65533;&#65533;&#65533;&#65533;W&#65533;kJ&#65533;&#65533;&#1337;	B&#65533;V&#65533;&#65533;L&#65533;A&#65533;&#65533; &#65533;*h&#65533;&#65533;&#65533;Z&#65533;&#1541;-h&#65533;&#65533;] &#65533;&#65533;XG1&#65533;&#65533;	nBjrXc&#65533;&#65533;k0&#65533;[ /&#65533;a'<&#65533;](&#65533; &#65533;&#65533;44&#65533;zr&#65533;&#65533;&#65533;7>&#65533;&#65533;	K@&#65533;&#65533;&#65533;&#65533;o}&#65533;&#65533;&#65533;	Ttt@F5J&#65533;SF&#65533;q&#65533;~P&#65533;&#65533;&#65533;&#65533;}&#65533;<&#65533;&#65533;GT&#897;&#65533;&#65533;&#65533;&#65533;Az&#65533;<&#65533;`"&#65533;2&#65533;o&#65533;&#65533;&#65533;&#65533;Qe&#65533;'&#65533;(&#65533;,l&#65533;&#65533;&#65533;&#65533;&#65533;&B&#65533;	MhB"&#65533;&#65533;S%*q	f0cl&#65533;&#65533;&x&#65533;&#65533;1&#65533;&#65533;P&#65533;/&#65533;&#65533;&#65533;{[ &#65533;l&#65533; &#65533;&#65533;&#65533;]&#65533;&#65533;&#65533;&#65533;&#65533;'&#65533;&#65533;&#65533;*b&#65533;`&#65533;&#65533;	-@I
&#65533;x&#65533;'X&#65533;)&#65533;&#65533;
&#65533;&#65533;&#65533;x By&#65533;`-&#65533;@&#65533;&#65533;&#1579;&#65533;A&#65533;+&#65533;&#65533;&#65533;?  K&#65533;&#65533;&#65533;y&#65533; $&#65533;b&#65533;&#65533;&#65533;&#65533;;&#65533;&#65533;Y&#290;&#65533;C&#65533;)&#261;Y&#65533;P&#65533;&#65533;D)&#65533;&#65533;	F0&#65533;&#65533;&#65533;&#65533;%&#65533;Q	f,e&#65533;B&#1093;-b&#65533;&#65533;4&#65533;&#65533;	&#65533; qI&#65533;&#65533;0&#65533;&#65533;&#65533;6&#65533;p&#65533;&#65533;&#65533;&#65533;`aa &#65533;&#65533;&#65533;&#65533;&#65533;&#65533;&#65533;S.xA\&#65533;&#65533;&#65533;&#65533;@)&#1560;
&#65533;&#65533;`@3&#65533;A\&#65533;&#65533;#(&#65533;{	&#65533;&#65533;&#65533;*&#65533;` h&#65533;&#65533;&#65533;&#65533;Y&#65533;&#65533;&#65533;U&#65533;&#65533;&#65533;&#65533;&#65533;&#65533;J &#65533;'Y
&#65533;&#65533;&#65533;C&#65533; F]&#65533;&#65533;B&#65533;&#65533;B@#&#65533;&#65533;HqM&#65533;&#65533;&#65533;&#65533;T&#65533;c&#65533;&#65533;zxD%&#65533;!BH&#65533;&#65533;&#65533;"&#65533;&#65533;z&#65533;#&#65533;Hf&#65533; &#65533;8,	6X&#65533;&#65533;p6,&#65533;U`C&#65533;5Da0x&#65533;&#65533;&#65533;D Bnp&#65533;&#65533;&#65533;3&#65533;&#65533;`&#65533;B:&#65533;`&#65533;&#65533;DN&#65533;&#65533;&#65533; &#65533;@1 &#65533;f0|&#65533;&#65533;&#65533; H&#65533;&#65533;&#65533;*T&#65533;Ju&#65533;X&#65533;&#65533;-)-d1Y&#65533;&#65533;&#65533;&#1541;.b&#65533;&#65533;&#65533;&#65533;&#65533;EIiMh&#65533;@#}#,&#65533;&#65533;&#65533;&#65533;p&#65533;&#65533;!!l&#65533;c&#65533;&#65533;+Q&#65533;^(&#65533;TXH&#65533;p&#65533;&#65533;.pa	V&#65533;&#65533; &#65533;D&#65533;@n@&#65533;u&#65533;&#65533;&#65533;XVp&#65533;&#65533;`
`&#65533;&#65533;Qu&#65533;&#65533;,&#65533;
S&#65533;y&#65533;&#65533;x&#65533;d5&#65533; &#65533;&#1563;&#65533;&#65533;W	@&#65533;]&#65533;&#65533;$B~&#65533;*&#65533;?&#65533;&#65533;H&#1129;&#65533;
&#65533;0&#65533;a&#65533;e&#65533;&#65533;)bA
]V&#65533; &#65533;.d&#65533;	Rj&#65533;^&#65533;"&#65533;h<*&#65533;J&#65533;&#65533;]&#65533;&#65533;1&#65533;ac&#65533;&#65533;&#65533;&#65533;>&#65533;&#65533;V&#65533;&#65533;AA&#65533;`U&#65533;a&#668;&#65533;&#65533;&#65533;'HD0&#65533;&#65533;X<&#65533;&#65533;5R&#65533;0H&#65533;&#65533;:p&#65533;&#65533;@&#65533;&#1722;d$&#65533;&#592;x2&#65533;&#65533;&#65533;3p/OP&#65533;&#65533;&#65533;b&#65533;:N	Ae&#65533;p_Pts&#65533;&#65533; &#65533;<&#65533;&#65533;&#65533;u&#65533;H&#65533;$k1&#65533;X4&#65533;&#65533;&#65533;,4)2Q`R&#65533;&#65533;&#65533;&#65533;1E&#65533;&#65533;c8b&#1456;F<&#65533;c4&#1704;?&#65533;jx&#65533;C&#65533;(&#65533;&#65533;&#65533;0a&#65533;&#65533;X@ &#65533;S&#65533;&#65533;&#65533; &#65533;i@Dv&#65533;&#65533;eG&#65533;&#65533;b&#65533;T_&#65533;&#65533;&#65533;&#65533;7A O&#65533;&#65533;&#65533;&#65533;7Yn@&#65533;&#65533;+&#65533;  R&#65533;9qC	*&#65533;
&#65533;&#65533;&#65533;&#65533;A&#65533;=&#65533;&#65533;&#65533;,&#65533;&#65533;_&#1697;&#65533;4&#65533;j
}&#65533;A&#65533;(Ee),{&#65533;T&#271;8&#65533;&#65533;&#65533;qk&#65533;&#65533;&#65533;&#65533;&#301;&#65533;&#65533;x&#65533;C&#65533;&#65533;"&#1968;&#65533;7&#65533;
p&#65533;&#65533;@&#65533;%L!&#65533;Tx&#65533;&#65533;j&#65533;&#65533;X&#65533;2&#65533;P&#65533;D&#65533;&#65533;&#65533;&#65533;b&#65533;Sa%&#65533;@r$C@@0&#65533;,&#65533;&#65533;  &#65533;&#65533;&#65533;&#65533;^ &#1283;? ,&#65533;&#170;:T&#65533;&#42413;'&#65533;T0E&#65533;k!&#65533;ZLR&#65533;F&#65533;&#65533;}Xfb&#2039;&#65533;-l&#65533;h&#65533;&#65533;sP&#65533;0<&#65533;&#65533;a@&#65533;&#65533;hF%&#65533;ql&#65533;c&#65533;p&#65533;&#65533;&#65533;0&#65533;o
[H&#65533;2p&#65533;/`&#65533;/&#65533;X&#65533;GXG&#65533;eP&#65533;&#1025;&#65533;*@&#65533;&#65533;&#65533;&#65533;atJ&#65533;8&#65533; &#65533; &#65533;&#65533;&#65533; &#65533;R &#65533;&#65533;4&#65533;&#65533;&#65533; &#65533;&#65533;&#65533;&#65533;x&#65533;&#65533;	&#65533;&#65533;&#65533;&#65533;&#65533;2h&#65533;&#65533;&#65533;Y&#65533;z;,D&#65533;R ?N&#65533;L(o &#65533;AQ&#65533;&#65533;&#65533;iC&#65533;&#65533;&#65533;j0&#65533;?X&#65533;?&#65533;l&#65533;m &#65533;f&#65533;l&#65533;|&#65533;&#65533;WH.&#65533;&#65533;z&#65533;&#65533;@&#435;*PC&#65533;&#65533;4p&#65533;``&#65533;eh@h&#65533;<X&#65533;5I&#65533;&#65533;&#65533;&#65533;&#65533;Xd&#65533;p=EL&#65533;s&#65533;&#65533;8&#65533;&#65533;&#65533;&#513;P&#65533;&#65533;( &#65533;X &#65533;&#65533;&#65533;8&#65533;&#65533;&#65533;&#65533;R&#65533;&#65533;&#65533;&#65533;&#65533;&#65533;/&#281;@A&#563;&#65533;&#65533;&#65533;&#65533;&#65533;&#65533;z&#65533;M&#65533;&#65533;&#65533;&#65533;&#65533;#&#65533;O&#65533;&#65533;&#578;&#65533;&#65533;&#65533;&#65533;&#65533;V&#65533;&#65533;q&#65533;CH&#65533;?`&#65533;&#65533;&#65533;C&#65533;|&#65533;{P&#65533;V&#65533;2&#65533;.@&#65533;7X&#65533;-(&#65533;I"&#65533;a&#65533;0 &#65533;C &#65533;&#65533;cV&#65533;fp&#65533;UpD 0&#65533; HX&#65533;'&#65533;@&#65533;&#65533;&#65533;&#65533;X&#65533;&#65533;&#65533;&#65533;&#65533;P&#65533;L&#65533; p&#65533;&#65533;&#65533; &#65533;T7&#65533;H&#65533;!E&#849; }&#65533;A&#65533;`&#65533;&#65533;A&#65533;h&#65533;&#65533;BO4A&#65533;'&#65533;}&#708;P&#65533;N(&#65533;M8&#65533;L0&#65533;&#65533;8&#65533;PR3&#65533;.&#65533;V0&#65533;VQpP&#65533;C&#65533;(F&#65533;&#65533;&#65533;&#65533;Bz0tH&#65533;U&#65533;?p&#65533;4&#65533;&#65533;2H*H&#65533;0(&#65533;&#65533;00&#65533;&#65533;# @pV`]s[&#65533;|@&#65533;&#65533;&#65533;(p&#65533;@&#65533;&#65533;* &#65533;&#65533;&#65533;&#65533;&#65533;p&#65533;&#65533;&#65533;&#65533;&#65533;O&#65533; &#65533;&#65533; &#65533;&#65533;&#65533; S&#65533;&#65533;&#65533;9&#65533;&#65533;&#65533;&#539;,'0Z&#65533;>`&#65533;O&#65533;L&#65533;&#65533;&#65533;\&#65533;|&#65533;R&#65533;L&#65533;&#65533;o&#65533;&#65533;&#65533;7Z&#65533;&#65533;&#65533;b&#65533;&#65533;8&#65533;&#65533;3&#65533;&#65533;&#65533;)Q&#65533;P&#65533;)F&#65533;EP&#65533;&#1222;x&#65533;@X&#65533;C(&#65533;A&#65533;/&#65533;p$6*&#65533;&#65533;%X0H&#65533;4`&#65533;&#65533;E&#65533;&#65533;g&#65533;&#65533;r&#65533;&#65533;H&#65533;6&#65533;@p&#65533;e&#65533;CVH@&#65533;&#65533;&#65533;&#65533;HD&#65533;&#65533;*&#65533;4&#65533;&#65533; &#521;&#65533;xH&#65533;&#294;&#65533;H&#65533;&#65533;PE	
&#65533;&#65533;&#620;L&#65533;,D,&#65533;&#65533;;`8&#65533;R&#65533;&#65533;u@[&#65533;IR&#65533;&#65533;A&#65533;!4&#65533;8(&#65533;&#65533;&#65533;&#65533;R F&#65533;&#65533;&#65533;&#65533;1&#65533;O&#65533;&#65533;R@&#65533;&#65533;4J&#65533;b&#65533;a&#65533;?`&#65533;2x&#65533;7&#65533;&#65533;7H&#65533;D&#65533;F&#65533;Z&#65533;&#65533;&#65533;&#65533;&#65533;x&#65533;5&#65533;Gxh&#65533;hh@0&#65533;&#65533;&#65533;&#161;Q(&#65533; &#65533;&#65533;@&#65533;1(&#65533;i&#65533;G`&#65533;4&#65533;Fd&#65533;&#65533;&#65533;+&#65533;h$&#65533;HL&#65533;&#65533;&#492; aa&#65533;8KPb&#65533;h$&#65533;S&#65533;&#65533;;e&#65533;&#65533;Yp&#65533;&#65533;B!N&#65533;C&#65533;&#65533;I:&#65533;&#65533;&#65533;&#65533;7r&#65533;30&#65533;8&#65533;P@q&#65533;&#65533;Rh&#65533;[HTr&#65533;G8&#65533;gP&#65533;E &#65533;A&#65533;q&#65533;0&#65533;&#65533;V`-g&#65533;&#65533;)&#65533;/&#65533;6&#65533;&#65533;:&#65533;&#65533;e&#65533;&#65533;W&#65533;up@0#&#1025; &#65533;PCt&#65533;&#65533;*&#65533;&#65533;	&#65533;8&#65533; D&#65533;
&#65533;&#65533; pH%qA&#65533;k&#65533;&#65533;[&#65533;XSS|&#65533;&#65533;9&#65533;~r&#65533;Px ;w[&#65533;-&#65533;X&#65533;]X]x&#65533;C&#65533;&#65533;&#65533;&#65533;&#65533;&#65533;FH&#65533;&#65533; 9&#65533;@&#65533;&#65533;&#133;&#65533;n@Wp&#65533;g&#65533;&#65533;kp%V8&#65533;|&#65533;)*x,&#65533;5PH`&#65533;;Pf&#65533;H&#65533;&#65533;&#513;X&#65533;, &#65533;@Y>@&#65533;>&#1025;%&#1024;&#65533;B&#65533;&#65533; p&#65533;&#65533;&#732;&#1025;&#65533; :&#65533;(&#65533;&#65533;x&#65533;&#65533;&#65533;&#65533;^&#65533;&#65533;&#65533;&#65533;&#1430;iA&#65533;T&#65533;@B&#65533;&#65533;r-Ws&#65533;&#65533;hT&#65533;&#65533;&#65533;Se;[&#1029;E&#65533;[@&#65533;y&#65533;Z T{q&#65533;B&#65533;[&#65533;38&#65533;3&#65533;&#65533;O&#65533;&#65533;O&#65533;&#65533;Z&#65533;c&#65533;&#65533;)c&#65533;&#65533;g&#65533;&#65533;&#65533;e8><?PG&#65533;&#65533;Kx&#65533;F&#65533;&#65533;F&#65533;H&#65533;HhHp<&#65533;&#65533;!P5&#65533;&#65533;&#65533;K(&#65533;h&#65533;&#65533;&#65533;&#65533;)&#65533;&#65533;FLD&#65533; +&#65533;&#65533;&#13845;&#65533;&#65533;+&#65533;&#65533;q&#65533;&#65533;+&#65533;F*&#65533;4M&#65533;oUL&#65533;&#1742;&#673;&#1715;@p&#65533;&#65533;&#65533;&#65533;&#65533;&#65533;&#65533;d&#65533;&#65533;X&#65533;ex&#65533;z+[&#65533;&#65533;&#65533;^&#65533;&#65533;M&#1542;_&#65533;&#65533;R&#65533;&#65533;A&#65533;O&#65533;TT@^&#65533;cHo`&#65533;yc&#65533;_k(&#65533;x&#65533;&#65533;x&#65533;_} >d&#65533;GP:X&#65533;K&#65533;K&#1539;&#637;&#65533;V&#65533;F&#65533;=h=&#65533;: &#65533;&#65533;	8)]+&#65533;$&#65533; &#65533;&#65533;&#65533;&#1665;(&#65533;&#65533;(&#65533;&#65533;p&#65533;&#65533;qH&#65533;L
&#65533;q&#65533;5&#65533;&#65533;&#65533;&#65533;&#65533;&#65533;3P@&#65533;&#65533;E&#65533;&#65533;&#65533;&#65533;b^&#65533;dp&#65533;b&#65533;E&#65533;A&#65533;M&#65533;R0&#65533;X8R&#65533;&#65533;&#65533;O&#65533;] &#1134;&#65533;T&#65533;>&#65533;&#65533;>P`&#1090;E&#65533;b&#65533;&#65533;q&#65533;&#65533;}i&#1076;{&#65533;&#65533;{&#65533;&#65533;}&#65533;eXE&#65533;7&#1923;Jhf&#65533;&#65533;&#65533;&#65533;&#65533;&#65533;&#1411;&#65533;<&#65533;&#65533;6&#65533;&#1037;(9.&#65533;&#65533;&#65533;&#65533;&#65533;&#65533;d&#65533;X&#65533;*&#65533;-&#65533;-&#1026;(&#65533;5&#65533;&#65533;&#65533;(&#65533;p&#65533;&#65533;'5&#65533;&#65533;&#348;&#65533;4P&#65533;&#65533;&#65533;&#65533;5&#65533; &#65533;&#65533;&#65533; &#65533;&#65533;&#65533;[&#65533;N@&#65533;>&#65533;Y0&#65533;$&#65533;1&#65533;&#65533;QH&#65533;`&#65533;&#65533;^hS&#65533;P&#65533;[Z(&#65533;b&#65533;&#65533;q`&#65533;u&#65533;&#65533;&#65533;r&#65533;aX&#65533;l&#65533;E&#65533;&#65533;&#65533;=&#65533;&#65533;nL &#65533;=&#65533;L&#65533;r&#65533;q&#65533;!&#65533;&#65533;:&#65533;&#65533;(&#65533;&#65533;'&#65533;&#65533;&#65533;&#65533;&#65533; &#65533;&#65533; &#1248;&#1571;=&#128;&#65533;&#65533;&#65533;&#65533;&#65533;&#65533;,h'x h &#65533;a&#6408;&#65533;leZ&#65533;,&#65533;&#65533;;&#65533;Xe&#65533;&#65533;SW&#65533; P@&#65533;&#65533;&#65533;&#65533;d&#65533;&#65533;&#65533;.&#65533;](Z&#65533;(M&#65533;^&#65533;{94&#65533;i1&#65533;&#65533;^p&#65533;u`&#65533;^hfS&#65533;3\&#1541;&#65533;-Xq&#65533;&#65533;&#837;Wp&#65533;\VP&#65533;?&#65533;e&#65533;&#65533;0?&#1411;K&#65533;c&#65533;ng#XgK0&#65533;ng< &#65533;&#65533;&#65533;6&#65533;$U&#65533;&#65533;B &#65533;lS&#65533; 
&#65533;&#65533;&#65533;&#65533;O:&#1073;;&#65533;g:`-&#65533;&#65533;&#65533;N&#65533;&#1892;&#65533;]&#65533;P7&#65533;^L&#65533;y &#65533;&#65533;a&#65533;&#65533;+d9^ X Z&#65533;&#65533;3&#65533;M&#65533;w@oH^&#65533;o@&#65533;O&#65533;&#65533;^m]&#65533;S&#65533;&#1785;5&#65533;1]&#65533;n&#65533;&#65533;v8\`fS&#65533;&#65533;[&#65533;&#65533;\(&#65533;&#65533;&#65533;m&#65533;%&#65533;\&#65533;VP\:e&#65533;U(&#65533;jXK&#1027;"&#65533;&#65533;nm&#65533;j&#65533;6=0K&#65533;&#65533;>"&#65533;&#65533;V&#65533;,`&#65533;&#65533;&#65533;`&#65533;k&#65533;&#65533;&#1550;&#65533;H&#65533;&#65533;;&#65533;I&#65533;&#65533;:P&#65533;&#65533;&#65533;&#65533;&#65533;(>&#65533;&#65533;&#65533;' &#331;&#65533;+&#65533; x&#65533;&#65533;*	&#65533;&#65533;&#65533;:c&#65533;f&#65533;+&#65533;-&#65533;%&#65533;&#65533;N&#65533;&#65533;]&#65533;d&#65533;[&#65533;&#65533;\&#65533;&#65533;&#65533;&#65533;m<&#1734;V Gi&#65533;i&#65533;{&#65533;i&#65533;&#65533;&#65533;V@Ft@&#65533;n0i&#65533;b gp&#65533;W@j\&#65533;&#65533;W8&#65533;S @l&#65533;&#65533;&#65533;&#65533;)v&#65533;s&#65533;n;&#65533;ct&#65533;"&#65533; p "h&#65533;&#65533;&#65533;6`&#65533;*&#65533;&#65533;?&#65533;E<&#65533;`&#65533;%&#65533;@&#65533;&#65533;&#65533;;&#65533;&#65533;(h&#65533;&#65533;&#65533;u&#65533;P&#65533;P$$&#65533;&#65533;8l&#65533;&#65533;&#65533;&#65533;+&#1098;&#65533;q&#65533;d&#65533;p,Y&#65533;&#65533;&#65533;V@&#65533;&#65533;&#65533;&#65533;Dxs&#65533;q&#65533;&#65533;q&#65533;&#65533;.&#65533;op&#65533;&#1606;[(&#65533;[&#65533;&#65533;P&#65533;m\ &#65533;@ r &#65533;p&#65533;ti&#65533;&#65533;n&#65533;iH&#65533;v&#1543;v&#65533;&#65533;ip&#65533;h&#65533;&#65533;h`&#65533;h&#65533;&#65533;WP&#65533;VvipD&#65533;&#65533;f&#65533;&#65533;f&#1027;!&#65533;&#65533;9&#65533;c&#65533;^j?&#65533;&#65533;&#65533;"&#65533;+&#65533;&#65533;x&#65533;&#65533;P&#65533;6h=`&#65533;&#65533;&#65533;&#65533;J&#65533;  &#65533;1:&#65533;&#65533;=&#65533;7&#65533;&#65533;w&#65533;&#65533;&#65533;&#65533;` &#65533;&#65533;&#65533;&#65533;&#65533;&#65533;XS&#65533;t@OAA&#65533;&#65533;&#65533; f)&#65533;&#466;&#65533;&#65533;8&#65533;&#65533;1&#65533;( *h!N&#65533;&#65533;&#65533;c0[0e&#65533;P&#65533;&#65533;&#65533;&#65533;&#65533;o&#65533;&#65533;b0&#65533;H&#65533;b^&#65533;&#65533;V&#65533;ub&#65533;q8&#65533;r&#65533;r8r&#65533;&#65533;ih}&#1031;vP&#65533;sH}&#65533;t&#65533;yt&#65533;&#65533;t(&#65533;n&#65533;&#65533;\ &#65533;nxDX&#65533;Sn"&#65533;0l&#65533;=8&#65533;`)_n"<&#65533;vp&#65533;&#65533;6&#65533;8&#65533;&#65533; &#1025;:&#65533;&#65533;*p&#65533;H H&#65533;Ps&#65533;&#65533;&#65533;&#65533;:&#65533;&#316;&#65533;&#65533;&#65533;d&#65533; >P&#65533;>&#65533;@g&#65533;AW&#65533;>&#1337;&#65533;bY&#65533;&#65533;&#65533;:&#65533;&#65533;&#65533;&#65533;!&#65533;L&#65533;^&#65533;7&#65533;&#65533;&#65533;b&#65533;&#65533;m&#65533;&#65533;&#65533;&#65533;O&#65533;&#1785;&#65533;&#65533;&#65533;&#65533;s&#65533;n8&#65533;&#65533;r@&#65533;s&#65533;&#65533;`xmt&#65533;&#65533;s&#65533;Ft&#65533;&#65533;tzyH&#65533;Obp.j&#65533;6^&#65533;G&#65533;&#65533;<&#1411;&#65533;&#65533;&#65533;9`'&#65533;&#65533;.&#65533;&#65533;&#65533;&#65533;g&#65533;w&#65533;&#65533;&#65533;&#65533;03&#65533;sZ B
H&#65533;&#65533;&#65533;&#65533;&#65533;&#65533;&#65533;&#65533;H|&#65533; ePva&&#38214;6P@ &#65533;&#65533;&#65533;. &#65533;&#65533;&#65533; &#65533;l&#65533;&#65533;&#193;NT&#65533;A\&#65533;<&#65533;&#65533;h+&#65533;&#65533;Z&#65533;b&#65533;&#65533;U,&#65533;o&#65533;J&#65533;2U*&#65533;'S&#65533;>&#65533;:sW&#65533;\&#292;{E,/i&#65533;&#925;&#65533;6M&#65533;=r&#65533;&#65533;&#65533;&#65533;&#1844;t&#65533;&#1337;r&#65533;&#65533;&#1396;i&#65533;&#65533;-&#65533;&#65533;&#65533;lOK&#65533;,&#65533;&#65533;t	S3m&#65533;&#65533;&#65533;&#372;O&#65533;&#65533;E&#65533;&#65533;GO"D&#65533;X&#65533;C&#65533;&#65533;{&#1024; A&#65533;&#65533; V&#65533;&#65533;c7>(x&#65533;@A&#65533;&#65533;,P&#65533;_&#65533;&#1053;&#65533;f`&#65533;t&#65533;	*&#65533;XP B B&#65533;&#65533;&#65533; &#65533;&#1647;*&#65533;&#65533;&#65533;,&#65533;&#65533;f&#65533;*&#65533;+&#65533;u&#65533;>m2u&#65533;S(Y&#65533;d&#65533;$3&#65533;f&#65533;^&#65533;Fu&#65533;W&#65533;h&#1986;&#65533;;&#65533;.&#65533;&#65533;&#65533;&#65533;&#557;W&#65533;&#65533;&#65533;&#65533;&#65533;&#65533;`9&#65533;&#65533;&#65533;a&#65533;*&#65533;1K-Z&#65533;h&#65533;Z&#65533;&#1829;&#65533;^w&#357;&#65533;&#65533;x1DmA&#65533;C&#65533;`&#65533;`&#65533;@, &#65533;
&#65533;0&#65533;e	`P@&#65533;&#65533;&#65533;(&#65533;&#65533;&#65533;&#1676;30 i&#65533;&#65533;]V&#65533;e&#65533;D&#65533;k&#65533;&#65533;fk&#65533;9P &#65533;&#65533;P 	&#65533;A-q&#65533;p%&#65533;RJ)&#65533;&#65533;"&#65533;&&#65533;&#65533;r&#65533;)&#65533;/`
r&#65533;7&#65533;&#65533;J e&#65533;&#65533;(&#65533;&#65533;&#65533;/&#65533;&#65533;&#65533;4&#39251;N7&#42787;&#65533;9O)&#65533;*&#65533;&#65533;&#65533;&#65533;5&#65533;&#65533;QI3&#65533;X&#65533;_3&#1572;&#65533;&#65533;%&#65533;&#65533;e&#65533;F&#65533;&#65533;%&#65533;&#65533;&#65533;^{&#65533;&#65533;=&#1552;@&#65533;&#65533;x&#65533;&#65533;&#65533;&#65533;&#65533;&#65533;@&#65533;&#65533;&#65533;`&#65533;x&#65533;&#65533;h&#65533;&#35499;-6$&#65533;l&#65533;&#65533;fPl&#65533;&#65533;f&#65533;m&#65533;6&#65533;B&#65533;&#65533;&#65533; 3%q&#65533;$K)&#65533;&#65533;&#65533;&&#65533;d&#65533;&#65533;-&#65533;&#65533;/&#65533;&#65533;&#65533;P&#65533;&#65533;H+&#65533;F&#65533;&#65533;)&#65533;&#65533;2g/&#1104;'9&#912;&#65533;M&#65533;7&#33059;S8&#65533;C&#65533;2&#65533;@c&#65533;&#856;U&#65533;Y&#65533;&#1548;&#65533;&#65533;&#544;&#65533;i\C&#65533;&#65533;&#65533;:jb&#65533;&#65533;&#65533;b/&#65533;k&#65533;1&#1482;&#65533;tfcg$&#65533;&#65533;&#65533;&#65533;f&#65533;k
)Y&#1138;&#65533;*}&#65533;BIJ&#65533;[&#65533;&#65533;q&#65533;.&#65533;p&#65533;,&#65533;|TJq&#65533;rbn&&#65533;&#65533;&#65533;8&#8195;K(&#65533;l&#65533;M&#65533;&#65533;ps&#65533;(&#65533;S&#65533;+&#65533;&#65533;1H(&#65533;&#65533;Ro/&#65533;N&#65533;6&#65533;tS&#65533;NE&#65533;&#65533;&#65533;5G&#65533;Zk# &#65533;&#65533;1c&#65533;&#65533;TB&#1409;&#65533;2&#560;W&#675;&#65533;&#65533;&#65533;&#65533;.&#65533;&#65533;&#825;&#65533;k&#65533;&#65533;&#65533;&#65533;H&#13091;&#65533;x&#65533;!&#65533;n&#65533;V&#65533;&#65533;&#1213;3[&#65533;d&#65533;&#65533;?RN&#65533;5I&#65533;&#65533;&#65533;&#65533;	)&#65533;&#738;&#65533;.&#65533;l&#65533;&#65533;6&#65533;&#65533;&#65533;	-&#65533;&#65533;&#65533;&#65533;t&#65533;&#65533;)&#65533;&#65533;&#65533;'&#65533;&#537;K+&#65533;&#65533;2&#65533;*t#M4&#65533;&#65533;&#65533;&#65533;&#65533;&#65533;"4&#65533;0IZ&#65533;!)I&#65533;Q&#65533;&#65533; w@Gyp&#65533;&@&#65533;&#65533;TmL&#65533;b&#65533;&#65533;&#65533;nW&#1557;&#65533;xe&#65533;&#65533; &#65533;;&#65533;&#65533;dW&#65533;&#65533;&#65533;&#65533;`&#65533; &#65533;&#65533; x&#65533;&#65533;@x&#464;$&#65533;&#65533;&#65533;pb&#65533;	,u"&#65533;&#65533;'hQS&#514;&#65533;@/6a&#65533;&#65533;&#65533;"c&#65533;&#65533;+ra&#65533;S#a&#65533;E.&#65533;6'W&#65533;&#65533;&#65533;p&#65533;3N1&#65533;&#65533;b&#65533;&#65533;&#65533;E+N&#65533;f&#65533;&#65533;&#65533;&#65533;[t1b&#65533;&#65533;&#65533;&#65533;&#65533;&#65533;R)&#65533;&#65533;eB&#65533;&#65533;&#65533;l@&#65533;&#65533;&#65533;&#65533;&#65533;V&#65533;&#65533;&#65533;&#65533;&#65533; &#65533;&#65533;&#65533;&#65533;P&#65533;&#65533;_&#65533;nh&#65533;|&#65533;&#65533;&#65533;C"-Y6&#65533;&#65533;&#65533;&#65533;&#65533;\&#65533;&#65533;&#65533;&#65533;&#65533;S&#65533;&#65533;&#578;K^Z"&#65533;la&#65533;M&#65533;&#65533;&#65533;&#65533;2&#65533;q&#65533;&#65533;&#65533;&#65533;&#65533;Q&#65533;&#65533;
^&#65533;"&#1096;&#65533;&#65533;&#65533;q&#65533;iH#&#65533; F+@QP&#65533;"&#65533;\&#65533;~()&#65533;1R&#65533;c&#65533; &#65533;)&#65533;&#1039;c&#65533;K&#65533;& Oy&#65533;p d&#65533;O4&#65533;e&#65533;&#65533;`&#65533;P&#65533;~&#65533; &#65533;&#65533;$
W"&#896;&#65533; 1&#1821;Dj&#1562;S*&#65533;w&#65533;&#65533;!&#65533;&#65533;TS&#290;&#65533;&#1558;,m&#65533;&#65533;&#65533;&#65533;&#65533;J&#65533;&#65533;&#65533;l
)&#65533;!q&#65533;&#65533;7n&#65533;M&#65533;aq1&#65533;I&#65533;Q&#65533;"N&#65533;@:t&#65533;#&#65533;&#65533; G8N&#65533;kc&#65533;`&#65533;0&#65533;Q&#65533;&#65533;&#65533;&#1103;&#65533;&#65533;8&#65533;&#65533;l\&#142;&#65533;P&#65533;&#65533;,1&#65533;y&#915;%s&#65533;<)&#65533;&#65533;&#65533;B@H&#65533;t&#65533;P&#65533;#4(B&#65533;&#65533;&#309;2&#65533;\%)&#65533;&#65533;;&#65533;Bd&#65533;:\M&#65533;x&#65533;qa&#65533;&#65533;&#65533;&#65533;?l![&#65533;&#65533;&#65533;)6&#65533;	[&#65533;b&#65533;f&#65533;)&#65533;%&#65533;&#65533;&#65533;A&#65533;X&#65533;+&#65533;&#65533;Q&#65533;"&#65533;&#65533;&#65533;&#65533;&#65533;&#65533;{&#65533;&#65533;&#65533;&#65533;4&#65533;q&#65533;jC&#1488;*[.1@<&#65533;&#1116;&#65533;&#65533;*&#65533;&#65533;&#65533;L&#65533;&#65533;&#65533;&#1027;Y+&#65533;&#65533;&#65533;E0&#65533;&#65533;'>&#65533;&#65533;&#65533;&#65533;5 ]Sg&#65533;&#960;&W(t&#65533;&#65533;:&#65533;9&#65533;YO&#65533;&#65533;)	&#65533;&#65533;T&#65533;&#65533;YMC@F!&#65533;&#65533;&#65533;&#65533;&#65533;@&#65533;e&#65533;&#65533;&#65533;_&#1538;&#65533;)-&#65533;&#65533;
[&#65533;be&#65533;.N&#65533;&#65533;gtC&#65533;&#65533;	5Z&#65533;Q&#65533;&#65533;)&#65533; &#65533;5&#65533;q&#65533;t&#65533;&#65533;&#32775;Q&#65533;!h&#65533;&#65533;&#65533;a&#65533;	&#65533;p@x$':&#65533;&#65533;&#65533;KT&#65533;3n&#65533;&#65533;*&#65533;	&#65533;&#65533;&#65533;=rZA&#65533;|B&#65533;/&#65533;a&#65533;&#171;&#65533;_&#65533;7&#65533;&#65533;Ra&#65533;tT&#65533;p&#65533;"!&#65533;k&#65533;+_&#65533;&#65533;w&#65533;D&#65533;&#65533;?&#65533;0.&#65533;x&#65533;&#65533; FI&#65533;&#65533;]&#65533;"&#65533;0&#65533;.&#65533;&#65533;&#65533;O&#65533;Al,&#65533;&#65533;&#65533;R&#65533;&#65533;&#65533;&#65533;pF+8,
B&#65533;F&#65533;&#65533;2&#65533;R&#65533;j<c&#65533; &#65533;&#65533;&#65533;b>^&#65533;Qz&#65533;6&#65533;i&#65533;&#65533;&#65533;&#65533;&#65533;&#65533;&#1322;&#65533;&V&#65533;F &#65533;&#65533;.&#65533;AP&#65533;VG &#65533;&#65533;&#65533; f&#65533;V&#65533;q&#65533;F&#65533;K&#65533;?|&#65533;W&#65533;uw&#65533;&#65533;]&#65533;k&#65533;Q&#65533;/!&#65533;&#65533;?&#65533;`
R&#65533;Yy&#65533;&#65533;D,dA
sqB%&#1604;&:&#65533;D0&#65533;4&#65533;&#65533;.&#65533;&#65533;c&#65533;$&#65533;{&#65533;/|&#65533;&#65533;S&#65533;&#65533;p5&#65533;&#65533;&#65533;M&#744;&#65533;9&#65533;qs&#65533;rW&#65533;4&#65533;R)K&#65533;X&#65533;z&#65533;&#65533;&#65533;&#65533;N&#65533;s&#65533;&#65533;'&#65533;&#65533;l]&#65533;&#65533;&#65533;&#65533;&#65533;&#65533;?&#65533;&#65533;&#1083;&#65533;!&#65533;g&#65533;kN&&#65533;&#65533;&#65533;2E&#65533;T&#65533;1S&#65533;hBB&#65533;&#65533;&#65533;6O&#65533;&#65533;h3'&#65533;&#65533;&#65533;Lt&#65533;&#65533;&#65533;D)xA&#65533;O&#65533;&#65533;&#65533;&#65533; L&#65533;&#65533;B&#65533;&#65533;&#65533;E4Z&#65533;
_&#65533;&#65533;&#65533; 5&#65533;Az&#65533;6&#65533;&#1520;&#65533;o&#65533;Q&#65533;r&#65533;&#65533;&#65533;&#65533;&#65533;&#65533;&#65533;p6&#65533;&#1298;&#65533;{%&#65533;`	"&#65533;&#65533;?&#65533;&#407;\&#65533;W &#65533;~a&#1024;&#65533;
g3&#65533;&#65533;~&#65533;&#976;7h`&#65533;?bh&#65533;!I&#65533;&#65533;?:&#65533;&#65533;&#65533;&#65533;&#65533;R`&#65533;&#65533;Y&#65533;9)b&#65533;&#65533;Y|&#65533;K&#65533;Hb2h&#65533;&#65533;R|&#65533;&#65533;+P&#65533;g&#65533;&#65533;&#65533;@}&#65533;Q&#65533;&#65533;&#65533;h&#65533;=&#65533;ar&#65533;&#65533;&#1392;&#65533;&#65533;&#65533;!&#65533;1&#65533;Qx&#65533;]&#65533;&#65533;&#65533;&#65533;8&#65533;z&#65533;;&#65533;&#65533;w&#65533;g&#65533;&#65533;7&#65533;Ank&#65533;&#65533;h&#65533;&#65533;&#65533;A&#65533;u&#65533;&#65533;&#65533;B&#65533;&#65533;&#799;R&#65533;I&#65533;&#65533;&#65533;&#65533;&#65533;<&#65533;'&#65533;\p\IXM&#1025;'l&#65533;A) &#65533;/,&#65533;4&#65533;&#1157;By&#65533;+&#65533;,&#65533;&#65533;3t&#65533;3Bx`V&#65533;0_:&#65533;&#65533;&#65533;&#65533;&#65533;9T4<&#65533;0D&#1355;	&#65533;&#65533;&#65533;&#65533;&#65533;&#65533;E&#65533; &#65533;&#65533;0&#65533;Y &#515;&#65533;_&#65533;&#65533;&#65533;&#65533;Y&#65533;Y&#65533;&#65533;&#65533;&#65533;_&#65533;&#65533;8&#65533;A&#65533;g&#65533;&#65533;&#65533;&#65533;,&#65533; &#65533;\&#65533;&#65533;&#65533;=K&#65533;	D&#65533;&#65533;&#65533; &#65533;`&#65533;Y,u&#65533;&&#65533;&#65533;yB&#65533;&#65533;&#65533;t&#65533;.&#65533;&#65533;&#65533;A'&#65533;A&#65533;7X&#65533;O&#65533;&#65533;*&#65533;aU&#65533;B4(E7|&#1543;&#65533;&#65533;&#65533;]C5LC5\&#65533;0,46&#65533;&#65533;6\&#65533;&#65533;=&#65533;&#65533;&#65533;&#65533;^\ &#65533;&#65533;&#417;_&#65533;&#65533;&#65533;&#65533;$&#65533;f&#65533;&#65533;UY&#65533;8&#65533;&#1606;&#65533;&#1872;&#65533;&#65533;i&#65533;|&#65533;&#65533;h &#65533;&#65533;/&#65533;\,&#65533;&#65533;&#65533;&#65533;&#65533;&#65533;&&#65533;&#65533;&#65533;*&#65533;B&#65533;&#65533;&#65533;&#65533;B&#65533;&#65533; UP&#65533;&#65533;)&#65533;&#65533;1&#65533;&#229;A&#65533;&#65533;-"&&#65533;M&#65533;&#1701;(B5H
3X&#65533;0&#65533;&#65533;&#65533;&#65533;&#65533;&#65533;&#65533;#&#65533;!(&#65533;<B&#65533;&#65533;&#65533;&#65533;I@&#65533;&#65533;Z@&#65533;&#65533;&#65533;&#65533;4ahD&#65533;&#65533;	&#65533;&#65533;EDr&#65533;&#65533;&#65533;Dl hQ&#65533;&#65533;0&#65533;\&#65533;t	8&#65533;<`)&#65533;B|*&#65533;B4&#65533;&#65533;<&#65533;&#65533;&#65533;!&#65533;X&#65533;OM&#65533;+&#65533;&#65533;&#65533;&#65533;&#65533;!&#65533;&#65533;}&#65533;&#65533;~TB&#65533;&#65533;&#65533;&#65533;q&#65533;&#65533;&#65533;&#65533;&#65533;&#65533;u&#65533;&#65533;&#349;&#65533;&#65533;Y>&#65533;&#1856;&#65533;b&#65533;J&#65533;Td&#65533;I&#65533;&#65533;q&#65533;&#65533;&#65533;&#65533;&#65533;&#855;@&#65533;&#65533;&#65533;&#65533;&#65533;,&#65533;&#65533;&#993;!&#65533;uBEf&#65533;&#65533;&#65533;&#65533;RK&#65533;B.&#65533;O8PS}L&#65533;&#65533;&#65533;:&#65533;C&#65533;&#65533;8C
&#65533;`!&#65533;3&#65533;&#65533;A&#65533;&#65533;#\&#65533;&#65533;OV&#65533;O&#65533;&#65533;}"&#65533;&#65533;&#65533;}&#65533;&#65533;&#65533;&#65533;&#65533;&#65533;&#65533;&#65533;R*&#65533;&#65533;&#65533;&#533;&#65533;"y9,$iF."&#65533;&#65533;G&#65533;H &#65533;&#594;&#65533;&#65533;I&#65533;l&#65533;&#65533;&#65533;&#65533;&#65533;O.&#65533;OU,L3&#65533;1,&#65533;)8&#65533;566&#65533;&#65533;!N&#65533;*lATA8$&#65533;&#65533;%d&#65533;&#65533;c&#65533;&#65533;dP&#65533;"P&#65533;&#1818;&#65533;Q&#1690;&#65533;&#65533;fp&#1610; T	&#65533;&#65533;&#48674;g&#65533;&#65533;tW&#65533;&#65533;\i&#65533;'&#65533; &#65533;&#65533;)&#65533;B&&#65533;&#65533;b[&#65533;&#65533;B,&#65533;&#65533;0&#65533;&#65533;Iu&#65533;h&#65533;&#65533;-&#65533;&#65533;5&#65533;&#65533;3D&#65533;&#65533;B!&#65533;+C&#65533;&#65533;&#65533;4&#65533;C5,&#65533;5&#1027;_&#65533;&#65533;5&#65533;&#65533;:C&#65533;&#65533;&#1793;"|&#65533;6XYegv&#65533;&#65533;ceejD >&#65533;&#65533;b&&#65533; 4T&#65533;&#65533;{B&#65533;&#65533;&#65533;i&#65533;'|z&#65533;}&&#65533;l&#65533;   |&#65533;&#65533;e&#65533;/&#65533;&#65533;/nB'\i'&#65533;&#149;j&#65533;)&#65533;)&#65533;*&#65533;)*&#65533;B*&#65533;&#65533;&#65533;&#65533;*H(!&#65533;) B!&#65533;&#65533;38&#65533;+&#65533;4&#65533;X&#65533;%'!&#65533;T&#65533;0&#65533;B#&#65533;&#65533;&#65533;&#65533;&#65533;%&#65533;c&#65533;S&#65533;%&#65533;&#1384;L&#65533;Q&#65533;'\&#65533;e&#1920;&#65533;%!&#65533;&#65533;
&#65533;L&#65533;	&#65533;&#65533;m&#65533;&#65533;^y&#65533;$i}.).&#65533;	&#65533;&#65533;)p&#65533;(,&#65533;X&#65533;&#277;Q)P&#65533;-&#65533;B&#65533;&#65533;&#65533;&#65533;&#65533;B/H&#65533;7&#65533;C&#65533;&#65533;k}&#65533;)2Y&#65533;3&#65533;&#65533;&#65533;&#65533;&#65533;&#65533;&#65533;&#65533; :\&#1726;&#65533;&#65533;&#65533;L&#65533;6f'~&#65533;Z !=F*&#65533;&#65533;Zx^&#65533;>> (y&#65533;MR&#65533;&#65533;J &#65533;&#65533;(&#65533;BQ&#65533;&#65533;p&#65533;&#290;&#65533;VB&#65533;"4d&#65533;B&#65533;l[&#43614;&#65533;&#65533;dQ2&#65533;j)2 C1&#65533;&#984;&#65533;B1&#65533;L&#65533;&#65533;&#65533;I} &#65533;V&#65533;+&#65533;&#65533;3$&#65533;5&#65533;C&#65533;&#65533;C!6&#65533;
&#65533; 6@&#65533;&#65533;&#65533;&#65533;&#65533;%&#65533;&#65533;&#65533;&#65533;&#65533;&#65533;&#65533;h&#65533;B@&#51437;yWwq&#167;&#65533;y&#65533;&#65533;&#65533;&#65533;&#65533;&#65533;@&#65533;&#65533;?&#65533;&#65533;&#65533;"&#65533;&#65533; l&#65533;Ll&#65533;^&#65533;&#65533;&#65533;Ha&#65533;&#65533;&#65533;.&#65533;1&#65533;jN&#65533;&#65533;&#65533;&#65533;9&#65533;&#227;u&#65533;vC.X&#65533;+&#65533;&#65533;&#65533;+&#65533;&#65533;&#65533;K&#65533;h&#65533;&#65533;&#65533; 2&#65533;5<6&#65533;&#65533;\&#1029;%&#65533;&#65533;=&#65533;d&#65533;&#65533;&#65533;&#65533;U>~k&#65533;^&#65533;&#65533;&#65533;-&#65533;5&#65533;&#65533;
i&#65533;A9&#65533;g&#1567;&#65533;`nh0-&#65533;6&#65533;&#65533;X&#65533;j&#65533;" &#65533;&#65533;&#65533;&#65533;Kh&#65533;/&#65533;&#65533;&L&#65533;t,g&#862;)&#65533;.&#65533;*&#65533;&#65533;5&#65533;&#65533;:&#65533;&#222;&#65533;TL&#65533;v8&#65533;(&#65533;&#65533;"&#65533;&#65533;*&#65533;B&#65533;&#65533;&#65533;!&#65533;&#65533;b&#65533;"&#65533;&#65533;\&#65533;%&#65533;&#65533;`&#65533;&#65533;n&#65533;X&#65533;&#65533;&#65533;hZE&#65533;&#453;&#65533;&#65533;&#65533;&#65533;&#65533;&#65533;&#65533;&#65533;&#65533; &#65533;x&#65533;&#65533;l&#65533;&#65533;F&#65533;N
	@&#65533;&#65533;&#65533;&#65533;&#65533;&#65533;Udh &#65533;&#65533;&#65533;&#191;&#65533;&#65533;j&#65533;&#65533;&#65533;)&#65533;&#65533;-,p+&#65533;B&#65533;&#65533;8&#65533;C7 J4&#65533;B/&#65533;[.&#65533;&#39101;!&#65533;&#65533;&#65533;&#65533;&#65533;&#65533;&#65533;4\&#65533;&#1645;&#65533;-+&#65533;&#65533;&#65533;m&#65533;&#32835;p&#65533;.&#65533;&#65533;&#65533;!Q@P &#65533;&#65533;(y&#65533;&#65533;,  &#65533;&#65533;&#65533;E&#65533;&#65533;D&#65533;6&#65533;&#65533;&#65533;&#65533;A&#65533;Ff^&#65533;&#65533;&#62997;p&#65533;/,&#65533; &#65533;&#65533;&#65533;d&#65533;uB(l&#65533;&#65533;&#65533;0&#65533;&#65533;6&#65533;InUlx&#65533;(&#65533;B4&#65533;&#65533;+&#65533;&#65533;"&#65533;A&#65533;&#1443;QC6@5&#65533;5&#65533;&#65533;&#65533;&#65533;3,C$8&#65533;&#65533;&#1477;&#65533;&#65533;!M&#65533;t&#65533;&#65533;{W&#65533;$;j&#65533;~&#65533;&#65533;6&#65533;eV&#65533;&#65533; d&#65533;8&#65533;&#65533;C(&#65533;g&#65533;
&#65533;^E&#65533;T&#65533;&#65533; &#65533;DQ&#65533;&#65533;	&#65533;B/&#65533;&#65533;&#65533;&#65533;&#65533;&#65533;&#65533;&#725;&#65533;D)$&#65533;0&#65533;B0&#65533;2&#65533;&#65533;7&#65533;%ep&#65533;&#65533;&#5890;&#65533;O	7&#65533;&#65533;&#65533;2Ps&#65533;&#60287;&#65533;"(&#65533;[&#261;&#65533;@\,&#65533;Yu&#65533;&#65533;F&#65533;&#65533;0K&#65533;$G&#65533;&#65533;&#65533;o&#65533;i&#65533;&#65533;@&#65533;&#65533;&#65533;pgl&#65533;*&#65533;&#65533;h&#65533;L&#65533;&#65533;&#65533;*&#65533;&#65533;++$,&#727;&#65533;&#65533;@&#65533;&#65533;&#65533;.&#962;,&#65533;&#65533;&#65533;&#65533;&#65533;I&#65533;&#65533;/&#65533;&#65533;&#65533;&#65533;7&#65533;M02/81<(R&#65533;B&#65533;K./!sV&#65533;5pE&#65533;U&#65533;3@&#65533;&#65533;"4&#65533;W@&#159;&#65533;-\&#65533;t&#65533;&#65533;p&#65533;o&#541;&#65533;9Cn&&#65533;&#65533;&#65533;2&#65533;&#65533; &#65533;R&#65533;|&#65533;*:u&#65533;&#65533; &#65533;
*&#65533;
q&#65533; &#65533;&#65533;@&#65533;AT&#65533;&#65533;I&#65533;&#65533;&#65533;&#65533;&#65533;b&]'&#65533;j&#65533;&#65533;L&#65533;-&#65533;)@&#65533;0&#65533;&#65533;(&#65533;A&#65533;Ak=&#65533;&#65533;|(C/&#65533;&#65533;!&#65533;B0&#65533;&#65533;28Ca&#65533;&#65533;#<&#65533;&#65533;&#65533;5@&#65533;+4,&#65533;O$&#65533;&#1093;p&#65533;&#65533;&#65533; p/&#65533;&#65533;\G&#65533;:&#65533;&#65533;&#65533;&#65533;#&#65533;j&#65533;(5&#65533;W&#65533;T&#1695;%&#65533;kA&#65533;&#65533;&#65533;F&#65533;&#65533;&#65533;Vs&#65533;&#65533;&#65533;( C-D&#65533;/~&#65533;&#65533;uZk&#1437;&#580; &#65533;&#65533;/\p&#65533;&#65533;&#65533;)&#65533;&#65533; &#65533;A&#65533;1&#65533;&#65533;vP&#65533;&#65533;/,B0&#65533;&#65533;&#65533;t5&#65533;,8+P&#228;&#65533;&#65533;* B#&#65533;B0&#65533;A&#65533;A&#65533;A&#65533;}&#65533;O&#65533;_&#65533;&#65533;l&#65533;&#65533;&#65533;p%_&#65533;wV&#65533;&#65533;&#65533;i&#65533;&#65533;&#65533;@&#65533;s@&#65533;&#30001;v{&#65533;U&#65533;&#65533;&#65533;&#65533;&#65533;m&#65533;B@&#65533;A0&#65533;&#65533;2.`&#65533;E&#65533;p7&#65533;-&#65533;K/&#65533;B+&#65533;&#65533;4&#65533;;&#65533;U&#65533;&#65533;!&#65533;&#65533;(`&#65533;(&#65533;B+&#65533;&#65533;!&#65533;&#65533;v&#65533;&#65533;Q&#65533;+&#65533;Bx&#65533;&#65533;&#65533;.&#65533;"&#65533; $&#65533;&#65533;&#65533;A&#65533;&#65533;&[@OC2:&#65533;&#65533;&#65533;0&#65533;R&#65533;wR@R&#65533;@<&#65533;&#65533;&&#65533;*&#65533;&#65533;z&#65533;&#65533;)&#65533;>&#65533;&#65533;&#277;wu&#1924;&#65533;&#65533;" &#65533;8&#1794;'&#65533;&#65533;&#65533;~M&&#65533;&#255;&#65533;&#65533;-T2l7&#65533;/C&#65533;;C0&#65533;-P4S&#65533;XE&#65533;]&#65533;A"&#65533;"&#65533;&#65533;*&#65533;&#1761;6&#65533;&#65533;i
&#65533;#t,5&#65533;B"$&#65533;DB{&#65533;A&#65533;&#901;_Hr&#65533;x&#65533;&#65533;$&#65533;&#65533;}g&#65533;&#65533;@&#65533;&#65533; 	8&#65533;&#65533;y&#65533;nj&#65533;&#65533;&#65533;{&#65533;@w&#65533;&#65533;&#65533;
&#65533;&#65533;&#65533;.h @7&#65533;&#65533;s1MDq&#65533;B1&#65533;B1lC1@&#65533;&#65533;&#65533;&#65533;.&#65533;(&#65533;&#65533;mG&#65533;i&#65533;6&#65533; &#65533;4!&#65533;"&#65533;&#65533;vO5&#65533;[&#65533;r&#65533;0&#65533;8+&#65533;&#65533;)&#65533;J&#65533; &#65533;&#65533;{S&8&#65533;h&#65533;&#65533;&#65533;$G&#65533;H&#65533;s&#65533;F<&#65533;	&#65533;x&#65533;&#65533;&#65533; 8 {&#65533;&#65533;*&#65533;&#65533;*&#65533;l&#65533;&#65533;&#816;&#65533;&#65533;&#434;&#65533;W&#65533;j &#65533;&#65533;7&#65533;&#65533;&#65533;&#65533;/d&#65533;ud'&#65533;&#65533;k&#65533;.&#65533;BK&#65533;B&#65533;&#65533; &#65533;(&#65533;&#65533;B(&#65533;t&#65533;&#65533;&#65533; &#65533;&#65533;&#65533;&#65533;&#65533;*&#65533;0P&#65533;a&#65533;V,&#65533;3C&#65533;&#65533;&#65533;&#65533;&#28776;&#65533;&#65533;$&#65533;&#65533; &#65533;&#65533;@O&#65533;:$W&#65533;&#65533;~&#65533;&#65533;&#65533;b&#65533;V&#65533;x&#65533; &#1536;&#65533; &#65533;=&#65533;&#65533;8&#65533;&#65533;3&#65533;p&#65533;>oF\&#65533;&#65533;&#65533;Lq&#65533;CK&#65533;b&#65533;&#65533;6&#65533;&#65533;P&#65533;.4&#65533;&t&#65533;&&#545;&#65533;&#65533;-&#801;|V(&#65533;&#65533; &#65533;&#65533;&#65533;A4&#65533;4l&#65533;&#65533;&#65533;&#65533;&#65533;t&#65533;&#65533;&#156;&#65533;)"t&#65533;&#65533;&#65533;&#65533;C0&#65533;W&#65533;&#65533;0&#65533;&#65533;&#65533;&#65533;&#65533;&#65533;&#65533;w|&#65533;z&#199;\&#65533;G2&#65533;v&#65533;&&#1277;&#65533;@&#65533;&#65533;&#335;&#65533;&#323;&#65533;&#65533;_&#65533;}&#65533; &#65533;CQ!&#65533;&#65533;iX.&#65533;&#65533;NV/>&#65533;h@&#65533;&#65533;; &#65533;/&#65533;	8&#65533;&#65533;(&#65533;Z^&#65533;I&#65533;&#65533;.#@&#65533;A3&#65533; &#65533;-M&#65533;4C&N&#65533;2d&#660;yg&#65533;&#65533;\&#1314;&#65533;&#1208;&#65533;&#793;&#65533;e&#65533;^&#65533;b&#65533;L&#65533;a&#65533;	c&#65533;*&#65533;Hy`&#65533;&#65533;S&#65533;H>n&#1832;P&#65533;&#65533;	(&#65533;&#65533;3"@&#65533;A&#65533;&#65533;=&#65533;&#65533;&#65533;1CF&#65533;&#65533;V00@@W&#65533;0&#65533;&#65533;&#65533;&#65533;,Xp`&#65533;&#65533;&#65533;    Y&#65533;w&#65533;&#65533;&#1403;&#65533;o_&#65533;tP &#65533;O&#65533;&#65533;&#65533;&#65533;&#65533;]7^&#65533;J&#65533;&#65533;g&#65533;-Z&#65533;:&#65533;&#65533;cFN&#65533;Pf&#65533;&#65533;#SpL&#65533;&#65533;&#65533;&#65533;Z&#1313;S&#65533;&#65533;A&#65533;&#65533;&#65533;5i&#65533;T&#65533;&#1618;&#1407;&#65533;&#65533;D&#65533;&#65533;&#65533;e#2&#65533;h)&#65533;&#65533;&#65533;&#65533;-D&#65533;I&#65533;&#65533; P&#65533;&#65533;4&#65533;&#536;*&#65533;&#65533;&#65533;&#65533;2F&#65533;&#65533;&#65533;] &#1518; &#65533;V&#65533;j&#65533;}`6 &#65533;`~P@&#65533;&#65533;l0&#65533;0E&#65533;u&#65533;a&#65533;&#65533;h&#65533;&#65533;&#406;M61&#65533;N&#65533;&#65533;M&#65533;h&#65533;&#65533;P&#65533;8&#65533;8>&#65533;&#65533;&#65533;3&#65533;P&#852;QF&#39255;`&#65533;&#65533;e&#65533;i&#65533;q&&#65533;&#65533;&#65533;&#65533;&#547;&#65533;Bn&#65533;TYd&#65533;G &#65533;&#65533;%<d&#65533;d&#65533;F&#65533;Y&#65533;H&#65533;&#65533;D&#65533;!&#65533;&#65533;.(	 &#65533;&#65533;'&#65533;&#65533;&#65533; &#65533;)&#65533;&#65533;J8 &#65533;&#65533;&#65533;s&#65533;+&#65533;&#65533;2&#704;9&#65533;S&#65533;&#65533;&#65533;!@&#65533;&#65533;&#65533;&#65533;&#1021; &#65533;K&#65533;&#65533;x&#65533;v&#65533;a&#477;v&#65533;&#65533;&#65533;^(&#65533;&#65533;K)f&#65533;P>&#65533;&#65533;3&#65533;8#5&#65533;<&#65533;t\z&#65533;&#65533;n&#65533;y&#65533;6a&#65533;&#37412;e8&#65533;&#65533;&#65533;&#65533;X&#65533;Q$GT&#65533;<&#65533;&#65533;dH&#65533;&#614;f&#65533;&#65533;;p&#65533;&#65533;&#65533;J&#65533;T&#1019;&#65533;3 L<&#65533;&#65533;Zk&#65533;&#65533;&#65533;&#65533;&#65533;&#65533;L0&#65533;0+&#65533;&#3823;&#65533;&#65533;&#65533;&#65533;&#65533;&#65533;&#65533;&#65533;&#65533;w&#65533;&#65533;&#65533;eq&#65533;9G&#65533;mv&#65533;3m&#65533;m&#65533;&#65533;&#65533;2&#65533;&#65533;4&#65533;:cPT&#279;^j&#65533;&#65533;Va&#65533;&#65533;&#65533;X&#65533;iR&#65533;U^YEV&#65533;Q&#65533;V AR&#65533;<(	&#65533;f&#65533;Y&#65533;efiD&#65533;!&#65533;&#65533;I:,&#65533;&#65533;@M0@ L&#65533;&#65533;!&#65533;k&#65533;&#778;Mo&#65533;&#65533;&#65533; &#65533;&#954;/&#65533;&#65533;3&#1017;&#65533;}W&#65533;&#65533;"`. &#65533;D&#65533;&#65533;Az&#65533;&#65533;w&#65533;YG^>9c&#65533;L2&#65533;&#65533;mS&#65533;&#1638;&#65533;&#65533;=&#65533;&#65533;&#65533;!Zm&#65533;7&#672;h&#65533;V^&#65533;e#W&#65533;&#65533;F6&#65533;=Z&#65533;&#65533;AD&#65533;&#65533;&#65533;&#65533;G&#65533;XY`&#65533;&#614;&#65533;&#967;&#65533;D5&#65533;&#206;-&#65533;&#65533;&#65533;2p h&#65533;`&#65533;&#65533;&#65533;&#65533;&#65533;&#65533;h&#65533;+o&#65533;w&#65533;uK&#65533;&#65533;&#65533;&#65533;&#65533;&#65533;&#65533;&#65533;&#65533;&#65533;&#65533;AZ&#65533;&#65533;s&#65533;9&#65533;OH&#65533;&#65533;&#65533;L&#65533;&#65533;&#1492;Rn&#1638;&#65533;&#65533;E&#65533;2&#65533;|&#65533;h&#65533;@|!<&#65533;h&#65533;q&&#65533;&#65533;&#65533;&#65533;7@&#65533;&#65533;CT&#65533;&#65533;D,&#65533;XY&#65533;&#65533;`4&#65533;&#65533;&#65533;&#65533;&#65533;#&#65533;&#65533;&#65533;F(&#65533;C&#65533;dpk&#65533;n	&#65533;&#65533;u&#65533;&#65533;&#65533;*&#65533;&#65533;&#65533;z&#65533;&#65533;6@ ,&#65533;&#65533;&#65533;&#65533;r&#65533;<`?&#65533;&#65533;&#1490;&#65533;C&#65533;*0P &#65533;0Y&#65533;i&#65533;&#65533;?,d&#65533;&#65533;&#65533;&#65533;m&#65533;E(V&#65533;&#65533;Q&#65533;&#65533;&#65533;&#65533;&#65533;&#65533;B&#65533;7&#65533;od&#65533;CQ&#65533;V&#815;#&#65533;8&#65533;3&#65533;X&#65533;"k&#65533;C&#65533;&#65533;B&#65533;5S&#65533; A:h&#65533;&#65533;q$Q&#65533;?&#65533;&#65533;&#65533;B&#809; &#1178;&#1244;&#65533;&#65533;&#65533;Z2PJ&#65533;&#65533;&#65533;B&#65533;f &#65533;&#65533;&#1330;&#65533;&#65533;&#65533;x_&#65533;Q&#65533;&#65533;&#65533;R &#65533;@RT
^&#65533;&#65533;&#65533;&#65533;)|A
&#65533;mn&#65533;h[.&#65533;&#65533;A&#65533;&#65533;e&#65533;&#65533;
&#65533;&#65533;&#65533;}]&#65533;&#65533;)rAi&#65533;L&#65533;x&#65533;2&#65533;&#65533;&#65533;&#65533;!_&#65533;&#65533;&#65533;&#65533;?\.v&#65533;Cxu&#65533; &#65533;&#65533;t&#65533;&#65533;n2-&#65533;Dt&#65533;&#65533;s4(| Ls&#65533;&#476;`&#65533;F& &#65533;&#65533;A&#65533;&#65533;&#65533; &#65533;O&#65533;&#65533;J&#65533;&#65533;&#1043;7\&#65533;&#65533;R&#65533;&#65533;&#65533;	&#673;x3&#65533;9Do &#65533;m&#65533;&#65533;&#65533;I&#1910;&#65533;&#65533;&#65533;&#65533;JL*n&#65533;EO&#65533;"e@&#65533;1&#65533; &#65533;B&#65533;&#65533;&#65533;&#65533;+r&#65533;g&#65533;&#65533;&#65533;&#65533;&#65533;/P&#65533;
&#65533;\&#65533;&#65533; &#65533; &#65533;!&#65533;&#65533;T&#5715;f&#65533;]&#20597;&#65533;D5&#65533;6&#65533;&#65533;&#65533;&#65533;&#65533;&#65533;K&#65533;&#65533;K&#65533;r(W
&#65533;&#65533;O&#65533;%?&#65533;y&#65533;&#65533;.&#44364;ft&#65533;`kO<&#1671;&#65533;&#65533;&#65533;&#65533;""4tn.2E7z1
A,D{&#65533;P(PaL2&#65533;&#65533;	M&#1538;T&#65533;W&#65533;&#65533;&#65533;0mG^&#65533;>(&#65533;`&#65533;B&#65533;&#65533;G&#65533;3&#65533;0&#65533;T&#65533;H\+;9&#65533;jQ&#948;&#65533;&#65533;&#65533; &#65533;e&#65533;Y&#65533;? &#65533;< &#65533;&#65533;&#65533;V&#65533;*P&#65533;F&#65533;
x@D&#65533;U&#686;&#65533;U&#65533;`&#65533;` &#65533;&#65533;1&#65533;&#65533;&#65533;&#65533;-F&#65533;&#65533;O&#65533;`&#65533;1E(n&#65533;o&#65533;&#65533;&#65533;uD&#65533;&#65533;&#65533;&#65533;&#65533;	JpPA&#65533;S&#65533;&#65533;&#65533;&#65533;Q5I&#65533;&#65533;>&#65533;&#65533;\`&#65533;&#65533;6H&#65533;>&#65533;D$&#65533;&#65533;D&#65533;&#65533;&#65533;&#65533;&#65533;&#65533;&#65533;Y&#65533;( $~$&#65533;j&#65533;&#65533;&#65533;&#65533;&#65533;%e&#65533; r	&#1313;&#22702;D &#65533;N&#65533;&#65533;&#65533;&#65533;&#65533;.*&#65533;W&#65533; &#65533;=@@&&#1213;[&#65533;&#65533;&#65533;&#65533;z&#65533;&#65533;&#65533;&#65533;e&#65533;&#65533;&#65533;c&#65533;&#65533;T&#65533;&#65533;S] &#65533;&#65533;&#65533;&0&#65533;p&#65533;&#65533;p
&#65533;Vs&#65533;&#65533;&#65533;&#65533;	&#65533;)0&#65533;#&#65533;&#65533;&#65533;&#65533;N0'&#65533;j%)&#65533;y&#65533;&#65533;h H@@.&#65533;&#65533;<` &#65533;&#65533;V&#65533;brN-&#65533;!#Z` |2&#65533;W&#65533;&#65533; CD&#65533;`
]&#65533;&#65533;&#65533;E&#65533;&#65533;&#65533;m#&#65533;&#65533;E7&#65533;Q&#65533;ht#&#65533;&#65533;&#65533;6&#65533;.	K@B&#65533;&#65533;&#65533;E&#65533;&#65533;p&#65533;+\&#65533;&#65533;&#65533;&#65533;LhAN0&#65533;&#65533; Z&#65533;&#65533;TP&#65533;&#65533;&#65533;&#65533;&#65533; B&#65533;AkQE&#65533;&#65533; &#65533;&#65533;ht&#65533;&#65533;&#65533;&#65533;w8p&#65533;&#65533;&#65533;&#65533;0|&#65533;&#65533;F9&#65533;&#65533;d&#65533;,&#65533;&#65533;S&#65533;>&#65533;Q&#65533;O w&#65533;&#65533;?&#65533;.&#65533;/&#65533;&#65533;-H&#65533;]|&#65533;&#65533;&#65533;(La&#65533;V&#65533;\&#65533;&#65533;&#65533;E+4&#65533;&#65533;\&#65533;&#65533;!&#65533;-D&#65533;&#1028;&#65533;&#65533;	L@&#65533;&#65533;&#65533;&#65533;7&#65533;y&#1844;&#65533;&#65533;&#65533;&#65533;&#65533;5&#65533;A#$&#65533;&#65533; &#65533;d&#65533;9&#65533;&#65533;&#65533;y&#65533;&#65533;&#65533;`&#65533;&#65533;&#65533;p`&#65533;f=&#65533;&#65533;&#65533;I&#65533;&#65533;N4&#65533;
$&#65533;=C&#65533;EO&#65533;&#65533;&#65533;&#65533;&#65533;&#65533;p&#65533;yz&#65533;`&#65533;K&#65533;&#65533;&#65533;&#65533;&#65533;9)nA_&#65533;&#65533;&#65533; C&#65533;J&#65533;^&#65533;&#65533;#&#65533;@!&#65533;#&#65533;&#65533;&#65533;P&#65533;7&#65533;|J&#65533;&#65533;&#65533;&#65533;$&#65533; 	_ &#65533;*\&#65533;&#65533;S,"&#65533;8&#65533;Zp&#65533;l&#65533;&#65533;&#65533;&#65533;&#65533;&#65533;oPH&#65533;X&#65533;=&#65533;@S>&#65533;&#65533;&#65533;	&#65533;A]&#65533;F~=&#65533;x&#65533;Q&#65533;&#65533;r&#65533;&#65533; nQ&#65533;&#65533;&#65533;&#174;&#65533;kM&#65533;z&#65533;&#65533;&#1915;&&#65533;&#65533;&#65533;.&#65533;&#65533;G&#65533;7
_&#65533;"&#65533;&#65533;H&#65533;&#1419;&#65533;&#65533;&#65533;&#65533;&#65533;&#65533;($?FW&#65533;!&#65533;]&#65533;&#65533; &#65533;&#65533;&#65533;&#65533;&#65533;`&#65533;&#65533;&#65533;D&#65533;&#65533;&#65533;&#65533;&#1440;<&#65533;T&#65533;&#1312;)	&#65533;&#65533;g&#65533;#<*&#65533;o&#65533; \'z&#65533;&#65533;&#65533;&#65533;&#65533;<0+f&#65533;&#65533;&#65533;&#65533;&#65533;b&#65533;T&#65533;k&#65533;&#65533;&#65533;Ni&#65533;~&#65533;k&#1838;&#65533;zh&#65533;&#65533;&#65533;JA&#65533;mN&#65533;S&#65533;&#65533;PZD&#65533;&#65533;&#65533; @&#65533;Z&#65533;&#65533;	&#65533;@&#65533;&#65533;&#65533;DA!&#65533;`&#65533;&#65533;&#65533;`	&#65533; r&#65533;&#65533;&#65533;&#65533;&#65533;&#65533;,&#65533; 4&#65533;&#65533;&#65533;&#65533;n@)&#900;)&#65533;)&#65533;C&#65533;F&#65533; @&#65533;&#65533;v&#65533;&#65533;&#65533;&#1794;&#65533;&#65533;&#65533;&#65533;&#65533;&#65533;*>&#65533;-<&#65533;  .n&#65533;8&#65533;1&#65533;&#65533;&#65533;&#65533;&#65533;&#65533;&#65533;?
.P&#65533;-`&#65533;
LbdA>&#65533;&#65533;B&#65533;SniBG&#65533;&#65533;&#65533;^R&#65533;&#65533;&#65533;^+ &#65533;&#65533;&#65533;t&#65533;&#65533;&#65533;&#1686;@&#65533;&#65533;&#65533;&#65533;<&#65533;j` &#65533;2&#65533;&#65533;&#65533;$@&#65533;&#65533;&#65533;Z &#65533;&#65533;<&#65533;&#65533;:&#65533;&#1906;&#65533;&#65533;b&#65533;)&#352;&#65533;&#65533;2&#65533;&#65533;ZL+&#65533;&#65533;&#65533;&#65533;"&#65533;-&#65533;&&#572;ok&#955;B&#65533;&#65533;&#65533;&#65533;&#65533;"P8&#65533;?&#65533;&#65533; &#65533;&#65533;e&#65533; &#65533;_> &#65533;l@&#65533;
A&#65533;&#65533;&#65533;&#65533;&#65533;&#65533;&#65533;"&#65533;&#65533;P&#65533;&#65533; 
&#1036;a&#65533;&#65533;&#65533;@=&#65533;&#43024;&#65533;&#65533;`&#65533;&#65533;A&#65533;&#65533;DP&#65533;&#65533;&#65533;d<H &#65533;&#65533;&#65533;&#65533;&#65533;&#65533;`&#65533;&#65533;&#65533;&#65533;&#65533;&#65533;&#65533;&#65533;j&#65533;x&#65533;+&#65533;&#65533;1&#65533;&#65533;N V&#635;&#65533;f&#65533;&#65533;`(&#65533;&#65533;(&#65533;B&#905;&#65533;pEP!&#65533;(&#65533;D!~&#65533;N&#65533;&#65533;&#65533;$G&#65533;X&#65533;T&#65533;&#65533;&#65533;&#65533;&#265;&#65533;@
T`m@|&#65533;&#65533;'	M&#65533;~&#65533;8 3GpT`V`q&#65533; r&#65533;&#65533;&#65533;Q4[,&#65533;&#65533;r&#65533;&#65533;&#65533;&#65533;&#65533;&#65533;&#65533;x&#65533;&#65533;<@&#65533;r+&#65533;&#65533;&#65533;&#65533;&#65533;*`
 r&#65533;|&#65533;&#65533;&#65533;Bz&#65533;&#65533;lN&#65533;2D&#65533;&#65533; !#S0W&#65533;&GAH&#65533;&#65533;&#65533;&#147;&#65533;&#65533;H &#65533;&#65533;&#65533;H&#65533;'A&#65533;2&#65533;0&#65533;0&#65533;2&#65533;&#65533;&#65533;&#1536;&#65533;&#65533;&#65533; J&#65533;
<JL)&#65533;&#65533;&#65533;1+&#65533;e &#65533;\&#65533;&#65533;&#65533;&#65533;&#65533;- &#65533;&#65533;&#65533;l&#65533;&#65533;N)&#65533;v&#65533;?&#65533; Z(&#65533;r5&#65533;`da&#65533;L&#65533;`&#65533;&#65533;XD&#65533;X&#65533;&#65533;&#65533;EO!&#65533;.&#65533;	&#65533;&#65533;&#65533;%arR!&#65533;&#65533;&#65533;&#65533;&#65533;&#65533;&#65533;`j&#65533;&#65533;&m&#65533;n&#65533;&#65533;&#65533; &#65533;&#65533;v`f`>&#65533;u>`&#65533;&#65533;?&#65533;r&#316;&#65533;L&#65533;&#65533;+&#65533;&#65533;N@0&#65533;&#65533;&#65533;vPC=t@C-`&#65533;	&#65533;&#65533;D[&#65533;	qDF}&#65533;E&#144;&#65533; \&#65533;N&#65533;&#65533;&#65533;&#65533;&#65533;&#65533;R	!&#65533;&#65533;@0SaR&#65533;&#65533;&#65533;a&#65533;&#65533;d&#65533;
&#65533;`&#65533;&#65533;IH@F &#65533;&#65533;&#65533;F&#65533;m&#65533;&#65533;P&#65533;u&#65533;J&#65533;V'3&#65533;&#65533;0S&#65533;&#65533;&#65533;&#65533;&#65533;B+&#65533;$?,&#65533;+s&#65533;&#65533;&#65533;N$&#65533;&#65533;D%BD&#65533;r&#65533;&#65533;n&#65533;&#65533;&#65533;&#65533;2F&#65533;R&#65533;&#65533;&#65533;&#65533;&#65533;&#65533;Fy&#65533;&#405;B&#65533;&#65533;&#65533;!&&#65533;QAu&#65533;&#65533;	&#65533;x&#65533;
z`F&#65533;<@0 &#65533;&#65533;`=&#65533;Ky@&#65533;`xu&#65533;Z&#65533;&#65533;&#65533;&#65533;&#65533;TAe&#65533;&#65533;X)&#65533;*&#65533;Y&#65533;5y&#65533;&#65533;6&#65533;U@&#65533;&#65533;[&#65533;!&#65533;}.o&#65533; &#65533;\&#65533;z[&#65533;z&#65533;&#65533;U	&#65533;6&#65533;&#65533; &#65533;a&#65533;&#65533;5&#65533;&#65533;#srV_C&#65533;&#65533; &#65533;&#65533;@&#65533;&#65533;4&#65533;&#65533;`&#65533;&&#65533;L&#65533;`*x H >&#65533;&#65533;@ M&#65533;&#65533;&#65533;JK&#65533;&#1858;\&#65533;&#65533;M&#65533;D&#65533;~0d&#65533;Zo&#65533;dU&#65533;&#65533;&#65533;!&#65533;' &#65533;&#65533;B&#65533;	}Fnfg&#65533;R&#65533;QO&#65533;*&#65533;%5&#65533;&#65533;Q+&#65533;]&#65533;d03h/&#65533;&#65533;&#65533;&#65533;&#65533;&#65533;t&#65533;&#65533;4 &#65533;Koz &#65533;&#65533;tJ &#65533;"l&#1379;&#65533;@b&#65533;*&#65533;&#65533;&#65533;T&#65533;`(.zh3J&#65533;&#65533;&#65533;n&#65533;,Q&#65533; &#65533;TS&#65533;&#65533;&#65533;5jU&#65533;f&#65533;&#65533;V&#65533;Q&#65533;&#65533;&#65533;&#65533;7&#65533;qag&#65533;&#65533;]&#65533;.sa|&#65533;&#65533;&#65533;`D@a&#65533;t&#65533;Z&#65533;&#65533;@&#65533;&#65533;&#65533;ju&#65533;7&#65533;&#65533;&#65533;L&#65533;&#65533;&#65533;"Tx&#65533;5w .8&#65533;&#65533;84Z&#65533;&#65533;/ &#65533;&#65533;8&#647;@&#65533; &#65533;w&#65533;X&#65533;&#65533;Ib|&#65533;yU&#65533;P&#65533;q0G&#65533;&#65533;&#65533;&#65533; &#65533;&#65533;&#65533;&#65533;i&#65533; &#65533;Va&#65533;p&#65533;&#65533;&#65533;Djs@D`&#65533;&#65533;uL&#65533;H&#65533;r@<d&#65533;4&#65533;&#65533;&#65533;kuK&#65533;g@&#65533;"QXe7&#514;&#65533;Gl&#286;&#65533;&#65533;&#65533;*	XCk&#65533;&#65533;&#65533;*&#65533;&#65533;`&#65533;&#65533;&#65533;-\&#65533;@a5&#65533; a`a&#65533;&#65533;%&#65533;g&#1650;wR&#65533;&#65533;&#65533;P
&#65533;`
&#65533;&#65533;
&#65533;&#65533;&#65533; &#65533;&#65533;T&#65533;&#65533;&#65533;&#65533;&#65533;&#65533;|&#192;K&#1111;&#65533;&#65533;L&#65533;A&#65533;I&#65533;v~&#65533;@u&#65533;&#65533;? i&#65533;kME&#65533;%VbES&#65533;&#65533;k:&#65533;&#3595;n&#65533;&#65533;y&#65533;@c^t&#65533;&#65533;&#65533;&#65533;`&#65533;PmQ&#65533;&#65533;w0!{Yh[&#65533;&#65533; &#65533;&#65533;	&#65533;&#65533;&#65533;&#65533; &#65533;&#65533; !8Y&#65533;@&#65533;&#65533;&#65533;` &#65533;&#65533;3 Z&#65533;&#65533;b3Y&#65533;JW&#65533;&#65533;B&#65533;~;H[L&#65533;&#65533;Z&#65533;&#65533;w&#25479;@&#65533;N&#65533;S&#65533;6&#65533;&#65533;@>@&#160;\&#65533;&#65533;&#65533;&#65533;&#65533;&#65533;Za&#65533;&#65533;&#65533;0r&#65533;.&#65533;7&#65533;&#1043;
&#65533;&#65533;&#65533;y	\`	&#65533;&#65533;
&#65533;&#65533;V&#65533;&#65533; &#65533;)z@r (&#65533;&#65533;>]L&#65533;&#65533;29u&#65533;&#65533;&#65533;&#65533;TX&#65533;&#65533;M&#65533;4&#65533;&#65533;&#65533;v&#65533;+&#65533;&#65533;&#65533;&#65533;nSY&#65533;/&#65533;?&#65533;#W&#65533; &#65533;&#65533;&#65533;&#65533;&#1176;pfv&#65533;Z##)wrz&#65533;&#65533;m&#906;&#65533;"z&#65533;&#65533;&#65533;&#65533;&#65533;&#1635;u@&#65533;&#65533;&#65533;2&#65533;u&#65533;&#65533;M&#1700;1&#1636;&#65533;j&#65533;XX%&#65533;vK&#65533;M?&#65533;M&#65533;&#65533;+&#65533;&#65533;&#65533;~7&#65533;&#65533;B&#65533;&#65533;&#65533;&#65533;gJ !&#65533;&#65533;&#65533;8r&#65533;&#65533;f]a&#65533;&#65533;:7&#65533;\a:&#65533;&#1792;&#65533;&#65533; ]&#65533;	&#65533;`
&#65533;&#65533;&#65533; &#65533;&#65533;
v j&#65533;Kk@l`&#65533;&#65533; &#65533;.v&#65533;&#65533;D@&#65533;3&#65533;2&#65533;-&#65533;5&#65533;&#65533;&#65533;&#65533;&#65533;[&#65533;,q&#1024;{7&#65533;&#65533;:/&#65533;d&#65533;&#65533;?&#65533;&#65533;&#65533;&#65533;t 
&#128;&#65533;'q/&#65533;Q1x0&#65533;&#65533;&#65533;&#65533;-r&#65533;&#65533;&#65533;&#65533;Z+&#65533;&#65533;&#65533;
h&#65533;&#65533;`&#65533;&#65533;&#65533;&#65533;@&#65533; &#65533;W&#65533;&#65533;{&#65533;*&#65533;oN&#65533;DAS&#65533;[3Lk&#1782;&#65533;&#65533;&#65533;&#65533;&#65533;&#65533;&#65533;gdq&#65533;&#65533;&#65533;z&#65533;&#65533;A&#65533;&#65533;&#65533;*}&#65533;&#65533; H&#65533;&#65533;&#65533;)pe&#65533;&#65533;&#149;r&#65533;r&#65533;	ae&#2024;&#65533;&#65533;`(
&#65533;[&#65533; &#65533;@_&#65533; &#65533;&#65533;Z&#65533;&#65533;&#65533;\'&#65533;&#65533;&#65533;F&#65533;e&#65533;X&#65533;"vp\vs&#65533;&#65533;&#65533;8&#65533;&#65533;x&#65533;&#65533;uzn&#65533;&#65533;&#65533;&#65533;&#65533; &#65533;&#65533; &#65533; V@&#65533;&#65533;&#65533;`e&#65533;G&#65533;A:&#65533;#g&#65533;&#65533;h&#65533;(&#65533;&#65533; &#825;`
t 
&#65533;:r 
&#65533;`&#65533;A;&#65533;4=2&#65533;\ MG&#65533;~&#65533;X&#65533;u&#65533;B&#65533;&#65533;a&#65533;&#1678;&#65533;&#65533;&#65533;&#65533;}&#65533;&#65533;&#65533; &#65533;&#65533;&#65533;7J.^HD&#65533;&#65533;&#65533;&#65533;&#65533;`,&#65533;Z&#65533;&#65533;&#65533;&#65533;7|&#65533;&#65533;&#65533;&#65533;`
@&#65533;j
h@>SJ&#65533;<t`v&#65533;&#65533;&#65533;&#65533;&#65533;&#65533;&#65533;&#65533;&#65533;&#65533;&#65533;j&#65533;bu])e&#65533;&#65533;&#65533;M&#65533;&#65533;&#14703;&#65533;&#65533;@&#65533;&#65533;&#65533;	d&#65533;2T&#65533;&#65533;&#65533; &#182;&#65533;&#65533;@&#1315;&#65533;&#65533;&#65533;&#65533; &#65533;&#65533;&#65533;&#65533;&#65533;`&#1215;&#65533;&#65533;&#65533;	&#65533;&#65533;J=
&#65533;`
&#541;<`&#65533;&#65533;&#65533;s&#65533;W&#1124;&#65533;mA9&#65533;gJAq&#65533;&#65533;&#65533;&#65533;$6va&#65533;j&#65533;&#65533;&#65533;&#65533;w&#65533;&#65533;-&#65533;&#65533;&#65533;&#65533;&#65533;&#65533;&#65533;&#65533;&#65533;J&#65533;]&#65533;&#65533;=&#65533;&#65533;&#65533;
&#1436;&#65533;&#65533;
X}&#65533;ZJ&#65533;nv&#65533;&#65533;t&#65533;&#996;/M&#65533;2&#65533;< 2&#1636;&#24062;? &#65533;1q&#65533;&#65533;&#65533;Q&#65533;&#65533;&#65533;GD@~&#1491;&#65533;&#65533;X&#65533;&#65533;&#65533; &#65533; &#65533;&#65533; 
x`
&#65533;&#65533;&#65533; &#65533;^&#65533;&#65533;&#1891;&#65533;=f &#65533;&#65533;&#65533;&#65533;&#65533;L&#65533;&#65533;&#65533;3>C >&#65533;&#65533;&#65533;&#65533;Y&#1572;&#65533;b>&#65533;&#65533;i&#65533;O&#65533;x&#65533;&#65533;&#65533;T&#65533;5&#65533;&#65533;y^&#65533;@z&#65533;0&#65533;>&#1715;&#65533;&#65533;&#65533;
&#65533;&#65533;
&#65533;s&#65533;&#65533;|*&#65533;&#65533;h
&#65533;Z&#65533;&#65533;&#65533;i&#65533;&#65533;.H&#65533;&#65533;>@c&#65533;&#65533;&#65533;&#65533;&#65533;&#65533;&#65533;&#65533;&#65533;&#65533;,&#1700;&#65533;&#1698;&#65533;&#65533;,z@&#65533;&#65533;@&#65533;&#65533;&#65533;9&#65533;{`&#65533;K&#65533;&#65533;W&#65533;&#1829;&#65533;I&#65533;&#65533;f &#65533;k&#65533;)&#65533;&#65533;VW&#65533;&#546;&#65533;s{i&#65533;j&#65533;_&#65533;&#65533;&#65533;&#65533;&#65533;&#65533;{&#65533;&#65533;{&#65533;&#65533;&#65533;&#65533;&#65533;&#65533;&#65533;&#65533;e&#65533;q&#65533;&#65533;&#65533;&#65533;&#65533;&#65533;&#65533;&#65533;&&#65533;&#65533;&#65533;}&#65533;.&#65533;&#65533;&#65533;&#1642;&#65533;b,&#65533;&#65533;|&#65533;|&#65533;&#65533;Ox&#65533;&#65533;&#65533;&#65533;}Ws@&#250;&#65533;b&#65533;&#65533;&#65533;;r&#65533;!&#65533;F&#65533;2B&#65533;!&#65533;aC&#65533;&#65533;H&#65533;+&#65533;&#1987; &#65533;&#65533;&#65533; &#65533;#@ &#65533;&#65533;&#65533;,[&#65533;|	3&#65533;&#793;&#65533; &#65533;$p N&#65533;<{&#65533;&#65533;&#65533;&#1050;:U8`&#65533;?&#65533;8=h&#65533;&#65533;9Z&#65533;q#&#65533;&#133;	'N&#65533;p&#65533;(&#65533;h&#65533; 8o
7&#65533;&#1849;t&#65533;&#65533;4&#65533;&#65533;J&#65533;&#65533;&#65533;;P&#65533;lK ,s<uJ"&#65533;$"~BY&#65533;&#65533;h&#630;&#65533;&#921;z&#65533;z&#65533;:4&#65533;&#65533;5&#65533;T&#65533;w&#65533;efWb,&#65533;z%&#65533; &#65533;&#65533;q2&#65533;&#65533;&#65533;Qo&&#65533;&#65533;&#65533;&#65533;&#267;&#65533;&#65533;&#65533;R(&#65533;6O&#65533;\&#65533;&#65533;&#65533;&#65533;Tg&#65533;z&#65533;&#65533;!C&#65533;E&#65533;&#65533;ex&#65533;B&#65533;n6&#65533;>&#65533;z&#65533;&#65533;Y%iZ%&#65533;&#65533;*G&#65533;@@&#65533;Q&#65533;HS&#65533;&#65533;&#990;K:&#65533;&#65533;&#65533;y&#65533;&#65533;&#65533;&#65533;z
.&#65533;&#65533;yy%&#65533;&#65533;^8&#65533;&#65533;OwG&#343;RG5`M&#65533;&#65533;&#65533;r&#65533;eS&#65533;&#65533;1&#65533;b&#65533;&#65533;QH&#65533;[.&#65533;I'&#65533;W&#65533;P &#65533;8&#1927;"vH&#65533;N;&#65533;&#65533;b&#65533;B&#65533;d&#65533;&#65533;&#65533;&#65533;H^y7&#65533;&#18633;&#65533;&#65533;&#65533;J#&#65533;&#65533;C^&#65533;&#65533;L&#65533;)g&#65533;r &#65533;e&#65533;&#65533;(5I&#65533;&#65533;2&#65533;&#65533;`P Z&#65533;es.f	g&#65533;r&#65533;&#65533;&#65533;s&#1929;g&#65533;+&#65533;)&#65533;&#65533;~&#65533;&#65533;"&#65533;@Jh&#65533;&#65533; !&#65533; &#65533; !&#65533;Lavc56.1.100 ,&   &#65533; &#65533;  &#65533; &#65533;	H&#65533;&#65533;&#65533;&#65533;*\&#65533;&#65533;&#199;
	H&#65533;@b &#65533;%:$&#65533;&#65533;E CN&#65533;H &#65533;&#65533;&#65533;&#65533;\&#626;&#65533;&#727;0&#65533;&#65533;	@!&#65533;&#65533;&#65533;XdJ&#65533;K&#65533;I &#65533;&#1122;=&#65533;&&#65533;I3&#65533;&#1255;P&#65533;&#65533;&#65533;XSe&#1115;%&#65533;&#65533;&#65533;d&#1217;]Qf
r&#65533;W&#65533;R&#1258;]&#65533;&#65533;&#650;x
&#65533;&#65533;4iP&#65533;u=R&#65533;&#65533;&#65533;&I&#65533;&#65533;n&#65533;j&#1181;5&#65533;&#65533;&#65533;1,I&#65533;&#65533;L&#65533;&#65533;e&#65533;s&#65533;&#65533;&#65533;S&#65533;]&#65533;vg*V&#65533;w&#65533;&#65533;&#1256;S,[,&#65533;&#65533;T{&#65533;&#1592;d&#65533;F&#65533;2d&#65533;&#65533;&#65533;&#65533;&M&#65533;&#65533;,&#65533;&R0&#700;yN&#65533;&#65533;&#65533;&#65533;&#65533;N&#65533;&#65533;l&#65533;s&#65533;&#65533;&#65533;&#65533;&#65533;&#65533;&#65533;(&#65533;&#65533;&#65533;&#65533;(8&#65533;&#65533;&#65533;{&#1848;$&#65533;j&#65533;&#65533;&#65533;&#65533;3V:&#65533; &#65533;-&#65533;&#65533;	&#65533;&#65533;&#65533; &#65533;0B	$&#65533;&#65533;B&#65533;+&#65533;P&#65533;+&#65533;&#65533;A	&#65533;'&#65533;QX%']&#65533;&#65533;'&#65533;iL&#65533;%Yr(
`y&#65533;&#65533;$&#65533;&#65533;?Q`Q&#461;l&#65533;qcn&#1329;&#65533;``&#65533;EXD&#65533;	%|&#65533;&#65533;P&#65533;&#65533;aw&#1992;TRF&#65533;P '&#65533;@&#65533;&#65533; &#65533;&#65533;&#65533;a&#65533;&#65533;"&#65533;&#65533;+&#65533;&#65533;&#65533;K&#65533;&#65533;&#65533;&#65533;
"&#65533;&#1289;&#65533;"h&#65533;QYT&#65533;C&#65533;$&#65533;&#65533;&#65533;	tQ&#65533;U&&#65533;[&#65533;&#65533;D^w(&#65533;`&#65533;&#65533;"&#65533;&#65533;&#65533;&/&#65533;tM.n:&#65533;K+&#65533;&#65533;&#65533;)&#65533;&#65533;&#65533;Jg&#65533;&#65533; B&#65533;&#65533;|F&#65533;C&#65533;I&#65533;&#1216;&#545;8&#65533;&#65533;&#65533;FEO+&&#65533;&#65533;O&#65533;&#65533; &#65533;&#65533;&#65533;,&#65533;D&#65533;&#65533;DC&#65533;&#65533;4&#65533;&#65533;/&#65533;&#65533;&#8923;&#65533;8&#65533;(~&#65533;&#65533;E~r"&#65533;$&#65533;X&#65533;&#209;$&#65533;w@&#65533;&&#65533;joLsM&#65533;O&#65533;&#65533;} 2&#65533;+&#65533;&#65533;2j&#65533;&#65533;&#65533;&#65533;6&#65533;H&#65533;&#65533;&#65533;&#65533;&#65533;&#65533; &#65533;(&#65533;&#65533;J!&#65533;&#65533;&#65533;&#65533;&#65533;y&#540;t&#65533;&#65533;E&#65533;&#65533; &#65533;&#65533;0&#65533;&#65533;E&#65533;&#444;&#65533;FI$&#65533;&#65533;&#65533;&#65533;P&#65533;h&#65533;&#65533;+&#1718;Rp.&#65533;&#65533;r.&#65533;D&#65533;7&#65533;&#65533;&#65533;t.&#65533;&#65533;&#65533;&#65533;&#1281;T&#65533;W&#65533;[F}&#65533;&#65533;)r&#65533;&#65533;^TE5&#65533; 8`&#65533;&#829;&#65533;%&#65533;H&#65533;/&#65533;&#65533;E&#65533;&#65533;&#65533;&#65533;
1&#316;&#65533;&#65533;+&#65533;~&#65533;&#1070;&#65533;&#1162;&#65533;&#65533;D&#715;&#65533;&#65533;&#65533;RF S'J&#387;&#65533;AFet^&#65533;n&#65533;r&#65533;&#65533;|&#65533;E}B&#65533;v&#65533;<&#65533;rrD&#65533;]/f&#65533;wK&#65533;&#65533;%&#65533;H0&#65533;&#65533;Ob&#65533;&#65533;^&#65533;&#65533;1&#65533;L#&#65533;&#65533;tc&#65533;+&#65533;&#65533;&#65533;
*&#65533;&#65533;rJ*&#65533;&#65533;bt+&#65533;&#65533;bJ&#1108;{=&#65533;&#65533;QF[l&#65533;u eL&#65533;!&#65533;,r&#65533;Vl&#65533;&#65533;Y&#65533;0&#65533;#&#65533;&#65533;8&#65533;L&#65533;&#13401;&#65533;vO&#65533;&#65533;L&#65533;&#65533;;' x&#65533;&#65533;
&#65533;M#&#5126;1&#65533;a&#65533;i&#65533;&#65533;&#65533;X^.N&#65533;V&#65533;jrx&#65533;'B&#65533;8&#65533;&#65533;&#65533;\B&#65533;*?&#65533;&#65533;&#65533;&#65533;B Rq&#65533;&#65533;&#65533;&#65533;'$&#65533;&#65533;61&#65533;A&#65533;l&#65533;!&#65533;&#65533;l>&#65533;!&#65533;M&#65533;b;&#65533;"%Z ]^S&#65533;&#65533;&#65533;
_@&#65533;+&#65533;7g#p&#65533;3F.&#65533;!&#65533;q&#65533;&#65533;&#65533;&#65533;&#65533;&#65533;R&#65533;
F&#65533;&#65533;r&#65533;&#65533;'&#65533;pT|&#65533;U&#65533;!"&#65533;&#65533;>&#65533;&#65533;&#65533;0&#65533;)r&#65533;&#65533;&#65533;&#65533;&#65533;~&#65533;51V&#65533;&#65533;F&#65533;&#65533;|&#65533;B&#65533;&#65533;&#65533;RE&#65533;&#65533;fWV4i`&#65533;/&#65533; &#65533;"D&#65533;&#65533;qq,&#65533;z&#65533;p&#65533;4&#65533;A&#65533;s&#65533;&#65533;@&#65533;<&#65533;aU&#65533;&#65533;&#65533;H&#65533;*\!
8&#65533;!&#65533;E(&#65533;0&#65533;2&#65533;&#65533;0"&#65533;d&#65533;&#65533;&#65533;&#65533;&#65533;x&#65533;+Tq
Db&#65533;]&#65533;Br&#302;*&#65533;`$&#65533;&#65533; &#65533;&#65533;Cr&#65533;3\&#65533;&#65533;&#695;&#65533;7[&#65533;&#65533;C&#65533;)L&#65533;&#1354;7&#65533;q&#65533;h&#65533;Bz&#65533;#&#65533;9&#65533;8&#65533;j\P&#65533;&#65533;X&#65533;&#65533;0&#65533;k"&#65533;&#65533;&#65533;H&#65533;&#65533;8&#65533;&#65533;r&#65533;&#65533;&#65533;&#65533;Fb&#65533;`&#65533;*R&#65533;C,s&#65533; &#65533;6a&#65533;?&#65533;t&#65533;^&#65533;&#65533;&#65533;&#65533;&#65533;&#65533;&#65533;&#65533;&#65533;? &#65533;@1/&#65533;K)&#65533;&#65533;&#65533;.&#1444;&Z(H&#65533;&#65533;&#65533;&#65533;bX1&#65533;&#65533;&#65533;n@&#65533;&#65533;&#65533;0&#65533;!rT&#65533;&#65533;xE5V1!&#65533;&#65533;15&#65533;&#65533;&#65533;Q&#65533;&#65533;b&#65533;&#65533;)#&#1028;Ml2B&#65533;&#65533;&#65533;]&#65533;@&#65533;&#65533;&#65533;&#65533;}&#65533;C&#65533; &#65533;(\&#65533;
&#65533;&#65533;Q3&#65533;TP&#65533;&#65533;&#65533;T&#65533;&#65533;&#65533;.D'&#65533;!&#65533;&#65533;&#65533;t@
&#65533;&#65533;&#65533;&#65533;6&#65533;&#395;o&#65533;C&#65533;&#65533;F7&#65533;&#65533;K&#65533;&#65533;#&#65533;&#65533;F6&#65533;&#65533;>&#65533;j&#1620;&#65533;&#65533;
c,nq&#65533;Hf&#65533;a&#65533;U&#65533;t&#65533;&#533;,N&#65533;IS7&#1056;NX&#65533;P&#65533;,&#65533;MF"&#65533;&#65533;z&#65533;&#65533; &#65533;&#65533; 4Kg&#1666;&#65533;&#65533;T&#490;`q&#65533;  d&#65533;&#65533;&#65533;&#65533;&#65533;9h&#65533;v&#65533;&#65533;&#65533; G;&#65533;&#65533;&#65533;&#1998;&#65533;&#65533;&#65533;&#65533;&#65533;AF,&#1500;=M$"S&#65533;TC&#65533;x&#65533;0&#65533;[S@&#65533;&#65533;8e&#65533;!{Ls&#65533;&#65533;L0
TP&#65533;.&#65533;
|&#130;@&#65533;( &#65533;`{A+Z&#65533;Df  M D&#65533;&#65533;&#65533;&#65533;&#65533;&#65533;Q&#65533;&#65533;&#65533;
&#65533;
n&#65533;c&#65533;&#65533;Em&#65533;&#65533;&#65533;&#65533;&#65533;&#65533;(&#65533;9&#65533;&#65533;i&#65533;&#65533;`&#65533;&#65533;)&#65533;!&#65533;7&#65533;&#65533;&#65533;1&#65533;&#65533;L&#65533;&#65533;&#65533;&#302;B&#65533; &#65533;&#65533;&#65533;&#65533;5d&#65533;&#65533;&#65533;l&#65533;&#65533;&#1029;6&#65533;a	(&#65533;
&#65533;h&#65533; FTC&#65533;0&#65533;+iex&#65533;'&#65533;E&#65533;&#65533;&#65533;&#65533;+J&#65533;*&#65533;c"&#65533; &#65533;E, "r&#65533;wl&#65533;&#65533;&#65533;2&#65533;a&#65533;b<&#65533;&#65533;&#65533;p&#391;_&#65533;]&#65533;2B&#1392;FOW!E&#65533;T~&#65533;H&#65533;0&#65533;&#65533;&#65533;&#65533;`i&#65533;&#65533;;&#65533;A&#65533;W&#65533;6&#65533; )t&#65533;NX&#65533;&#65533;&#65533;&#65533;*&#65533;8&#65533;o&#65533;I&#65533;`m&#65533; &#65533;&#660;&#65533; &#65533;D'&#65533;&#65533;/pj&#65533;o&#65533;&#65533;&#65533;?&#65533;hP_&#65533;&#65533;&#65533;&#65533;-l&#65533;&#65533;oHC&#65533;&#976;F&#65533;&#65533;1WP&#65533;&#908;&#65533;u9&#65533;;&#65533;UT&#65533;iN&#65533;3&#65533;&#65533;xT&#65533;&#65533;#&#65533;m&#65533;&#65533;&#65533;&#65533;~&#65533;C&#65533;p&#65533;%,&#65533;	N&#65533;&#65533;&#65533;P%(&#65533;4Pty&#65533;&#65533;&#65533;F&#65533;
4 &#65533;@P&#65533;"Q=r&#65533;&#65533;:&#65533;&#65533;&#65533;&#65533;NB &#65533;&#65533;Q&#65533;	&#65533;&#65533;.f+c&#65533;&#65533;&#65533;@^5&#65533;&#65533;&#65533;c&#65533;F&#65533;3&#65533;q;L&#65533;G&#65533;2&#65533;&#65533;`&#65533;&#65533;&#65533;`&#65533;#!&#65533;&#65533;+&#65533;&#65533;,=D&#65533;0&#65533;&#65533;|	N&#65533;&#65533;[&#1026;D&#65533;&#65533;&#65533;&#65533;&#65533;&#65533;Ju Pb&#65533;&#65533;&#65533;)&#65533;&#65533;%N&#65533;&#65533;}G&#65533;d &#65533;088f&#65533;4&#65533;&#65533;V&#65533;&#65533;u&#301;a&#65533;&#65533;&#65533;&#65533;&#65533;0&#65533;1l&#65533;&#65533;&#65533;G<&#65533;&#65533;&#65533;q&#65533;}&#65533;(&#65533;5&#65533;omk&#65533;&#65533;&#65533;&#65533;&#65533;&#65533;!&#65533;&#65533;n&#65533;&#65533;N@
n&#65533;%&#1568;5`&#65533;&#895;&#65533;B &#65533;zf&#65533;&#65533;J&#65533;&#65533;B&#65533;T &#65533; &#65533;$&#65533;)&#65533;Wu&#65533;&#65533; &#65533;$&#65533;T&#65533;&#65533; &#512;&#65533;&#65533;&#65533;PV&#65533;@%&#65533;q7b&#628;
&#65533;&#65533;f&#208;q&#65533;`s`&#65533;`&#65533; &#65533;
s`q&#65533;v&#65533;xl&#65533;/&#65533;&#1479;Mw&#65533;HrpGM&#65533;d&#65533;'0n&#65533;Np&#65533;dI*&#65533;y&#65533;&#65533;&#65533;#&#65533;&#65533;A&/,tz+&#65533;d>&#65533;&#65533;&#65533;&#65533; `P&#65533; [&#65533;&#65533;X&#65533;&#65533;&#65533;&#65533;kU&#65533;&#65533;&#65533;&#65533;
&#65533;@l&#65533;x&#65533;R&#65533;&#65533;&#448;|&#1392;f&#65533;&#65533;b&#65533;&#65533;Mk`b&#65533;spW&#65533;&#65533;&N&#65533;xN&#65533;L&#65533;&#65533;&#65533;G&#65533;G0c&#65533;vP0Ip&#65533;pP&&#65533;&#65533;&#65533;&#65533;YJ&#65533;IH@&#65533;Qo&#65533;&#65533;J&#65533;3&#65533;QZ&#65533;&#65533;&#65533;a]0
&#65533;p&#1776;P&#2000;&#65533;&#65533;p&#65533; &#65533; &#65533;PF&#65533; |&#65533;&#65533;&#65533;&#65533;&#1410;&#65533;&#65533;&#65533;-&#65533;&#65533;&#65533;&#65533;!&#65533;&#65533;p&#65533;&#65533;v&#65533;`v&#65533;\&#65533;&#65533;'&#65533;Mn&#65533;xJ~M&#65533;&#65533;&#65533;M&#65533;&#65533;&#65533;&#65533;Hs(&#1027;l0I&#65533;&#65533;*`&#65533;&#65533;&#65533;8&#65533;Y_&#65533; &#65533;t&#65533;_&#65533;&#65533;7Tt&#65533; &#65533;e&#65533;=&#65533;&#65533;&#65533;&#65533;&#65533;PK&#65533;P&#65533;&#65533;0fl&#65533;&#65533;&#65533;
&#65533;&#65533;
&#65533;&#65533;&#65533;&#1041;&#524;&#65533;&#65533;P	&#1366;q&#65533; &#65533;&#65533;&#65533;&#65533;&#65533;&#65533;s &#65533;l&#65533;&#65533;lo&#65533;&#65533;&#65533;I&#65533;&#65533;I&#65533;&#65533;H&#65533;&#65533;H&#65533;&#65533;&#65533;6&#65533;]pN&#65533;&#65533;3&#65533;&&#65533;&#65533;P&#65533;&#65533; J&#65533;&#65533; )@&#65533;!&#65533;tE&#65533;d&#65533;S&#65533;_ 
F&#65533;&#65533;&#65533;&#2032;&#65533;&#65533;f`&#65533; &#65533;a!&#65533;&#65533; &#65533;&#65533;&#65533;0&#65533;&#65533;&#65533;&#65533;&#65533;&#65533;wx-7&#65533;'x&#65533;0&#65533;W&#65533;Wr&#65533;&#65533;z&#65533;m&#65533;NN &#65533;&#19987;J&#65533;&#65533;J@pp&#65533;[PsNy5&#65533;&#65533;DP&#65533;&#65533;X&#65533;&#65533;0&#65533;&#65533;` &#65533; &#65533; 	 _XZ 3VQ&#65533;P&#65533;R`&#65533;&#65533;p&#65533; &#65533;&#65533;&#65533;&#65533;&#65533;&#65533;8kDm&#65533;&#65533; &#65533;&#65533;
sIq{Y&#65533;&#65533;&#65533;&#65533;&#65533;s&#65533;&#65533;&#65533;"(x8&#65533;P&#65533;@}Wr&#65533; &#65533;&#65533;&#65533;p&#65533;&#65533;8&#65533;&#65533;r&#65533;d&#65533;Cr&#65533;R&#65533;h]&#65533;MnP'pO&#65533;&#65533;c*@ A#&#65533;&#65533;>&#65533; 	&#65533;&#65533; &#65533;&#65533;&#65533;&#273;&#65533;&#65533;I&#209;u&#65533;T&#65533;&#65533;`
&#65533;&#65533;&#65533;&#65533;&#65533;&#65533;&#65533;&#65533;&#65533;&#65533;&#65533;&#65533;
&#65533; &#65533;&#65533;p&#65533; &#752;&#65533;&#1041;5z&#65533;&#65533;&#65533;y&#65533;&#65533;&#36940;&#65533;&#65533;&#65533;8&#65533;p&#65533;&#65533; &#65533;P&#65533;&#65533;&#65533;)&#65533;&#65533;
&#65533;&#65533;L&#65533;&#65533;&#65533;&#65533;&#65533;H&#65533;P[@&#65533;&#65533;KPyL@5u* &#65533;P&#65533;&#84119; &#65533;&#65533;&#65533; &#65533;&#65533;o&#65533;Y&#65533;&#65533;Pj&#65533;&#65533;&#65533;C&#65533; 0&#65533;&#65533;
&#65533; &#65533; &#65533;&#65533; k&#65533; &#65533;&#65533;&#65533;`
&#65533;&#65533;
&#65533;@w&#65533;&#65533;w&#65533;&#65533;`&#65533;&#65533;0&#1208;&#65533;+&#65533;&#65533;&#65533;W	W	'9&#65533; &#65533;&#65533;p&#65533;&#65533;&#65533;p&#65533;P&#65533; &#65533;P&#65533; &#65533;P&#65533;0?[&#65533;&#65533;01&#65533;0
ep-Psn&#65533;&#65533;&#65533;&#1461; 
&#65533;&#65533;&#65533;&#65533;=&#65533;c  o$&#65533;c&#65533;&#65533; `o &#65533;&#65533;tU&#65533;&#65533;&#65533; p3&#65533;L 
 *&#65533;W&#65533;c&#65533;&#65533;&#65533;`
&#65533;&#1064;&#65533;&#1058;&#1280;&#65533;&#65533;&#65533;&#65533;&#65533; 	&#65533;3
	&#65533;&#65533;&#65533;&#65533;&#65533;z&#65533;&#65533;&#65533;&#65533; &#65533;&#65533;&#65533;&#65533;z&#65533;&#65533;&#65533;&#65533;[rnu&#65533;0&#65533;@[ \@\&#65533;.&#65533;-@VPIn&#65533;pp
&#65533;&#65533;H&#65533;fj&#65533;&#65533;&#65533;&#65533;?&#65533;cN8k&#65533;&#65533; &#65533;&#65533;&#65533;Y&#65533;EU&#65533;*"- &#65533;p&#65533;&#65533;&#65533;&#65533;&#65533;&#65533;&#137152;P&#65533;
&#65533;&#65533;&#65533;Z&#65533;&#1296;&#65533;&#1041;&#65533;0Y&#65533;&#65533;&#65533;&#65533;&#65533;&#65533;&#65533;&#65533;&#65533;'&#65533;&#65533;i&#65533;`&#65533;p&#65533;&#65533;Zr&#1776;&#65533; &#26630;d&#65533;
[0&#65533;&#65533;`|&#65533;)&#65533;4&#65533;| \&#65533;@|&#65533;@&#65533;&#65533;&#1644;&#65533; &#65533; &#810; &#65533;6	p&#65533;&#65533;y&#65533;Y&#65533; &#65533;3&#65533;&#1898;@Aqj &#65533;`
&#560;&#65533;&#65533;&#65533;&#65533;&#65533;&#65533;&#65533;&#65533;&#65533;&#65533;&#65533;3&#65533;	&#65533;&#65533;p&#65533;0&#65533;
	&#65533;&#65533;a&#65533;&#65533;&#65533;&#65533;:&#65533;&#1568;&#1440;&#65533;&#65533;&#65533;&#65533;&#65533;`&#65533;&#30308;&#65533;D&#65533;@&#65533;&#65533;~&#65533;&#65533;&#65533; W&#65533;&#65533;
&#65533;`&#65533;&#65533;&#65533;am&#65533;~p&#65533;&#65533;&#65533;X&#65533;&#65533;h&#65533;P&#65533;1&#65533;	&#65533;Jt&#65533;&#65533;{&#65533;&#65533;&#65533;T&#65533;&#65533; \&#65533;UT&#65533;&#65533;\1P&#65533;_P&#65533;&#65533;&#65533;&#65533;&#65533;&#65533;&#65533;&#65533;&#65533;&#65533;
&#65533;&#65533;&#65533;&#65533;&#65533;p&#65533;K&#65533;&#65533;p&#65533;z&#65533;&#65533;P&#65533;&#65533;p	&#65533;P	&#65533;0&#65533;&#65533;P	&&#65533;&#65533;&#65533;&#65533;&#65533;&#65533;&#843;&#21540;&#65533; &#65533;&#65533; &#65533;&#65533;@&#65533;
_&#65533;L&#1264;&#65533; L&#65533;
&#65533;&#65533; '&#65533;&#65533;)&#1038;P&#65533;&#65533;&#65533;&#65533;&#65533;5@JT<&#65533;&#65533;+&#65533;&#65533;T&#65533;&#65533;&#65533;&#65533;^&#65533;z&#65533;R! |&#65533;&#65533;&#65533;&#65533;&#1984;&#65533;&#65533;&#65533;&#65533;&#544;&#65533;&#65533;&#65533;=&#65533;&#65533;&#65533;P&#65533;@&#65533;&#65533;&#65533;&#65533;[&#65533;&#65533;&#65533;&#65533;0&#65533;&#65533;&#65533;P	&#65533;&#800;&#864;&#65533;&#65533;(&#65533;&#65533;&#65533;hk&#65533;P	&#65533;Z&#65533;&#65533;&#65533;
&#65533;)r&#65533;
&#65533;&#65533;&#65533;r&#65533;^p&#65533;&#65533;
&#65533;&#65533;p&#65533;&#65533;&#65533;G`@)&#65533;&#65533;p&#65533;&#65533;h&#65533;*@&#65533;1&#65533;&#65533;&#65533;{&#65533;?&#65533;&#25674;&#65533;:u&#65533;d&#65533;&#65533;; &#65533;-&#65533;u&#65533; &#65533;p&#65533;&#65533;&#65533;&#65533;&#65533;&#65533;&#65533;=&#65533;&#65533;P&#65533;0&#65533;&#65533;p&#65533;p&#65533;&#65533;\&#65533;y&#65533;&#65533;yL&#65533;&#65533;P	&#65533;&#65533;&#65533;P	&#416;)&#65533;&#65533;&#65533;`	&#65533;<&#65533;&#65533;&#65533;&#65533;&#65533;\0'e&#65533;&&#65533;&#65533;_ .&#65533;&#65533; &#65533;&#65533;&#65533;&#65533;\&#65533;&#65533;&#65533;'&#65533;'&#65533;&&#1044;'&#65533;&#65533;,&#65533;&#65533;s&#65533;&#65533;&#65533;&#65533;k &#65533;9&#65533;9&#761;&#65533;&#65533; &#65533; &#65533;&#65533;2&#65533;;1&&#1040;&#65533;p&#65533;&#716;&#65533;&#65533;&#65533;&#65533;i&#65533;&#65533;&#65533;0&#65533;@&#65533;0&#65533;&#65533;&#1066;&#65533;&#65533;;m&#65533;X&#65533;&#837;&#65533;&#65533;~&#65533;&#65533;&#65533;&#65533;&#65533;;&#65533;&#65533;P&#65533;&#464;qspm&#202;H&#65533;&#65533;5&#65533;@&#65533;^&#65533;|&#1060;g"&#65533;)&#65533;&#65533;C>R&#65533;,&#65533;&#65533;&pM&#65533;&#65533;&#65533;&#65533;c&#65533;^#&#65533;&#65533;&#65533;?n&#65533; 	`&#65533;p&#65533;&#65533;&#65533;&#65533;_UQ&#65533;U&#65533; @&#65533;p&#65533;&#65533;&#65533;j)&#65533;&#65533;&#65533;&#1844;&#65533;&#65533;hx&#1296;&#65533;&#65533;&#65533;P&#65533;&#65533;&#65533;&#65533;&#65533;&#65533;&#65533;&#65533;&#65533;&#467;p	9z&#65533;zP	&#160;&#65533;&#65533;X&#65533;&#65533;h	&#65533;&#65533;&#65533;Y`s}&#65533;&#65533;&#65533;[&#65533;0-R&#65533;S}&#65533;
DX&#65533;Rp-&#65533;m_&#65533;K&#65533;&#65533;&#65533;&#65533;e&#65533;&#65533;&#65533;&#65533;*&#65533;N&#620;&#65533;&#1196;&#65533; &#65533;&#65533;P&#65533;}&#65533;  ME|&#65533;(]&#65533;%&#65533; Ck&#1936;&#65533;&#65533;p&#437;&#65533;&#65533;8[&#65533;&#65533;&#65533;&#65533;&#65533;&#65533;&#65533;&#65533;&#65533;&#65533;&#65533;&#65533;&#65533;|&#65533;&#65533;&#65533;0	!&#65533;<*&#65533;I}&#65533;&#65533;i&#65533;&#41024;&#65533;5&#65533;L&#1040;&#65533;&#65533;&#65533;&#65533;Ke&#65533;&#65533;L&#65533;&#65533;&#65533;H~@6&#65533;&#65533;&#65533;cm,&#65533;&#65533;(&#65533;&#65533;&#65533;&#65533;&#65533;&#65533;cJ&#65533;1;:&#65533;&#65533;+,&#65533;[&#65533;&#65533;a&#65533;&#65533;&#65533;&#65533;&#65533;;&#65533;="&#65533;&#65533;&#65533;&#65533;e0
&#65533;P&#1577;&#65533;&#65533;&#65533;&#65533;
&#65533;&#65533;&#65533;&#65533;&#65533;&#65533;0&#65533;&#65533;@&#65533;&#65533;&#65533;\&#2012;&#65533;&#65533;&#65533; 	&#65533;*&#65533;/:&#65533;&#65533;`&#65533;I]&#65533;&#65533;&#65533;&#65533;k -&#1043;i0[@&#65533;&#65533;0A6I&#65533;&#65533;C- &#65533;&#65533;F&#65533;J&#65533;2f&#65533;f&#65533;&#65533;&#65533;&#65533;*&#65533;&#65533;&#65533;n&#65533;&#65533;T&#65533;)&#65533;&#65533;&#65533;[ &#65533;5 .&#65533;zv&#65533; &#65533;&#65533;1P&#65533;&#65533;&#65533;@&#65533;P&#65533;#&#65533;&#65533;eX&#65533;F&#65533;&#65533;&#65533;&#28730;&#65533;&#65533;&#65533;`&#65533;&#65533;&#65533;&#65533;&#65533;&#65533;&#1240;P&#48827;&#65533;_&#65533;&#65533; &#65533;`&#65533;u&#65533;&#65533;
r`J&#65533;Q&#65533; h'&#65533;&#65533;h&#65533;\&#65533;&#65533;&#65533;&#65533;&#65533;J0&#65533;u&#65533;&#65533;>&#65533;	]&#65533;{&#65533;&#65533;&#1950;	&#65533;&#65533;&#65533;&#65533;&#65533;&#65533;_&#65533;&#65533;&#65533;&#65533;=&#65533;P&#65533;&#65533;&#65533;&#1025;&#65533;&#65533;d(SD&#65533;&#65533;&#65533;&#65533;&#65533;P&#65533;K&#336;&#65533;P&#65533;j&#65533;&#65533;&#65533;&#65533;&#65533;&#65533;
&#65533;p&#65533;p&#65533;&#65533;&#1083;&#65533;&#65533;&#65533;&#1654;&#65533;&#65533;W&#1937;&#65533; R&#65533;&#65533;c&#65533;&#65533;N@&#65533;Jp&#65533;W&#65533;&#65533;MX&#65533;L&#65533;&#65533;H&#65533;&#65533;#&#65533;'nG&#65533;-&#65533;2&#65533;	&#1870;&#65533;&#65533;&#65533;|.&#65533;&#65533;4&#65533;K\&#65533;&#65533;&#65533;&#65533;t&#65533;&#65533;0  &#65533;&#64621;0!&#65533;[&#65533;&#65533;m&#65533;&#65533;&#65533;+<&#65533;&#65533;&#65533;e&#65533;&#65533;&#65533;&#65533;&#65533;&#65533;=&#65533;&#65533;&#65533;&#65533;&#65533;&#65533;p&#65533;&#65533;&#65533;p=&#65533;&#65533;&#65533;&#65533;[&#65533;&#65533;&#1260;&#65533;&#65533;CM b&#65533;!&#65533;;&#65533;&#65533;&#65533;|`wP&#65533;[ &#65533;H@&#65533;&#65533;&#65533;&&#65533;,@y&#65533;&#65533;&#65533;2V&#65533;f&#65533;'&#65533;&#65533;&  &#65533;&#65533;>&#65533;'&#65533;/rT&#65533;Z&#1512;?&#65533;&#65533;&#65533;&#65533; &#65533;o&#65533;eJ	&#65533;o9n&#65533; &#65533;&#65533;&#65533;p&#65533; &#65533;&#65533;&#65533;&#65533;&#65533;&#65533;:&#65533;&e&#65533;&#65533;G&#65533;m&#65533;&#65533;&#65533;&#65533;&#65533;&#65533;
&#65533;&#65533;&#65533;&#65533;	&#65533;&#65533;&#65533;Y&#65533;[0c&#65533;&#65533;:&#65533;&#65533;&#1999;50I&#65533;&#65533;N z&#65533;&#65533;G&#65533;&#65533;&#65533;&#65533;&#65533;&#65533;&#65533;&#65533;)&#65533;&#65533;& f&#65533;&#65533;c&#65533;Ao&#65533;"&#65533;c &#65533; &#65533;&#65533;&#65533;@&#65533;`&#65533;&#65533;
(|&#65533; H&#65533;0&#65533;&#65533;!&#65533;= &#65533;&#65533;&#65533;H&#65533;%M&#65533;D&#65533;1$ &#65533;&#65533;&#65533;&#65533;&#1914;&#65533;&#65533;&#65533;'N&#65533;7o&#65533;p&#65533;cGW&#65533;P&#65533;&#65533;&#65533;&#65533;J#G&#65533;&#65533;e&#65533;&#65533;/&f&#1640;&#65533;3&#65533;&#65533;&#65533;\&#65533;|&#65533;&#65533;DIX%[&#65533;j&#65533;&#65533;'bQ(9&#65533;E&&#65533;`Q&#65533;&#65533;	'N&#65533;HX&#65533;&#2047;0Lhp&#65533;&#261;8&#65533;X!F	,x &#65533; &#65533;4&#65533;T:&#65533;&#65533;"n$&#65533;$&#661;&#65533;8&#65533;N[6&#405;HQ&#65533;&#65533;/&#65533;&#65533;&#1849;[wS&#1850;u&#65533;}&#65533;&#65533;&#65533;X1v&#65533;&#65533;!&#65533;V19&#65533;&#65533;&#65533;R&#65533;hRU&#65533;&#1654;3&#65533;&#65533;f&#65533;4]&#65533;$&#65533;
vl%N&#65533;&#65533;i/'&#65533;&#65533;#nM&#65533;mq$/&#65533;&#65533;&^&#65533;&#65533;&#65533;&#65533;R(&#65533;/&#65533;&#65533;&#65533;&#65533;&#65533;RP&#65533;&#65533;D&#65533;&#65533;2&#65533;0&#65533;,&#65533;0&#65533;3&#65533;@sh&#65533;&#65533;B(A p-&#65533;&#65533;:2&#65533;&#65533;&#65533;`&#65533;&#65533;E&#65533;^&#630;^&#1157;&#65533;w&#65533;&#65533;Mo&#1433;&#65533;&#65533;o&#65533;&#65533;d&#65533;3&#65533;d&#65533;0&#65533;&#65533;Pp9&#65533;&#65533;c&#65533;YD&#65533;J&#65533;&#678;JJ&a&#335;-&#65533;&#65533;&#65533;&#65533;&#65533;&#753;&#65533;do>.&#65533;&#65533;&#65533;&#65533;T&#65533;k&#65533;0&#65533;&#65533;#&#65533;&#65533;&#65533;&#45434;&#65533;{&#65533;/Y&#65533;0&#65533;&#65533;&#65533;&#65533;DHa8@&#65533;&#65533;0&#65533; *S&#65533;&#65533;&#65533;&#65533;
&#65533;C&#65533;F&#65533;(EKj &#65533;\$U%&#65533; (&#65533;&#65533;@1&#65533;&#65533;_~G&#65533;&#1561;g&#65533;u&#65533;)&#65533;&#65533;&#65533;&#477;Zw	&#65533;&#65533;M:1&#65533;3&#65533;0f&#65533;G.&#65533;l&#65533;&#65533;&#65533;G&#65533;&#65533;b2B9&#65533;1&#65533;</,&#65533;&#65533;:&#65533;'&#65533;r&#65533;&#65533;N&#65533;S&#65533;M&#65533;&#65533;@BN&#65533;&#65533;&#65533;&#65533;^&#65533;&#751;^&#65533;O&#65533;
{&#65533;&#65533;FH&#65533;&#65533;FJ RH8&#65533;&#65533;LE+-&#65533;_&#65533;T&#65533;&#65533;^+&#65533;bQA&#65533;&#65533;&#65533;@&#65533;]j&#65533;&#1992;&#65533;q&#65533;bv)&#65533;&#65533;x&#65533;&#65533;&#65533;N&#65533;Ol!&#253;T*9&#65533;&#65533;*1iH&#65533;&#65533;2&#65533; &#65533;.&#65533;&#65533;&#65533;V&#65533;@&#65533;&#1777;&#65533;&#65533;&#65533;qmp&#65533;&#65533;&#65533;B&#65533;&#65533;&#1581;&#65533;&#65533;4&#36139;&#65533;&#65533;<A&#65533;4&#65533;&#65533;.&#65533;&#65533;&#771;&#65533;&#65533;a&#65533;<&#65533;&#65533;Q*&#65533;`&#65533; =&#65533;&#65533;> "!(&#65533; &#65533;&#65533;N
u&#1290;I])ciu`&#65533;&#65533;e&#65533;w~cgol&#65533;e\l&#65533;(e>&#65533;DM&#65533;&#1060;&#65533;&#65533;&#1680;&#65533;J.i&#65533;&#65533;&#65533;/&#65533;8&#65533;&#65533;-&#65533;p&#65533;&#65533;-&#65533;H&#65533;&#40040; 9@&#65533;&#65533;&#65533;9&#65533;&#65533;&#65533;q&#65533;&#65533;&#65533;]v_ ^&#65533;&#65533;&#65533;l;&#65533;l&#65533;&#65533;B&#65533;f&#65533;!}F (l&#65533;R>(aL&#65533;&#65533;&#65533;G<&#65533;6Y&#65533;kD&#65533;8&#65533;Q[&#65533;.&#65533;j&#65533;9&#65533;!&#65533;e&#65533;@*J&#65533;1[&#65533;&#65533;&#1225;.6&#65533;:&#1369;Afp#&#65533;&#65533;a&#65533;&#65533;&#65533;&#65533;&#65533;&#65533;3&#65533;&#65533;c`&#65533;&#65533;)|!&#65533;H&#65533;X&#65533;&#65533;&#65533;.&#65533;&#65533;L\&#65533;&#65533;!&#65533;g&#65533;&#65533;&#65533;K
>dA&#65533;P=$P&#65533;Na&#715;_&#65533;&#65533;&#65533;@*&#65533;&#65533;0&#65533;/&#65533; Q&#65533;,#F&#65533;|`&#65533;)A&#65533;&#65533;&#65533;&#65533;p  &#65533;&#65533;&#65533;&#65533;$&#65533;&#65533;]&#65533;&#65533;&#65533;&#65533;&#65533;&#65533;&#65533;Q&#65533;&#65533;%&#65533;7&#65533;x&#65533;.J1&#65533;]&#65533;nX&#65533;E&#65533;T&#65533;&#65533;0&#65533;!&#65533;&#65533;h&#65533;,q&#65533;)=&#65533;S(&#65533; z:&#65533;&#65533;XD"&#65533;&#65533;&#65533;)	H&#65533;&#65533;&#65533;&#65533;Dmpp&#65533;&#65533;p)pA.p&#65533;&#65533;&#65533;&#1333;&#65533;&#297;&#492;"=&#65533; &#65533;`3&#546;j x &#65533;P&#65533;8&#65533; aP&#65533; &#65533;FD&#65533;&#65533;&#65533;&#31305;P&#65533;-&#65533; &#65533;@&#65533;b&#65533;&#65533;$/~&#65533;d#&#65533;0&#65533;-jD&#65533;Pl&#65533;&#65533;&#1540;&6&#65533;$&#1505;&#65533;&#65533;a%&#65533;MZ&#65533;&#65533;&#65533;&#65533;&#65533;&#65533;&#65533;)0&#65533;&#65533;x&#65533;0&#65533;&#65533;%0&#65533;&#65533;i&#65533;k&#65533;Z&#65533;&#65533;h&#65533;&#65533;K\a.&#65533;&#65533;&#65533;&#65533;&#65533;ym&#65533;/8&#65533;
&#1281;x@QA&#65533;&#65533;L&#65533;&#65533;Br n04@&#65533;*@&#65533;2&#65533;&#65533;&#65533;&#65533;&#65533;&#65533;&#65533;# &#65533;&#65533;w&#65533;FT@ Z!&#65533;YXn&#65533;&#65533;&#65533;:&#65533;&#65533;+[,&#65533;&#65533;8L&#65533;&#65533;	&#65533;&#65533;&#65533;hp(C&#1088;$9&#65533;&#65533;&#65533;&#65533;&#65533;&#65533;G,&#65533;nx&#65533;+&#65533;&#65533;&#65533;68&#65533;&#776;&#65533;5&#65533;q0l&#65533;
[x&#65533; &#65533;&#65533;&#65533;Y&#65533;`	&#65533;&#65533;&#65533;2&#65533;&#1030;: &#65533;|@&#65533;&#65533;'&#65533;!&#65533;&#65533;&#65533;h&#65533;&#65533;&#65533;&#65533;}&#65533; &#65533;&#65533;`X&#65533;&#65533;&#65533;2&#65533;(&#65533;&#65533;h 	> &#65533;-C	&#65533;B&#65533;&#65533;&#65533;s6&#65533;&#65533;&#65533;:A@&#65533;&#65533;U6#)&#65533;
A{&#65533;&#158;&#65533;&#65533;&#65533;;&#65533;a&#65533;
&#65533;&#65533;&#65533;&#65533;)2W&#65533;O&#65533;"&#65533; '6&#65533;P$v&#65533;r&#65533;DKQKdg&#65533;X&#65533;&#65533;&#65533;&#65533;aX&#65533;&#65533;&#65533;&#65533;5^&#65533;&#65533;/&#65533;b](&#65533;&#65533;T&H&#65533;5&#65533;&#65533;h0-&#65533;&#65533;&#65533;X v&#65533;&#65533;(&#65533;!&#65533; C0&#65533;A&#65533;i &#65533;T$&#65533;V0&#65533;,x&#1804;Bv&#65533;&#65533;4&#65533;VE#@&#65533; |&#65533;WE&#65533;f&#65533;U&#65533;qD&#65533;H&#65533;N:&#65533;&#1660;&#65533;C\&#65533;0
Y&#65533;&#65533;rm&#1349;2&#65533;&#65533;&#65533;z&#65533;&#65533;&#65533;/)&#65533;,&#65533;R&#65533;"&#65533;&#65533;E,4!&#65533;v&#323;&#65533;&#65533;&#65533;Fh&#65533;J&#65533;P&#65533;x&#65533;0&#65533;ak&#65533;&#65533;&#65533;&#65533;4?&#65533;A&#65533;W&#65533;O(&#65533;L&#65533;&#65533;2"P&#65533;&#65533;k&#65533;&#65533;*&#65533; 3&#65533;&#65533;&#65533;a@&#65533;"&#65533;H4&#65533;&#65533;,La&#65533;&#65533;R&#65533;
V@&#65533;a&#65533;&#65533;"&#65533;@&#65533;FP&#65533;&#65533;5&#65533; &#65533;@&#65533;m&#65533;&#65533;~&#65533;C[V&#65533;&#65533;&#65533;&#65533;&#65533;&#65533;)Y&#65533;=`&#65533;&#65533;&#65533;[&#65533;&#65533;&#65533;d&#65533;&#65533;&#65533;&#65533;&#65533;E]&#65533;L
&#65533;&#65533; 6A3a&#65533;M$&#65533;H4t&#65533; &#65533;5&#65533;&#65533;x43&#65533;&#65533;mh&#65533;`&#65533;5&#65533;Q~&#65533;&#65533;&#65533;&#65533; &#65533;:^&#65533;&#65533;)T&#65533;]&#65533;<&#65533;&#65533;&#65533;&#65533;&#65533;i hL
2&#65533;&#65533;&#65533;&#65533;/&#65533;pD0&#65533;08&#65533;PH&#65533;nw&#1760;&#65533;
520&#65533;,s&#65533;d&#65533;&#65533;Wm &#65533;&#1463;`&#65533;&#65533;F&#65533;	. &#65533;&#65533;6k`#&#65533;&#65533;&#65533;D&#65533;Ng&#65533;&#65533;m9`&#65533;&#65533;&#552;E&#65533;&#65533;&#65533;&#65533; &#65533;&#65533;&#65533;D&&#928;&#65533;3&#65533;b&#65533; &#65533;.8&#65533;&#65533;pp3&#65533;&#1100;aXb&#65533;&#65533;&#65533;?&#65533;&#65533;k\&#65533;n&#65533;P&#65533;"!0y&#65533;&#65533;&#65533;&#65533;'&#65533;&#65533;T &#65533;&#65533;sG$&#65533;&#65533;&#65533;v C"&#65533;&#65533;|	&#439;*P&#65533;c&#65533;&#65533;+cY%&#65533;&#65533;&#65533;&#65533;&#65533;&#65533;&#65533;&#65533; x:&#65533;?u7r&#65533;pW&#1018;&#65533;O&#65533;&#65533;g&#65533; H |&#65533;uW&#65533;&#65533;&#65533;D'&#65533;{_S&#65533;&#65533;&#65533;-&#65533;-R&#65533;&#65533;&#65533;&#65533;&#65533;&#65533;&#65533;&#65533;&#65533;a&#65533;&#65533;2&#65533;&#65533;&#65533;G<&#65533;&#65533;&#65533;G31&#65533;f@&#65533;&#65533; &#65533;&#65533;a&#65533;&#65533;&#65533;8&#65533;&#1634;&#65533;
&#65533;0x&#65533;'p&#65533;EP&#65533;HH;&#65533;9DH@&#65533;9&#65533;eZ&#65533;&#65533;A&#65533;&#65533;2dS &#65533;Z&#65533;*&#65533;&#1915;&#65533;j&#208;0 &#65533;&#65533;&#65533;&#65533;&#65533;&#65533;&#65533;&#65533;At&#65533;&#65533;&#65533;&#481;&#65533;&#65533;&#1658;&#1728;&#65533;s+&#65533;Z&#65533;&#65533;u&#65533;&#65533;;+&#65533;&#65533;&#65533;&#65533;X&#1540;{&#708;Mh3&#65533;:&#65533;L&#65533;S&#65533;^&#65533;&#65533;&#65533;&#65533;&#65533;M83(&#65533;&#28675;U&#65533;&#65533;i&#65533;gP6&#65533;K&#65533;8kh&#65533;f&#65533;f&#65533;&#65533;&#65533;&#65533;hH(9*H&#65533;&#994;x&#65533;4&#65533;&#65533;Q&#65533;4 &#65533;&#65533;(jXXxX&#65533;e`&#65533;[0&#65533;,&#65533;,&#65533;p&#65533;gB6&#65533;&#65533;2@&#65533;&#65533;&#65533; &#65533;+&#65533;2gc&#65533;q&#65533; 8 XE&#65533;@>&#65533;&#65533;;l&#65533;UA&#65533;6&#65533;&#65533;;&#65533;3O&#65533;&#65533;N&#1541;_&#65533;&#65533;OP&#65533;L8&#65533;&#65533;C&#65533;8&#1540;O&#65533;,<&#65533;h4&#65533;&#65533;1&#65533;&#65533;;c r QPC0&#65533;'&#65533;&#65533;&#65533;&#65533;k&#65533;z&#65533;|P&#65533;e&#65533;$&#65533;&#65533;%&#65533;&#65533;2(&#65533;z&#65533;)&#65533;$&#65533;$&#65533;DX0&#65533;j&#65533;x&#65533;UX&#65533;&#65533;:&#65533;/&#1537;&#65533;&#65533;&#65533; i:d{d&#65533;x h&#65533;&#65533;&#65533;&#65533;&#65533;Q&#65533;( &#65533;&#65533;[&#65533;V&#65533;&#65533;&#2027;#&#65533;&#65533;&#65533;&#65533;&#65533;&#65533;@+$&#65533;&#65533;6k&#65533;&#65533;+&#65533;Y&#65533;';&#65533;N [ &#65533;uP&#65533;}&#65533;F&#65533;&#65533;&#65533;h<&#65533;10&#65533;P&#65533;&#65533;3&#65533;+&#65533;,L&#65533;Bhb&#65533;\8&#65533;S&#517;S&#65533;&#65533;?&#65533;<hj&#65533;zpl&#65533;&#65533;i &#65533;ip&#65533;-&#65533;&#65533;%h".p"X&#65533;0&#1538;0X&#65533;7H;&#65533;&#65533;5&#65533;E`&#65533;Et&#65533;:h&#65533;D&#65533;&#65533;?&#65533;&#65533;,&#65533;&#65533;&#65533;&#65533;&#65533;)&#65533;&#65533;&#65533; :(S&#65533;p&#65533;&#65533;X &#65533;&#65533;&#65533;&#588;&#65533;&#65533;&#65533;&#65533;.&#1759;&#65533;&#65533;&#65533;YT&#1536;&#65533;&#65533; &#65533;&#65533;&#65533;-&#65533;7&#65533;&#65533;&#65533;7F;&#65533;]&#1029;N&#65533;}p&#662;M@&#65533;F*&#65533;&#65533;^&#65533;g,&#65533;&#65533;&#65533;g4&#65533;SA &#65533;PTC&#65533;&#65533;?&#65533;&#65533;6&#65533;N;&#65533;&#65533;f&#65533;&#65533;&#65533;0&#65533;7&#65533;&#65533;0&#65533;&#65533;&#65533;q&#65533;0x&#65533;%&#65533;-x*&#65533;%x&#65533;&#65533;&#65533;(&#65533;&#65533;ehXX`&#65533;(&#65533;&#65533;:P&#65533;Wp&#65533;E&#65533;&#65533; &#65533;&#252;&#65533;&#65533;J&#65533;2&#65533;2&#65533;'&#720; &#65533;p:p&#65533;&#65533;&#65533;&#784;&#1823;@&#65533;&#65533;&#65533;&#65533;LwB8&#65533;6&#65533;&#65533;]&#65533;`&#307;r&#65533;]&#65533;[&#65533;&#65533;&#993;&#65533;N0&#65533;8&#1541;&#1932;F&#65533;"P&#65533;w&#65533;T&#65533;A&#65533;&#65533;P8T&#65533;B P&#65533;Q0&#65533;,C&#65533;7&#65533;&#65533;:h)al&#65533;;&#65533;&#65533;&#65533;'h&#65533;)H&#65533;tK?&#65533;&#65533;&#65533;D &#65533;&#1537;&#65533;&#65533;&#65533;0&#1026;&#65533;ch&#65533;V&#65533;:X&#65533;(&#65533;&#65533;:X&#65533;&#65533;&#65533;O !&#65533;&#65533;Y.h&#65533;&#65533;I&#65533;YP|&#65533;&#65533;&#65533;=V&#65533;&#65533;&#65533;=&#65533;ZT&#65533;&#65533;&#65533;&#1024;8&#65533;&#65533;B&#65533;FeX`@&#65533;`&#65533;>&#65533;XZ8&#65533;M&#65533;M&#65533;&#65533;$&#65533;h&#65533;_&#65533;g&#65533;&#65533;"E&#65533;S&#65533;&#65533;+&#65533;o 
SHP&#65533;5`6Pf`&#65533;GP>&#65533;&#65533;L@*&#65533;&#65533;08&#65533;&#65533;&#65533;G &#65533;`X&#65533;,&#65533;&#65533;-&#65533;-P&#65533;ePD&#65533;t&#65533; &#65533;&#65533; F&#65533;&#65533;b36&#65533;9&#65533;&#65533; &#65533;&#65533;&#65533;&#65533;L&#65533; Tu&#65533;}&#65533;&#65533;&#65533;&#65533;&#65533;&#65533;6F&#65533;&#65533;P&#65533;&#65533;9&#65533;&#65533;U&#65533;]&#65533;]t&#65533;Y&#65533;&#65533;RPw&#65533;&#65533;R&#65533;R0np[&#65533;TS&#65533;&#65533;hLU4x&#65533;3&#65533;A&#65533;Q@&#65533;V&#65533;Vp&#65533;^xJ^(\HZxJA&#65533;7`&#65533;g&#65533;kx> 0&#65533;&#65533;&#1536;'&#65533;&#65533; &#65533;&#65533;5&#65533;&#65533;F&#65533;&#65533;" &#65533;S&#65533;&#65533;&#65533;:&#65533;/&#65533;-&#65533;V@&#65533;&#65533;'X&&#65533;R&#65533;&#204;&#65533;&#65533;&#65533;&#65533;I)&#65533;H&#65533;;U&#65533;&#65533;`A4 &#65533;#&#65533;z&#65533;.C&#65533;&#65533;&#65533;&#65533;&#65533;`T&#1296;&#65533;C&#65533;`&#65533;Q&#1541;dHL&#65533;&#65533;YHMM&#65533;X&#65533;/&#65533;&#65533;IR&#33079;&#65533;T&#65533;](&#65533;&#65533;F4X&#65533;Vm&#65533;^P@Tp&#65533;[&#65533;\&#65533;^&#65533;&#65533;^&#65533;\&#65533;&#65533;&#65533;b&#65533;	T&#65533;&#65533;5pkx&#65533;fx&#65533;gpaP6&#65533;&#65533;?&#65533;Y:&#65533;&#65533;p&#1795;G&#1219;;&#1539;FP;h&#65533;;&#65533;&#65533;5Z-&#65533;H&#65533;&#65533;J&#65533;5`&#65533;&#65533;:	&#65533;&#65533;&#65533;&#65533;4L4&#42740;mA&#65533;W&#4858;&#65533;AU&#65533;[&#65533;`&#329;&#65533;&#65533;&#65533;pTh&#65533;x&#65533;&#601;	&#65533;&#65533;&#65533;[P&#65533;w&#65533;E&#65533;&#65533;"]&#65533;m&#65533;&#65533;Px&#65533;h&#315;A p&#65533;&#65533;P&#65533;&#65533;uW&#65533;&#65533;\&#65533;_
&#1889;&#1542;m`n@o&#65533;&#65533;kp&#65533;J&#65533;,g`&#65533;El&#65533;!&#65533;Hh&#65533;=H,= ZH&#65533;&#65533;=&#65533;;&#65533;]:5Pj&#65533;&&#65533;(`&#65533;;P&#65533;' 6(.&#65533; 8#&#65533;T&#65533;&#65533;  &#65533;&#65533;&#65533;&#65533;!&#65533;}&#65533;P&#65533;&#65533;&#65533;S&#65533;&#65533;&#65533;.@&#65533;mH&#65533;A&#65533;&#601;$&#65533;b1&#65533;\&#65533;&#65533;&#65533;&#65533;R8Z@&#65533;&#65533;&#65533;8@t&#65533;&#65533;^&#65533;&#65533;&#65533;&#65533;V&#65533;&#65533;&#65533;&#65533;\^&#65533;`d&#65533;d&#65533;i@&#65533;b&#65533;|&#65533;S8&#65533;g&#65533;&#65533;&#1413;?e&#65533;;&#65533;J&#65533;$f&#65533;&#65533;=&#65533;K&#1060;L&#1155;OV&#65533;&#65533;R&#65533;!&#65533;&#65533;&#65533;&#65533;-&#65533;&#65533;&#65533;&#65533;H2&#65533;&#558;(&#65533;&#65533;e[&#65533;&#65533;z g&#65533;&#65533;&#65533;&#65533;&#65533;x(_&#65533;3&#65533;&#65533;&#65533;&#65533;&#65533;&#65533;k_&#65533;P&#65533;7h&#65533;&#65533;[&#65533;&#65533;'&#65533;};Y&#65533;T&#65533;Z R&#65533;&#65533;R0&#65533;1 &#65533;3&#65533;&#65533;L&#65533;R&#65533;Q&#65533;&#65533;&#65533;A&#65533;h&#65533;i&#65533;n&#65533;&#65533;m&#65533;&#65533;
&#65533;h&#517;[&#65533;p^&#65533;&#65533;T&#65533;&#65533;>&#65533;&#65533;U&#65533;&#65533;&#65533;&#65533;JP&#65533;6P&#65533;6&#65533;&#65533;L&#65533;d=&#1060;&#1657;&#65533;K`a=&#65533;&#65533;K&#65533;d&#65533;J&#65533;!&#65533;:h&#65533;&#65533;:-&#65533;&#65533; &#65533;&#65533; &#65533;D&#65533;eJ&#65533;Y&#1026;&#65533;n&#65533;*c&#65533;L(~&#65533;&#65533;&#65533;&#65533;&#65533;&#65533;.&#65533;&#65533;c&#65533;&#65533;&#65533;i&#1331;&#65533;#9&#640;B&#65533;XYQ&#65533;&#65533;R(&#65533;l&#65533;nP&#65533;&#65533;&#65533;&#65533;&#65533;kS &#65533;O&#65533;&#65533;^&#65533;&#65533;O &#65533;&#65533;hl&#65533; 9&#65533;v&#519;n&#65533;cz&#65533;&#65533;&#65533;mT&#65533;b@Ax&#65533;&#65533;>`5&#65533;5&#65533;&#65533;Pk&#65533;&#65533;J&#1027;! &#65533;"&#65533;&#65533;Mj&#65533;=0&#65533;"&#65533;d#0&#65533;&#65533;&#65533;!&#65533; 6&#1026;+`49&#65533;<
&#65533;&#65533;&#65533;*&#65533;&#65533;&#65533;:&#65533;&#65533;&#65533;&#65533;&#65533;&#65533;&#65533;@&#65533;&#65533;&#65533;\  &#65533;&#65533;&#65533;&#65533;&#65533;#&#65533;H_3+&#65533;a	8&#65533;o@&#65533;&#65533;x&#65533;&#713;&#65533;R&#65533;&#65533;!&#65533;&#65533;od]&#65533;&#65533;u`&#65533;H&#1620;&#65533;m&#65533;&#1578;v&#65533;3&#65533;n&#65533;s }hn&#65533;&#65533;`&#65533;&#65533;m&#65533;&#65533;=&#65533;WH&#65533;Q(&#65533;@(&#65533;.&#65533;&#65533;,&#65533;(&#65533;&#65533; &#65533;&#65533;V=&#65533;k&#65533;nN&#65533;=&#65533;&#65533;.&#65533;"X,<`l&#65533;&#32872;&#65533;&#65533;&#65533;0&#65533;tEb&#672;&#65533;&#65533;&#65533;;&#65533;&#65533;&#65533;&#65533;&#65533;&#65533; &#65533;&#65533;&#1066;&#65533;&#65533;&#65533;#&#65533;&#65533;&#65533;A&#65533;x&#65533;&#65533;&#65533;&#65533;&#65533;&#65533;Rq'&#65533;&#65533;&#65533;&#65533;%8&#65533;PXAN&#65533;[d&#1045;&#65533;&#65533;+&#65533;&#65533;v&#65533;&#65533;8&#65533;&#65533;v &#65533;&#65533;}&#1925;`&#65533;&#65533;P&#1542;`(&#65533;A&#65533;s&#65533;&#65533;t&#65533;r8g&#65533;&#65533;h&#65533;njht &#65533;U&#65533;Bx&#65533;&#65533;&#65533;5&#65533;&#65533;zB &#65533;^&#65533;G&#65533;&#65533;f&#1027;"P&#65533;M&#65533;&#65533;=&#65533;&#65533;M&#65533;d&#65533;&#65533;$K(hl
&#65533;&#65533;&#65533;&#65533;&#65533;&#65533;P+X&#65533;&#65533;&#65533;Ly&#65533;&#65533;-&#65533;&#65533;&#65533;p(&#65533;&#65533;&#65533;&#65533;u&#65533;&#65533;x&#65533;&#65533;&#65533;&#65533;&#65533;&#65533;2
e&#65533;2&#65533;=&#65533;&#65533;QY&#65533;&#1336;&&#65533;&#65533;u B`&#65533;&#65533;&#65533;&#65533;qdPv&#65533;n &#65533;o&#65533;A&#65533;`_qq&#65533;&#65533;&#65533;&#65533;Y0&#65533;&#65533;V&#65533;^8&#65533;t@{&#1031;tHv8t8&#65533;&#65533;n}&#65533;&#65533;i&#65533;W&#65533;&#65533;C&#65533;78o<&#65533;5&#65533;AWx^Sf&#1030;&#65533;%=&#65533;L&#65533;hN&#65533;&#65533;&#65533;&#65533;dK&#65533;ww&#65533;&#65533;!&#65533; &#65533;&#65533;!&#65533;&#65533; &#65533;@&#65533;&#65533;+XEG c&#704;&#65533;I &#65533;&#65533;&#65533;I&#65533;(&#65533;&#65533;&#65533;&#65533;&#65533;&#65533;2&#65533;Pm&#65533;&#1902;&#65533;&#1622;&#65533;PW&#65533;'&#65533;#&#65533; &#65533;&#65533;\&#65533;w &#65533;&#65533;&#65533;O&#65533;&#65533;R&#65533;/d`&#65533;b&#65533;b\ \&#65533;&#65533;n&#65533;Q&#65533;&#65533;@&#65533;bHkq&#65533;wv&#65533;v&#65533;&#65533;t&#65533;{@t`&#65533;}&#65533;vu8&#65533;kh&#65533;t j&#65533;&#65533;W(&#65533;s&#65533;gpB&#65533;QhjP&#65533;:`&#65533;&#65533;&#65533;oK&#1030;&#65533;&#65533;ox&#65533;N^&#65533;O." &#65533;&#65533;&#65533;&#65533;~&#65533;wA&#65533;&#65533;89X&#65533;&#65533;; Z(ot&#513;&#65533;&#65533;P&#65533;L/&#65533;M&#2034;&#65533;&#65533; &#65533;&#65533;&#65533;z&#65533;&#65533;&#65533;:9&#65533;;B&#65533;&#65533;]&#65533;`&#65533;&#65533;1~u&#65533;7&#65533;&#65533;1&#65533;`S&#65533;^&#65533;&#65533;8&#65533;M&#65533;&#65533;rjwv{hr&#65533;u`z&#65533;Nu &#65533;thzjHv&#65533;wrxB&#65533;?&#65533;&#65533;WXG&#65533;F&#65533;8_8&#65533;*M&#65533;&#65533;&#65533;dP&XlR; &#65533;~o&#65533;!p&#65533;lr&#65533;FIJQ&#65533;;  &#65533;&#65533;&#65533;&#65533;&#65533;&#65533;_&#65533;<&#65533;&#65533;&#259;'&#65533;&#65533;_E7r&#65533;H @&#65533; . `&#65533;#&#65533;.&#65533;&#65533;%&#65533;&#65533;i&#65533;-O&#65533;d&#1674;e&#65533;&*S&#65533;x&#1914;&#65533;&#65533;&#65533;-A&#65533;L}2s&#65533;&#65533;(9o@&#65533;)&#65533;*Z&#65533;\&#1914;Qv&#65533;\7r&#65533;&#65533;&#65533;S&#65533;&#65533;M&#65533;p&#934;&#65533;#&#65533;J&#65533;3U&#998;	C&#16843;&#65533;W&#65533;=r&#65533;g&#65533;&#65533;!z.&#65533;&#1139;&#29861;K&#884;ikf&#1554;&#65533;"E&#65533;Y&#65533;8&#65533;"2&#65533;X&#65533;1A&#65533;<`H&#65533; C&#65533;xV&#65533;a&#65533;8,P&#65533;&#65533;!&#65533;&#65533;
(`&#65533;d&#65533;&#65533;&#65533;&/&#65533;..&#65533;`&#593;M&#65533;&#65533;&#814;_&#65533;fQw)sV,Z7o&#65533;&#65533;&#65533;&#65533;&#65533;:_g&#65533;|B&#65533;I&#65533;'\&#65533;Z&#65533;&#65533;Cf&#65533;&#65533;m&#65533;&#65533;!&#65533;+&#65533;|&#65533;&#44214;Kw&#65533;Y0&#1256;3M4&#65533;,#5&#956;&#65533;&#65533;*&#65533;&#65533;
+&#65533;(&#65533;&#65533;0&#65533; &#65533;&#65533;5s	&&#65533;&#65533;I%&#65533;X&#65533;XD&#65533;&#65533;bE&#65533;cD&#65533;&#65533;Ce=&#1552;Y5"&#65533;Y&#65533;7f&#65533;&#65533;&#65533;&#65533;@&#65533;n&#65533;&#65533;?&#65533;)In&#65533;)&#65533;[G&#65533;TRq&#65533;}tPs&#649;&#65533;Q &#65533;&#65533;]-&#65533;YG],&#65533;&#65533;&#1161;,&#65533;&#65533;B&#65533;&&#65533;&#65533;&#65533;&#65533;'h&#65533;&#65533;-&#65533;&#65533;&#65533;K.&#65533;&#65533;&#65533;
*&#65533;lAF1&#65533;&#65533;/&#65533;&#65533;&#65533;&#65533;&#65533;p&#65533;_V&#65533;TM8:&#65533;M4&#65533;X*&#65533;+&#65533;&#65533;"&#65533;8bM3&#65533;d&#65533;&#65533;%&#65533;&#65533;a&#65533;a&#65533;Y&#65533;&#65533;&&#65533;&#65533;cC&#65533;&#65533;&#65533;C&#65533; &#65533;f&#65533;&#1864; 7z&#65533;B"p &#65533;4&#65533;A&#65533;&#1654;&#65533;m&#65533;X&#65533;EW&#65533;o&#65533;%)Rr&#65533;&#65533;&#65533;S&#65533;(3u/aWf,&#65533;&#65533;B&#65533;)&#65533;|B&#65533;'&#65533;&#65533;a&#65533;&#1794;&#65533;6&#65533;p&#65533;/&#65533;&#65533;&#65533;&#65533; &#65533;&#65533;&#65533;8&#65533;&#65533;&#65533;&#65533;|S!&#1675;|&#65533;`7&#948;B&#65533;+&#65533;PC&#65533;&#65533;X&#65533;&#65533;*&#65533;82&#65533;3&#65533;0&#65533;&#65533;%&#65533;Xr3nX&#65533;}&#65533;&#65533;"&#65533;&#65533;&#65533;&#65533;&#65533;TF&#65533;=&#65533;A&#65533;g6&#65533;H&#65533;P &#65533;P&#65533;n5&#492;m&#65533;&#65533; &#65533;M7}&#65533;%U&#65533;&#65533;F&#65533;d&#65533;&#65533;,&#65533; &#65533;&#65533;']&#65533;k&#65533;.&#65533;&#65533;&#65533;I&#1573;&#65533;&#65533;&#65533;&#65533;w"&#203;7&#65533;Dc&#65533; &#65533;(&#65533;'.&#65533;&#65533;&#65533;N/&#65533;&#65533;&#65533;&#65533;7&#65533;&#65533;2J+&#65533;&#65533;&#65533;(&#65533;&#65533;&#1162;+&#65533;&#725;V!&#65533;HC"r-3$&#65533;`&#65533;&#65533;&#578;V&#65533;&#65533;&#65533;&#65533;&#65533;{&#65533;W&#65533;&#65533;&#65533;&#65533;1#N&#65533;&#65533;&#65533;&#65533;	(p#n&#65533;v;&#65533;&#65533;4&#65533;!T&#65533;C8=|G&#65533;&#1052;HYV&#65533;-*b&#65533;&#65533;L&#65533;&#65533;R
)&#65533;&#65533;Rn&&#65533;l&#166;,&#65533;&#65533;&#65533;7&#65533;&#65533;r&#65533;&#65533;&#65533;Jq&#65533;A&#65533;T&#65533;&#65533;&#65533;9&#65533;H&#65533;&#65533;&#65533;&#65533;H3&#65533;*&#65533;&#65533;&#65533;(&#65533;rx!q
&#65533;&#65533;~@&#65533;2&#65533;&#65533;F4&#65533;r&#65533;
6Hv	&#65533;&#65533;r&#824;&#65533;Q&#65533;&#65533;,u&#65533;&#65533;z@&#65533;&#65533;&#65533;?&#65533;&#65533;z&#65533;&#65533;&#65533;&#65533;. &#65533;&#65533;&#65533;n&#65533;&#65533;&#65533;&#65533;&#65533;&#65533;G2&#65533;&#65533;&#65533;&#65533;&#65533;&#65533;&#65533;K&#65533;&#65533;5[&#802;&#65533;(S'8A=Mh"u2E)J&#65533;&#65533;&#65533;&#65533;&#65533;d8&#65533;'A&#65533;&#65533;xE7&#913;&#65533;n&#65533;"&#1808;FT&#65533;
D&#65533;&#65533;&#65533;p&#65533;&#65533;&#65533;&tA&#65533;&#65533;p&#65533;&#65533;&#65533;eT.&#65533;&#65533;&#65533;Qe&#65533;5&#65533;&#65533;&#65533;&#65533;&#65533;*	&#65533;,&#65533;&#65533;?&#65533; ( &#65533;U&#65533;6&#65533;&#65533;&#65533;&#65533;&#65533;&#65533;&#65533;w'&#797;&#65533;V &#65533;&#65533;&#65533;v&#65533;&#65533;&#65533;&#65533;&#65533;&#65533;&#65533;$I	xC)&#65533;8O &#200;C&#65533;&#65533;-JQ&#65533;R&#65533;	&#65533;&#1668;.&#65533;&#65533;	Z&#65533;&#65533;f &#65533;-&#65533;/>&#65533;&#65533;&#65533; &#65533;4&#65533;&#1165;\&#65533;&#65533;R&#65533;&#65533;&#65533;4&#65533;!j&#65533;&#65533;&#65533;&#65533;&#65533;&#65533;'&#65533;|`&#65533;X&#1100;l&#65533;&#65533;&#65533;&#65533;&#65533;<Q&#65533;f|&#65533;&#65533;&#65533;&#65533;D&#65533;0&#524;J&#65533;C&#65533;@ 0&#65533;\&#65533;2&#65533;&#65533;(&#65533; d&#65533;g&#65533;&#65533;&#65533;P&#65533;&iG[&#65533;&#65533;&#65533;&#65533;VK`&#65533;I&#65533;T&#898;k&#65533;@&#65533;'&#65533;h&#65533;Z&#65533;b&#65533;&#65533;H&#65533;.H&#65533;	&#65533;&#65533;]&#65533;&#65533;&#65533;&#65533;&#65533;1&#65533;&#65533;&#65533;&#65533;(&#65533;.&#65533;a&#65533;&#65533;x.&#65533;1&#65533;W(.&#65533;(&#65533;4&#65533;Ar&#65533;C&#1192;F.&#65533;&#65533;C&#65533;&#65533;&#65533;&#65533;&#65533;&#65533;&#65533;&#65533;h&#925;e&#65533;&#65533;=18&#65533;JL"&#65533;&#65533;\&#65533;R7&#65533;&#65533;N M&#65533;&#65533;&#65533;DTH `?&#65533;B&#65533;"-!9&#65533;F&#65533;&#65533;&#65533;8&#697;HB1&#65533;&#65533;&#65533;1&#65533;&#65533;JiQS&#65533;"&#65533;&#65533;@*6a9&#65533;&#65533;&#65533;&#65533;&#65533;Q&#65533;@
B&#65533;"&#65533;o&#65533;\&#65533;0W&#65533;&#65533;8G&#65533;zAtT#&#65533;&#65533;0&#65533;9&#1169;sL&#65533;&#65533;X&#65533;3&#65533;a&#65533;Y&#65533; +&#65533; =Hv&#65533;&#65533;&#65533;&#65533;!C&#65533;&#65533;F&#65533; u&#65533;&#65533;&#65533;z&#1025;4&#65533;p@&#65533;&#65533; <T&#65533;&#65533;{a(ms&#65533;&&#65533;iR&#65533;&#65533;b&#65533;&#732;&#65533;&#65533;&#65533;A&#65533;&#65533;&#65533;&#65533;&#65533;&#65533;b&#65533;&#65533;&#65533;)&#779;Rlbq8C(rrSL&#65533;e8C+Z1
ccsT^q
D&#65533;B@&#1272;F5&#65533;&#65533;i&#65533;&#65533;+.9&#65533;a&#65533;U&#65533;&#65533;l'tI&&#65533;@:&#65533;&#65533;&#65533;D%&#65533;&#65533;J!u &#65533; h&#65533;%&#1013;&#65533;8&#65533;n&#65533;&#65533;W&#65533;&#65533;K&#65533;DH)&#65533;$&#65533;&#65533;6&#65533;J&#65533;ilr&#65533;&#65533;2|z&#65533;&#65533;&#65533;&#65533;&#65533;d&#65533;I&#65533;&#65533;&#65533;-h&#65533;&#65533;3l6&#65533;&&#65533;&#65533;3&#65533;ac C+&#65533;bbH&#65533; VP!&#65533;&#65533;
D&#65533;b,&#65533;5&#65533;&#65533;
V0&#65533;&#65533;`&#65533;3&#65533;ac&#65533;&#65533;&#65533;&#65533;<1&#65533;&#65533;&#65533;&#691;&#65533;&#65533;E&#65533;Cf!~&#65533;&#65533;&#65533;s&#65533;&#65533;w&#65533;&#65533;&#1025;
&#65533; &#65533;&#65533;-A&#65533;&#65533;&#65533;e&#65533;&#65533;&#65533;c7Z5vK&#65533;&#65533;B&#65533;c&#65533;&#65533;&#258;&#65533;&#65533;&#65533;6mR&#65533;+&#65533;@C-haL:&#65533;&#65533;@&#65533;&#65533;&#65533;0_&#65533;I&#65533;8*T&#65533;&#65533;&#65533;&#65533;bgY&#65533;3&#65533;&#65533;eP&#65533;&#65533;'&#65533;&#65533;&#65533;&#6733;x&#65533;&#65533;D&#65533;&#65533;D&#65533;t&#65533;@l&#65533;&#65533;&#65533;&#65533;2&#65533;|&#65533;%3&#65533;&#65533;L&#65533; "0&#65533;0 6&#65533;(D&#65533;&#206;&#65533;&#65533;6E&#65533;2F&#65533;i%V#&#65533;2y&#65533;&#65533;&#65533;B&#65533;.o&#65533;&#65533;8&#65533;DRp"&#65533;&#65533;&#65533;d&#65533;L&#65533;&#65533;&#65533;&#65533;&#65533; >a(S&#65533;&#65533;&#65533;&#65533; &#65533;tUD&#65533;&#65533;&#543;*,5&#65533;&#65533;&#65533;&#65533;&#65533;&#65533;&#444;&#65533;Qk&#65533;C&#2011;Y#&#65533; &#65533;=&#65533;A&#65533;n&#65533;&#65533;&#65533;H&#65533;&#65533;&#65533;&#2013;&#65533; &#65533;&#65533;&#65533;:&#65533;&#65533;9 _!&#65533;&#65533;+o&#65533; &#65533;&#653;Gn(&#65533;)UM&#65533;!&#65533;&#65533;F&#65533;0&#65533;&#65533;/&#65533;&#1628;&#65533;E-&#65533;&#65533;&#65533;M8&#65533;L&#65533;&#65533;&#65533;/ea&#65533;M&#65533;c&#65533; 
&#65533;&#65533;=J&#65533;$&#65533;DQ&#65533;W&#65533;&#65533;&#65533;@&#65533;+&#65533;Z&#65533;&#65533;&#65533;&#65533;&#65533;z&#65533;&#65533;1&#65533;a`#&#65533;.&#1663;&#65533; :&#65533;4F&#65533;&#65533;0&#65533;&#65533;&#65533;Q &#625;&#65533;;&#225;&#65533;pD&#65533;&#65533;&#65533;&#65533;&#65533;"&#65533;&#65533;&#65533;v&#65533;]B&#65533;$&#65533;&#1815;J$&#65533;!&#65533;#&#65533;&#65533;<&#65533;-wy&#65533;81&#65533;'&#65533;&#65533;&#65533;&#249;8!'9&#65533;&#65533;M&#65533;@_|B)&#65533;(&#65533;&#65533;(&#65533;*&#65533;B4&#65533;&#65533;(&#65533;&#65533;+898C"&#65533;A&#65533;D&#65533;4LU9&#65533;&#65533;5@&#65533;Y&#65533;0&#65533;*&#65533;&#1982;&#65533;^&#65533;\&#65533;&#65533;Nd&#65533;&#522;X&#65533;X&#65533;&#65533;A&#65533;&#65533;?M&#65533;&#65533;A&#65533;&#65533;&#65533;W&#65533;I&#65533;&#65533;I&#65533;Uj&#65533;N&#65533;F&#65533;0IC&#65533;&#1840;&#65533;Dpd*&#65533;&#65533;&#65533;Q(&#65533;&#65533;&#65533;'d'tBMl&#65533;&#65533;&P)&#65533;&#65533;'&#65533;*&#65533;&#65533;&#321; &#65533;&#65533;&#65533;4&#65533;&#65533;YC&#10754;*0H&#65533;UC8L&#65533;Z&#65533;&#65533;4p&#65533;&#1385;&#65533;3@&#65533;q!&#65533;5$xbl&#65533;`!T.F!&#65533;`&#1181;&#65533;-&#65533;U&#65533;&#65533;a&#65533;&#65533;En&#65533;&#65533;q&#65533;&#65533;0&#65533;?&#65533; &#65533;&#65533;&#65533;&#65533;&#65533;&#65533;&#65533;+I&#65533;	&#65533;y&#65533;&#65533;y'&#65533;&#65533;&#65533;e&#65533;5QY&#1756;i&#65533;&#65533;	&#65533;&#65533;t&#65533;&#65533;T&#65533;&#65533;U&#65533;V:L&#65533;&#65533;-&#65533;&#65533;U]&#65533;4&#65533;+,&#65533;Z&#65533;&#65533;!V &#65533;&#524;,&#65533;!"t&#65533;&#65533;!"&#65533;E_&#65533;&#65533;`&#65533;&#65533; 
	^&#65533;o$DB0&#65533;n\&#65533;&#65533;!G&#65533;#&#65533;0!p&#65533;FH&#65533;`@/6&#65533;L&#65533;&#65533;+&#65533;b,t5&#65533;a&#65533;&#65533;&#65533;&#65533;&#65533;&#65533;xt&#65533;&#65533;&#65533;9&#515;<&#65533;&#65533;3&#65533;4HCTMC5&#280;1&#65533;&#65533;&#65533;+&#65533;&#65533;A&#65533;
&#65533;x&#65533;*&#65533;+4B#&#65533;bt&#65533;7.""&#65533;$#&#65533;c&#65533;9b&#65533;E&#65533;&#65533;&#65533;F&#65533;&#65533;;&#65533;n&#65533;&#65533;&&#65533;&#65533;k|TF&#65533;&#65533;&#65533;&#65533;&#65533; (&#65533;\&#65533; &#65533;A)&#65533;B&D&#65533;&#65533;m&#65533;,8&#65533;&lP&#65533;Y>&#65533;&#65533;&#65533;}&#65533;)&#65533;A&#65533;&#65533;+&#65533;1\[Z8&#65533;&#65533;&#65533;&#65533;3&#65533;&#65533;"d&#65533;HZ&#65533;&#65533;&#65533;&#65533;3&#65533;@&#65533;&#65533;#<N&#65533;$d&#65533;#J:&#65533;&#65533;&#65533;]&#65533;&#65533;	&#65533;Q2	&#65533;mD&#65533;	O&#65533;GcGG)&#65533;&#65533;Ql&#65533;)&#65533;B&#65533;&#65533;&#65533;AzB-&#65533;D&#65533;\'&#65533;&#65533;.0&#1589;&#65533;&#65533;&#65533;&#65533;D&#65533;&#65533;$&#65533;&#65533;G&#65533;&#65533;*&#65533;&#65533;&#65533;&#65533;&#65533;&#65533;+&#65533;&#65533;!!&#65533;&#65533;3\9X&#65533;t&#65533;5<&#65533;Z&#1024;&#65533;A#<B	&#65533; d&#65533;d&#65533;&#65533;&#65533;&#65533;&#65533;&#65533;1f2&#65533;&#65533;5@&!&&#65533;&#65533;&#65533;(&#65533;C I&#65533;&#65533;"?.&#65533;~v&#65533;'&#65533;&#65533;,&#65533;C&#65533;	&#65533;V&#65533;&#65533;X&#644;&#65533;.x`^.&#65533;A&#65533;&#65533;&#65533;'&#65533;A&#65533;* g&#65533;&#65533;&#65533;+<1&#65533;(&#65533;B!&#65533;*P"BtF &#65533;&#65533;&#65533;`~&#65533;&#65533;U&#65533;&#65533;&#65533;&#65533;d&#65533;&#65533;&#65533;&#65533;&#65533;y&#65533;$&#65533;&#65533;&#65533;yRfe&#65533;&#65533;= D&#65533;&#65533;gv<&#65533;&#65533;&#65533;gi&#65533;'&#65533;m&#65533;E &#65533;	Bt&#65533;&#65533;+:&#65533;&#65533;*d&#65533;5X'&#65533;B'l&#65533;&#65533;&#65533;*&#65533;&#65533;(&#65533;*&#65533;3&#65533;&#65533;&#65533;B &#65533;&#65533;&#65533;&#65533;&#65533;8+&#65533;&#65533;+T&#65533;:T&#65533;&#65533;Y6&#65533;&#65533;&#65533;&#350;B&#141;&#65533;A#&#65533;&#65533;&#65533;7&#65533;&#65533;&#65533;&#65533;y&#65533;#&#65533;B&#65533;M&#1811;=@C%&&#65533;&#65533;&#65533; &#65533;? In&#65533;&#65533;E&#65533;>F&#65533;5Vh&#65533;&#65533;&#65533;B&#65533;&#65533;C&#65533;&#65533;"&#65533;@a&#65533;&#65533;&#65533;AQ(t&#65533;&#65533;&#65533;B&#65533;&#65533;&#65533;)&#65533;B.&#222;&#65533;6u&#65533;1&#65533;&#65533;&#65533;&#65533;&#65533;&#65533;&#65533;&#65533;!&#65533;&#65533;&#65533;&#65533;i&#65533;i&#65533;U6&#65533;&#65533;&#65533;&#859;&#65533;&#65533;A&#672;e&#65533; &#65533;N&#65533;d&#65533;geB_$&#1296;V&#65533;&#65533;&#65533;&#65533;&#1550;&#65533;&#65533;A&#65533;?&#65533;F&#65533;&#65533;I&#65533;&#65533;R&#65533;I @&#65533;tA2q&#65533;&#65533;f'&#65533;)&#65533;P,lB'&#65533;&#65533;&#65533;B1&#65533;&#65533;&#65533;-C1&#65533;&#65533;&#65533;&#65533;+|&#65533;&#65533;&#344;3PC4PsJ&#65533;3&#65533;&#65533;*DUZ&#65533;B`
&#65533;`f&#65533;&#65533;i6&#65533;C5$3&#65533;&#65533;&#65533;&#65533;#y&#65533;(&#65533;&#65533;k&#65533;:e
%,D&#65533;&#65533;@&#65533;1&#65533;A&#65533;&#65533;&#65533;&#65533;&#65533;&#65533;T&#65533;&#65533;b&#65533;F&#65533;pT&#272;,&#65533;(lC&#65533;&#65533;,d&#65533;&#65533;&#65533;\&#65533;&#65533;&#65533;&#65533;&#65533;.&#65533;G'H,-&#65533;&#65533;.&#65533;B.&#65533;&#65533;1&#65533;	&#65533;&#65533;&#65533;9&#65533;C&#65533;=&#65533;H&#65533;O&#65533;"&#65533;,&#65533;B"dA",&#65533;&#65533;P&#65533;&#65533;&#1575;Y&#65533;&#65533;&#65533;&#65533;A3&#65533;&#65533;b&#65533;&#65533;&#65533;d&#65533;=&#65533;N&#65533;L&#65533;&#65533;&#65533;\_&#65533;&#65533;n@A&#65533;&#65533;F&#65533;JC@	&#65533;&!&#65533;&#1431;hZ&#65533;sx&#65533;  &#65533;6&#65533;_-&#65533;_&#65533;&#65533;&#1526;&#65533;v&#65533;)1&#65533;&#65533;(&#65533;(&#65533;&#65533;(&#65533;I&#65533;&#65533;m/&#228;&#65533;E:TU&#65533;&#65533;&#65533;3B&#65533;$&#65533;$&#65533;&#65533;-5T5D&#65533;&#65533;b/4|&#65533;&#65533;N&#65533;5&#65533;3d&#65533;(\&#65533;bd&#65533;&#65533;c&#65533;&#65533;&#65533;Vj&#65533;I m&#65533;_&#65533;#&#65533;&#65533; &#65533;&#65533;&#65533;%m'
&#65533;&#1242;_&#1322;.&#65533;}D&#65533;&#65533;A/&#65533;&#65533;,p-&#770;&#65533;&#65533;&#65533;&#65533;'&#65533;&#65533;)t&#65533; &#65533;&#65533;|B&#65533;&#65533;&#65533;#s&#65533;&#65533;&#65533;]c5D&#65533;+&#65533;1&#65533;B&#65533;&#65533;I&#65533;&#65533;#DU&#65533;a&#65533;&#65533;Z&#65533;nvBC0&#65533;&#65533;&#65533;/4&#65533;S&#65533;&#65533;&#65533;x&#65533;&#65533;&#65533;2&#65533;#:&#65533;&#65533;]&#65533;*&#65533;&#65533;&#65533;<b&#65533;B&#65533;GVA$	&#65533;@&#65533;I)&#43679;&#65533;&#65533;E4Gj&#65533;8x&#65533;)&#65533;&#65533;/,&#65533;&#1308;&#65533;5&#65533;&#150;&#174;&#65533;&#65533;&&#65533;&#65533;)3&#65533;4x0&#65533;XJ&#65533;2&#1347;X&#642;&#65533;B"&#65533;&#65533;&#65533;B&#65533;P&#65533;4&#65533;$3,&#65533;&#65533;,&#65533;&#65533;&#65533;2 D&#65533;&#27692;&#65533; &#65533;&#65533;&#65533;?T&#65533;5Y&#65533;~&#65533;B!B&#65533;lH&#65533;&#65533;&#65533;/ |.&#65533;&#65533;mt_ &#65533;&#65533;&#65533;F&#65533;&#65533;c1E@m&#65533;&#65533;D4&#65533;<&#65533;'&#65533;;&#65533;&#65533;tl,&#65533;&#65533;LQ&#65533;&#65533;u&#65533;)&#65533;&#65533;&#65533;9&#65533; o&#65533;&#65533;i4tHN&#65533;L&#65533;3$r&#65533;q&#65533;&#65533;!&#65533;!d
&#65533;Z&#65533;!O&#65533;#~&#65533;-&#65533;#&#65533;&#65533;&#65533;o&#65533;&#65533;&#65533;&#65533;&#65533;&#65533;\1@&#65533;@}&#65533;@&#65533;g(cn(K&#65533;&#65533;F&#65533;&#65533;&#65533;8q&#65533;&#65533;j&#65533;&#65533;&#65533;&&#65533;&#65533;&#65533;&#65533;&#65533;]&#65533;-W&#65533;&#65533;&#65533;&#65533;;&#65533;CL&#65533;nL=&#1780;&#65533;&#65533;j6&#65533;	&#65533;&#65533;B+&#65533;B! E&#65533;&#65533;VJ&#288;E&#65533;j |&#65533;&#65533;&#65533;s>&#65533; C&#65533;2&#65533;B8&#65533;&#164;!24&#65533;&#65533;&#65533;5B$8&#65533;&#65533;l&#65533;;&#65533;c\y&#65533;&#65533;>&#65533;&#65533;B&#65533;9J&#65533;T&#65533;&#65533;&#65533;&#65533;&#65533;B&#65533;&#65533;B &#65533;&#61234;B&#65533;.>p-?&#65533;p&#65533;2&#65533;7&#65533;&#65533;.d&#65533;dB&#65533;&#65533;&#65533;.C~i4&#65533;Q&#65533;Y)&#65533;&#65533;-&#65533;&#65533;(&#65533;9C+&#65533;OxAB&#65533;&#65533;&#1469;BpD&#65533;)&#65533;&#65533;&#65533;&#65533;B&#65533;&#65533;[0<&#65533;d&#65533;BP&#65533;&#65533;&#65533;B$ &#65533;!5&#65533;$&#65533;\@ &#65533;$]R
&#65533;&#65533;s>&#1501;TK  A	0&#65533;M&#65533;&#65533;&#65533;j&#65533;v&#65533;l8q&#65533;<@l&#65533;&#65533;>)C&#65533;5/&#65533;&#65533;;&#65533;&#65533;:&#65533;,8&#65533;Vb&#65533;h9&#65533;&#65533;&#65533;&#257;&#65533;&#65533; &#65533;,&#65533;&#65533;B!(&#65533;&#65533;&#65533;8v&#65533;&#65533;	&#226;} "$!$,&#65533;&#65533;&#65533;&#65533;&#65533;d&#65533;"8B&#65533;P&#65533;&#65533;&#65533; &#65533;A$@B$&#65533;A&#866;&#65533;h&#65533;$&#65533;wA5(/&#65533;'/T3&#1794;C&#65533;k&#65533;@	<&#65533;k&#720;&#65533;&#65533;P&#65533;2&#65533;Vw&#65533;@4&#65533;@ &#65533;&~&#65533;&#65533;&#65533;&#65533;D&#65533;@&#65533;&#65533;7&#65533;u&#65533;&#65533;&#65533;&#65533;&#532;I&#65533;\&#1225;&#65533;&#19802;fh&#65533;&#65533;O/,r&#65533;&#65533;&#65533;&#65533;&#65533;&#65533;(|&#65533;(&#65533;&#65533;&#65533;!&#65533;&#65533;&#65533;&#65533;&#65533;N&#65533;&#65533;}/&#65533;*@#&#65533;,&#65533;$h&#65533;GBA&#65533;Q_ $&#65533;&#65533;&#65533;&#65533;A&#65533;6&#65533;7xTK&#65533;&#1792;&#65533;&#65533;&#65533;j&#65533;&#65533;%&#65533;PR2DV?T&#65533;&#65533;&#65533;&#65533;f&#65533;&#65533;
7Y[&#65533;&#65533; &#65533;B/&#65533;&#65533;7&#65533;&#65533;g&#65533;C&#65533;&#65533;~i'&#65533;.2&#65533;T&#65533;1&#65533;&#65533;&#65533;m!'s*&#65533;&#65533;&#65533;&#65533;!&#65533;&#65533;!&#65533;hU(&#65533;"&#65533;B&#65533;&#65533;G.&#65533;&#65533;+&#65533;0,<&#65533;"$&#65533;+t&#65533;*&#65533;&#65533;H&#65533;&#65533;$&#65533;A&#65533;&#65533;&#65533;#&#65533;U&#65533;$&#65533; &#65533;TC (C&#65533;&#65533;&#65533;&#65533;'&#65533;&#65533; A&#65533;&#65533;X&#65533;&#65533;&#65533;&#65533;&#65533;(1&#65533;&#65533;&#65533;@&#65533;Fh<&#65533;?&#65533;&#65533;':&#65533;&#65533;&#65533;&#65533;&#65533;&#65533;&#65533;&#65533;&#65533;&#65533;&#65533;8&#65533;&#65533;/&#65533;&#65533;l&#65533;5X1&#65533;lB*&#65533;.p&#65533;6L1&#65533;&#55224;{B&#65533;&#65533;_&#65533;ByBy&#65533;&#65533; &#65533;&#65533;&#65533;$&#65533;#&#65533;&#65533;&#40193;D&#65533;&#65533;&#65533;0!8&#65533;0&#65533;&#65533;#$&#65533;$&#65533;A&#65533;&#65533;$&#65533;&#65533;&#65533;&#65533;HTS &#65533;K&#65533;&#65533;&#65533;&#65533;&#65533;9&#65533;);D;	&#65533;&#65533;&#65533;&#65533;F'&#65533;N&#65533;.&#65533;n&#65533;&#65533;|&#65533;&#65533;?&#65533;&#65533;&#65533;&#65533;&#65533;X?&#65533;H&#65533;Dd&#65533;&#65533;;|&#65533;m)@-DQ'H7&#65533;&#65533;&#1662;&#65533;&#65533;&#65533;&#65533;-&#65533;By&#65533;(&#65533;&#65533; &#65533;A!&#65533;&#65533;+&#65533;&#65533;B&#513;&#65533;&#65533;Q&#65533;}|A&#65533;Q!&#65533;&#65533;P&#65533;	&#65533;&#65533;&#923;N&#65533;&#158;N&#65533;*,&#65533;#H&#65533;#D&#65533;KB,&#65533;;&#65533;&#65533;8&#65533;&#65533;&#65533;@)&#65533;&#65533;/{&#65533;/&#65533;&#65533;&#65533;&#65533;&#65533;&#65533;<@&#65533;BOT{&#65533;;&#65533; 1&#1128;A}p&#65533;&#65533;p&#65533;2&#65533;b&#65533;h&#65533;6&#65533;8&#1794;&#65533;&#65533;&#65533;)&#65533;-&#1077;h&#585;&#65533;&#65533;.C&#314;T&#65533;&#65533;&#65533;&#65533;{&#65533;&#65533;0&#65533;8m&#65533;t&#65533;,?H&#65533;&#65533;&#65533;&#65533;!$&#65533; &#65533;CNc
&#65533;&#65533;Y&#65533;B&#65533;&#65533;B08&#65533;&#65533;&#65533;AA&#65533;T@{(T&#65533;=&#65533;&#65533;r&#65533;?Y@1&#65533;&#65533;q~ @&#65533; &#65533;&#65533;A&#65533;( &#65533;&#65533;&#65533;&#65533; <&#65533;@ &#65533;
L&#65533;  &#65533;&#65533;?	&#65533;_G&#65533; Q&#65533;T&#65533;2$ 
h h&#65533;7w&#65533;z&#634;&#331;W&#65533;b&#65533;&#65533;j&#65533;[&#65533;t&#65533;
&#65533;)2f&#65533;43Fj&#65533;&L&#65533; q&#1188;&#65533;.]&#65533;p&#65533;Z&#65533;&#65533;&#65533;W&#924;&#65533;Z&#65533;&#65533;&#65533;+&#65533;&#65533;=&#65533;&#65533;hU]VwY&#65533;R&#65533;&#65533;&#65533;Hy$I
"&#584;	7S&#65533;A&#65533;&#65533;#D&#65533; &#65533;&#65533;&#65533;h&#65533;!8l&#65533; &#65533;KN/X q&#65533;$r&#65533;&#65533;r$I&#65533;Y&#65533;&#65533;R$&#65533;&#65533;&#65533;!&#65533;&#65533;:p<&#65533;&#65533;&#65533;V&#65533;V&#65533;Mf&#65533;nBe+&#65533;&#65533;P&#65533;&#588;&#65533;N&#393;&#65533;1d&#65533;&#65533;&#65533;&#1668;;8e&#65533;&#65533;q&#65533;&#65533;B&#65533;&#1078;&#65533;l>5&#65533;&#65533;9Z&#65533;ho&#65533;&#65533;G&#65533;T&#65533;D@I 3":&#65533;&#65533;&#65533;&#65533;!z`&#65533;&pl&#65533;"&#65533;&#65533;&#65533;H[  &#65533; &#65533;C&#65533;@x&#65533;H@&#65533;@&#65533;&#65533;h"&#65533;h&#65533;E&#65533;  &#65533;&#65533;j+	&#65533;&#65533;x&#65533;q$&#65533;D(c&#65533;O&#65533;q&#477;o&#65533;ig&#65533;y&#65533;&#65533;i&#65533;N6&#65533;$[P&#65533;&#204;PP1&#65533;&#65533;8&#65533;@%&#65533;&#65533;&#65533;&#65533;&#65533;&#65533;31$&#65533;&#65533;Zy&#341;U&#65533;Z&#65533;`&#65533;b&#65533;>V`&#65533;k&#65533;&#65533;\&#65533;DI&#65533;&#65533;<
&#65533;#&#65533;;"ae&#65533;GQD5~`&#817;&#65533;&s&#65533;&#137; &=&#65533;:&#512;&#65533;F=&#65533;4`&#65533;&#65533;&#65533;&#403;R&#65533;&#65533;6&#65533;z&#65533;5$D&#65533;&#65533;(&#65533;&#65533;q&#65533;[&#477;v&#65533;a&#65533;\&#65533;&#65533;&#65533;&#404;M&#65533;&#65533;&#65533;8L)&&#65533;&#65533;&#65533;e&#65533;1&#65533;&#65533;&#65533;&#65533;&#65533;&#65533;&#65533;7&#65533;s&#65533;h&#65533;i+aXF&#65533;:&#65533;Zf&#65533;&#65533; &#1323;?GI$&#65533;:,&#65533;H &#65533;&#65533;f &#65533;&#65533;J&#65533;&#65533;#&#65533;`&#65533;&#65533;.CH5&#65533;p&#65533;<&#65533; &#65533;S&#65533;t&#65533;&#65533;V=&#65533;U&#65533;p&#65533;%Yw&#65533;&#65533;V\k &#65533; &#340;_&#65533;q&#65533;&#65533;v&#65533;mGdvA&#65533;&#65533;OJ&#65533;&#65533;Mp&#65533;T>&#65533;&#908;2&#65533;&#1538;<2&#65533;(&#65533;&#65533;@)&#205;A1&#65533;j&#65533;&#65533;s&#65533;&#65533;&#65533;9&#65533;]g&#65533;&#65533;+OGQ&#65533;&#65533;E q$&#65533;&#65533;&#65533;&#65533;&#65533;I&#65533;&#65533;H-&#65533;&#65533;&#65533;0&#65533;&#65533;TC&#65533;5&#65533;&#65533; &#2080;LMq&#65533; Nc&#65533;E&#65533;&#65533;N&#65533;gV&#65533;y&#65533;&#65533;TV&#65533;&#65533;0x"&#65533;Q|A&#65533;&&#65533;&#1017;&#65533;^B9c&#65533;O6&#65533;#v3&#65533;&#65533;&#65533;n&#65533;9&#65533;&#65533;2&#65533;8c&#65533;&#65533;&#12428;7&#65533;&#65533;&#65533;/&#65533;&#65533;V`&#65533;&#65533;W&#65533;#&g&#65533;;9&#65533;@&#65533;&#65533;KD&#65533;&#65533;0&#65533;&#622873;&#65533;&#65533;&#443;=&#65533;&#65533;
&#65533; &#65533;&#65533;xX!&#65533;p` &#65533;9&#65533;@D&#65533;5V*&#1336;&#65533;c&#65533;9 ^R#&#65533;a&#65533;s&#65533;&#65533;J&#65533;&#65533;&#65533;&#65533;&#65533;&#65533;6&#945;&#65533;&#1337;C&#65533;&#65533;&#65533;6&#65533;	3&#65533;&#65533;g&#65533;-|B&#65533;@8Er&#65533;N&#65533;&#65533;&#65533;&#65533;0e`[&#65533;&#65533;
u&#65533;"&#65533;@W&#65533;&#65533;>&#65533;&#65533;&#65533;8"&#65533;&#65533;@&#65533;n&#65533;p&#65533;F5&#65533;Qz&#65533;&#65533;C|&#65533;>&#65533;&#65533;
P&#65533;b&#65533; &#65533;&#65533;&#65533;(6"&#776;F0@k$&#128;,@%&#65533;r&#65533;&#65533;@ @5HH(zg
")&#65533;&#65533; &#65533;)h&#1097;&#65533;&#65533;f E(>a
T&#65533;q`lX&#65533;&&#65533;_&#65533;&#65533;&#65533;5&#65533;&#65533;&#65533;X&#65533;3&#65533;&#65533;&#65533;&#65533;'p&#65533;&#65533; /&#65533;aBl[$&#65533;&#65533;Y&#65533;&#65533;&#65533;&#65533;(.&#65533;E&#65533;&#65533;&#65533;&#65533;~@&#65533;E&#65533; (&#65533;&#65533;&&#384;5
&#65533;!{&#65533;j0r &#65533;q x4'&#65533;^&#1361;\! ]&#65533;`A&#65533;^xC&#65533;&#65533;F+"yR&#65533;P&#65533;<&#65533;'&#65533;&#65533;&#65533;&#65533;E#g(CF&#65533;&#65533;2&#65533;a&#65533;3&#65533;&#65533;&#65533;&#1029;om&#65533;e &#65533;&#65533;&#65533;
&#65533;&#65533;"l&#65533;<&#65533;`.La
k&#65533;! a&#65533;&A&#65533;&#65533;$&#65533;&#65533;c&#65533;&#65533;&#65533;A&#65533;&#65533;R &#65533; &#65533;&#65533;i~&#65533;MDb&#65533;&#65533;&#65533;&#65533;&#65533;8&#65533;?&#65533;&#65533;&#65533;&#65533;&#65533;&#65533;M&#65533;&#65533;&#65533;&#65533;'&#65533;&#65533;8&#65533;WQ&#1099;m$_&#65533;D&&#928;	3&#65533;&#65533;qp&#65533;x&#65533;T*&#65533;E&#65533;&#65533;&#65533;5&#65533;T@&#65533;&#65533;&#65533;O&#65533;Nmy&#65533;&#65533;&#65533;&#65533;
U V&#65533;&#65533; 6&#65533;&#65533;L&#65533;I&#65533;&#65533;2&#65533;(p p&#65533;Fe&#65533;^S&#65533;@,&#65533;&#65533;&#65533;(#&#65533;&#65533;(E&#65533;&#65533;j&#65533;&#65533;V&#65533;&#65533;'S'&#65533;`&#65533;&#65533;'b_&#65533;&#65533;)&#65533;z&#65533;m&#65533;&#171;&#65533;&#65533;#G&#65533;&#65533;8&#65533;#&#65533;h&#65533;8&#65533;*&#65533;-latq@&#65533;&#19494;. &#65533;\H&#65533;PU&#65533;o2&#65533;&#65533;&#65533;G&#65533;R&#65533;^&#65533;&#65533;&#65533; ?i&#65533;q&#65533;&#65533;~&#65533;&#65533; &#65533;1&#65533;&#65533;n@&#65533;t&#65533;0&#65533;&#65533;
&#65533;&#65533;&#65533;&#65533;=@
&#65533;T&#65533;<&#65533;DP&#65533;S3&#65533;&#1576;&#65533;%&#65533;\m&#65533;:rA&#65533;&#65533;&#65533; @!]&#65533;>&#708;W&#65533;&#65533;&#65533;i=.&#65533;4&#65533;&#65533;&#65533;Q0&#65533;&#65533;x&&#65533;2
P&#65533;&#65533;L8&#65533;p&#65533;W&#65533;&#65533;|p&#314;&#65533;'Vb&#65533;&#65533;&#65533;&#65533;hPdAt&#65533;&#65533;&#65533;&#65533; 1&#65533;&#65533;&#65533;A &#65533; V@&#65533;&#65533;M&#65533;&#65533; f@&#65533;&#65533;&#65533;&#65533;&#65533;&#65533;&#425;O&#65533;&#65533;Ghb<&#65533;&#65533;'B&#65533;?&#65533;0&#65533;&#65533;~&#1346;&#65533;&#65533;	(^&#65533;&#65533;1&#65533;&#65533;o&#65533;C.&#65533;!
Wtw&#65533;&#65533;&#65533;$&#65533;@&#65533;&#65533;pE&#65533;`&#65533;y&#65533;&#65533;&#65533;/&#65533;&#65533;P&#65533;!&#65533;_&#65533;|&#65533;&#65533;&#65533;&#65533;x&#65533;30&#65533;&#65533;	&#65533;\&#65533;&#795;&#65533;&#65533; D&#65533;}&#65533;&#65533;6&#65533;&#65533;&#65533;5`&#65533;&#65533;&#65533;i}&#65533;`&#65533;>!r|j9&#65533;&#65533;2&#65533;e&#65533;dg1&#65533;F&#65533;s&#65533;&#1029;)\w&#65533;[4d8&#65533;  &#65533;&#65533;s?&#65533;F4&#65533;&#65533;\&#65533;P&#65533;B&#65533;)8&#65533;	K&#65533;B
Z0#""&#128;&#65533;+&#65533;&#65533;&#65533;A
KP&#65533;	:&#65533;&#65533;&#65533;8bnP&#65533;&#65533;,&#65533;F&#65533;>&#65533;&#65533;n&#1767;A&#65533;&#65533;?&#65533;&#65533;&#65533;^&#65533;U#&#65533;B@&#65533;&#65533;R7U&#65533;*&#65533;&#65533;&#65533;&#65533;"0 &#65533;&#65533;&#65533;&#65533;&#65533;&#65533;B&#65533;&#65533;&#65533;-&#65533;&#65533;&#65533;~&#65533;@E+P!&#65533;8&#65533;&#65533;H;.ZUG&#349;&#65533;VZ&#65533;&#65533;%&#65533;&#65533;O&#65533;e&#65533;&#65533;&#65533;&#65533;&#65533;-6&#65533;?&#65533;&#65533;;&#65533; &#65533;lF&#65533;&#65533;( &#65533;7&#65533;@&#65533; Q&#65533; x(&#65533;p&#65533;$&&#65533;rtdM&#65533;j4&#65533;S&#65533;$&#65533;&#65533;U&#65533;a&#65533;&#65533;2&#571;&#65533;&#65533;&#65533;&#65533;.t&#65533;4&#65533;&#65533;wS&#65533;&#65533;)L&#65533;&#65533;b&#65533;&#65533;&#65533;!w&#65533;=&#65533;h2&#65533;&#65533;@l&#65533;&#65533;O&#65533;B
0&#65533;w.&#65533;!m&#65533;P!&#65533;&#65533;B&#65533;&#65533;|&#65533;&#65533;H`f  &#65533;&#65533;Hp&#65533;'_y&#65533;&#1582;1e&#65533;<b`"&#65533;&#65533;&#65533;&#65533;}&#65533;M"&#65533;&#65533;m `%&#65533;V&#65533;V&#65533;&#65533;rN&#65533;&#65533;`B&#65533;K&#65533;6-&#65533;&#65533;&#65533;dA&#65533;&#800;	&#65533;&#608;&#11092;Z&#65533;)&#65533;&#65533;.r&#65533;&#1368;&#65533;&#65533;`&#65533;`&#65533; &#65533;&#65533;&#65533;&#726;&#65533;X`X`	&#65533;D&#65533;=&#65533; d&#65533;&#65533;&#65533;&#65533;r |&#65533;&#1600;@&#65533;&#65533;1&#65533;&#65533;(&#65533;&#65533;&#65533;`+&#65533;&#65533;&#65533;$&#65533;3^CE"&#65533; &#424;&#65533;0L"&#65533;5&#65533;!#L&#65533;&#65533;0&#873;G&#65533;6&#65533;@&#65533;&#644;dLaL&#65533;z&#65533;;&#800;&#65533;&#65533;\R&#65533;F&#65533;&#65533;@&#65533;
&#65533;&#65533;*&#65533;@&#65533;&#65533;&#65533;&#65533;&#65533;&#65533; 	X &#65533;&#65533;&#65533;`&#65533;&#65533;&#65533;N &#65533;&#65533;&#65533;x 1&#65533;0&#65533;:&#65533;&#65533;<@&#65533;&#65533;&#65533;&#65533;'>@&#65533;r"l&#65533;"0&#65533;&#65533;&#65533;&#65533;&#65533;&#65533;&#65533;&#65533;T&#848;G&#65533;&#65533;68B&#65533;re# &#65533; &#65533;&#65533;&#65533; 'n&#65533;K&#65533;&#65533;&#65533;&#65533;&#1990;B&#65533;&#65533;[Ax&#65533;C&#1828;
&#65533;&#65533;&#65533;&#65533;&#65533;&#65533;&#175;&#65533;&#65533;&#65533;\ &#65533;&#65533; &#65533;&#65533;&#65533;
&#65533;&#65533;&#1548;&#65533;o&#65533;&#65533;&#65533;bR&#65533;Pb`
?&#65533;p"cZ6@&#65533;D#$&#807;@L&#65533;HLG&#65533;hh$&#65533;&#65533;8R_&#65533;&#65533;&#65533;w&#65533;@G&#65533; &#65533;J&#65533;\&#65533;@Z&#65533; Q&#65533;&#65533;&#65533;=N&#65533;R,&#65533; &#65533;&#65533;&#65533;Oy&#65533;`	&#65533;&#65533;&#65533;&#65533; &#65533;&#65533;&#65533;nD&#65533;&#65533;x`&#65533;&#65533;O<k&#65533;&#65533;&#65533;pJ$c2Frn&#65533;$&#65533;5J$&#65533;&#65533;P&#65533;-&#65533;R&#65533;&#65533;4&#65533;f&#65533;#&#1773;$R&#65533;e&#65533;&#65533;%&#65533;JA%%&#65533;&#65533;(&#65533;Z&#65533;&#65533;Na &#65533;&#65533;&#65533;&#65533;&#65533;&#65533;L&#65533; \>PMN&#65533;aX&#65533;&#65533;QN&#65533;&#65533;@
&#65533;&#65533;&#65533;&#65533;&#65533;&#65533;j@&#65533;o&#65533;&#65533;l&#65533;8&#65533;1&#808; #'8&#65533;b&#65533;!:D&#65533;h&#65533;&#65533;)&#65533;&#65533;2&#65533;&#65533;8!&#65533;r&#65533;2#&#65533;Rk&#65533;#M&#65533;&#65533;ld&#65533; &#65533;&#65533;&#65533;aHl&#65533;ZA&#65533;z&#65533;&#65533;%a&#65533;,N&#65533;&#65533;F&#65533;&#65533;1&#65533;@&#65533;&#65533;&#65533;&#65533;&#65533;&#65533;=&#65533;&#65533;&#65533;&#65533;c2&#65533;&#65533;@
&#65533; &#65533; &#65533;L3x&#65533;r&#65533;B`&#65533;>&#65533;&#65533;`+&#65533;0B
 z&#65533;d&#65533;`&#65533;&#65533;`&#65533;.&#65533; 2&#65533;p&#425;&#65533;0&#65533;&#65533;-f<&#65533;&#65533;&#65533;&#65533;&#65533;4&#65533;d&#65533;&#65533;#T4%F4&#65533;&#65533;&#65533;&#65533;F&#65533;&#65533;&#65533;P&#65533;&#65533;0&#65533;n&#65533;%Or&#1261;
AF&#65533;=w&#65533;&#65533;@,&#65533;&#65533;&#65533; |My D&#65533;&#65533;&#65533;&#65533;&#65533;
&#65533;&#65533;&#65533;T`l&#65533;B&#65533;T3J&#65533;S,&#65533;	1&#65533;0@
&#65533;r&#65533;>`4&#65533;p&#65533;0&#65533;b&#65533;+&#65533;j44lU&#65533;(#&#65533;&#65533;	eJT#;BS&#65533;1:&#65533;&#65533;&#65533;&#65533;&#65533;xAQ&#65533;&#65533;&#65533;P&#65533;z,R{L&#65533;[&#65533;TN&#65533;&#65533;A=&#65533;&#65533;x&#1585;D?2&#65533;&#65533;&#65533;
&#65533; !T&#65533;A&#65533; n&#65533;A&#65533;&#65533;@ 0 M&#65533;8&#65533;d`F`&#65533;"2O+yS&#65533;d&#65533; &#65533;&#65533;&#65533;:4&#65533;&b L&#65533;r&#65533;Y&#65533;&#65533;%pEa&#65533;P&#65533;q&#65533;&#65533;%&#65533;&#65533;LP&?&#65533;tRG&#65533;&#18451;:	&#65533;aS&#1984;&#65533;&#65533;&#65533;&#65533;&#65533;&#65533;&#65533;&#65533;ca&#65533;`_&#1632;&#65533;&#65533;&#65533; L{&#65533;F&#65533;&#65533;@O
=$f&#65533;r&#65533;Cd&#65533;ynX&#240;&#65533;O&#65533;&#65533;&#65533;&#65533;
C'&#65533;Z9&#65533;OO&#65533;&#65533;&#65533;G&#65533;q&#65533;A:&#65533;&#65533;&#374; 	*()v&#65533;&#65533;r\K&#65533;&#65533;SS&#65533;&#65533;&#65533;&#65533;&#65533;@&#65533;!N&#65533;&#65533;&#65533;&#65533;&#65533;&#65533;&#1352;J&#65533;D4&#65533;&#65533;&#65533;&#65533;&#65533;@&#65533;@V&#65533;0aA&#65533;b@ H&#65533;@&#65533;&#65533;D&#65533;M&#65533;4&#65533;H"r+&#65533;l&#65533;S&#65533; udW&#65533; &#65533;S5&#65533;&#65533;}&#65533;\l&#65533;&#65533;&#65533;@&#65533;&#65533;&#65533;&#65533;&#65533;>&#65533;pO&#65533;&#65533;&#65533;?&#65533;[x
7&#65533;B3@&#65533;&#65533;&#65533;&#65533; &#65533;8&#65533;j&#65533;&#65533;d&#65533;&#65533;v&#65533;&#65533;&#65533;6&#65533;
#H&#65533;pq&#65533;&#65533; &#65533;&#65533;&#65533;s#O&#65533;c&#65533;&#1463;&#65533;n&#65533;L&#65533;t&#65533;j&#640;x&#65533; &#65533;`&#65533;&#65533;Kp[&#65533;ZA\&#65533;=WM&#65533;&#65533;&#65533;&#65533;&#65533; &#65533;&#65533;h&#65533;hTE&#65533;Ts&#53299;&#65533;&#65533;

&#65533;&#65533;D2ov&#65533;&#65533;C&#65533;4&#65533;v&#65533;b&#65533;&#65533;N+~&#65533;&#65533;b&#973;!6"Wj&#65533;s&#65533;6wQ7L&#65533;Z_ &#65533;&#65533;Za;&#65533;K&#65533;&#65533;Jj&#65533;WD&#65533;(&#65533;p7')&#65533;&#65533;`&#65533;&#65533; &#65533;&#65533; &#65533;&#65533;&#65533;nA!&#65533;&#65533;@&#65533;&#65533;z t
&#65533;&#65533;&#65533;W=&#65533;d+BG&#65533;&#65533;&#65533;l{&#65533;&#65533;d&#1257;&#65533;I6&#65533;hA&#65533;7&#65533;&#65533;A&#65533;&#65533;pc#."&#65533;@(&#65533;z!z&#65533;B&#65533;j&#65533;&#65533;&#65533;`A>&#65533;&#65533;A&#65533;&#19778;5&#65533;&#65533;@
&#65533;&#65533;	&#65533;X&#65533;3&#1688;&#65533; &#65533;mT&#65533;&#65533;&#65533;t@
v
&#65533;/&#65533;&#65533;T&#65533;`&#65533; &#65533;b&#65533;&#65533;&#19911;54C[w$<&#65533;&#65533;xm&#65533;&#65533;7&#65533;|&#65533;&#65533;&#65533;&#65533;}A&#65533;&#65533;&#65533;Za&#65533;W&#65533;x&#65533;E&#65533;&#65533;&#65533;&#65533;&#65533;	&#65533;@Z&#65533;&#65533;`	&#1688;&#65533;&#65533; &#65533;&#65533;&#65533;E&#65533;&#65533;@v&#65533;i_q&#65533;&#65533;Xbh&#65533;&#65533;&#65533;&#65533;&#65533;b+vY&#65533;~'y&#65533;s&#65533;9-Y&#160;C=&#65533;$y_&#65533;&#65533;X&#65533;&#65533;&#65533;a&#65533;WYH&#65533;X&#65533;g
t 	h&#65533;\&#65533;^ &#65533;o&#65533;&#65533;&#65533;&#65533;
|@&#65533;c V1
A&#65533;&#744;&#65533;b&#65533;&#65533;V4&#65533;!&#65533;&#278;&#65533;:c&#65533;./B&#65533;&#65533;&#65533; (&#65533;GS!&#65533;&#65533;&#65533;y&#721;&#65533;&#65533;&#65533;|A3&#65533;&#65533;O!&#65533;`
&#65533;&#65533;TZ&#65533;T&#65533;(&#65533; &#65533;G&#65533;am&#65533;&#65533;%l&#65533;&#65533;&#65533;mzq&#65533;&#65533;l3@8 &#65533;s&#65533;&#65533;'7L&#65533;#&#65533;HD &#65533;ci&#65533;l
&#65533;DA&#65533;'&#65533;_A|&#65533;|a&#65533;/&#65533;&#65533;3>&#65533;&#65533;`&#65533;&#65533;
&#65533;Nh`
&#65533;`s&#65533;@&#65533;{`l@&#65533;F&#65533;tm:&#65533;&#65533;&#65533;&#65533;*&#422;#&#65533;b3&#65533;&#65533;&#65533;&#65533;&#65533;&#65533;Z&#65533;Is&#65533;q#@&#65533;F`&#65533; &#65533;&#65533;z&#65533;@B&#65533;&#65533;D&#65533;&#65533;&#65533;&#65533;|`r&#65533;w&#65533;&#65533;&#65533; 
v&#65533;&#300;t &#65533;_{&#65533;&#65533;&#65533;F@}= &#65533;P&#65533; y&#65533;m+z&#65533;3T&#65533;HCc&#65533;m&#65533;s&#65533;I&#65533;&#65533;7r&#65533;V@&#65533;&#65533;&#128;N&#65533;&#65533;LY&#65533;&#65533;&#1259;OA&#65533;&#65533;&#65533;T&#65533;&#65533;&#65533;h&#65533;&#65533;
&#65533;`]`h&#65533;&#65533;
&#65533;&#65533;&#65533;`v&#65533;K&#65533;w &#65533;.B&#65533;ZMLq&#65533;v&#65533;&#65533;&#65533;z8&#65533;S5&#65533;1&#65533;G&#65533;d&#65533;&#65533;&#65533;&#65533;Z!&#65533;b[&#65533;&#65533;&#65533;&#65533;5|21&#65533;&#65533;=&&#65533;&#65533;&#65533;HTE5DnJ&#65533;`&#65533;`&#65533;7&#65533;&#65533; &#65533;i&#65533;T&#65533;&#65533;&#65533;Ag &#65533;&#1647;&#65533;&#65533;&#65533;#+&#65533;&#65533;&#65533;&#65533;&#65533;b&#65533;&#65533;&#65533;{{&#312;	&#65533;G&#65533;e&#65533;&#65533;k&#65533;&#65533;&#65533;4&#65533;of@&#65533; "&#65533;L&#65533;&#65533;@&#65533;&#65533;&#1395;|^&#65533;U4&#65533;&#65533;&#65533;
&#65533; 
&#65533;&#65533;&#65533;W`V&#65533;WI@&#65533;&#65533;yf&#65533;&#65533;"b&#65533;Mb&#65533;&#65533;&#65533;(&#65533;@&#65533;p&#65533;#&#65533;&#65533;p6U&#487;y&#65533;V&#65533;bE &#65533; &#65533;&#65533;&#65533;b)&#65533;&#65533;7&#65533;vh&#65533;&#65533;&#65533;&#65533;;&#65533;&#65533;`	JS &#65533;&#65533;&#65533;u`t@&#65533;&#65533;VM&#65533;<&#65533;&#65533;'#`&#65533;!
&#65533;&#65533;&#65533;@&#65533;R&#65533;~&#65533;&#65533;Q&#65533;DSb5J&#65533;r&#65533;
&#65533;&#65533;&#65533;&#65533;&#65533;&#65533;`l&#65533;&#65533;?x
&#65533; &#65533; &#65533;&#65533;&#65533;&#1051;&#65533;u&#65533;$=&#65533;y}1}k=$&#65533;A@~&#65533;&#65533;!&#474;@&#65533;
&#169;&#65533;S}&#65533;W&#65533;6&#65533;&#65533;nJ&#65533;@&#65533;=&#65533;<&#65533;&#65533;&#1827; 
&&#65533;&#1005; &#65533;&#65533;&#65533;&#65533;&#1115;&#65533;u&#65533;&#65533;&#65533;Y}=&#65533;&#65533;1&#65533;&#65533;&#65533;M""R&#65533;&#65533; &#1785;I&#1785;=&#65533;K"&#65533;jd5&#65533;&#65533;&#555;@f&#65533;&#65533;&#65533; &#65533;-&#65533;&#65533;#>&#65533;&#65533;&#65533;
h=&#65533;&#65533;v&#65533;?&#65533;&#65533;&#65533;&#65533;W&#65533;&#65533;$&#65533;&#65533;k&#65533;&#65533;k=$&#65533;J&#65533;\&#65533;}m&#65533;&#65533;r&#65533;;F&#65533;>&#65533;&#65533;o&#65533;_}&#65533;&#65533;Yh&#65533;&#65533;^&#65533;&#65533;&#65533;&#1147;&#65533; &#65533;&#65533;&#65533;AE>&#65533;n&#65533;&#65533;e&#65533;&#65533;[&#65533;>&#65533;Z&#65533;&#65533;&#65533;2&#1870;&#65533;-i&#65533;w&#330;&#65533; V&#65533;>&#65533;&#65533; B&#65533;y@&#65533;&#224;&#28597;Tx &#65533;&#65533;^&#65533;G1@o&#65533;M&#65533;&#65533;3 &#65533;^&#65533;?&#65533;z&#65533;&#1674;&#65533;F8&#65533;8&#65533;^&#65533;&#65533;V4&#65533;Pc5&#65533;&#65533;&#65533;>@&#65533;&#65533;&#65533;>&#65533;&#65533;&#65533;&#65533;s&#65533;&#65533;&#65533;&#41024;&#65533;4@N&#65533;&#65533;-&#65533;&#65533;!"&#65533;&#65533;rm&#2024;{csZ&#65533;S,WS`&#65533;M&#65533;B?@&#65533;&#65533;?s`&#65533;o&#65533;a&#65533;&#65533;2&#65533;R*Ac&#65533;R&#65533;&#65533;g&#65533;" UN"E&#65533;8&#65533;^&#65533;&#65533;&#65533;&#65533;|.&#65533;&#65533;&#65533;R&#65533;6&#65533;c$&#65533;&#65533;K&#65533;&#65533;_&#65533;&#65533;&#65533;&#65533;d&#65533;L&#65533;&#65533; &#65533;?&#65533;&#65533;#&#65533;&#65533;u&#65533;&#65533;!^&#65533;&#65533;&#65533;&#65533;&#65533;<&#65533;0&#65533;&#65533; `H&#65533;&#65533;&#137;+ZH &#65533;&#392;&#65533;4t @&#65533;&#65533;#E&#65533;`&#65533;&#65533;&#65533;<&#65533;&#65533;|&#65533;&#65533;CN&#65533;&#65533;x&#65533;d&#65533;r&#65533;?&#65533;@ )&#65533;&#65533;L&#65533;t&#65533;&#1059;&#1257;Tf$&#65533;1&#65533;V&#65533; 9&#65533;&#65533;&#65533;\	t&#65533;Z&#65533;0@&#65533;&#65533;&#65533;KJ&#65533;(&#65533;a&#1211;U&#65533;"&#65533;&#65533;&#65533;&#65533;&#65533;M&#65533;%&#65533;&#65533;&#65533;W&#65533;H&#65533;80&#65533;&#65533;&#65533;$&#65533;
p&#65533;2&#65533;!&#65533;&#65533;K8&#65533;G&#65533;&#65533;&#65533;>&#65533;&#65533;F&#65533;"&#65533;L&#65533;T&#65533;&#1380;b&#65533;5&#65533;&#65533;e&#65533;&#65533;&#65533;{7&#65533;P1&#65533;&#6339;&#65533;&&#65533;cF&#65533;#&#65533;.E&#65533;&#65533;t&#65533;G&#65533;&#65533;&#380;8o&#65533;$&#65533;&#65533;&#65533;4`&#65533;&#65533;&#65533;wT&#65533;&#65533;&#65533;&#1362;t&#65533;>&#65533;2&#65533;&#65533;&#65533;&#65533;e&#65533;&#65533;&#65533;&#65533;&#65533;&#65533;Oo&#65533;&#65533;&#65533;F^T}&#65533;&#65533;^&#65533;E&#65533;F&#65533;&#65533;&#65533;@_1&#1567;}&#65533;	&#65533;xnx&#65533;&#65533;&#65533;&#65533;"&#65533;Hb_!&#65533;&#65533;b&#65533;*
&#65533;b&#65533;.&#65533; !&#65533; &#65533; !&#65533;Lavc56.1.100 ,&   &#65533; &#65533;  &#65533; &#65533;	H&#65533;&#65533;&#65533;&#65533;*\&#528;!&#65533;&#65533;	 &#65533;P&#65533;&#267;/&#65533;&#65533;&#65533;&#65533;&#65533;  8BI&#65533;&#65533;&#65533;S&#65533;\&#626;&#65533;&#727;)	&#65533;&#65533;iP&#65533;? &#65533;6&#65533;&#65533;&#65533;&#991; &#65533;
&#65533;y1dF&#65533;7g&#65533;&#65533;	&#65533;&#65533;&#1255;P&#65533;R4&#65533;p"&#170;#A&#65533;&#65533;&#65533;&#65533;G&#65533;VF)&#65533;&#65533;&#1651;ho.&#65533;&#65533;u&#65533;&#224;&#65533;&#65533;Dz&#65533;&#65533;E&#65533;G&#230;&#65533;&#759;&#65533;B&#65533;l+&#65533;*q&\&#65533;#&#65533;&#65533;&#65533;&#65533;_&#65533;&#65533;z&#65533;J&#65533;&#65533;&#65533;pd&#65533;'&#65533;&#65533;(&#1148;s&#65533;&#65533;DL&#65533;&#65533;&#65533; &#65533;S&#65533;&#65533;*&#65533;&#65533;I&#65533;d&#65533;
&#65533;9h _g(&#65533;&#65533;g&#65533;Z&#1646;N&#65533;&#65533;&#905;8&#65533;-&#65533;9s&#65533;D/0}:&#65533;&#65533;o&#65533;&#65533;&#65533;$l&#65533;&#65533;&#65533;&#65533;&#65533;&#65533;x&#65533;&#65533;&#65533;$&#65533;^ 
 8&#65533;&#65533;&#65533;	&#65533;&#65533;_&#65533;@&#65533;&#65533;&#1692;&#65533;U&#65533;cc&#65533;g&#65533;&#65533;%a&#65533;S&#65533;%&#65533;&#65533;0&#65533;&#65533;0&#65533;`&#65533;%&#65533;&#65533;&#65533;bH&#65533;< &#65533;&#65533;	P@mn-vx&#65533;8&#65533;F&#65533;&#65533;&#65533;t&#65533;Q&#65533;&#65533;O&#65533;&#65533;u&#65533;&#4559;>&#65533;&#65533;c&#65533;`&#65533;FQD&#65533;#| &#65533;4&#65533;"I&#65533;hej@	`_	`&#65533;/&#65533;&#65533;|$&#65533;
,&#65533;&#65533;&#65533;K0l&#65533;
,&#65533;&#65533;"J"t&#65533;Qg`dQE:&#65533;0&#65533;(&#65533;&#65533;P&#65533;MW&*&#65533;t&#65533;&#65533;&#65533;@)&#65533;&#65533;&#65533; &#65533;+&#65533;&#65533;&#65533;&#730;&#65533;8&#65533;L0&#65533;&#65533;&&#65533;&#65533;&#65533;&#65533; &#65533;&#65533;&#65533;(&#65533; BH"&#65533;}&#65533;&#65533;&#65533;Z&#65533;B	 4&#65533;&#65533;&#65533;z4&#65533;&#65533;&#65533;&#65533;&#65533;(&#65533;&#65533;#&#65533;&#65533;&#65533;&#65533;3&#65533;&#65533;&#65533;
.&#65533;D&#65533;6&#65533;rM/&#65533;&#65533;&#65533;&#65533;6&#65533;&#65533;Z&#65533;/&#65533;&#65533;&#65533;+&#65533;+e&#65533;H"|&#1281;&#65533;}&#65533;&#65533;&#65533;&#65533;\&#65533;&#65533;&#65533;&#65533;&#65533;:p&#65533;&#65533;!&#65533;&#65533;&#65533;K&#65533;&#65533;8&#65533;J.&#65533;&#65533;&#65533;&#65533;l&#65533;L&#238;&#65533;R&#65533; &#65533;R(&#65533;H_&#65533;&#65533;&#65533; &#65533;&#65533;&#65533;z&#65533;&#65533;D9[d&#65533;^I&#65533;C5&#65533;u3L&#65533;!&#65533;h&#65533;l+&#65533;&#65533;2&#691;&#65533;&#65533;&#65533;&#65533;&#1051;2\&#806;&#65533;&#65533;&#65533;FL&#65533;&#65533;FoD]L&#65533;A"&#65533;&#65533;&#65533;}
&#65533;A&#65533;8&#65533;&#65533;-&#65533;&#65533;&#65533;&#65533;wU&#65533;&#65533;y3&#65533;&#65533;	-|&#65533;)&#65533;&#65533;1x#]&#65533;&#65533;4&#65533;3&#65533;+&#65533;&#65533;rJ+&#65533;&#65533;RL&#65533;H&#65533;|&#1217;2"&#65533;&#65533;E]p&#65533;|&#65533;uX&#65533;U&#65533; &#65533; j&#65533;&#65533;aES&#65533;}&#65533;&#65533;FI&#65533;D&#65533; K&#65533;^K&#65533;!&#65533;+&#65533;K&#65533;w7&#65533;H&#65533;)9&#65533;&#65533;
*&#65533;&#65533;&#65533;|&#65533;&#65533;
*<&#65533;b&#65533;&#995;&#65533;&#65533;q!&#65533;L&#65533;]t?&#65533;&#65533;`Has&#65533;&#65533;W&#65533;?&#65533; &#65533;&#65533;A
&#65533;gU,&#65533;&#65533;:x-E z#<&#65533;&#65533;)&#65533;&#65533;&#65533;&#65533;&#65533;&#65533;n0&#65533;(7&#65533;&#65533;&#65533;iH&#65533;&#65533;8&#65533;!N!
C&#65533;N&#65533;&#65533; @&#65533;7&#65533;&#65533;e&#65533;!&#1095;2&#65533;&#65533;]&#65533;B&#65533;P&#65533;>&#65533;}&#65533;&#65533;&#65533;&#65533;(\5&#65533;&#65533;>&#65533;C&#65533;&#65533;:&#65533;&#65533;Y&#65533;&#65533;&#65533;f&#65533;&#65533;&#65533;6&#266;&#65533;&#65533;ht#&#65533;&#65533;&#65533;4&#65533;&#65533;&#65533;gI&#65533;S&#65533;0F8&#65533;!v&#65533;&#65533;&#400;&#65533;!&#65533;9&#257;i&#65533;&#65533;!
8&#65533;&#65533;p&#65533;&#65533;&#65533;&#65533;&#65533;A&#65533;&#65533;&#65533;&#65533;&#65533;"^&#65533;6p&#65533;\&#514;&#65533;0&#65533;}@&#65533;&#65533;&#65533;q/&#65533;&#587;E&#65533;&#65533;d&#65533;` &#65533;(4&#65533;&#65533;s&#65533;&#65533;TL&#65533;D&#65533;i&#65533;&#65533;&#65533; &#65533;9&#65533;x&#65533;&#65533;&#65533;&#65533;&#65533;w<9&#65533;&#65533;&#65533;&#65533; &#65533;!R8&#769;|&#65533;X&#65533;&#65533;&#65533;D,"&#65533;&#65533;&#65533;!&#65533;&#65533;&#65533;/d&#65533;
S&#65533;&#65533;&#65533;@&#65533;H&#65533;&#65533;N&#65533;#I&#226;G>&#65533;(8&#65533;&#65533;&#656;&#65533;6&#65533;`
&#65533;E &#65533;&#65533;q&#65533;cK&#65533;&#65533;v&#65533;&#65533;&#65533;&#65533;&#65533;8&#65533;Q&#65533;U&#65533;&#65533;m&#65533;&#65533;OQF9&#65533;&#65533;&#65533;[pB&#65533;hC&#65533;p&#65533;&#65533;&#65533;W&#65533;&#65533;X&#65533;)(Z>?&#65533;&#65533;
|&#65533;&#65533;
D !d >
&#65533;&O&#65533;&#65533;M&#65533;&#65533;."&#65533;&#65533;DL&#65533;&#65533;&#65533;aw&#1096;b&#65533;&#65533;&#65533;&#65533;v&#65533;Ch&#65533;&#65533;&#65533;4&#65533;!{&#65533;#&#65533;F*&#65533;&#65533;&#65533;g&#65533;&#65533;&#65533;&#65533;1&#65533;&#65533;A&#65533;&#65533;&#65533;!&#65533; F,&#65533;&#65533;s`&#65533;&#65533;`&#65533;&#65533;a&#65533;&#65533;&#65533;T&#65533;6&#65533;a^XBt@&#65533;&#65533;&#65533;&#65533;N4&#65533;&#65533;&#65533;&#65533;'&#65533;&#65533;u&#65533;&#65533;&#65533;s&#65533;&#65533;&#65533;&#65533;&#65533;7&#65533;&#65533;^Dc&#65533;`G4&#65533;&#65533;p&#65533;#&#65533;h&#65533;<&#65533;&#65533;&#65533;p<&#65533;p&#65533;1&#65533;0&#65533;&#65533;ap(cCOA&#65533;&#65533;y&#65533;&#65533;&#65533;*E
&#65533;&#65533;&#929;G&#65533;*Z&#65533;'&#65533; 
\&#65533;&#65533;&#65533; &#65533;@B'E&#65533;6&#65533;R&#65533;&#65533;&#65533;0k&#65533;&#65533;&#65533;&#65533;&#65533;&#65533;&#65533;&#65533;8&#65533;&#65533;P&#65533;&#65533;&#65533;&#65533;F96&#65533;&#65533;&#65533;&#65533;#&#42502;0N&#65533;?&#65533;&#65533;&#65533;*D&#65533;&#65533;&#65533;&#65533;&#65533;X&#65533;+V&#65533;&#65533;U&#65533;&#65533;&#65533;0  &#65533;F&#65533;&#65533;l&#65533;dILC&#65533;&#65533;
-&#65533;&#65533;	h`(&#65533; tP&#65533;^&#65533;&#65533;&#65533;@
&#65533;&#1815;&#65533;@&#65533;!&#65533;	&#128;]^p&#65533;&#65533;&#65533;&#65533;.p&#65533;^&#231;&#65533;}F8&#65533;&#65533;j&#65533;#&#65533;&#65533;*&#65533;&#65533;F&#65533;c&#65533;h&#65533;!&#65533;&#65533;&#65533;b4&#65533;XE0&#65533;"&#65533;&#65533;&#65533;pC&#65533;&#65533;Q&#65533;&#65533;W&#65533;&#65533;&#65533;&#65533;&#65533;&#65533;&#65533;*8&#65533;&#65533;	T&#65533;T&#65533;
&#65533;Z&#65533;8&#65533;&#65533;&#65533;&#65533; &#65533;&#65533;&#65533;J&#65533;&#65533;x&#65533;&#65533; &#65533; &#65533;^&#65533;&#65533;&#65533;X&#65533;7~&#65533;
[&#65533;&#65533;&#65533;8&#65533;&#65533;)&#65533;W&#65533;`+&#65533;&#65533;UT9&#1384;F*&#65533;&#65533;&#65533;b&#65533;>&#65533;1&#65533;&#65533;ac&#65533; #a&#65533;6&#65533;&#65533;m&#65533;&#65533;l &#65533;,\&#65533;	NX&#65533;&#65533;@&#65533; &#65533;>&#65533;	< &#65533;+<&#65533;
;(d&#65533;8&#65533;+<&#65533;&#65533;a&#65533;[B&#65533;&#65533; XB &#65533;&#65533;D&#65533;&#65533;.x&#65533;
\&#65533;&#65533;9&&#65533;1&#65533;&#65533;Oe&#65533;C&#65533;*&#65533;C&#840;+&#65533;&#65533;pE|	&#65533;i&#65533;&#65533;&#65533;&#65533;3&#65533;!&#65533;G8&#65533;&#65533;&#65533;&#65533;&#65533;&#65533;&#65533;&#65533;&#65533;&#65533;5pB&#65533;&#65533;&#65533;3&#65533;&#65533;&#65533;@&#65533;&#65533;&#65533;>x&#65533; &#65533;&#65533;s@"&#65533;bg&#65533;*&#65533;S&#65533;&#65533;&#65533;&#65533;c&#65533;&#65533;&#65533;-&#653;&#65533;]&#65533;&#65533;&#65533;Q&#65533;&#65533;EK&#65533;gT&#65533;&#65533;`,4&#65533;iY?"&#65533;%&#65533;#&#65533;!j&#65533;2&#65533;G&#65533;8&#65533;&#65533;&#65533;&#65533;&#65533;&#65533;&#65533;nC&#65533;&#65533;JZ'&#1312;g^&#65533;P&#65533;&#65533;&#65533;)8&#65533;&#65533;0&#65533;*d&#65533;$	&#65533;1m&#65533;&#65533;&#65533; ,&#65533;&#65533;W&#65533;&#65533;PS(-&#65533;&#65533;&#65533;m&#65533;c&#65533;FcwQw&#65533;&#65533;&#65533;(:4&#65533;&#65533;&#65533;W&#65533;&#65533;.&#65533;&#65533;&#65533;&#840;9&#65533;&#65533;&#65533;u<&#65533;y&#65533;c>~F&#65533;#~&#65533;6&#65533;sX&#65533;.
&#65533;.,'@&#451;&#1986;&#65533;&#65533;&#65533;^ &#65533;8&#65533;&#65533;`x|&#65533;&#65533;&#65533;&#65533;%DAO:&#65533;&#65533;D&#65533;&#65533;&#65533;H2&#65533;&#65533;&#65533;&#430;&#1757;&#65533;8%:&#65533;&#65533;&#65533;&#65533;&#65533;Z&#1242;v&#65533;#&#65533;&#65533;&#65533;U`&#65533;&#65533;&#65533;5&#65533;&#65533;&#65533;T&#65533;&#65533;&#65533;&#65533;g&#65533; q&#65533;&M&#65533;Vkp&#65533;&#65533;&#65533;n&#65533;&#65533;w\`\&#65533;Gprx&#65533;W@g&#65533;aP/&#1527;B&#65533;6 &#65533;&#65533;&#65533; &#65533; &#1968;&#65533;&#65533;&#65533;&#65533;&#65533;&#65533;F&#65533;E&#65533;0&#65533;&#65533;j&#65533;&#65533;&#65533;&#65533;j&#65533;Pe&#65533;&#65533;&#65533;&#65533;@k&#65533;Vkv`&#65533;p&#65533;`&#65533;&#65533;&#65533; 8&#65533;WVn&#65533;k&#65533;&#65533;W&#65533;PGp
&#65533;L@&#65533;&#65533;|,@`&#65533;`&#65533;U&#65533;&#65533;	&#65533;W&#65533;Cg&#65533;&#65533; !(&#65533;TEX&#65533;n&#65533;d
&#65533;P&#65533;&#65533; &#65533;&#65533;p&#65533;f@&#65533;&#65533;&#65533;&#65533;&#65533;`&#65533;`&#65533;0&#65533;&#65533;pU&#65533;&#176;&#65533;&#65533;&#65533;&#65533;&#65533;e&#65533;v&#65533;&#65533;&#65533;&#65533;&#65533;
&#65533;p&#65533;k&#176;p&#65533;&#65533;&#65533;Q&#65533;&#65533;{N&#65533;H@&#65533;J&#65533;G&#65533;v&#65533;&#65533;&#65533;g'akv&#65533;V0g&#65533; 	&#65533; @g&#1191; F"&#65533;|&#65533;&#65533;&#65533;}&#65533;!&P&#65533; &#65533;@&#65533;&#65533;&#65533;&#65533;&#65533;&#65533;&#65533; &#65533;p&#65533;Y&#65533;p&#65533;P&#65533;0&#65533;&#65533;
&#65533;&#65533;&#65533; 	&#65533; &#65533;&#65533;t&#65533;&#65533;&#65533;&#65533;&#65533;&#65533;&#65533;@&#65533;]W&#65533;&#65533;0&#752;l&#65533;u&#65533;&#65533;&#65533;&#65533; Q&#65533;&#65533;`J&#65533;y&#65533;i&#65533;&#65533;6&#65533;h&#65533;6 7~&#65533;P&#65533;W&#65533;%\&#65533; <&#65533;\(u $2N&#65533;&#65533;:ds&#65533;&#65533;&#65533;&#65533;&#65533;'P&#65533;
&#65533;&#65533;&#65533;&#65533;&#65533;&#1363;&#65533; c&#65533;&#65533;&#65533;&#65533;&#65533;-&#1328;&#65533;&#65533;&#65533;&#65533;H&#65533;&#1056;&#65533;&#65533;&#65533;&#65533;&#65533;&#65533;Ghz&#65533;&#65533;K(vz&#65533;&#65533;&#65533;
&#65533;&#65533;
&#65533;P&#65533;&#65533;&#65533;&#65533;&#65533;&#65533;&#65533;&#65533;&#65533;M@&#65533;a&#65533;(0&#65533;K&#65533;(&#65533;&#65533;ef&#65533;n&#65533;&#65533;%&#65533;x&#65533;&#1302;+&#65533;%*&#65533;m{&#65533;H&#65533;29s&#65533; &#65533;\ 
8&#65533;&#544;&#65533;&#65533;&#65533;&#65533;X&#65533;&#65533;&#65533;p&#65533; 4&#65533;p&#65533;&#65533;&#720;&#65533;&#65533;&#65533;&#65533;&#65533;&#65533;&#65533;&#65533;&#1039;G&#65533;&#65533;&#65533;g&#65533;z0z&#65533;[y&#65533; &#65533;&#65533;P&#65533;p&#65533; &#65533;`&#65533;&#65533;`k&#65533;]@&#65533;Lp)&#65533;[&#65533;Pr&#65533;L&#65533;]&#65533;v5`*p	i2&#65533;$&#65533;&#65533; &#65533;&#65533;&#65533;5&#65533;&#65533;I ~&#65533;!&#65533;] &#65533;@&#65533;&#65533;&#65533;&#65533;&#65533; &#65533;&#65533;h&#65533;&#65533;&#65533;
&#65533;&#65533;
&#65533;&#65533;&#65533; &#65533;&#65533;@&#65533;&#65533;&#65533;&#65533;&#65533;p&#65533;&#65533;P	&#65533;&#65533;z W&#65533;
:&#65533;&#65533;&#65533;&#65533;8&#65533;&#1051;&#65533;@&#65533;&#65533;&#65533;~&#65533;&#65533;&#65533;&#65533;ckp&#65533;K@&#65533;K&#65533;tsk L&#65533;V&#65533;&#65533; &#65533;y#&#65533;rX&#65533;&&#65533;%&#65533;&#65533;W
&#65533;wb&#65533;8&#65533;&#65533;i&#1185;S0&#65533;&#65533;&#65533;&#65533; &#65533;ih&#65533; &#65533;&#1984;&#65533;&#65533;	<&#65533;
&#65533;@&#65533;N&#65533;O&#65533;&#65533;&#65533;
z&#65533;&#65533;&#65533;[i&#65533;&#65533;&#65533;&#65533;&#65533;P	&#65533;0&#65533;@&#65533;&#65533;&#65533;&#65533;pZ&#65533;&#65533;P&#65533;u
oq&#65533;M&#65533;V&#65533;&#65533;&#65533;ue&#65533;*&#65533;l&#65533;6&#65533;&#65533;vP#P&#65533;{&#65533;&#65533;&#65533; &#65533;&#65533;$&#65533;&#65533; pm&#65533;&#65533;g/&#65533;:d&#65533;&#65533;&#65533;&#65533;	&#65533;&#65533;J:&#65533; y&#65533;&#65533;&#65533;&#65533;&#65533;&#65533;&#65533;&#65533;&#65533;4&#65533;&#65533;&#65533;&#65533;&&#65533;&#65533;&#65533;&#65533;&#65533;&#65533;&#65533;&#65533;&#65533;
&#65533; 	&#65533;&#65533;z&#65533;zp&#65533;j&#1668;&#65533;&#65533;&#65533; &#65533;&#65533;&#65533;&#65533;*&#65533;&#65533;&#65533;`&#65533;&#65533;&#65533;&#65533;&#65533;&#65533;R .ZW&#65533;4p&#65533;U`Y&#65533;W&#65533;fP&#65533;$&#65533;&#65533;_&#65533;H&#65533;'&#65533;*9 &#65533;3D&#65533;&#65533;:&#65533;&#65533;&#65533;&#65533; -P&#65533;(&#65533;&#65533;&#65533;&#65533;(&#65533;&#65533;&#65533;&#65533;9&#65533;&#65533;&#65533;	&#65533;&#65533;&&#65533;&#65533;&#65533;YJ&#1024;&#65533;&#65533; 	&#65533;p	`Z&#65533;&#65533;&#65533;&#65533;&#65533;&#65533;J&#65533;i
&#65533;&#65533;&#422;&#65533;W&#65533;`&#65533;&#1584;&#65533;&#65533;*&#65533;&#65533;p&#65533;&#65533;&#65533;@&#1200;&#65533;&#65533;_@aO&#65533;&#65533;Pp>6&#65533;n&#65533;X }s&#65533;&#65533;5&#65533; &#65533;  &#65533;&#65533;#&#65533;&#65533;#h}.e}&#65533;T&#65533;&#65533;&#65533;&#65533;po&#65533;&#65533;&#65533;p&#65533;p&#65533;&#65533;&#65533;&#65533;&#65533;]&#65533;&#65533;`
&#65533;`
&#65533;i&#65533;Y&#65533;&#784;&#1296;&#65533;;	Z&#65533;&#65533;	&#65533;&#880;&#65533;K&#65533;&#65533;&#1536;&#65533;P&#65533;&#65533;&#65533;&#65533;j&#65533;p&#65533;[&#65533;&#65533;| `&#65533;
&#65533;&#65533;&#65533;&#65533;
&#65533;&#65533;0d&#65533;&#65533;P0g&#65533;5}&#65533;&#65533;` &#65533;&#1594;&#65533;*&#65533;2*y &#65533;c~&#65533;&#65533;&#65533;:&#65533;&#65533;3&#65533; @&#65533;&#65533;h
&#65533;&#65533;&#65533;V&#65533;&#65533;%&#65533;p&#65533;&#1920;&#65533;&#65533;	&#65533;&#65533;&#1904;,&#65533;&#65533;ppK&#65533;v&#65533;&#65533;G	&#65533;&#65533; 	z&#65533;&#65533;&#65533;&#65533;&#65533;z&#65533;&#65533;&#65533;`&#65533;&#65533;&#65533;&#65533;&#65533;&#65533;@&#65533;&#65533; p&#992;iF7&#65533;pk&#65533;
&#65533;&#65533;`&#65533;
&#65533;
&#65533; &#65533;&#65533;&#65533;&#65533;&#65533;W&#65533;r&#65533;P&#65533;&#65533;&#65533;	 t&#65533;C`&#65533;*&#65533; P&#65533;r7&#65533;-&#65533;&A~&#65533;6!Z&#65533; [ 
&#65533;&#65533;&#65533;h&#65533;&#65533;I&#65533;&#65533;&#65533;&#65533;&#65533;&#65533;	&#65533; @&#65533;&#65533;{&#816;&#65533;&#65533;P&#65533;Z&#65533;z{	&#65533;&#65533;&#65533;p&#65533;&#65533;&#65533;zP	&#65533;&#65533;&#1568;&#65533;&#65533;&#65533;k{&#65533;&#65533;&#65533;Y^ &#65533;TL&#65533;
|&#65533;&#65533;^0&#1328;
u&#65533;&#65533;&#65533;i&#65533;&#65533;4p&#65533;&#65533;{&#65533;&#65533;&#1025; &#65533;%&#65533;&#65533;&#65533;[&#65533;b0&#65533;"&#65533;|&#65533;&#65533;&#65533;&#65533;&#65533;-`+,<&#65533;&#65533;X&#65533;&#65533;&#65533;6&#65533;&#65533;&#65533;&#65533;&#65533;7H&#65533;V&#65533;&#65533;`&#65533;&#65533;&#65533;k&#65533;&#65533; &#65533;&#65533;P&#65533;r;&#65533;R\	&#65533;&#65533;&#277;@&#65533;&#65533;&#65533;a&#65533;
&#65533;&#65533;uPv 5&#65533;5f&#65533; $&#65533;.&#65533;&#65533;&#65533;
V8U&#65533;&#65533;&#65533;&#65533;&#65533; &#65533;q&#65533;&#65533;Zg&#65533;2&#65533;&#65533;z&#65533;&#65533;&#65533;&#65533;&#65533;&#65533;&#65533;ZAx!&#1833;&#65533;&#65533;&#65533;&#65533; `pP
&#65533;&#65533;&#65533;p&#65533;&#65533;&&#65533;&#65533;&#65533;&#65533;I&#65533;&#65533;b&#65533;<~7&#65533;&#65533;&#272;&#65533;&#65533;P&#65533;&#65533;&#65533;&#65533;&#65533;&#65533;&#1600;&#664;0	&#65533;&#65533;&#656; &#65533;&#65533;&#65533;&#65533;&#65533;&#65533;&#65533;&#65533;&#65533;P&#65533;&#65533;&#65533;&#65533;j&#65533;`&#65533;&#65533;\ Q&#65533;&#65533;&#65533;
&#65533;&#65533;)&#65533;&#65533;k&#65533;&#65533;&#65533;&#65533;* ff&#65533;&#65533;1&#65533;&#65533;&#65533;&#1095;M&#65533;&#65533;>&#65533;j &#65533;A(&#65533;a&#65533; #H;&#65533;!&#558;&#65533;&#65533;V;8Q&#65533;F&#65533;@&#65533;&#65533;&#65533;&#65533;&#65533;&#65533;l&#65533;&#65533;|t&#65533;&#65533;"&#65533;&#65533;&#65533;@&#65533;&#65533;b&#65533;&#65533;&#65533;vk&#65533;vk&#65533;=,&#65533;&#65533;&#65533;&#65533;
z&#65533;[&#65533;&#464;&#65533;&#100787;VkW |&#65533;&#65533;co&#65533;&#65533;
&#65533;P&&#65533;0&#65533;&#65533;S &#65533;,@wW&#65533;4p&#65533;&#65533;+&#65533;s&#65533;?`&#65533;&#65533;&#65533;&#65533;W` &#65533;&#65533;&#65533; #8&#65533;I&#65533;&#533;!6d$&#65533;&#65533;&#65533;
&#65533;@&#65533;&#65533;&#65533;&#65533;&#1852;Jc&#65533;&#65533;&#1904;&#65533;P&#65533;&#65533;&#65533;&#65533;&#65533;p&#65533;0&#65533;&#65533;@g&#65533;&#65533;&#65533;&#1432;&#65533;&#1043;&#65533;&#65533;&#65533;&#65533;&#65533;l&#65533;:I\	&#65533;&#65533;j&#65533;&#65533;&#65533;W&#65533;(&#65533;q`E&#65533;@&#65533;&#65533;&#65533;
\&#65533;\&#65533;
&#65533;S@G&#65533;'&#65533;&#65533;&#65533;hr& &#65533;&#65533;P&#65533;Or&#65533; 	p:&#65533;&#65533; &#65533;&#65533;&#863;x&#65533; &#65533;*&#65533;K&#65533;l&#65533;&#65533;&#65533;&#1169;e`
&#65533;@&#65533;&#65533;&#65533;&#45581;&#65533;&#65533;h&#65533; &#65533;&#65533; &#65533;&#65533;&#65533;&#65533;&#65533;&#65533;&#65533;M&#65533;&#65533;@&#65533;&#65533;&#65533;&#65533;&#65533;&#65533;=	&#65533; 	{ &#65533;&#65533;&#65533;:&#65533;p&#65533;&#65533;Fjm&#65533;&#65533;&#65533;{&#65533;&#65533;lJ&#65533;&#65533;Y&#65533;&#65533;e&#65533;&#65533;_&#65533;\&#65533;G&#65533;,&#65533;R&#65533;&#65533;&#65533;f&#65533;&#65533;q<&#65533;&#65533;=&#890;""&#65533;h"&#65533;V&#65533;!V&#65533;B&#65533;&#65533;F]&#65533;&#65533;|&#65533;&#65533;13&#65533;~&#65533;`&#65533;&#65533;&#5817;&#65533;&#65533;r&#65533;&#65533;0&#65533;CY@&#65533;&#65533;x&#65533;&#65533;0&#65533;,&#65533;&#65533;l&#65533;&#65533;&#65533;&#65533;&#65533;&#65533;&#65533;5n&#65533;&#65533; &#65533;`A&#65533;&#65533;P&#65533;@&#65533;p&#65533;K lPj`&#65533;J&#65533;I&#65533;I@S K&#65533;&#65533;MH&#65533;,`)`&#65533;gg&#65533;&#65533;&#65533;&#65533;&#65533;x&#65533;&#65533;&#65533;$(&#65533;C&#65533;m&#65533; 3#]&#686;&#65533;!b&#65533;&#65533;F&#65533;U;&#65533;&#65533;&#2817;>1&#65533;&#65533;p&#65533;&#65533;&#65533;Pc&#1939;&#843;&#65533;!&#65533;&#2000;Xd&#65533;&#65533;&#65533;&#65533;&#65533;@&#65533;@&#1264;&#65533;&#65533;<	&#65533;&#65533;&#65533;2.&#65533;&#65533;&#65533;i&#65533;G&#65533;&#65533;&#65533;M&#65533;&#65533;vWPk6&#65533;&#65533;v&#65533;I&#65533;&#1907;T&#65533;Kp&#65533;&#65533;&#65533;`&p&#65533;&#65533;&#65533;&#65533;&#65533;O&#65533;0+0&#65533;&#65533;1&#65533;"&#65533;&#65533;&#1628;&#1891;&#65533;&#65533;&#65533;&#65533; B&#65533; &#1569;6&#65533;&#65533;&#65533;\&#65533;&#65533;<&#65533;&#65533;&#65533;&#65533;&#65533;&#1966;&#65533;&#65533;X&#65533;+&#970;8&#1017;&#65533;/&#65533;&#65533;0
7f&#65533;&#65533;n@&#65533; &#65533; &#65533;r&#65533;&#65533;&#65533;&#65533;l&#65533;`	&#65533;&#65533;H&#65533;y&#65533;K&#65533;l&#65533;t&#65533;#Z&#65533;J&#65533;v[&#65533;.&#65533;H&#65533;Rwpw&#65533;o&#65533;p&#65533;&#65533;&#65533; &#65533;p\&#65533;H?&#65533;&#65533;&#65533;%&#65533;&#65533;&#65533;H&#65533;q !&#65533; "V&#65533;wq&#65533;&#65533;&#65533;{&#65533;&R G &#65533;&#65533;&#65533;P*&#65533;2<&#65533;&#65533;N&#65533;x&#65533;r&#65533;&#65533;&#1984;
&#65533;p&#65533;&#65533;Hp &#65533;d&#65533;&#65533;&#65533;f&#65533;	&#65533;&#65533;&#65533;&#65533;)&#65533;`/&#65533;&#65533;>&#65533;&#65533;&#65533;&#65533;&#65533;&#65533;K&#65533;&#65533;oI&#65533;R.&#65533;G&#65533; wj&#65533;&#65533;&@&#65533;q&#65533;&#65533;o&#65533;q("Og&#65533;&#65533;&#65533;&#65533;&#1123;&#65533;/]!&#65533;&#65533;9&#65533;3&#65533;+&#65533;&#65533;K!&&#65533;&#65533;&#65533;P&#65533;&#65533;&#592;&#65533;&#65533;I&#65533;&#65533;&#65533;&#65533;
 &#65533;&#65533;)\&#65533;>}&#65533;U&#65533;U&#65533;&#65533;i&#65533;Y6&#65533;&#65533;a&#65533;&#268;".\&#65533;&#65533;I2&#65533;%NH*9&#65533;&#65533;;&#65533;&#65533;i&#65533;&#65533;$
(L&#65533;@&#65533;&#65533;M&`h&#65533;	&#65533;&#65533;	)~&#65533;&#1040;T&#65533;8&#65533;&#65533;1b&#65533;$@$8`&#65533; d]&#65533;&#65533;@&#65533;c&#65533;>(&#65533;&#65533;?m&#65533;&#65533;O&#65533;\&#65533;p&#65533;xKW&#65533;^&#65533;}&#65533; &#65533;,B&#65533;&#1189;&#65533;&#65533;u&#49069;k&#65533;&#65533;&#1847;n&#65533;&#925;(&#65533;r&#65533;s&#65533;x&#65533;&#65533;35F&#65533;&#65533;P&#65533;Ruat&#65533;&#65533;=&#65533;0Y&#65533;8iR&#65533;e&#65533;&#65533;l#&#65533;IH&#65533;#&#65533;&#65533;d&#65533;NL'm&#65533;&#65533;&#65533;y&#65533;&#65533;&#65533;/zjj(&#65533;I&#65533;+M&#65533;AC&#65533;+&#65533;6@&#65533;&#65533;AZ&#65533;8Az&#65533;a,P&#65533; &#65533;&#65533;&#1078;&#65533;&#65533;&#65533;&#65533;&#65533;0@&#65533; &#65533;&#65533; 6 &#65533;Z~a&#65533;d&#65533;Y&#477;v(cG&#65533;y.&#65533;&&#65533;&#610;a&#65533;&#65533;h&,&#65533;3&#1702;&#65533;.&#65533;XeFq-m,&#65533;&#65533;K&#65533;A&#65533;.&#65533;&#65533;h7%&#65533;C&#65533;&#65533;&#65533;&#65533;&#53789;&#65533;&#65533;AH'B!&#201;&#65533;v:&#65533;'^H&#65533;&{&#65533;&#65533;'&#65533;L&#65533; )<&#65533;&#899;8&#65533;h@&#65533;&#65533;&#65533;: &#65533;&#65533;&#65533;&#65533;&#65533;&#65533; x&#65533;&#65533;.&#65533;&#65533;&#65533;.&#65533;&#65533;O@?&#65533;&#65533;&#65533; 
H&#65533;Zdu&#65533;&#65533;o"&#65533;&#65533;y$&#65533;%d&#65533;&#65533;&#65533;&#65533;&#65533;&#65533;g&#65533;&#65533;>1&#65533;c:qB&#65533;cVy&#65533;&#65533;&#65533;&#65533;= &#65533;#
&#65533;&#65533; &#65533;1&#65533;pb&#65533;&~&#65533;$Zp&#65533;&&#65533;&#17955;$%&#65533;d!Nx&#65533;g_&#65533;&#65533;9&#65533;&#65533;&#65533; &#740;<p&#65533;)&#65533;&#192;LH`&#65533;4&#65533;&#65533;6&#65533;j3&#65533;&#65533;<&#65533;?&#65533;&#65533;&#1683;/&#65533;&#1674;&#65533;O{&#65533;&#65533; &#65533;@EYjQlQ]&#65533;&#65533;&#65533;v4&#65533;f^tA&#65533;^&#65533;&#65533;&#65533;&#65533;y	e4&#65533;@&#65533;&#65533;Tp%&#65533;&#65533;T&#65533;i&#65533;&#65533;1&#1635;;&#65533;&#65533;2!c\&#65533;@&#65533;	&#65533;~C&#65533;*&#65533;&#65533;"Xc&#65533;3&#65533;&#65533;%[&#65533;`&#65533;L`&#65533;&#65533;'&#65533;&#1280;N&#65533;&#1412;&#65533;T&#65533;&#65533;&#65533;8 a&#65533;@h&#65533;&#65533;r&#65533;&#65533;J38s,&#65533;&#65533;oN&#65533;&#65533;&#65533;K&#65533;&#65533;&#1850;&#65533;m&#65533;&#65533;:AkX&#65533;_&#65533;&#1125;&#65533;&#65533;&#1873;p&#65533;mz1&#340;^nq&#65533;^x&#65533;&#65533;\>9c2&#65533;0&#65533;&#65533;&#65533;&#65533;&#274;KFv&#65533;:&#65533;&#34956;3&#65533;hB&#65533;%&#65533;`b	&#65533;&#65533;0&#65533;&#1335;(&#65533;&#65533;?&#65533;}&#65533;`M*RI$&#65533;p!&#65533;&#65533;+&#65533;&#65533;&#65533;&#65533;&#65533; &#65533;&#65533;&#65533;&#65533;&#1155;&#65533;&#65533;ad&#65533;!&#65533;&#65533;L M&#65533;&#65533;&#65533;\q&#65533;\&#65533;&#65533;&#65533;/&#65533;&#65533;,&#65533;z&#65533;&#65533;&#65533;?&#65533;t&#148;CgA41&#65533;&#12637;y&#24983;&#65533;e&#65533;e&#65533;PG&#65533;nv&#65533;&#65533; &#65533; &#65533;rh&#65533;C&#65533;,a	&#65533;]&#65533;&#65533;`&#65533;&#65533;&#65533;v&#1794;
2[&#65533;hp0 b	@A&#65533;&#65533;&#65533;+&#65533;`	m&#65533;&#65533;ql&#65533;&#65533;&#65533;&#65533;k&#65533;B
\&#65533;&#65533;&#65533;`	K&#65533;RN )m`i\&#128;8&#1025;(&#65533;#p &#65533;&#65533; &#65533;i&#329;&#65533;3&#65533;V 68&#65533; &#65533;&#65533;.&#65533;&#65533;//&#65533;"&#65533;&#65533;&#65533;" h &#65533;&#65533;&#65533;&#65533;A7Y0
B|&#65533;-LA&#65533;R&#514;&#65533;&#65533;*g&#65533;m&#65533;T&#65533;3&#65533;x$2&#65533;a&#65533;&#65533;-Q&#65533;J("V`&#65533;Y&#65533;&#65533;&#65533;&#65533;+&#65533;&#65533;X&#65533;2&#65533;&#65533;,&#65533;&#65533;&#65533;&#65533;&#65533;&#65533;&#65533;&#65533;`&#65533;`	4p&#65533;&#65533;&#65533;&#65533;&#65533;E!bdy&#65533;UK&#65533;&#65533; 8&#65533;]&#65533;&#65533;@b&#65533;&#65533;P&#65533;a"@&#65533;@&#65533;&#65533;.&#65533;@.&#65533;&#65533;&#65533;&#65533;&#65533;&#65533;&#65533;O&#65533;F&#65533;Y&#65533;by&#65533;&#65533;7&#65533;&#65533;7q(L&#65533;&#65533;&#65533;)>&#65533;&#65533;m&#65533;&#65533;&#65533;&#65533;&0&#65533;Ll&#65533;h&#65533;&#65533;&#65533;HK&#65533;!&#65533;&#65533;&#65533;&#65533;0&#65533;`&#65533;-&#65533;o&#65533;&#65533;&#65533;&#65533;&#65533;F<b&#65533;&#65533;D&#65533;&#65533;$&#65533;!Hh
<`&#65533;\&#65533;m&#65533;B&#65533;&#65533;`:&#65533;&#65533;R&#65533;&#65533;@xZ&#65533;N&#65533;&#65533;&#65533;\&#65533;&#65533;4&#65533;+&#65533;$&1&#65533;&#65533;&#65533;h>S&#65533;&#65533;$ l&#65533;{j&#65533;b&#65533;)&#65533;&#65533; e&#65533;&#65533;)&#65533;&#65533;&#65533;Z&#65533;b_&#65533;E&#65533;v&#65533;9&#65533;&#65533;&#65533;P'/~Q
R&#65533;&#65533;g &#65533; '&#65533;Mt&#65533;h &#65533;&#65533;&#65533;J$&#65533;E&#65533;&#65533;&#65533;&#65533;:&#65533;&#65533;&#65533;X&#65533;v`&#65533;G&#1536;&#65533;"&#65533;* &#65533;&#65533;&#65533;&#65533;&#65533;&&#65533;P&#65533; 
#&#65533;@&#65533;&#65533;@ha@@h&#65533;&#65533;i&#65533;^&#65533;B+E &#65533;m=M&#65533;&#65533;9&#65533;j&#1024;&#65533;	&#1256;
h&#65533;&#65533;FE&#65533;-L}&#65533;[&#65533;&#65533;&#65533;&#65533;&#65533;g&#65533;j&#65533;@a
&#65533;&#65533;&#65533;&#65533;%&#65533;,~&#65533;p&#65533;&#65533;&#65533;&#65533;D&&#1082;&#65533;L&#65533;B&#65533;<&#65533;d&#65533;&#65533;&#65533;&#65533;5&#65533;c&#65533;+
&#65533;&#65533;OZ&#65533;dz&#65533;+&#65533;7&#65533;&#65533;&#65533;`&#65533;6&#65533;&#65533;l@#`&#65533;&#65533;/&#65533;@&#65533;4h&#65533;5&#1568;h0(&#65533; jP&#65533; Q&#65533;&#65533; u&#65533;B &#65533;&#65533;k&#65533;&#65533;OP&#65533;p&#65533;&#65533;`U&#65533;&#65533;>&#65533;&#65533;&#65533;&#65533;&#65533;L?&#65533;&#65533;p0&#65533;6&#65533;I{&#65533;&#65533;&#65533;&#65533;&#65533;&#65533;&#65533;&#65533;&#65533;&#65533;&#65533;&#65533;F`&#65533;c&#65533;&#65533;&#65533;,&#1969;&#65533;_&#65533;p&#65533;`&#65533;Y&#635;&#65533;R&#65533;&#65533;&#65533;&#1540;&#65533;nA&#65533;3l&#65533;q&#65533;!&#65533;&#65533;&#65533;&#65533;9&#65533;w&#1795;"&#65533;a&#65533;t&#65533;6&#65533;&#65533;&#65533;}&#65533;&#65533;&#65533;P&#65533;^&#65533;&#65533;&#65533;&#65533; K&#65533;B!&#65533;pJ&#65533;`<&#65533;H&#65533; &#65533;&#65533;&#65533;&#65533;&#65533;&#65533;&#65533;W&#65533;Q&#65533;&#65533;?D&#65533;L&#65533;&#65533;&#65533;$&#65533; 2{&#65533;['&#65533;&#65533;L^&#65533;&#65533;z&#65533;&#65533; &#65533;&#65533;>N]n]&#65533;'&#65533;#&#715;-&#65533;@&#65533;&#65533;&#65533;D]&#1515;&#65533;&#65533;&#65533;;&#65533;&#65533;&#65533;]`&#65533;&#65533;&#65533;6Z?&#65533;&#65533;h&#65533;&#65533;h&#65533;&#65533;6&#65533;
&#65533;p]&#65533;&#65533;`&#65533;&#65533;0b&#65533;&#65533;6&#65533;1&#65533;J&#65533;X&#65533;&#57792;&#65533;q&#65533;kP#KRN4&#706;2&#65533;&#65533;	K&#65533; &#65533;2&#65533;$ :&#65533;A	$&#65533;&#65533;F8&#65533;&#65533;&#65533;"&#65533;&#65533;&#65533;Z&#65533;~&#65533;f&#65533;&#65533;c&#65533;&#65533;<`;@@&#65533;&#65533;&#65533;=aa &#65533;#&#65533;D`&#65533;&#65533;55y&#65533;k&#65533;&#65533;e&#65533;/ &#65533;&#65533;&#65533;;O\7s+-~Q&#65533;L&#65533;&#1695;@+)&#1547;m_&#65533;"&#65533;":&#65533;&#65533;&#32380;>&#65533;&#65533;&#65533;%R&#65533;a&#65533;&#65533;&#65533;&#65533;&#65533;	h,&#65533;&#1216;R&#65533;&#65533;&#65533;&#65533;&#65533;)&#65533;&#65533;&#65533;\&#65533;&#65533;&#65533; ZaX$	@&#65533;&#65533;&#65533;Z C&#65533;&#65533;&#65533;&#65533;60&#65533;&#65533;&#65533;&#65533;&#65533;&#65533;I\cQ9&#65533;&#65533;&#583;E &#65533;?&#65533;{&#65533;x :9 @ &#65533;x#&#65533;&#65533;&#65533;/&#65533;&#65533;&#65533;b&#65533;&#65533;&#65533;&#65533;)jQ&#65533;X&#65533;"&#1713;/Z3q&#65533;&#1891;&#65533;&#65533;&#65533;J&#65533;&#65533;n&#65533;&#65533;&#65533;!Iq&#65533;&#65533;&#65533;&#65533; 8&#65533;a&#65533;X&#65533;0*a&#65533;6S.&#65533;~%"&#65533;&#65533;k,#T&#65533;&#65533;&#65533;x&#65533;&#65533;&#65533;&#65533;&#65533;n%&#65533;0W&#65533;!&#65533;&#65533;&#65533;$&#65533;piI&#65533;&#65533;UXA2oj\R&#65533;&#65533;
( 2R ` &#65533;!#&#65533;&#65533;x&#65533;&#65533;&#65533;
&#899; 	&#1054;&#65533;=&#65533;&#65533;&#65533;0=&#65533;&#65533;&#65533;2&#65533;.nj&#65533;Y&#65533;=O&#65533;&#65533;&#65533;&#12595;&#1213;&#65533;
/&#65533;&#65533;6&#65533;c&#65533;&#65533;I/YO&#65533;&#65533;&#65533;A@&#65533;8X>8Pcxh0&#65533;?&#65533;&#65533;6&#65533;&#65533;r7l@&#65533;K`&#65533;l&#65533;z(V&#65533;'&#65533;&#1273;!$x&#65533;(&#65533;&#65533;#&#65533;	&#65533;pGX&#65533;H&#65533;GpXp&#65533;K-&#65533;&#65533;&#65533;&#65533;&#65533;&#575;&#65533;&#65533;&#65533;eZ&#65533;&#65533;&#714;&#65533;|&#65533;&#65533;&#65533;:&#65533;":&#65533;@"&#65533;&#65533;&#1211;@&#65533;(&#65533;B0&#1475;2`&#65533;&#65533;&#65533;&#65533;N&#65533;G|6&#65533;/^@Y&#65533;&#1915;+R&#65533;&#65533;&#65533;J/h&#65533;2P3A &#65533;&#65533;&#65533;7@a&#65533;&#65533;px&#65533;@&#65533;&#65533;&#65533;K&#65533;Fbk&#65533;u3&#65533;~(&#65533;jp&#65533;0p&#65533;j&#65533;' .&#65533;!*`&#65533;'&#65533;H&#65533;&#65533;&#380;CV&#65533;Bh&#65533;:&#65533;-&#513; H \&#65533;&#65533;&#65533;9 #&#65533;&#65533;&#65533; 2 &#65533;c&#65533;P&#65533;;&#65533;&#65533;C&#65533;&#65533;w&#65533;&#65533;A&#65533;`&#65533;%s&#65533;'&#65533;&#65533;Z&#65533;&#65533;X&#65533;&#65533;&#65533;&#1667;6T:M&#65533;w&#65533;S R&#65533;&#65533;0&#65533;&#65533;2&#65533;O&#65533;8&#65533;S0ER&#65533;&#65533;Bh\&#65533;&#65533;V8&#65533;80&#65533;@&#65533;&#65533;.(&#65533;6&#65533;0=&#65533;&#65533;fx,[&#65533;j@&#65533;0x&#65533;Mr&#65533;%&#65533;&#341;&#65533;&#65533;(&#65533; &#65533;/&#65533;&#65533;&#65533;:&#65533;&#65533;H&#65533;K&#706;,&#65533;&#65533;L+&#65533;*&#65533;F&#65533;(&#65533;P &#65533;"&#65533;a&#65533;&#65533;&#65533;<q&#65533;&#65533;&#65533;;&#65533;&#65533; |&#65533;&#65533;&#65533;\&#65533;@&#1538;:&#65533;.&#1459;&#65533;D&#65533;&#65533;|&#65533;4+YH&#65533;&#65533;&#65533;}&#65533;d03&#65533;&#65533;n&#65533;^&#1540;88&#65533;&#65533;^&#65533;_&#65533;&#65533;^&#65533;&#65533;4&#65533;Q@&#65533;V&#65533;&#65533;7@&#65533;&#65533;!I&#65533;&#65533;&#65533;!&#65533;&#65533;a&#65533;[\5&#65533;&#65533;5 &#65533;4&#65533;&#65533;4&#65533;0 &#1025;&#65533;R&#65533;(!&#541; J>x&#65533;G`&#65533;`&#65533;/&#65533;,&#65533;EC&#170;&#65533;H d&#1189;p &#65533;&#65533;-&#65533;<&#65533;&#65533;'2&#65533;0 &#65533;`&#65533;&#65533;`&#65533;&#65533; &#65533; &#65533;x&#65533;&#65533;]&#65533;G{&#65533;&#65533;x&#65533;&#65533;'&#65533;&#65533;GYx&#65533;G&#814;Z&#65533;oxS&#65533;>&#65533;.[@&#65533;&#65533;:]P&#65533;&#65533;&#65533;&#65533;&#65533;&#65533;&#65533;V&#65533;&#65533;v8_0&#65533;&#65533;&#65533;&#65533;R&#65533;2 &#65533;q&#65533;%&#65533;&#65533;&#65533;i&#65533;&#65533;ZlX&#65533; p*H.&#65533;I0X&#1537; -&#65533;&#65533;&#65533;&#65533;-Q	&#65533;?p&#65533;eX0&#65533;&#65533;&#65533;,P6&#1537;H ]&#65533; d&#65533;&#65533;&#65533;i&#65533;p&#65533;&#65533;dN&#1307;&#65533;&#65533;+@&#65533;z X &#65533;&#65533;&#65533;"&#65533;0&#65533;A&#65533;#o&#65533;&#65533;&#65533;}&#65533;&#65533;X&#65533;N(N&#65533;&#65533;v &#65533;&#65533;N&#65533;O@&#65533;o&#65533;63&#65533;&#65533;R`&#65533;&#65533;D&#65533;&#261;h&#65533;V0&#65533;VP8P &#65533;&#65533;B\H&#65533;&&#65533;'P&#65533;bs&#65533;6&#65533;6&#65533;&#65533;)&#65533;&#65533;&#65533;H&#65533;&#1153;&#65533;8-x`&#65533;G&#65533;&#65533;&#65533;.&#35363;&#65533;T&#65533;bV&#65533;&#65533;&#65533; &#65533;&#65533;&#65533;A&H5&#1930;&#65533;&#65533;p9 8G&#65533;&#65533;&#65533;&#65533;&#65533;
&#65533;&#65533;+z&#65533;vQR&#65533;xX'&#65533;P&#65533;)&#65533;X&#65533;X&#65533;Z&#65533;pX]x'Np&#65533;3&#65533;u&#65533;3&#65533;&#1023;t+&#65533;P&#65533;8&#325;^h9mqu&#65533;:&#65533;&#65533;#[19&#65533;,&#65533;&#65533;?p&#65533;u&#65533;&#65533;&#65533;c&#1792;x&#65533;'&#65533;&#65533;&#65533;&#65533;&#65533;P:P&#65533;;&#65533;&#65533;&#65533;x&#65533;x&#65533;&#65533;&#65533;+P&#65533;&#65533;/PS&#65533;&#65533;&#34206;b&#65533;(&#65533;&#65533;&#65533;&#65533;&#65533;&#65533;J bB&#65533;&#65533;&#65533;&#65533;&#1084;&#65533;&#65533;"&#65533;9&#65533;^&#1397;&#65533;&#1355;_%&0&#65533;[P&#65533;dP(&#65533;&#65533;TVePw@R&#65533;&#65533;9
&#65533;&#1875;T&#65533;T(\@;5S2&#65533;HPh&#65533;p&#65533;n&#65533;W&#65533;&#65533;&#65533;H&#65533;o&#65533;&#65533;"&#65533;T0wM&#65533;+`&#65533;g`&#65533;&#65533;SV *&#65533;&#65533;&#65533;-&#65533;&#65533;Fh<&#65533;<&#65533;E&#1027;;&#65533;= XP&#65533;&#65533;`&#65533; -&#65533;&#65533;&#65533;* &#65533;1I&#65533;2&#65533;H&#65533;H&&#65533;&#65533;&#65533;&#65533;&#65533;
&#65533;&#65533;<&#691;&#65533;&#65533;TY&#65533;&#65533;&#65533;N&#65533;&#65533;&#65533;&#65533;4&#65533;&#65533;@&#65533;YO@dHd&#65533;&#65533;P(&#65533;]p&#65533;`&#65533;&#65533;&#65533;&#65533;Vcpc &#65533;PH&#65533;&#65533;bh&#65533;<:^&#65533;i&#65533;&#65533;\&#65533;b&#65533;WhT@&#65533;O0&#65533;28&#65533;T0n&#65533;&#1794;E&#65533;gx,a&#65533;k&#65533;&#65533;:C;&#65533;<&#65533;&#65533;&#65533;&#65533;:(<&#1539;=&#65533;/<&#65533;&#65533;&#65533;U&#65533;!&#65533;&#65533;&#65533;&#65533;%0q&#65533;&#65533;&#65533;&#65533;\&#65533; p&#65533;8&#65533;&#65533;&#65533;&#65533;9U&#65533;&#65533;&#65533;&#65533;\+&#65533;hbY#D&#65533;( ~&#65533;&#65533;d&#65533;em&#65533;&#65533;s&#65533;Np][&#65533;=:TX&#65533;g&#65533;H/{T&#65533;^&#65533;&#65533;\p^&#65533;&#65533;V&#65533;&#65533;i&#65533;&#65533;iP^g&#517;q&#65533;B(&#65533;R&#65533;'&#65533;+yH&#65533;$Yc&#65533;|&#65533;&#65533;ucax&#65533;&#65533;G&#65533;;5&#1027;!&#65533;/&#65533;&#65533;_&#65533;&#65533;#&#65533;b<&#65533;&#65533;/&#65533;&#65533;+&#65533;&#65533;-&#65533;&#65533;&#65533; &#65533;&#65533;&#65533;&#65533;&#65533;#&&#65533;&#65533;>&#65533;J&#65533;&#65533;&#65533;x9x&#65533;J&#65533;&#65533;&#65533;&#65533;&#65533;&#65533;&#65533;(T&#65533;p o&#65533;d&#65533;2Z&#65533;9O&#65533;&#65533;+&#65533;[8&#65533;&#65533;&#65533;&#425;HZ@[&#65533;9&#33034;A&#65533;Q&#65533;&#65533;&#420;&#65533;W&#65533;r8r&#65533;s&#65533;b&#65533;U&#65533;SA9(p+&#65533;V &#65533;&#65533;'8&#65533;axF&#65533;&#65533;+&#65533;;&#65533;H&#65533;"0&#65533;U&#65533;=0&#65533;"&#65533;'&#65533;&#65533;.&#65533;&#65533;6&#65533;&#65533;&#65533;&#65533;`&#641;d*&#65533;7&#&#65533;&#65533;&#65533;&#65533;&#65533;p<&#65533;&#65533;p&#65533;&#65533;&#65533;U K&#65533;K&#65533;&#65533;&#65533;&#65533;[8&#65533;y&#65533;P&#65533;d&#65533;&#65533;}F&#65533;Y&#65533;Y &#65533;N&#65533;&#65533;b&#65533;&#65533;&#65533;u&#1541;&#65533; Z&#65533;X c0&#65533;N&#65533;&#65533;<&#65533;mh&#65533;3&#65533;&#65533;Q&#65533;^&#65533;Zr&#65533;&#65533;tH&#65533;|&#65533;v&#65533;B@&#65533;7 &#65533;&#65533;0&#65533;P&#65533;%&#65533; &#1536;`&#65533;+&#65533;&#354;f f&#65533;b&#65533;" &#65533;!&#65533;&#65533;=p&#65533;&#65533;6K0#&#65533;&#65533;g&#65533;&#65533;&#65533;&#65533;&#65533;*%1I &#65533;&#1088;C &#65533;&#65533;P&#65533;&#65533;&#65533;&#65533;j$6I&#65533;sLG#&#65533;&#65533;&#65533;b&#65533;w&#65533;&#65533;&#65533;B&#1541;}&#65533;&#65533;q&#65533;&#65533;yX&#65533;d&#65533;&#65533;_&#65533;&#65533;[@qHn&#1542;m&#65533;^&#65533;&#65533;d&#65533;&#65533;[&#65533;&#65533;o`&#65533;b&#65533;&#65533;o 9e&#1963;}&#65533;p &#65533;t@&#65533;&#65533;b&#65533;&#65533;S &#65533;B&#65533;&#65533;20Pp&#65533;&#65533;&#65533;&#65533;&#65533;&#65533;&#65533;&#65533;(&#65533;&#65533;&#65533;gXF&#65533;&#65533;.&#65533;Jp&#65533;&#65533;&#65533;"&#65533;b&#65533;&&#65533;"h=&#65533;
&#65533;jr&#65533;&#65533;M"&#65533;&#65533;m\&#65533;&#65533;J&#65533;&#65533;&#65533;&#65533;&#65533;&#65533;&#65533;&#65533;(&#65533;s)&#65533;&#65533; &#12416;` &#65533;&#1333;&#65533;b&#65533;`R.2&#65533;AY&#65533;S&#65533;&#65533;VcH&#65533;&#65533;&#65533;M&#65533;b(o`&#65533;o&#65533;&#65533;b&#65533;&#65533;&#65533;w&#65533;&#65533;&#65533;&#65533;y&#65533;y`i&#65533;&#21318;h0	&#65533;\xr iu&#65533;}&#65533;r&#65533;&#65533;WPU8Q W&#65533;b@&#65533;-&#65533;&#65533;0&#65533;1&&#65533;&P.X&#65533;a&#65533;,&#65533;Gh&#65533;&#65533;&#65533;&#65533;= (<X&#65533;D&#65533;*&#65533;&#65533;F&#65533;b
&#65533;&#65533;&#65533;&#65533;!&#65533;(np1&#65533;&#65533;1o&#65533; 0  &#65533;(&#65533;j&#65533;&#65533;&#65533;&#65533;xNs$&&#65533;{&#65533;&#65533;.^&#65533;&#65533;&#65533;&#65533;&#65533; &#65533;&#65533;&#65533;P&#65533;&#65533;&#65533; @&#65533;@q`o&#65533;&#65533;&#65533;&#65533;&#65533;&#65533;&#65533;kd(&#65533;o8&#65533;[&#65533;&#65533;s&#65533;q&#65533;dT&#65533;!&#65533;vc&#65533;S\xag&#65533;&#65533;n&#65533;ix&#758;{&#65533;
&#65533;t@eg &#65533;&#65533;t&#65533;D(&#65533;&#65533;`'@&#65533;@p&#65533;2h&#65533;&#65533;WP&#65533;W@+&#65533;&#65533;&#1667;/N&#65533;&#65533;&#65533;&#65533;]&#65533;~&#65533;_gp  &#65533; &#65533;u&#65533;i- Q&#65533;B&#65533;@&#65533;2&#65533;&#65533;&#65533;&#65533; &#65533;&#65533;&#65533;&#65533;&#65533;&#65533;L&#65533;:^@&#65533;d&#65533;&#965;&#65533;q&#65533;{&#65533;@=x3Os\p&#65533;&#65533;&#65533;7/O&#65533;R,&#65533;T&#65533;dX&#65533;q@>&#65533;&#65533;^&#65533;Zn@&#65533;q&#65533;VH&#65533;B&#555;7 &#65533;V&#65533;&#65533;&#65533;&#65533;{@&#65533;&#65533;~t{&#65533;&#65533;GOr&#65533;rxtu gx&#65533;\ &#65533;U^g8Vb87&#65533;>@gH/p&#65533;&#65533;&#65533;b"&#65533;&#65533;Vyu&#65533;&#65533;&#65533;&#65533;&#65533;&#65533;/&#65533;:Xj
&#65533; &#65533; #&#65533; &#65533;&#65533;&#65533;x&#65533;&#65533; P&#65533;&#65533;pL&#65533;&#65533;&#65533;&#603;<&#65533;| &#65533;&#65533;l?&#65533;&#65533;&#65533;&#65533;&#65533;&#65533;&#65533;4&#65533;&#350;&#65533;yH&#65533;+&#65533;&#65533;=R`wS&#65533;&#1218;0P&#65533;&#65533;r&#65533;#\&#65533;b&#65533;&#65533;tM>2(Qn&#65533;W&#65533;II&#65533;v&#65533;y&#65533;&#65533;gx&&#65533;&#65533;&#65533;j&#65533;g`&#65533;jH&#65533;iP&#65533;i &#65533;Wa&#65533;&#65533;W&#65533;&#65533;&#65533; Q&#65533;u&#1440;&#65533;"&#65533;W&#65533;&#65533;"&#65533;q&#65533;&#65533;_&#65533;&#65533;&#65533;&#65533;&#65533;&#65533;&#65533;&#65533;&#65533;"&#65533;
&#65533;
p  &#65533;&#65533;&#65533;%sD '&#65533;s &#65533;e &#65533;&#65533;@&#65533;cG &#65533;&#65533;	~&#65533;x&#65533;G&#65533;&#65533;[p&#65533;w`c&#65533;&#65533;*&#65533;K[8{Z&#65533;\&#65533;u&#65533;&#65533;&#1862;r&#65533;&#65533;|BA&#65533;&#65533;@&#65533;'A(&#65533;q&#65533;p@&#65533;sH&#65533;SV&#65533;S&#65533;D&#65533;&#65533;h gU9rFmUD&#65533;&#65533;&#65533;z&#65533;&#65533;&#65533;&#65533;)u\&#65533;J&#65533;&#65533;Q&#65533;Jx&#65533;&#65533;TD&#65533;={,]j&#65533;&#65533;J=E&#65533;X&#65533;&#65533;&#65533;&#528;CfR&#65533;i&#65533;&#65533;tH&#65533; &#65533;&#65533;
 &#65533;&#65533;&#65533;(ht&#65533;&#65533;=&#65533;&#65533;&#65533;&#65533;&#65533;Z&#65533;&#65533;&#65533;
&#65533;&#65533;&#65533;[&#466;&#65533;U+ i	&#65533;&#65533;&#813;u&#65533;j!&#65533;&#65533;&#1324;Z&#65533;&#65533;&#65533;&#65533;E&#65533;T([&#65533;L&#1890;u&#65533;&#65533;m&#65533;}3&#65533;&#65533;(A&#65533;Q&#65533;r&#1387;U+_&#65533;|u;GnZ&#65533;m&#65533;&#65533;Qs&#65533;Y&#65533;`&#1250;Mc&#65533;'&#1131;g&#65533;T&#65533;B&#65533;J&#65533;E&#65533;&#65533;&#65533;&#1066;J&#65533;&#65533;&#65533;r&#65533;%&#65533;(&#65533;5#ii&#65533;&#65533;|&#65533;Bg&KnP&#65533;&#65533;C&#65533;~&#65533;OP&#65533;h&#65533;

D&#65533;&#65533;@[B&#65533;&#65533;&#65533;&#65533;&#65533;&#65533;&#65533;&#65533;&#65533;&#65533;&#65533;&#65533;5lZ$&#65533;&#65533;-&#65533;&#65533;R&#65533;-z&#65533;2K,&#65533;p&#65533;`'&#65533;&#65533;"&#65533;)&#65533;l&#65533;
b&#65533;&#65533;A/&#536;&#65533;Fc&#65533;r&#65533;(&#65533;&#65533;bL+&#65533;&#65533;R&#65533;e&#65533;&#65533;r&#65533;=&#65533;t3M0&#65533;&#65533;&#65533;K.&#65533;&#65533;&#65533;bY.&#65533;&#65533;&#65533;J}&#65533;6&#65533;C&#65533;&#65533;&#65533;+&#65533;Q&#65533;Z4&#65533;&#65533;0z(&#65533;\%{&#65533;a%J&#65533;0c&#65533;&#65533;x&#65533;&#65533;&#65533;&#65533;&#65533;&#65533;L&#65533;Ig&#65533;5&#65533;&#1027; 8 &#65533;{&#65533;&#38108;s&#65533;7&#65533;Tm&#65533;&#65533;|A&#65533;&#65533;&#65533;W &#65533;W&#65533;k&#65533;&#65533;UXl% -	&#65533;&#65533;2&#65533;&#65533;&#1184;'&#65533;p&#65533;,&#65533;LXJ&&#65533;&#65533;&#65533;&#65533;'&#65533;f&#65533;	)f&#65533;!&#65533;&#65533;&#65533;2J1&#65533;p&#65533;M7&#65533;/&#65533;&#65533;&#65533;M;&#65533;t&#65533;M/&#65533;&#65533;*&#65533;4&#65533;&#65533;R&#65533;!&#65533;2H~&#65533;L.&#65533;&#65533;&#65533;(H&#65533;&#65533;E!!&#65533; &#65533;&#65533;&#65533;
$&#65533;U&#65533;%&#65533;&#65533;2SIr&#65533;4&#65533;ut&#65533;&#65533;u1U`&#65533;&#65533;59&#65533;l&#65533;7&#65533;{n&#65533;yu&#65533;&#65533;&#65533;&#65533;m&#65533;&#65533;&#65533;Vz&#65533;a @ &#65533;&#65533;V&#65533;&#65533;R&#65533;,&#65533;$&#65533;0&#65533;&#65533;&#65533; 'y&#65533;&#65533;&#65533;.&#65533;&#65533;&#65533;I(&#65533;&#65533;B&#65533;'g&#65533;a&#65533;&#65533;&#65533;b&#65533;&#65533;&#65533;v&#65533;
(&#65533;&#65533;M8&#65533;&#65533;&#1678;&#65533;&#65533;&#65533;&#65533;&#65533;9&#65533;&#65533;&#65533;&#65533; ~&#65533;R\lA&#65533;&#65533;&#65533;&#65533;!&#65533;&#65533;J!o&#65533;B&#65533;+ul&#65533;&#65533;#O63&#65533;p&#65533;2S&#1208;V&#65533;&#65533;H#{Tr.&#65533;&#65533;&#65533;&#65533;&#65533;&#65533;D@&#65533;izg&#65533;u&#65533;]&#65533;P~&#65533;&#65533;r| &#137;&#65533;'&#1441;&#65533;&#65533;&#65533;&#65533;&#65533;&#65533;b&#65533;&#65533;{&#160;&#65533;&#65533;&#65533;)-&#65533;&#65533;I&#65533;'&#65533;&#65533;&#65533;qt&#65533;	.&#65533;&#1794;&#747;&#348;RF&#65533;&#65533;&#65533;
(&#65533;&#65533;&#65533;K7&#65533;&#65533;&#65533;9&#65533;#M/&#65533;&#65533;&#65533;c+~&#65533;&#65533;GLQ&#65533;_r&#65533;H\&#65533;&#65533;&#65533;)&#65533;,&#65533;&#65533;"&#65533;,&#65533;&#65533;dC.3ckYn&#65533;&#65533;&#65533;&#65533;&#65533;0&#65533;&#65533;&#65533;&#65533;^&#65533;&#65533;>7pww&#65533;8&#859;T|&#65533;&#65533;&#65533;&#65533;&#65533; &#65533;)&#65533;&#65533;[KV5 &#65533; e@&#65533;6f&#65533;y&#65533;&#65533;&#65533;D'd&#65533;&#65533;&#65533;&#65533;:C&#65533;&#65533;`*&#1029;&#65533;q&#65533;1N&#65533;A&#513;&#65533; (DQ&#65533;.8"&#65533;9&#897;&#65533;9#E"
&#65533;/&#65533;&#65533;_8
&#65533;&#65533;&#65533;8&#65533;&#65533;&#65533;&#65533;&#65533;&#65533;=&#65533;_cs&#65533;&#65533;&#65533;&#65533;&#65533;Ml&#832;&#65533;&#65533;&#773;6/&#65533;`L?&#65533;@" &#65533;&#65533;&#65533;d&#65533;&#65533;T 8&#65533;	&#65533;$&#65533;&#65533;
f&#65533;=&#65533;&#65533;q&#65533;&#448;&#65533;2`&#65533;&#65533;K-0hR&#65533;&#65533;&#65533;&#65533;&#65533;P(HF&#65533;3&#65533;&#65533;e&#65533;	E$Q&#65533;
&#161;&#65533;&#65533;F7&#65533;1+Y9&#65533;V&#65533;"&#924;&#65533;
b iG&#65533;P1&#65533;&#65533;&#65533;?|akp&#65533;	l&#65533;8&#65533;aQ&#65533;&#65533;#&#65533;&#65533;&#367;	&#65533;kZ
_&#65533;.1e^w&#1027;&#65533; q&#65533;Fx)Mi&#65533;&#65533;A&#65533;&#65533;kb&#65533; y &#65533;g&#65533; 
&#65533;p|T&#65533;&#65533;&#65533;@a	x&#65533;,6F&#65533;Y$&#65533;&#65533;@&#65533;&#65533;,X&#65533;ZPH&#65533;])va&#65533;8&#65533;&#65533;B&#65533;@E&#65533; &#65533;&t&#65533;	e&#65533;\1<P&#65533;&#65533;&#65533;&#65533;5&#65533;&#65533;&#65533;i&#65533;&#9541;p9>#&#65533;<&#1200;&#65533;1&#65533;&#65533;(8&#65533;&#65533;&#65533;&#65533;&#65533;&#65533;G`#&#768;&#65533;&#1552;&#65533;%&#65533;&&#65533;&#1858;&#65533;&#65533;&#65533;P>&#65533;&#65533; &#65533;&#1524;N&#65533;H&#347;EXwG=&#65533;)&#65533;L\&#65533;&#65533;&#65533;&#65533;&#65533;&#349;e0E/7&#65533;Ytl.&#65533;&#65533;)JQT&#65533;"&#65533;D&#65533;'&#65533;&#65533;&#65533;N&#65533;*&#65533;&#65533;D&#528;W9&#65533;"&#65533;&#65533; 
&#65533;&#65533;"&#1272;QH&#65533;q$D&#65533;&#65533;&#1376;&#65533;2&#65533;hT#&#1512;&#65533;3&#65533;!F&#65533;&#65533;X&#65533;"&#65533;&#65533;fT)&#65533;9&#65533;1&#65533;&#65533;F&#65533;b&#65533;wh&#65533;&#65533;&#1446;&#65533;3R Hu&#65533;&#1902;I&#65533;4:&#1385;&#65533;&#65533;&#65533;8h&#939;&#65533;-_iX&#65533;&#65533;&#598;|U&#65533;&#65533;X>dAY&#65533;&#65533;&#65533;&#65533;*h&#65533;^&#65533;Bd&#65533;HB&#15369;8&#65533;&#65533;AdZ&#65533;&#65533;Ax&#65533;&#65533;&#65533;(h&#65533;&#65533;&#65533;hd&#65533;~H+&#65533;gc&#65533;&#65533;4&#65533;Q&#65533;eT&#65533;&#65533;x&#65533;3V&#65533;&#65533;gX&#888;D6&#65533;&#65533;L&#65533;	&#65533;&#65533;Df&#65533;|
&#435;&#65533;&#65533; n&#65533;I&#65533;D`-i&#1837; 0&#65533;&#65533;xs*T&#65533;_&#65533;V7q&#65533;:&#65533;XP&#65533;R,&#65533;r&#65533;&#65533;gA
N&#65533;&#65533;&#65533;H&#65533;-&#65533;&#65533;&#152;&#65533;f8C&#65533;n&#65533;	3&#65533;&#65533;&#65533;&#65533;&#517;(&#65533;0&#65533;3t&#65533;&#65533; FSCiD&#65533;&#65533;8!&#65533;&#65533;&#65533;&#65533;.&#255;&#65533; &#65533;0&#65533;&#65533;gXC&#65533;x&#65533;2&#65533;&#65533;a"&#65533;@&#65533;R&#65533;&#65533;`&#65533;&#65533;m}&#65533;&#1155;,bss&#65533;&#65533;&#65533; ` &#65533;x&#65533;_ &#65533;D&#65533;&#65533;P&#65533;&#65533;&#65533;&#65533;&#65533;Qoe\),7A&#65533;&#65533;R&#65533; &#65533;,H&#65533;&#65533;W&#65533;b&#65533;&#65533;!rm&#65533;]&#65533;&#65533;T&#65533;&#65533;`&#65533;
A&#65533;U&#65533;&#65533;r7&#65533;&#65533;&#65533;` k&#65533;@&#65533;&#65533;&#65533;&#65533;k&#65533;&#65533;&#65533;X&#65533;#n3U0&#65533;&#65533;&#65533;m&#65533;5&#65533;&#65533;f`&#65533;8,&#65533;&#65533;p>"&#65533;J&#65533;V&#65533;>}&#65533;&#65533;&#65533;@k.z&#65533;&#65533;&#65533;&#65533;n!&#65533;TJ&#65533;;&#65533;&#1268;P&#65533;&#65533;i&#65533;&#65533;&#65533;&#1225;2&#65533;&#65533;q&#65533;&#65533;&#65533;. &#65533;h&#65533;Y&#65533;&#65533;M&#65533;&#499;&#65533;&#65533;&D824&#65533;&#65533;h&#65533;P&#65533;&#65533;M&#65533;&#65533;&#65533;E@q&#65533;A&#65533;&#65533;v&#65533;(b.&#65533;5&#65533;B"&#65533;x&#337;Tq&#65533;j+8&#65533;&#65533;m0&#65533;&#65533;`hX&#65533;&#65533;&#65533;&#65533;5&#65533;&#65533;"X &&#65533;&#65533;&#65533;&#1286;&#65533;WB&#65533;u,&#65533;&#65533;&#65533;.5&#65533;]O&#65533;#-v  r&#65533;7&#65533;B&#65533; <&#65533;&#65533;&#65533;J~
&#65533;&#65533;?&#65533;?&#65533;A NqV?&#65533;&#65533;.b1*N&#794;&#65533;.E&#65533;r&#65533;3&#65533;:&#65533;&#65533;&#65533;)>&#65533;d2&#65533;&#65533; FQ`&#65533;e !n&#65533;&#65533;2$B%-)9&#65533;&#65533;&#65533;B&#65533;&#876;&#65533;&#65533;5&#65533;Q&#65533;&#65533;MY&#65533;`&#65533;+&#65533;&#65533;&#65533;&#65533;&#65533;&#65533;&#65533;7&#65533;Q&#65533;'>&#65533;n&#65533;&#65533;G&#65533; &#65533;&#65533;&#65533;T&#65533;i>e&#65533;O&#65533;;~&#65533;&#65533;&#65533;&#65533;?&#65533;&#65533;Z&#65533;&#65533;&#65533;A\&#65533;&#65533;&8!~^&#65533;B&#65533;@&#65533;&#65533;u&#65533;&#65533;|&#65533;&#65533;'&#65533;&#65533;&#65533;Q&#65533;&#65533;&#65533;(&#65533;4&#65533;"&#65533;&#65533;&#65533;QC4&#65533;&#65533;x&#65533;m&#65533;WI]&#65533;&#65533;A&#65533;&#65533;E+&#245;\C&#65533;Y&#65533;p|t&#65533;F&#65533;xI&#65533;&#65533;&#65533;&#65533;&#65533;A&#65533;&#65533;(Zn%_&#65533;!&#65533;&#65533;u&#65533;&#65533;&#65533;&#65533;1&#65533;@EP&#65533;&#65533;P&#65533;&#65533; dE9&#65533;&#65533;&#65533;&#65533;&#65533;m&#65533;&#65533;)NZ&#65533;Y&#65533;&#65533;|&#65533;&#65533;'&#65533;&#1578;q&#65533;lB&#65533;&#65533;B&#65533;e&#65533;&#65533;e&#65533;&&#65533;&#65533;&#65533;lB&#65533;L&#65533;*&#65533;B/&#65533;L^&#65533;&#65533;&#65533;&#65533;*&#65533;&#65533;+&#65533;,&#65533;&#65533;n&#65533;&#65533;"8&#65533;2L&#65533;~-&#65533;&#65533;=34X&#65533;&#65533;2d&#65533;]3&#1793;&#65533; &#65533;G&#65533;"!n&#65533;&#65533;6
&#65533;&#65533;-UX,_&#65533;&#65533;&#65533;|Pb&#65533;&#65533;&#1095;Ve&#65533;&#65533;q&#65533;&#65533;:&#65533;%&#128; &#65533;&#65533;&#1949;&#65533;&#65533;q@a&&#65533;&#65533;&#497;&#65533;&#65533;}&#65533;9&#65533;&#65533;A(&#65533;&#65533;&#65533;&#65533;&#65533;&#65533;&#65533;3&#65533;&#65533;9T9&#65533;G&#65533;!d&#65533;iL:&#65533;&#65533;0&#65533;&#65533;&#65533;&#65533;W-9,CD4&#65533;&#65533;&#65533;	&#65533;%&#65533; F@!&#65533;&#65533;&#65533;
&#65533; >&#65533;&#65533;9&#65533;&#65533;\&#65533;M{&#65533;&#65533;&#65533;mbv&#65533;&NvYtE l&#65533;P&#65533;)&#65533;&#65533;]&#65533;&&#65533;&#65533;Q&#65533;&#65533;&#65533;&&#65533;&#65533;A&#65533;A&#65533;l&#65533;'&#65533;&#65533; &#65533;&#65533;C&#65533;&#65533;&#65533;&#65533;&#65533;<&#65533;9&#65533;1<&#65533;1H&#65533;3 4\&#65533;2 B&#65533;&#65533;<5&#65533;&#65533;3&#65533;&#65533;9&#65533;*&#65533; 8&#65533;#&#65533;&#65533;&#65533;&#65533;&#65533;&#65533;&#65533;&#65533;&#65533;&#65533; &#65533;&#65533;"&#65533;&#65533;#&#65533;SR>@S&#65533;&#65533;{De&#65533;&#65533;?&#65533;&#65533;&#65533;b&#65533;&#65533;>"(&#65533;Z&#65533;&#65533;[&#65533;&#65533;/ &#65533;=HY^&#65533;Y&#65533;&#65533;H&#65533;BZ&#65533;u-&#65533;&#65533;&#65533;l&#65533;D~U/&#65533;&#65533;&#65533;&#65533;)&#65533;B&#65533;LC8P&#65533;+&#65533;&#65533;3<32#4LC5&#65533;&#65533;DA,BI5eM&#65533;&#65533;&#65533;!&#65533; H4 X	&0P&#65533;8
&#65533;8%
>&#65533;&#65533;&#65533;&#65533;9&#65533;U8&#65533;&#65533;\&#65533;P&#65533;?&#65533;&#65533;&#65533;&#65533;WWVP>"&#65533;&#65533;&#65533;.@WYz&#65533;&&#65533;' C&#65533;h&#172;&#65533;&#65533;&#65533;l&#65533;_XH&#65533;&#65533;b%9F&#65533;&#65533;D6&#145;&#65533;&#65533;"&#65533;&#396;&#65533;&#65533;{&4&#65533;2&#65533;&#65533;&#65533;&#65533;&#65533;M&#65533;5L&#65533;I&9&#65533;&#65533;&#65533;&#65533;&#65533;DB$&#65533;A&#65533;&#65533;#9ehn&#65533;Q&#65533;`#>&#65533;&#65533;&#65533;<&#65533;U&#65533;IUhT&#65533;&#65533;&#65533;X&#65533; &#65533;&#1568;a:&#65533;Z&#65533;&#65533;&#65533;/&#65533;&#163;8&#65533;&#65533;=H&#65533;y&#65533;&#65533;e&&#65533;&#65533;&#65533;&#65533;&#65533;&#65533;-&#65533;&#561;L&#65533;U&#65533;0T &#65533;&#65533;&#65533;"&#65533;&#65533;*&#65533;"&#65533;K&#65533;&#65533;+&#65533;h&#65533;9C5@+&#65533;BJZ&#65533;d&#65533;&#65533;"DA&#65533;&#65533;&#65533;A &#65533;ch&#1703;&#65533;&#65533;&#65533;&#65533;'
e&#65533;&#65533;&#65533;E (h&#65533;-@Q @S&#65533;&#65533;^ 
&#65533;A&#65533;T(Y&#65533;]pjB&#65533;&#65533;_L&#65533;&#65533;&#65533;&#65533;?&#65533;&#65533;}&#65533;&#65533;&#613;&#65533;B1&#65533;&#65533;&#65533;&#65533;N!&#65533;(&#65533;B0&#65533;&#162;&#65533;&#65533;}&#65533;&#65533;&#65533;!$&#65533;&#65533;m&#65533;!8+&#65533;&#65533;d&#65533;&#65533;U&#65533;:&#65533;#, &#65533;\	K &#65533;}&#65533;&#65533;P&#65533;
jizi&#65533;Y&#65533;&#65533;-@U&#65533;GRd&#65533;j&#65533;i&#65533;&#65533;?l &#65533;2&#65533;C2&#65533;Up&#65533;Z&#65533;]
&#65533;&#65533;&#65533;&#65533;&#65533;&#65533;B&#65533;l&#65533;)&#65533;B|&#65533;)&#65533;(K&#65533;&#65533;%&#937;&#65533;+ &#65533;4&#65533;&#65533;*`H&#65533;"L*"&#65533;3&#65533;&#140;&#65533;&#65533;&#65533;yVC&#65533;&#65533;&#65533;&#65533;&#65533;&#65533;&#65533;D8&#65533;&#65533;&#65533;&#65533;&#65533;j
z&#65533;&#65533;-&#65533;&#810;&#65533;&#65533;{d%&#65533;jU&#65533;&#65533; &#65533;&#65533;4%&#65533;&#1415;J ` &#65533;/&#65533;8dN&l&#65533;q&#65533;&#65533;H'&#65533;&#65533;&#65533;tB'&#65533;&#65533;&#65533;~(&#65533;*&#65533;.&#65533;B&#65533;&#65533; &#65533;%kPCaN&#65533;3&#65533;@4&#65533;,&#65533;&#65533;+&#65533;&#1487;&#65533;5P&#65533;d]C6t*&#65533;&#65533;&#65533;&#65533;=+$&#65533;K|DA"&#65533;V&#65533;&#65533;*:&#65533;&#65533;&#65533;&#65533;j&#65533;JT&#65533;G9&#65533; &#65533;G&#65533;
&#65533;,&#65533;Dl&#65533;&#65533;c} L(.&#65533;&#65533;&#65533;:$)&#65533;&#65533;,&#794;&#65533;&#65533;&#65533;,x&#65533;)&#65533;vE&#65533;'&#65533;*&#65533;&#65533;&#65533;B.&#65533;B4,&#65533;&#65533;&#65533;l7|9\&#65533;@H5&#65533;&#65533;)&#65533;&#65533;+ &#65533;0&#65533;!p&#65533;50&#65533;&#65533;.&#65533;&#65533;6.3)&#65533;@&#65533;&#65533;D&#65533;:]&#65533;&#65533;+&#65533;&#65533;&#65533;ii&#65533;:t&#65533;&#65533;FZ&#65533;m&#1654;&#1618;mQ$&#65533; &#65533; &#1742;&#65533;&#65533;jE[x&#65533;!&#65533;&#65533;:l&#65533;&#65533;r&#65533;&#65533;&#65533;q')&#65533;-&#65533;)ta&#729;B&#65533;&#65533;&#65533;(`&#65533;&#65533;vg+m7\9&#65533;&#65533;^3R1 B&#65533;"&#65533;AN&#130;#,i&#65533;$i&#1060;&#65533;ng&#65533;&#65533;2&#65533;T0\&#65533;&#65533;	t&#65533;Ah&#65533;&#1284;&#65533;&#65533;&#65533;&#65533;f&#65533;&#65533;;vm&#65533;B&#65533;&#65533;L%
&#65533;S&#65533;&#65533;0&#65533;7%&#65533;&#65533;&#65533;&#65533;&:&#65533;d&#65533;&#65533;&#65533;7&#65533;-l&#65533;&#65533;Y&#65533;&#666;&#65533;&#65533;&#65533;&#65533;B(!&#65533;F^(&#65533;W&#717;&#65533;(&#65533;&#65533;(`&#65533;*&#526;&#65533;2&#65533;&#65533;5&#65533;/&#65533;&#65533;&#65533;l$&#65533;&#65533;B0@&#65533;&#65533;-3,C0l&#65533;0&#65533;&#65533;&#65533;B&#65533;0&#65533;&#65533;#&#65533;g&#65533;&#65533;&#600;&#65533;M&#65533;D&#65533;&#65533;&#65533;&#65533;e&#65533;&#65533;n&#65533;&#65533;&#65533;&#65533;&#65533;-c"&#65533;$ES6&#65533;	&#65533;G>&#65533;Et&#65533;y!&#65533;;&#65533;-|&#65533;.&#65533;&#208;&#65533;m&#65533;&#65533;&#65533;&#1708;}%&#65533;&#787;&#65533;&#65533;'&#65533;&#65533;&#65533;)&#65533;(4V8&#65533;C&#65533;E&#65533;d9&#65533;+ &#65533;TOC&#65533;&#65533;"$&#65533;pc9 &#65533;&#65533;&#65533;H&#65533;&#65533;+&#65533;&#65533;&#65533;&#65533;1&#65533;&#65533;M@&#65533;&#65533;&#65533;&#65533;&#65533;&#65533;Q&#65533;	^&#65533;&#65533;&#65533;Ry&#65533;&#65533;Be&#65533;&#65533;&#65533;vpQ&#65533;&#65533; &#65533;&#65533;&#65533;(&#65533;&#65533;B(&#65533;;&#65533;2&#65533;Xr&#65533;&#65533;&#65533;p_|&#65533;&x
&#65533;&#65533;&#65533;<B`&#65533;&#65533;B&#65533;ua&#65533;3&#65533;+m&#65533;&#65533;*&#65533;p.&#65533;&#65533;A&#65533;$MnK:&#65533;#&#65533;$d&#65533;&#65533;# Lt 0H&#65533;&#65533;&#65533;Q&#65533;+&#65533;R-&#65533;&#65533; &#65533;&#65533;&#65533;O&#65533;=;&#65533;&#65533;4&#65533;&#65533; &#65533;m6'&#65533;Ph&#65533; &#65533;&#65533;)&#65533;&#65533;<&#65533;&#65533;6&#65533;B)&#65533;
)&#65533;&#65533;/&#1562;&#65533;&#65533;&#65533;&#65533;Q2&#65533;&#65533;&#65533;H^&#65533;`^!&#65533;&#65533;*&#65533;&#65533;&#829;B4D&#65533;g&#1625;,&#65533;&#1629;&#65533;Ri tnC$&#65533;W/&#65533;&#65533;.+&#65533;&#65533;&#65533;&#65533;#&#65533;&#65533;l&#65533;&#65533;&#65533;&#65533;&#65533;V#&#65533;&#65533;,&#65533;&#65533;&#65533;Jpn&#65533;&#65533;Q1&#65533;&#65533;&#65533;&#65533;&#65533;&#65533;GK@&#65533; &#65533;@&#65533;`&#65533;&#65533;&#729;.WLP[&#65533;@&#65533;)&#65533;;&#65533;8&#65533;&#65533;&#65533;.&#1282;O&#65533;&#65533;_h&#65533;&&#65533;s&#65533; 5%&#65533;&#65533;q+&#65533;!X&#65533;4|&#399;&#65533;&#65533;X&#65533;&#65533;&#65533;H-#,&#65533;&#65533;&#65533;&#65533;*&#65533;&#65533;` T-&#65533;!,&#65533;&#65533; &#65533;&#65533;g$&#65533;A|&#65533;A&#65533;TtW 9jS"&#65533;&#65533;&#65533;j&#65533;&#65533;&#65533;&#65533;&#65533;OQ&#65533;-;y0&#65533;(&#65533;T&#65533;tc&#65533;P &#65533;&#65533;)&#65533;&#65533;;&#65533;&#65533;&#2026;_-d&#65533;*&#65533;&#65533;&#65533;<&#30355;9&#65533;ct( &#65533;"|&#65533;{&#65533;n&#65533;&#65533;&#65533;P&#65533;|A"&#65533;c9D"&#65533;A&#65533;"$&#65533;&#65533; ,p1+&#65533;!;" &#65533;hK&#65533;( &#65533;|&#65533;7w&#65533;l]&#65533;\&#65533;u_&#65533;&#65533;&#65533;E&#1513;H&#65533;hP&#65533;&#65533;EV&#65533;&#65533;>&#65533;&#65533;wyw   &#65533;&#65533;,C8#C/u&#65533;e&#65533;&#65533;O&#65533;
y&#65533;&#65533;&#65533;&#65533;&#65533;1&#65533;8u&#953;&#184;&@&#65533;oD&#65533;Xx"&#65533;"&#65533;y"\8 hj.&#65533;&#65533;p&#65533;8 &#65533;&#65533;&#65533;6YcDHB&#65533;AEG-W@n&#65533;&#65533;1&#65533;&#65533;+s&#65533;&#65533;[`?@&#65533;&#65533;&#65533;&#65533;P&#65533;{,PP( &#65533;4&#65533;&#65533;&#65533;K9&#176;&#65533;[&#65533;&#65533; &#65533;'&#65533;&#65533;: &#65533;-&#65533;&#65533;&#1644;9P&#65533;&&#65533;&#65533;&#65533;@&#65533;/&#65533;&#1815;M5&#65533;&#65533;&#1038;&#65533;&#65533;{u'1&#65533;y&#65533;&#65533;&#65533;! B&#65533;LA&#65533;o"$ @[&#65533;y&#65533;l&#65533;$&#65533;&#65533;&#65533;o@#,&#65533;A&#65533;&#65533;$&#65533;&#65533;$4w&#65533;&#65533;to&#65533;^'&#65533;&#65533;g&#65533;&#65533;~4&#65533; 4 &#65533;&#65533;&#65533;&#65533;&#65533;jBN&#65533;&#65533;]:q&#65533;&#65533;&#65533;%&#65533;&#65533;:&#65533;&#65533;:&#65533;B&#65533;&#65533;7&#65533;Q&#65533;?Yu&#1044;&#65533;&#65533;&#65533;&#65533;&#65533;/&#65533;&#65533;&#65533;&#65533;&#65533;+&#65533;BE&#65533;B&#65533;&#65533;&#65533;&#65533;&#65533;&#65533;&#65533;&#65533;A&#65533;pAHQBh*Y7&#65533;6&#65533;&#65533;&#65533;j"<&#65533;*D&#65533;H&#65533;&#65533;&#65533;&#65533;&#65533;&#1852;&#65533;5s]&#65533;&#65533;?(&#65533;&#65533; &#65533;@&#65533;&#65533;&#65533; &#65533;&#65533;&#53983;((&#65533;[z|H&#65533;V.&#65533;&#65533;c&#65533;&#65533;&#65533;&#65533;&#65533;!&#65533;&#65533;6$2'&#65533;&#65533;&#65533;|&#65533;M&#65533;)&#65533;&#65533;&#65533;&#65533;&#65533;&#65533;B&#65533;,n.&#65533;v&#65533;P&#65533;&#65533;&#65533;B&#65533;A &#65533;N &#65533;AE&#65533;0&#65533;H&#65533;p&#65533;&#65533;A&#65533;&#65533;&#65533;@&#65533;&#65533;#&#774;&#65533;oM&#65533;&#65533;*&#65533;&#65533;"(D&#65533;&#65533;AH&#65533;&#65533;&#65533;&#65533;K&#65533;}4&#65533;3 H&#65533;&#65533;&#65533;r&#65533;&#65533;}&#65533;&#65533;&#65533;4 &#65533;#E[&#65533;jhx&#65533;&#65533;&#65533;&#65533;pbL&#65533;&#65533;, $%&#65533;&#65533;;&#771;;&#65533;&#65533;-&#65533;&#65533;&#65533;h&#65533;,&#65533;B&#65533;:&#65533;z&&#65533;&#65533;&#1647;J!&#65533;A^uA&#257; 4&#65533;4&#65533; (P&#65533;P&#65533;&#65533;&#65533;,PA &#65533;&#65533;~v&#65533;&#65533;&#65533;&#65533;2&#65533;&#65533;* DBK&#65533;$T&#65533;s_ T&#65533;&#65533;'"@D&#65533; a@&#65533;&#65533;H&#65533; &#65533;&#65533;DT&#65533;&#65533;&#65533;&#65533; @&#65533;&#65533;&#65533;&#65533;&#65533;
8*&#65533;g&#65533;"&#65533;&#65533;'OP	&#65533; &Q&#404;9&#65533;&#65533;&#533; &#65533;&#65533;&#65533;&#65533;O&#65533;&#1977;s&#65533;M&#65533;&#65533;O&#65533;z&#65533;jL&#1511;3h&#65533;&#65533;&#65533;&#65533;)^&#65533;Z&#65533;t&#65533;&#65533;2d&#65533;t&#65533;&#65533;	%H&#65533;&#65533;mB&#65533;&#65533;&L&#65533;p&#65533;&#65533;U&#65533;V&#65533;r&#65533;j&#65533;Uy9Z&#65533;H&#65533;&#65533;E&#65533;&#65533;.ZiQIA &#65533;D&#65533; P&#65533;0P B&#65533;	?+dp&#65533;&#65533;
D<}&#65533;@ p&#65533;(&#65533;&#65533; .&#1212;&#65533;&#65533;%&#730;&#65533;&#65533;&#65533;\yq&#65533;D&#65533;H&#65533;
&th&#65533;^&#65533;&#65533;};&#65533;&#65533;WR&#65533;O&#1112;9&#65533;&#65533;)A&#65533;F&#65533;&#65533;e&#731;8M&#65533;4Q&#65533;&#65533;I&M&#65533;l&#65533;2&#65533;K}?}&#65533;Z&#65533;
&#65533;&#65533;+&#65533;&#65533;&#65533;&#65533;@ al0D!&#65533;&#65533;F &#65533;#&#65533;&#450;&#65533;0|&#65533;&#65533;.&#65533;&#65533;&#65533;&#65533;&#65533;&#65533; &#65533;>Th&#65533;&#65533;&#65533; &#65533;0&#65533;5 6&#65533;h;&#65533;&#65533; \&#65533;M&#65533;&#65533;\&#65533;)&#65533;e&#65533;&#65533;R(_J&#65533;&#65533;&#65533;&#1638;&#65533;|&#1713;g&#65533;nx&#65533;f&#65533;[>&#65533;&#65533;Pz	&#65533;2i%&#65533;-&#65533;&#65533;&#140;V@!&#65533;&&#65533;&#1554;&#65533;&#65533;&#65533;&#65533;&#65533;>&#65533;$&#65533;VT&#65533;&#65533;&#65533; &#65533;b&#341;&#65533;X&#65533;kD&#65533;&#65533;@&#270;? &#65533;CI&#65533;&#65533;P:&#65533;h&#65533;;&#65533;C&#65533;(`(6&#65533;,D	X&#65533;&#65533;@1&#65533;&#65533;V@T&#65533;`` qSI7&#65533;L&#65533;&#65533;[c&#65533;)'&#65533;&#65533;S6&#65533;Ew&#65533;iG&#65533;s&#65533;&#65533;igy&#65533;&#581;&#65533;u&#65533;&#65533;%3&#65533;&#65533;&#65533;O&#65533;(&#65533;\|)#A&#65533;&#65533;3&#65533;&#1778;&#65533;&#65533;&#65533;"&#65533;/!&#65533;&#65533;^YF&#65533;&#65533;cE&#65533;&#65533;s&#65533;OXs&#65533;PB
m&#65533;&#65533;E&#65533;&#65533;< &#65533;&#65533;E&#419;&#65533;&#65533;6&#65533;&#65533;&#65533;\7 QRS&#65533;&#65533;&#65533;\S&#65533;&#65533;&#65533;F&#65533;&#65533;&#65533;l&#65533;u&#65533;&#65533;^&#65533;&#65533;e&#65533;h&#65533;&#65533;4(&#65533;TH&#65533;Jv&#65533;)&#1438;v&#65533;)J&#65533;>$&#65533;A>1%&#65533;2&#65533;E^|)&#65533;+&#65533;&#65533;o&#65533;&#65533;@B&#65533;2&#65533;&#34956;&#65533;Ty&#345;eVqdX&#65533;&#65533;&#65533;&#65533;U&#65533;&#65533;%&#65533;&#65533; &#65533;&#65533;&#65533; &#65533;#&#65533;H &#65533;&#273;F&#1123;&#65533;!(&#65533;&#65533;=&#65533;0&#65533;xU&#65533;JU-&#65533;&#65533;h-d&#65533;&#65533;i&#65533;&#1428;QZ&#65533;V&#65533;^&#65533;e&#65533;v&#65533;&#65533;[F&#65533;&#65533;&#65533;`&#65533;#6&#65533;s&#65533;i&#65533;n~q&#65533;&#65533;L&#65533;&#65533;3&#65533;n&#65533;&#65533;hF)$&#805;&#65533;&#65533;&#65533;&#65533;u&#65533;.&#65533; &#65533;&#65533;DD&#65533;K/&#65533;&#62327;^&#65533;&#65533;^$&#65533;D &#65533;C&#65533;&#65533;B2I&#65533;&#65533;$&#65533;&#65533;&#65533;&#65533;&#65533;:&#65533;xX&#65533;&#65533;:&#65533;~&#65533;@&#65533;&#65533;c&#65533;=&#65533;&#65533;"U&#65533;&#65533;&#65533;&#65533;Ht&#65533;3 pNwd&#65533;&#65533;&#65533;)~&#65533;%&#65533;&#65533;X&#65533;8G&#1016;&#1099;M&#65533;&#65533;w&#65533;&#65533;&#65533;&#65533;&#65533;&#65533;&#65533;D&#65533;&#65533;&#65533;&#65533;&#65533;`&#65533;&#65533;u&#65533;]&#65533;&#65533;&#65533;'&#65533;5&#65533;&#65533;&#65533;P&#65533;)&#65533;E6X&#65533;m~!&#65533;f&#65533;?&#65533;&#65533;D&#65533; @&#65533;tXb&#65533;@&#65533;(V&#65533;&#65533;&#65533;Ab &#65533;1&#65533; &#65533;&#65533;&#65533;&#65533;8 U&#65533;&#65533;b =&#65533;&#65533;&#65533;ttcLj&#65533;&#65533;&#65533;&#65533;&#65533;&#65533;&#65533;&&#65533;&#65533;&#65533;mP&#65533;}<G7&#65533;&#65533;P ;c&#65533;(&#65533;&#1381;V&#65533;b&#65533;)&#65533;&#1968;&#65533;4t&#65533;e&#65533;&#65533;R.&#65533;&#65533;
a&#65533;&#65533;a&#65533;V&#65533;&#65533;0&#65533;&#65533;#&#65533;0&#65533;&#65533;
S C&#65533;&#65533;;<H2&#65533;&#65533;~&#65533;!I&#65533;C&#65533;r	L @&#65533;&#65533;&#65533;s&#65533;E&#65533;|&#65533;Tp&#65533;&#65533;&#65533;&#65533;&#65533;lNTo&#65533;&pj&#65533;&#65533;&#65533;`&#65533;&#65533;-|&#65533;L&#65533;&#65533;&#65533;&#65533;t&#65533;&#65533;^&#65533;&#65533;'&#65533;&#65533;&#65533;&#65533;B&#65533;&#65533;&#65533;dh&#65533;4T&#65533;_4R&#65533;&#65533;z&#65533;4.&#65533;a
T&#65533;&#65533;l&#535;&#65533;&#65533;mxAe&#65533;&#65533;&#65533;@&#65533;'@A
O&#65533;B&#65533;p&#65533;E3B>&#65533;&#65533;&#65533;&#65533;@@ 0&#65533;n@&#65533;0&#65533;0&#65533;bNr" &#65533;u&#65533;rcM &#65533;&#65533;"<&#65533;Cm&#65533;&#65533;OYF@&#65533;, /x&#65533;7E&#65533;&#65533;LdB&#65533;&#1542;t&#65533;&#65533;&#65533;Q&#65533;i&#65533;
&#65533;p&#65533;7lI)$G.&#65533;Y&#65533;!&#65533;&#65533;&#65533;@&#65533;&#65533;l&#65533;&#65533;SpC"&#150;&#65533;&#65533;rm&#65533;&#65533;"&#65533;`(L&#65533;&#65533;P&#1026;&#65533;&#65533;&#65533;>&#65533;>&#65533;&#65533;&#65533;&#65533;+b&#65533;%&#1692;GM&#65533;f&#65533;r Uc?&#65533;&#65533;Lsd&#65533;&#65533;gGB&#65533;X&#65533;4O&#65533;,D8&#65533;8|"&#65533;8&#65533;Y&#65533;A;&#65533;#U&#65533;Z2&#1043;x&#65533;8G.&#65533;&#65533;Ozv&#65533;.,C&#65533;A&#65533;L&#65533;Hh&#65533;6y&#65533;&#296;b&#65533;|&#65533;&#65533;&#65533;&#65533;&#65533;)X&#65533;O&#65533;&#65533;P!&#65533;J&#65533;@&#65533;&#65533;e7&#65533;2&#65533;#i)&#65533;&#65533;f&#65533;&#65533;&#65533;&#65533;:b  nvH	hAK+&#65533;\D%D&#65533;&#65533;L&#65533;~&#65533;*G&#65533;&#65533;.z&#65533;&#65533;_&#65533;&#65533;w&#1489;
9}w&#65533;>&#65533;&#65533;} F4&#65533;&#65533;&#65533;2L&#65533;&#65533;`a&#65533;@B	_X&#65533;&#65533;:&#65533;.&#65533;pb&#65533;U&#65533;:p&#65533;
\&#65533;&#65533;&#65533;&#65533;&#65533;: o"T^	\Fp&#65533;@&#65533;&#65533;&#65533;&#65533;&&#65533;&#65533;&#65533;2&#65533;{&#65533;RM&#65533;&#65533;&#65533;?&#65533; 6G&#65533;&#65533;m $&#65533;A&#65533;&#65533;&#65533;8&#65533;	S\&#65533;9&#65533;&#65533;&#65533;&#65533;,&#65533;&#65533;-&#65533;&#65533;p&#65533;!T&#65533;&#1101;iL&#65533;&#65533;&#65533;&#65533;(&#65533;&#65533;V&#65533;&#65533;G&#65533;1&#65533;&#65533;*&#65533;&#65533;\x&#65533;&#65533;&#255;&#65533;&#65533;_&#65533;&#65533; &#65533;&#65533;H x &#65533;&#65533;&#65533;p&#65533;f8&#65533;fB h@3ve+`scc&#1041; &#65533;"#S&#65533;&#65533;&#65533;|M&#1113;&#65533;dfNs>&#65533;q&#65533;&#65533;&#65533;&#65533;&#65533;-&#65533;&#65533;&#1803;p&#65533;+ib4&#65533;qQt&#65533;&#272;F4^&#65533;&#65533;hD_&#65533;BA&#65533;&#1415;2Pa	O&#65533;B&#65533;&#65533;@&#65533;&#65533;&#65533;~&#65533;\_&#65533;&#65533;&#1136;&#65533;5h&#65533;4&#65533;&#65533;&#65533;&#65533;@ f.&#65533;(&#65533;&#65533;p %&#65533;+'&#65533;5	&#1564;D&#65533;&#65533;_aw&#65533;FaN&#65533;5&#716;&#65533; 0A<jg&#65533;&#65533;&#65533;2zA&#65533;&#65533;&#65533;B&#65533;F&#65533;&#65533;9
&#65533;&#65533;N&#65533; &#65533;p
b&#65533;B&#65533;F0L&#65533;Vxw&#65533;ie&#65533;Y&#65533;&#65533;&#65533;&#65533;&#65533;&#65533;&#65533;S,&#65533;&#65533;H&#65533;&#65533;&#65533;&#65533;@&#65533;@&#65533;P&#65533;&#65533;R&3&#65533;&#65533;@JD*&#65533;9@H@803+&#65533;&#1522;&#65533;3&#65533;0M&#65533;&#65533;$&#65533;9&#65533;&#65533;&#65533;|&#65533;&#65533;&#20750;g&#65533;E0&#65533;&#65533;&#65533;L&#65533;&#188;&#65533;&#65533;'J&#65533;&#65533;&#65533;&#65533;&#163;0(F&#65533;
\&#65533;&#65533;&#65533;&#65533;&#65533;&#65533;&#65533;-&#65533;&#65533;p&#65533;&#65533;Fu&#65533;A
]&#65533;
Z&#65533;t &#65533;&#65533;&#65533;&#65533;D&#65533;&#65533;lX&#65533;&#65533;&#65533;&#65533;p&#65533;&#65533;(&#65533;&#65533;&#65533;D,&#63202;X&#65533;Yc &#65533; &#65533;, &#65533;O4&#65533;`&#65533;*6%&#65533;mFB&#65533;&#65533;&#483;&#65533;G&#65533;&#65533;f27&#65533;&#65533;A@X&#65533;h(~b&#922;"n&#65533;&#65533;&#65533;&#65533;@PhKFa&#65533;r!FADA&#1936;|&#65533;^&#65533;&#65533; 	&#65533;&#65533;&#362;n	Z&#65533;
&#65533;&#65533;&#65533;h&#65533;&#65533;&#65533;0&#65533;&#65533;&#65533;Xp&#65533;&#65533;&#65533;j <@8`n&#65533;&#65533;j&#65533;&#65533;:&#65533;S\&#370;&#1039;5&#65533;&#65533; H&#65533;&#1454;&#65533; &#65533;J&#65533; c4&#65533;zd&#65533;&#65533;uzc&#65533;*&#872;&#65533;iz&#65533;w&#65533;&#65533;&#65533;d&#65533;|!&#65533;)~.	&#65533;B&#65533;&#65533;@D!s&#65533;
&#65533;8&#65533;
&#65533;`&#65533;&#65533;&#65533;&#65533;&#65533;
&#65533;&#65533;~&#65533;&#65533;&#65533;&#65533;&#65533;&#65533;&#65533;&#65533;&#65533;<`
&#65533;&#65533;&#65533; &#65533; 
&#65533;&#65533;f&#65533;@&#65533;&#65533;&#65533;B`&#65533;&#65533;hS&#65533;&#65533;]&#65533;&#65533;&#65533;+<&#65533;&#65533;&#65533;>&#65533; &#65533;/""&#65533;2&#65533;"&#65533;&#65533;ULNV|

]F&#65533;`&#65533;7@&#65533;&#1626;&#65533;&#65533;$&#65533;&#65533;M&#65533;uL&#65533;:&#65533;f&#65533; 
a&#65533;&#65533;&&#65533;&#65533; &#65533; &#65533;T&#65533;`&#65533;&#1792;
&#65533;&#65533;&#1824;&#508;&#65533;&#65533; ?&#65533;&#65533;	&#65533;`	j 
&#1408;&#65533;&#65533;&#65533;@=&#65533;F&#65533;| B $&#65533;p &#65533;&#65533;&#552;D|&#65533;Gc	 5>@of252&#65533;&#65533;*b6&#65533;m7\&#1101;^&#65533;6ZB&#65533;pB%t"|A&#65533;~'&#65533; KL&#65533;L&#65533;)&#65533;)&#65533;&#65533;Q&#65533;!&#65533;ZA&#65533;a&#65533;&#65533; &#65533;&#65533;]
&#65533;D
z&#65533;&#65533;&#65533;&#65533;&#65533;&#65533;o&#65533;&#65533;
j&#65533;&#65533; &#65533;1&#65533;=`&#65533;@!&#65533;&#65533;&#65533;4(&#65533;"*&#65533;D"&#65533;&#65533;&#65533;&#65533;>&#65533;&#65533;&#65533;&#65533;2F&#65533;$&#65533;<5&#65533;&#65533;&#65533;&#65533;&#65533;n&#65533;6&#65533;&#65533;!k$&#65533;J@H|a)&#65533;P&#65533;&#65533;|Zg&#65533;)
&#65533;NE&#65533;&#65533;&#65533;!Z&#65533;*I&#65533;&#65533;&#65533;&#65533;&#65533;&#65533;&#65533;&#65533;@1A|&#65533;d&#65533;&#65533;	&#65533;&#65533;&#65533;&#65533; &#65533;&#65533;6@g&#65533;b&#65533;2@&#65533;48`&#65533;D&#65533;&#65533;&#65533; &#65533;&#1410;M&#65533;&#65533;&#65533;&#65533;&#65533;^C&#65533;&#65533;4V&#65533;&#65533;D&#65533;E2&#65533;!&#65533;R!&#65533;V<&#65533;&#65533;&#65533;&#65533;&#65533; &#65533;&#65533;&#65533;&#65533;W&#65533;E&#65533;&#65533;R)h&#65533; &#65533;D&#65533;PAL&#65533;&#65533;&#65533;af&#65533;&#65533;&#65533;&#65533;&#65533; &#65533;D1&#65533;C2&#65533;&#65533;&#65533;&#65533;&#65533;&#65533;	&#65533;&#65533;\&#65533;= b&#65533;F&#65533;&#65533;"r&#65533;6as	&#65533;H&#65533;&#65533;@&#65533;&#65533;rB
 52"&#65533;&#65533;&#65533;6&#65533;U&#268;!_qeh
&#65533;H&#65533;@&%pB&#65533;&#65533;H|z&#449;&#65533;I&#65533;L&#5868;Z&#65533;&#65533;pP&#65533;IR&#65533;&#65533;N&#65533;\&#65533;&#65533;&#65533;&#65533;&#65533;|&#65533;&#65533;&#65533;b&#65533;a&#65533;&#65533; k@
&#65533;&#65533;F&#65533;b&#65533;d`Jc &#65533;P5;&#65533;&#65533; &#65533;!d&#65533;&#65533;D`&#1278;`s&#65533;&#65533;445HVt&#65533;p&#65533;t~&#65533;&^ >&#65533;&#65533;&#65533;&#65533;rN&#65533;#&#65533;&#65533;v&#65533;x&#65533;ECa/G&#65533;&#65533;S&#65533;D&#65533;rt0&#65533;&#65533;y&#65533; &#65533;F&#65533;&#1669;&#65533;@.&#65533;&#65533;&#65533;&#65533; &#65533;Q &#65533;&#65533;&#65533;
&#1408;&#65533;&#65533; z&#65533;@ b&#65533;N&#65533;&#65533;8&#65533;+&#65533;	[3n&#894;&#65533;r	&#65533;5;f&#65533;&#65533;d&#65533;&#538;v&#65533;B&#65533;T7&#65533;h&#65533;&#65533;,&#65533;&#65533;&#65533;&#65533;\&#65533; E[r!VT&#65533;:O!
&#65533;\/N&#65533;k&#65533;&#65533;&#65533;&#65533;&#65533;&#65533;F&#65533;&#65533;&#65533;G&#65533;&#65533;&#65533;Q&#65533;&#65533; '1Jx&#65533;z&#65533;af @&#65533;+&#1342;&#65533;+&#65533;8@b@<&#65533;&#65533;&#65533;a&#65533;&#65533;T&#65533;Nr&#65533;A9&#65533;G&#65533;&#65533;BO&#65533;Xg&#65533;U^D&#65533; &#65533;&#65533;&#65533;&#65533;+&#65533;&#65533;	&#65533;&#65533;TtZW&#65533;&#65533;X&#65533;V&#65533;NN&#65533;&#65533;F&#65533; &#65533;&#65533;&#65533;&#65533;&#65533;&#65533;.&#65533;\&#65533;&#65533;&#65533;R&#1504;&#65533;&#65533; &#65533;0
&#65533;&#65533;&#65533;&#65533;&#65533;$A&#65533;&#65533; @&#65533;+ @&#65533;&#65533;.	&#65533;&#65533;&#65533;cP&#65533;WW&#65533;#."X&#65533;&#65533;B[&#65533;bi&#65533;6"0&#65533;&#65533;&#65533;W&#65533;i&#65533;@A&#65533;&#65533;`MDV\+h&#65533;&#65533;&#65533;eW&#65533;&#65533;&#65533;&#65533;22u&#65533;&#65533;&#65533;&#65533;&#65533;o&#65533;h&#65533;&#65533;&#65533;.&#65533;q&#65533;6&#65533;fi&#65533;&#65533;iK@V&#65533;2ao_N&#65533;F&#65533;&#65533;/5zU$.b n&#65533;q&#65533;MY7Nsd8c#t&#65533;&#65533;&#65533;&#65533;B&#65533;&#65533;&#65533; &#65533;&#65533;-G]o&#65533;V&#65533;&#65533;&#65533;&#65533;&#65533;&#65533;&#65533;&#65533;&#65533;&#65533;&#65533;&#65533;&#65533;&#496; &#65533;&#65533;&#65533;^&#65533;&#65533;{0&#65533;&#65533;G$&#65533;&#65533;58&#65533;&#65533;t&#65533;_v&#65533;&#65533;&#65533;&#65533;&#65533;k&#65533;"&#65533;a&#65533;&#65533;4T&#65533;c&#65533;-s&#65533;X&#65533;&#65533;&#65533;&#65533;lCG8/6&#65533;*&#65533;`&#65533;N&#65533;&#65533;&#65533;DA&#65533;&#65533;&#65533;~&#65533;&#65533;EZ!/^&#65533;Ap&#65533;&#65533;&#65533;N&#65533;&#65533;&#484;&#65533;&#65533;&#65533;`
V	&#65533;@c&#65533;@A&#65533;`^y@&#128;&#65533;&#65533;&#65533;vK&#65533;&#65533;d&#65533;49&#65533;&#65533;rDw$H&#65533;r$G$&#65533;&#65533;6&#65533;&#65533;&#438;e*&#65533;Q"&#65533;,' D 
&#65533; Pv&#65533;&#65533;&#65533;d&#65533;0&#65533;&#65533;ka&#65533;Np&#65533;e&#65533;N&#65533;&#65533;D\&#65533;&#65533;&#65533;&#65533;	&#65533;&#65533;	h@&#65533;\`	&#65533;`
t&#65533;v&#65533;{4*&#65533;&#65533;&#65533;J`	&#47823; @&#65533;&#65533;.&#65533;J&#65533;?1&#65533;"&#65533;R&#65533;@&#65533;&#65533;b<&#65533;&#65533;Vf&#65533;Y"G&#65533;&#65533;&#65533;&#65533;&#65533;d&#65533;78&#65533;vm&#65533;&#65533;P&#65533;z&#65533;&#65533;D&#65533;%p&#65533;NTAp&#65533;W&#65533;&#65533;Dg=&#65533;&#65533;&#65533;^&#65533;X&#65533;&#65533;&#65533;5&#65533;&#65533;&#65533; &#65533; 
D
&#65533;`J&#65533;|m&#65533;VKe&#65533;&#65533;>&#1151;&#65533;G~Ab@ RN)4'y&#65533;&#65533;&#65533;&#65533;hu&#65533;8As&#65533;
a&#65533;&#1746;0SH&#65533;|A&#65533;&#65533;V
&#65533;&#65533;o&#65533;/A&#65533;T&#65533;&#65533;-P&#65533;&#984;&#65533;[&#65533;R&#65533;&#65533;E`&#65533; 
&#65533;@&#65533;&#65533;&#65533;r&#65533;&#65533;&#855;K&#65533;&#65533;N5j&#65533;&#65533;E&#65533;&#65533;Q&#65533;@eD &#65533;T&#65533;B&#65533;MhX&#65533;&#65533;&#505;,1yAK&#65533;&#65533;!&#672;>&#65533; &#65533;&#65533;&#65533;&#65533;&#65533;&#65533;P&#65533;N\A&#65533;&#65533;&#65533;,&#65533;&#65533;&#65533;&#65533;$&#65533;&#65533;&#65533;j@&#65533;F@h 
&#65533; &#65533;&#65533;vd&#65533;B@U&#65533;Yj&#65533;tK&#65533;&#65533;&#65533;&#65533;9M&#65533;B&#65533;{&#65533;e>zbe&#65533;,+9&#65533;&#65533;&#65533;&V&#65533;"X&#65533;D@&#65533;&#65533;&#65533;&#65533;&#65533;&#1548;&#1984;&#65533;&#65533;m&#65533;&#65533;&#65533;&#65533;&#65533;Nn&#65533;|&#65533;&#65533;&#65533;&#277;&#65533;&#65533;&#65533;&#65533;&#65533;q&#65533;G&#65533;f@&#65533;&#65533;z&#65533;&#65533;o&#65533;&#65533;&#65533;&#65533;j?&#65533;j&#65533;&#65533;&#65533;'&#65533;L&#65533;Y&#65533;&#65533;u]c&#65533;&#65533;v&#65533;KG&#65533;_&#65533;7&#65533;YV&#65533;c2&#65533;4&#65533;&#65533;^&#65533;&#65533;O}AyEAyY&#65533;&#65533;Y&#65533;&#65533;N&#65533;&#65533;{&#65533;g&#65533;&#65533; &#65533;@&#65533;v&#65533;'W@&#65533;T&#65533; &#65533;&#553;&#65533;&#65533;TL&#65533;&#1322;&#65533;&#65533;&#65533;&#65533;jx&#65533;&#65533;r4&#65533;&#65533;&#65533;&#65533;&#65533;&#65533;W{e&#65533;&#65533;&#65533;K&#65533; &#65533;!&#65533;Y&#65533;&#65533;&#65533;H`&#65533; &#65533;A&#65533;&#65533;onH|&#65533;&#65533;&#979;[U&#65533;v&#65533;<W&#65533;q1qc&#65533;&#881;
&#65533;`&#65533;[&#65533;H v&#65533;x &#65533;14&#65533;AeUW&#65533;65&#65533;6&#65533;>&#65533;&#65533;Q&#65533;&#65533;!+;:&&#65533;O&#65533;&#5885;c&#65533;s&#65533;&#65533;1&#65533;"&#26358;u&#65533;	&#65533;&#46422;&#65533;&#65533;&#1784;&#65533;A&#65533;|&#65533;Wz&#65533;b&#65533;&#1266; &#623;&#65533;
&#65533;@V`D &#65533;&#65533;&#65533;&#65533;^o&#65533;ZM;&#65533;&#65533;&#65533;&#65533;+&#65533;Y~G&#65533;qr#&#65533;{&#65533;&#65533;&#65533;z&#65533;&#65533;&#65533;&#65533;W&#65533;u&#65533;C1Bf&#65533;T`t &#65533;i&#65533;&#65533;g&#65533; &#65533;&#65533;&#65533;&#65533;S&#65533;&#65533;&#65533;05&#65533;&#65533; &#65533;&#65533;	~R&#65533;`x&#65533;&#65533;&#65533;\>&#65533;&#65533;&#65533;K&#65533;R&#65533;&#65533;n" Tj&#65533;&#65533;&#65533;&#65533;V/:E
&#65533;?&#65533;;&#65533;_F&#65533;M&#65533;&#65533;k&#65533;sP"AA &#65533; $&#65533;&#65533;@&#65533;&#65533;&#65533;05&#65533;}S&#65533;@{&#65533;'&#65533;`T&#65533;R &#65533;s`b@&#65533;&#65533;F&#65533;&#65533;ZU&#65533;P7&#65533;&#65533;&#65533;y&#65533;G&#65533;?&#65533;&#65533;F#&#65533;H&#65533;b&#65533;4&#65533;U&#65533;V&#65533;&#65533;&#65533;!&#65533;g$&#65533;&#1457; &#65533;&#65533;
>&#65533;&#65533;U&#65533;&#65533;&#65533;!
&#65533;&#65533;`&#65533;&#65533;	t&#65533;&#65533;{H&#65533; &#65533;&#65533;<&#65533;? &&#65533;&#1185;Y5&#65533;&#65533;&#65533;K B&#65533;&#1641;6&#65533;&#65533;E&#65533;G&#65533;<&#65533;&#65533;,&#65533;s>&#65533;H&#65533;&#1831;&#65533;&#65533; &#1971; &#65533;&#65533;&#65533;&#65533;
&#65533; 
\>&#65533;]&#65533;e&#65533;
|r t&#65533;&#65533;&#65533;&#65533;&#65533;G&#65533;F&#65533;&#65533;^&#65533;3&#65533;j&#65533;&#65533;&#65533;}@O&#65533;":&#65533;&#65533;&#65533;[&#65533;5~&:&#65533;M&#65533;&#65533;Ed&#65533;&#65533;+v &#65533;&#65533;&#1939;&#65533;&#65533; &#65533;<&#65533;&#65533;&#611;`&#65533;&#65533;
v`&#1054;&#65533;&#65533;&#65533;s`~&#65533;Z@I`$&#65533;:&#65533;&#65533;&#65533;#&#65533;&#65533;&#65533;&#65533;&#65533;&#65533;>&#65533;U&#65533;E&#65533;&#65533;D^&#65533;&#65533;&#65533;;&#65533; .w&#65533;Yh^&#65533;&#65533;&#65533;t&#65533;&#65533;&#1278;]&#65533;o~.;Xu@&#65533;~&#65533;&#65533;&#65533;&#65533;&#65533;&#65533;&#146;9&#65533;&#65533;&#65533;&#65533;&#65533;&|#&#65533;&#65533;  sTt'&#65533;x&#65533;&#65533;&#65533;+&#65533;^&#65533;&#65533;-&#65533;&#65533;&#65533;&#65533;s&#65533;o>&#65533;&#65533;{4&#65533;:&#65533;&#65533;&#65533;M&#65533;&#65533;I >&#65533;~g&#1805;&#65533;&#65533;&#65533;sE8Z_B&#65533;1E&#65533;&#65533;&#65533;&#65533;&#65533;&#65533;&#65533;a&#65533;&#1097;l&#65533;&#65533;?n&#65533;&#65533;&#65533;&#1596;H&#65533;&#65533;K&#65533;&#65533;Y&#65533; &#11102;c\$'&#65533;&#65533;7   &#65533;<&#65533;0&#65533;&#133;(&#65533;&#65533;&#65533;+Z&#65533;&#65533;Qa&#65533;'R&#65533; d &#65533;08&#65533;&#65533;`@Z&#28177;HL9r&#65533;&#65533;1&#65533;F&#65533;1b&#65533;&#65533;Ab&#65533;C&#65533;&#65533;&#65533;I0&#65533;7`&#65533;&#528;$p&#65533;j&#429;\&#65533;z&#65533;&#65533;u&#65533;@&#65533;Z\p&#65533; %&#65533;4XT&#65533;&#65533;,I&#65533;=*&#65533;n&#65533;K<&#65533;&#65533;&#65533;&#65533;&#65533;&#65533;	6&#65533;&#65533;&#332;1&#65533;q&#65533;&#1354; &#65533; &#65533;I&#65533;&#65533;B&#65533;&#65533; &#135; @#,=&#65533;&#65533;&#595;&#65533;G^F8&#65533;&#65533;&#65533;&#436;k&#65533;V<&#65533;&#65533;&#65533;&#882;$>I@ &#65533;&#65533;X^0@&#65533;&#65533;&#65533;i&#65533;2H&#65533;\&#65533; &#65533;	>VH&#65533;&#65533;&#65533;&#65533;&#1851;{&#494;]&#65533;&#65533;&#65533;&#65533;b%+R&#65533;&#65533;&#65533;&#65533;=
>`&#65533;&#65533;&#65533;&#65533;g&#65533;&#65533;&#1082;&#65533;&#65533;&#65533;&#65533;+&#65533;n&#65533;x&#65533;&#65533;Q~TD&#65533;Gc&#65533;7&#65533; #UGa&#65533;7x &#65533;&#65533;a&#65533;u&#1922;V&#65533;&#65533;QVG&#65533;l!	$&#65533;T"E6&#65533;z&#65533;&#65533;Y&#65533;H&#65533;Bd&#65533;^x&#65533;-&#65533;D&#65533;I&#65533;DBJ&#65533;} &#65533;&#65533;]y1>&#65533;d&#65533;NbHV&#65533;&#65533;&#65533;$&#65533;7J	&#65533;&#65533;&#65533;&#65533;&#65533;&#65533;}\.(#&#65533;I>YQ@ !&#65533; &#65533; !&#65533;Lavc56.1.100 ,&   &#65533; &#65533;  &#65533; &#65533;	H&#65533;&#65533;&#65533;&#65533;*\&#65533;&#65533;&#199;J&#65533;x"&#65533;&#65533;3 p&#65533;@n&#65533;p"&#211;(S&#65533;\&#626;e&#65533;&#65533;9F&#65533;&#65533;&#65533;&#65533;F&#65533;#I&&#65533;&#65533;#G>  &#65533;&#842;<e&#65533;\&#692;&#65533;S&#65533;>;&#65533;&#656;*&#401;01R&#65533;8&#65533;&#65533;&#1263;`&#65533;.&#65533;&#65533;&#65533;&#65533;&#160;
G&#65533;i&#65533;cM&#65533;6c
&#65533;I&#65533;&#1595;x&#65533;T&#65533;0&#65533;&#298;:&#65533; &#65533;&#65533;&#65533;P&#65533;i&#65533;|&#65533;&#1580;&#65533;&#464;&#65533;:N&#65533;S&#65533;&#65533;&#65533;n&#65533;,Z&#65533;&#65533;\&#65533;&#65533;5&#65533;&#65533;&#65533;9&#65533;&#65533;&#1256;&#65533;J-( @&#65533;[v&#65533;mF&#65533;&#65533;S&#65533;&#65533;Y B&#65533;N&#65533;&#65533;@&#375;M&#65533;&#65533;&#892;9e&#65533;3&#65533;&#65533; &#65533;P&#65533;&#65533;&#65533;&#65533;2&#65533;,H&#65533;/<&#65533;&#65533;, rzO&#1813;&#65533;&#735;&#65533;Q&#65533;h&#65533;&#65533;&#65533;&#65533;A&#65533;&#65533;&#65533;&#65533;&#65533;&#65533;@&#65533;+ H&#129;9&#65533;	(p&#65533;`@ @&#65533;UO&#65533;&#65533;F&#1991;N9&#65533;&#65533;M&#457;t&#65533;E&#65533;	&#65533;&#65533;%&#65533;&#65533;&#65533;QL&#65533;&#65533;u&#65533;&#65533;~&#65533;&#65533;$n&#65533;!&#65533;X&#65533;E:&#65533;0&#65533; 4&#65533;&#65533;&#65533;&#65533;lT&#65533;&#65533;T>&#65533;&#65533;qF	&#65533;&#65533;&#65533;a&#65533;`&#65533;<&#65533;&#65533;&#65533; K+&#65533;&#65533;&#65533;K0l&#65533;&#65533;+&#65533;&#65533;&#65533;
"&#65533;&#65533;&#65533;&#65533;k&#65533;&#65533;;&#65533;0 |&#65533; &#65533;&#65533;&#65533;V&#65533;&#65533;&#65533;D&#65533;A i&#65533;&#65533;&#65533;!&#65533;@.&#65533;Fe&#65533;/&#65533;&#65533;&#65533;&#65533;+&#65533;&#65533;&#65533;6&#65533;&#65533;&#65533;K.&#65533;&#65533;r&#65533;(&#65533;&#65533;&#65533;&#65533;&#65533;&#65533;&#65533;&#65533;u&#65533;&#65533;&#65533;$&#65533; (&#65533;P&#405;&#65533;P&#1637;&#65533;j&#65533;&#65533;@)D&#65533;&#65533;&#65533;&#65533;&&#65533;&#65533;&#65533;&#65533;J+&#65533;Dc-&#65533;&#65533;H&#65533;M/r&#65533;&#65533;K"&#65533; 2
,&#65533;&#65533;&#65533;G_&#65533;&#65533;@9	24&#65533;&#65533;?M&#65533;&#65533;&#65533;&#65533;&#65533;%&#65533;%&#65533;&#65533;4x&#4572;&#65533;&#65533;-/&#65533;&#65533;&#65533;&#65533;-&#65533;FKm.&#65533;XM&#65533;&#65533;8&#65533;&#65533;(&#65533;&#65533;&#65533;&#65533; &#65533;R!&#65533;&#65533;&#65533;E&#65533;	FXD	 8&#65533;@&#65533;&#65533;VI&#65533;&#65533;&#65533;&#65533;&#65533;L&#65533;&#65533;P&#65533;&#65533;&#65533;+&#65533;X&#65533;&#65533;&#65533;&#65533;&#65533;bt+&#65533;H;m+&#65533;4&#65533;L4&#65533;&#65533;+&#1322;2HXg]&#428;[p&#65533;&#378;&#65533;&#65533;&#65533;G^@&#65533;&#65533;28&#65533;&#65533;"&#65533;7R&#828; [}2&#65533;&#65533;VLl	p!&#65533;)&#65533; &#65533;&#65533;&#65533;b&#65533;3&#65533;N&#65533;&#65533;&#65533;M7&#65533;L<&#65533;)&#65533;&#65533;r&#65533;)&#65533;&#65533;&#65533;f&#65533;&#65533; M&#65533; _|&#65533;&#65533;}&#65533;&#65533;&#65533;[t&#65533;E]&#65533;I&#65533;:&#65533;@C1x &#65533;X&#65533;Yh&#65533;&#65533;&#65533;Y\&#65533;&#221;g&#65533;&#1380;&#65533;&#65533;&#65533;&#65533;W&#65533; x@&#65533;&#65533;&#65533;r&#65533;4&#65533;C&#65533;&#65533;4&#65533;pc&#65533;+&#1884;&#65533;)&#65533;L>y!&#1867;"&#65533;&#65533;F&#65533;&#65533;
(&#65533;&#65533;"
&#65533;n&#65533;&#65533;&#65533;&#65533;]&#65533;Qz&#65533;`HA}&#65533;a&#65533;&#65533;&#65533; (&#65533;&#65533;g8&#65533;&#65533;&#292;3&#65533;kI&#65533;@C&#65533;x&#65533;(&#65533;&#65533;&#65533;&#65533;&#272;F7&#65533;&#65533;&#65533;Mcz&#65533;&#65533;1\&#65533;&#65533;&#65533;&#65533;#&#65533;)&#1149;@&#65533;&#65533;\](&#65533; @&#65533;2&#65533;&#65533;p&#65533;&#65533;&#65533; 6t&#65533;k&#65533;]&#65533;&#65533;&#65533;`.&#65533;&#65533;^&#65533;&#65533;&#65533;&#65533; &#65533;js&#65533; &#65533;&#65533;u.!9L&#65533;&#65533;&#65533;&#36357; (&#65533;&#65533;&#65533; &#65533;!&#65533;&#65533;7&#65533;&#65533;&#65533;&#65533;(&#65533;)2bc&#65533;@&#65533;&#65533;1&#65533;g&#65533;&#65533;&#65533;&#65533;\&#434;&#65533;9&#65533;A&#65533;&#65533;C&#65533;&#65533;&#65533;5&#65533;&#65533;]X&#65533;&#65533;&#65533;&#65533;&#65533;C,&#65533;bCv(&#65533;2 &#1024;0@&#65533;&#65533;M&#65533;BB&#65533;&#65533;m&#65533;2&#65533;Ip&#65533;&#65533;d&#65533;] 	&#65533;&#65533;&#65533;&#1904;&#65533;+N&#65533;*U&#65533;b&#65533;(G9&#1041;Lt&#65533;#&#65533;&#65533;A&#65533;Q&#65533;b[)
9t&#65533;	lh&#65533;&#65533;8&#65533;&#65533;&#65533;!&#65533;B&#65533;+&#65533;P&#65533;AfP&#65533;&#65533;&#65533; &#65533;2%&#65533;&#65533;&#65533;`&#65533;)&#65533;&#65533;M.&#65533;&#654;& &#65533;y&#1098;&#65533;Ic&#65533;&#65533;&#65533;9&#65533;LW&#154;&#65533;;&:&#1169;tT&#65533;&#1000;&#65533;8&#65533;1F&#65533;&#65533;\pCa9&#65533;&#65533;X&#65533;&#65533;&#65533;&#65533;r&#65533;&#65533;|hC&#65533;&#65533;p&#65533;> &#65533;@b&#65533;P&#65533;&#65533;3&#65533;&#65533;8&#65533;/&5&#65533;(&#65533;!&#65533;OBP&#65533;&#65533;&J&#65533;&#65533; &#65533;C)7&#65533;&#65533;&#65533;z&#65533;8&#65533;&#65533;_&#65533;&#65533;&#65533;h;&#65533;A&#65533;W8&#65533;&#65533;H&#65533;=&#65533;&#65533;rT&#65533;&#192;&#65533;&#65533;a&#65533;&#65533;&#65533;&#65533;k`&#65533;8V&#65533;(,&#65533;&#65533;?&#65533;&#65533;mhC&#65533;&#65533;
&#65533;,&#65533;&#65533;Gl`C`&#65533;&#65533;'&#65533;i&#65533;s&#65533;&#65533;@&#65533;&qe/o&#65533;&#65533;&#65533;U&#65533;&#65533;m8	&#65533;&#65533;t&#587;mx&#65533;&#65533;&#65533;8&#65533;&#65533;&#65533;o&#65533;&#65533;&#65533;/&#65533;*Wy&#515;&#1068;&#65533;*&#65533;P&#65533;6<&#65533;&#65533;C9&#65533;Fn&#65533;&#220;&#65533;"&#65533;@&#65533;&#65533;v`&#65533;c&#65533;&#65533;W6|&#65533;
W&#65533;!n&#65533;&#65533;, &#65533;:&#65533;&#65533;&#65533;8&#65533;y1&#65533;&#65533;&#65533;,-&#65533;a&#65533;&#65533;*&#65533;F&#65533;&#65533;&#65533;&#65533;&#361;l&#65533;u&#65533;a&#65533;(F;&#65533;1&#65533;&#217;&#65533;]&#65533;ya&#65533;&#65533;&#65533;&#65533;&#65533;"&#65533;&#65533;&#65533;&#1972;&#65533;&#65533;&#65533; &#65533;&#65533;&#65533;E&#65533;&#65533;&#65533;&#65533;1 &#65533;P;&#65533;!&#65533;&#65533;&#65533;lf&#65533;	&#65533;:&#65533;&#65533;
5&#65533;&#65533;&#65533;T&#65533;&#65533;&#65533;&#65533;&#65533;&#65533;&#65533;&#65533;&#65533;}&#65533;&#65533;/e:#`&#65533;`&#65533;&#1162;&#65533;&#65533;m&#65533;&#65533;&#65533;&#65533;/n&#65533;&#65533;]&#65533;&#65533;@G&#65533;1&#65533;(r&#65533;#w&#65533;&#65533;3&#65533;1&#65533;s&#65533;&#65533;&#65533;0 &#65533; ]FHW&#65533;1#&#65533;
a&#65533;&#1572;&#65533;&#65533;&#65533; ^Ffv&#65533;zm&#65533;$@&#65533;&#65533;r0Q*@m&#65533;@&#65533;&#65533;
&#65533;&#65533;&#65533;E&#65533;&#65533;c&#65533; &#65533;&#65533;&#65533;&#65533;&#182;1&#65533;o4x&#65533;&#65533;&#65533;)h&#1098;]&#65533;&#65533;|u&#65533;0&#65533;acc&#65533;&#65533;&#65533;#&#65533;&#65533;Gxw&#1520;&#65533;&#65533;&#65533;&#65533;U&#65533;r&#65533;&#65533;I1c&#65533;&#65533;&#65533;X &#65533;`c5\A=&#65533;&#65533;z&#65533;&#65533;&#65533;&#65533;&#65533;&#65533;KXB&#65533;=&#65533;&#65533;: &#65533;&#65533;&#1628;&#1586;<&#65533;&#65533;&#65533;&#65533;o&#65533;KUT7dKt&#65533;M0&#65533;&#65533;>&#65533;aeF&#65533;:&#65533;Q&#65533;\&#65533;b&#65533;@.&#65533;acH&#65533;&#65533;|}4&#65533;&#65533;&#65533;a&#65533;&#65533;&#65533;p&#65533;#&#65533;&#65533;&#65533;cXCe&#65533;1>&#65533;
F&#65533;X&#65533;v&#65533;0&#65533;&#65533;
F(m@w&#65533;&#838;+&#65533;&#65533;&#65533;58&#65533;kPi&#65533;f &#65533;&#65533;&#65533;&#65533;xx I.#&#1299;&#65533;J&#65533;3&#65533;&#65533; &#65533;&&#65533;&#65533;&#65533;&#65533;&#65533;&#65533;F&#65533;&#65533;l&#65533;bpc&#65533;1vNw&#65533;&#65533;&#65533;&#65533;&#65533;&#65533;&#65533;E&#65533;[&#65533;x&#65533;0&#65533;j&#65533;&#65533;&#65533;VQ&#65533;r$&#65533;Vq&#65533;N&#65533;&#65533;F&#1173;>
l&#65533;y&#65533;@O&#65533;7<&#65533;&#65533;&#65533;&#65533;&#544;&#65533;&#65533;r&#65533;&#65533;k&#65533;D^/&#65533;b0T l&#65533;&#1413;.&#698;&#65533;&#65533;#\.F1p&#65533;&#65533;q&#65533;&#227;&#65533;&#65533;5&#65533;a&#65533;&#65533;'{&#65533;x&#65533;#~&#65533;FXc6&#65533;Cd&#65533;n&#65533;&#403;&#65533;&#65533; F&#65533;?
&#65533;a<"&#65533;W&#65533;&#65533;&#65533;&#65533;&#65533;9|&#65533;	6&#65533;<&#65533;0&#65533;&#65533;&#65533;l&#65533;&#65533;O&#65533;&#65533;&#65533; &#65533; &#65533;&#65533;r &#65533;6Q{%&#65533;&#65533;&#65533;\&#65533;&#65533;&#65533;&#65533;`
&#65533;&#65533;&#65533;&#65533;&#65533;ahf&#65533;P&#423;G&#65533;P&#65533; uU&#65533;&#65533;l)	&#65533;&#65533;w}&#65533;w>7&#65533;}sPxvu&#65533;&#65533;
&#65533;&#65533;
&#65533;&#65533;&#65533;t=&#65533;&#65533;YE&#65533;&#65533;s5&#65533;y*p&#65533;&#65533;BV40;&#65533;?&#65533;5z&#65533;5(.#! {&#65533;&#65533;&#65533;&#65533;e7&#65533;&#65533;&#65533;&#65533;&#65533; &#65533;`
&#65533;&#65533;&#65533;&#65533;&#65533;&#65533;&#1840;&#65533;&#65533;&#65533;&#65533;%#&#65533;&#65533;a&#65533;v&#65533;&#65533;&#65533;'&#65533;&#65533;&#65533;&#65533;@n&#65533;gc&#65533;5&#65533;sP	3&#65533;b&#65533;&#65533;
&#65533;&#65533;m&#65533;%Y&#65533;w&#65533;&#65533;^W&#65533;W N&#65533;&#65533;Np&#65533;*P&#65533;&#65533;EUC&#65533;0&#65533;r &#65533;&#65533; &#65533;&#65533;&#65533;[D3A~A &#65533;\ 
&#65533;&#65533;&#65533;P&#65533; &#65533;0q&#65533;&#65533;&#65533;0&#65533;&#65533;iEW&#453;/Wg&#65533;&#65533;r&#65533;&#65533;&#65533;&#65533;
&#65533;&#65533;&#65533;&#65533;&#65533;@yv&#65533;&#65533;5&#65533;A7&#65533;&#65533;&#65533;Ps&#65533;5&#65533;P^&#65533;XcmN^&#65533;6&#65533;(&#65533;&#65533;H&#65533;y&#65533;w d&#65533;XT;&#65533;i&#65533;&#65533;&#65533;ir &#65533; &#65533;%Cq&#65533;&#65533;$2GQ7U&#65533;!  &#65533;&#65533;`
&#65533; &#65533;&#65533;&#65533;0&#65533;&#65533;&#2032;je&#65533;&#65533;&#65533;&#389;v&#65533;|&#65533;&#65533;
)&#65533;
&#65533;&#65533;&#65533;&#65533;&#65533;&#65533;&#65533;&#65533;&#65533;w,(&#65533;&#65533;vP	~&#65533;h>7}&#65533;&#65533;Eg&#65533;Pr&#65533;&#65533;Sm&#65533;-&#65533;J &#65533;&#65533;&#65533;'&#65533;&#65533;Q&#65533;t&#65533;WoQ&#65533;po&#65533; d&#65533; B!&#65533;q&#65533;EA&#65533;&#65533;;&#65533;Sp&#65533;AUV&#65533;&#65533;&#65533;k 
&#65533;
&#65533;&#65533;&#65533;&#65533;&#65533;`&#65533;&#65533;&#65533;&#65533;@k&#65533;&#65533;c&#65533;&#65533;&#65533;&#65533; &#65533;2&#65533;4&#65533;&#65533;&#65533;&#65533;0&#65533;&#65533; 	,&#65533;&#1640;:	^A&#65533;t&#65533;h&#65533;Xm&#65533;&#1398;&#65533;p&#65533; +Y]&#65533;6p&#65533;&#65533;O&#65533;5&#65533;6p&#65533;P&#65533;&#33109;dtoK2A&#65533;E&#65533;&#65533;F&#65533;r&#54336;&#65533;!&#65533;&#65533;X&#65533; &#65533;&#65533;&#65533;
&#65533;P
&#65533;&#65533;[&#65533;&#65533;&#65533;&#65533;&#65533;j%$9V&#65533;&#65533;`
&#1907;&#65533;@&#65533;}&#65533;P&#65533;&#65533;&#65533;I&#65533;&#65533;&#65533;&#65533;&#65533;w:ix&#65533;mPm&#65533;&#65533;	&#65533;&#65533;P	>'&#65533;P&#65533;`&#65533;`W&#928;xlP3&#65533;JpG&#65533;y&#65533;oLp-PL&#65533;n&#65533;&#65533;^=`i&#65533;&#1621;&#65533;&#65533;y &#65533;9@e&#65533;YD&#65533;&#65533;q&#65533;a75Q&#65533;d0
)&#65533;&#65533;&#65533;&#65533;F&#65533;&#65533;&#65533;&#65533;0V&#65533;&#65533;{&#65533;&#65533;	&#65533;&#65533;
&#65533;&#65533;
&#1328;l	&#65533;@*H&#65533;*&#65533;&#65533;&#65533; 	&#65533;&#65533;&#65533;&#65533;&#65533;&#65533;&#65533;&#65533;9C@&#65533;&#65533;	n&#832;&#65533;d&#65533;&#65533;P&#65533;&#65533;&#65533;&#65533;U&#65533;&#65533;-pN &#65533;&#65533;^PK&#65533;R&#65533;@oW&#65533;^&#65533;&#65533;]&#65533; ^&#65533;z&#161;&#65533;j&#65533;&#65533;&#65533;&#65533;IJq&#65533;X&#65533;&#65533; S&#65533;	&#65533;&#65533;&#65533;3
f&#65533; &#65533;0f&#65533;v&#65533; &#65533;
q&#65533;
&#65533;&#65533;3&#65533;&#65533;&#65533;H&#65533;&#65533;O&#65533;&#65533;&#65533;(&#65533;&#65533;&#65533;T:z&#65533;s&#65533;)&#65533;&#65533;P	&#65533;0&#65533;&#65533;&#65533;P&#65533;\&#65533;&#65533;&#65533;&#65533;&#65533;=&#65533;W&#65533;L&#65533;<Ek&#65533;pt5&#65533;#0&#65533;e{&#65533; DF&#65533; &#65533;&#65533;&#65533;i&#65533;&#65533;J&#65533;h&#65533;&#65533;E&#65533;&#65533;(&#65533;&#65533;&#65533;&#65533;0&#65533;&#65533;&#65533;&#65533;&#65533;&#65533;&#65533;|&#1968;&#65533; &#65533;&#65533;&#65533;&#65533;&#65533;
&#65533;y&#65533;&#65533;0	&#65533;&#65533;&#65533;&#65533;&#1636;&#65533;P&#65533;&#65533;&#65533;{&#65533;&#65533;iz &#65533;x&#65533;&#65533;&#65533;&#65533;&#65533;`	&#65533;&#65533;&#65533;&#65533;$&#65533;$&#65533;&#65533;a&#671;&#65533;0&#196;&#65533;\&#65533;;&#65533;K0(p"&#65533;V&#65533;I6&#65533;U;&#65533;&#423;&#65533;&#65533; &#65533;&#673;&#65533;pH&#65533;ck&#65533;E&#65533;!"&#65533;QEd)A-&#65533;&#65533;&#65533;&#65533;V&#65533;&#65533;p&#65533;0&#65533;&#65533;e&#65533;&#1065;&#65533;&#65533;&#65533;&#65533;
q&#65533;&#65533;*&#65533;&#65533;&#65533;&#65533;i&#65533;&#65533;J&#65533;`&#65533;&#65533; 	r+&#65533;O&#65533;{ &#65533;&#65533;&#65533;&#65533;@&#65533;&#65533;*&#65533;&#65533;&#65533;&#768;&#1696;&#138;&#1472;&#65533;J&#65533;v5r&#65533;&#65533;&#65533;&#65533;*\&#65533;4&#65533;&#65533;@&#65533;O@O|&#65533;I&#65533;&#65533;RDZ}&#65533;&#65533;&#65533;&#1697;&#65533;%&#65533;&#65533;Z]&#65533;&#65533;%i&#65533;&#65533;a,' &#65533;`&#65533;&#65533;&#65533;&#1936;&#65533;a&#65533;&#65533; &#65533;&#65533;&#65533;&#512;&#65533;p&#65533;01<&#65533;&#65533;&#784;&#65533;:	&#65533;&#728;&#65533;@&#65533;r&#65533;
&#65533; 	{&#65533;u&#65533;&#65533;&#65533;&#65533;~W	&#65533;&#65533;&#839;&#65533;&#65533;&#65533;Z&#1664;&#65533;&#65533;&#65533;&#65533;vWc&#65533;&#65533;&#65533;P`&#65533;&#65533;
&#65533;&#65533;&#65533; X&#65533;8&#65533;uUP#&#65533;T&#65533;&#1173;\	&#65533;p &#65533;&#65533;j&#65533;&#65533;&#65533;&#65533;
Ya]&#65533;"`l,&#65533;&#65533;P&#65533;&#65533; &#65533;&#65533;&#65533;&#65533;&#65533;&#65533;v&#1808;l&#65533;&#65533;`&#65533; B&#65533;&#65533;&#1040;0&#65533;&#65533;&#65533;&&#65533;&#764;+&#65533;&#65533;0&#65533;&#65533;Y	{P	&#65533; &#65533;&#65533;&#1725;&#65533;[&#65533;&#65533;k&#65533;&#65533;&#65533;&#65533;&#65533;|&#65533;Pg&#65533;6g&#65533;@P&#65533;&#65533;$&#65533;&#65533;&#65533;&#65533;&#65533;&#65533;&#65533;&#65533;
&#65533;&#65533;\l&#65533;&#65533;&#65533;&#1749;d4A<!f<!&#65533;u&#65533;ci(&#65533;&#65533;J,"&#163;&#65533;!`,&#65533;U&#65533;&#65533;&#65533;&#65533;&#65533;z&#65533;&#65533;)j7&#65533;@&#65533;&#320;
&#65533; 5&#65533; &#65533;&#65533;p&#699;&#65533;&#65533;J&#65533;|	2	&#65533;p	&#65533;&#65533;&#65533;&#65533;&#65533;z&#65533;&#65533;&#65533;&#65533;j&#65533;&#65533;&#65533;*&#693;&#65533;Y&#65533;n X&#65533;@'~&#65533;l `&#65533;y&#65533;&#65533; ^&#65533;S&#65533;&#65533;
&#821;X&#65533;&#65533;&#65533;~&#65533;&#65533;:&#65533;K&#65533;$&#65533; &#65533;[;d&#65533;&#65533;H&#65533;&#65533;_x&#65533;&#65533;&#65533;&#65533;P&#65533;&#65533; 	&#65533; &#65533;&#65533; &#65533; &#65533;&#65533;`&#65533;&#65533;&#65533;b&#65533;
&#65533;&#65533;
&#1792;&#65533;p&#65533; &#1632;0&#65533;&#65533;`&#65533;&#65533;&#65533;&#65533;&#65533;&#65533;&#65533;&#65533; &#65533;&#65533; &#65533;&#224;&#65533;&#65533;&#65533;&#65533;@&#65533;&#65533;P	&#65533;&#65533;&#65533;J&#65533;	XW&#65533;-&#65533;P`&#65533;~&#65533;k@V&#65533;*&#65533;&#618;&#65533;u&#65533;&#65533;&#65533;4pP&#65533;&#65533;&#65533;&#65533;&#65533;&#65533; &#65533;j&#65533;K&#65533;P&#65533;&#65533;&#65533;&#65533;j\PH&#65533;@S!&#65533;$&#65533;&#65533;&#65533;&#65533;be&#65533;
&#65533;X&#65533;&#65533;&#65533; &#65533;&#65533; &#65533;9z&#65533;&#65533;p&#65533;0&#65533;&#774;&#65533;V&#65533; &#65533;@&#65533;&#1488;&#65533;&#65533;&#65533;&#65533;&#65533;&#65533;&#65533;&#65533; &#211;&#65533;&#65533; &#216;p	&#65533; &#1040;&#65533;&#65533;}&#65533;&#192;&#65533;&#65533;`	{&#65533;fnmIdp[&#65533;=&#65533;&#65533;&#65533;PP)&#65533;&#65533;&#65533;|&#65533;:&#65533;&#65533;&#65533;&#65533;&#65533;i
&#65533;&#11092;]&#65533;D!&#65533;&#65533;M&#65533;&#65533; H&#65533;Q1{a&#65533;vo&#65533;&#65533; &#65533;&#65533;K&#65533;\I&#65533;K&#65533;h8&#897;&#65533;l(&#65533;&#320;q&#65533;&#65533;&#65533;&#65533;@&#65533;&#65533;&#65533;&#65533;&#65533;&#65533;&#65533;&#65533;0&#1416;{&#65533;&#768;	&#65533;&#65533;&#65533;9|&#65533;x&#65533;`&#65533;-&#65533;&#1841;&#65533;&#659;&#65533;[&#65533;@v]&#65533;q&#65533;&#65533;
&#65533;&#65533;N&#65533;&#65533;`&#65533;
&#65533;&#65533;S&#65533;K )0: K&#65533;#&#65533;&#65533;&#65533;@F&#65533;}&#789;&#65533;&#1663;9 &#65533;&#65533;&#65533;dm&#65533;&#65533;N;&#65533;>&#65533;&#65533;4 
&#65533;&#65533;&#65533;k&#65533;Py&#65533;&#65533; &#65533;&#65533;^F&#65533;&#65533;&#582;&#65533;1&#65533;&#65533;&#65533;p&#65533;rE&#65533;&#65533;&#65533;`&#65533;&#65533;&#65533;&#65533;&#1432;p&#65533;iM	{&#65533;w&#65533;w&#65533;&#65533;pls}&#65533;&#65533;&#1688;&#65533;&#65533;&#65533;Rp&#65533;`1&#65533; g&#65533; 4 &#65533;_&#65533;&#65533;/p}&#65533;* &#65533;&#516;d&#65533;&#65533;K&#65533;&#65533;&#65533;&#65533;Pp &#65533; a&#65533;&#65533;&#65533;&#65533;&#65533;&#65533;&#65533;WB&#65533;~&#65533;&#65533;C&#65533;&#65533;7&#65533;&#65533;&#65533;&#65533;&#65533;&#65533;f&#65533;&#65533;&#65533; &#65533;&#65533;&#65533;0&#65533;&#65533;x&#65533;&#65533;&#65533;&#65533;&#65533;&#65533;&#65533;&#65533;&#65533;&#65533;0&#65533;&#65533;0&#65533;&#65533;&#941;&#65533;&#65533;{uKrI,5&#65533;}Ytj&#65533;jtXYz(&#65533;&#65533;&#65533;&#65533;&#65533;#qjE&#65533;[&#65533;,p&#65533;p&#65533;&#65533;&#65533;&#65533;v&#65533;&#65533;&#65533;&#1186;;&#65533;eL&#65533;&#65533;9&#65533;8 P&#65533;&#65533;:&#65533;&#65533;a&#65533;&#65533;Q 	 &#65533;&#65533;&#65533; &#592;&#65533;&#65533;bxf&#65533;&#65533;8U&#65533;&#65533;k&#65533;&#65533;&#65533;&#65533;&#65533;	&#65533;@5&#828;e}&#65533;/>	w&#65533;&#65533;&#1993;}p0&#65533;s&#65533;&&#65533;(p&#65533;Y=pO'p&#65533;&#65533;4@L&#65533;&#65533;K&#65533;&#65533;y&0&#65533;&&#65533;&#65533;tO7)&#65533;&#65533;&#65533;&#481;&#1601; &#65533;a &#65533;&#65533;&#65533;PE&#65533;&#65533;&#65533;dY&#65533;&#65533;[e&#65533; &#65533;&#8160;{&#65533;&#65533;&#65533; &#30726;&#65533;&#65533;&#65533;&#65533;&#65533;8$j&#65533; 
&#65533; &#65533;&#65533;`&#65533;&#65533;&#65533;&#65533;&#65533;&#65533;&#1043;0&#65533;6&#65533;&#1812;@&#65533;*&#65533;&#65533;&#65533;&#65533;&#65533;J&#65533;N&#65533;H&#65533;&#65533;N&#65533;K&#65533;~&#65533;V&#65533;L&#65533;L`&#65533;R 4&#65533;.2&#65533;~&#65533;~&#65533;/0&#65533;&#65533;&#65533;&#65533;t&#65533;&#65533;&#65533;&#65533;&#65533;Wf&#65533;a&#65533;PZ&#65533;&#65533;=&#65533;&#65533;&#1140;&#65533;&#65533;&#65533;&#65533;&#65533;&#65533;p&#65533;&#65533;&#65533;&#512;&#65533;&#65533;&#65533;&#65533;&#65533;Q&#65533;&#65533;&#65533;&#65533;&#65533;%&#65533;A&#65533;&#65533;&#1651;-&#65533;&#65533;&#65533;&#65533;&#65533;&#65533;&#65533;&#176;w&#65533;{0&#65533;&#65533; &#65533;i&#65533;&#65533;&#65533;&#65533;`&#65533;L&#65533;&#65533;&#65533;&#1556;J&#65533;YCP&#65533;K&#65533;f&#65533;&#65533;&#65533;&#65533;+&#65533;" &#65533;w&#65533;&#65533;~&#65533;}&#65533;&#65533;&#65533;&#65533;&#65533;&#65533;1&#65533;&#65533;&#65533;&#65533;d&#65533;&#65533;~&#65533;y&#65533;IK&#65533;&#65533;&#65533;&#65533;b&#65533;&#65533;&#65533;&#65533;&#65533;3&#65533;[ &#65533;A&#65533;&#65533;&#65533;8&#65533;&#65533;&#65533;@&#65533;&#65533;&#65533;8&#65533;p &#65533;&#65533;V0v&#65533;&#1713;k&#65533;F&#944;Gv&#65533;&#49220;	S6&#65533;&#65533;0]b&#65533;&#65533;&#65533;-M&#65533;(Q&#65533;H%#G&#65533;T&#65533;&#65533;M'5&#65533;8A&#65533;E&#65533;0R&#65533;A&#65533;&#65533;&#65533;=3&#65533;&#65533;&#65533;3A`&#65533;i&#65533;
,(&#212992;&#65533;Z&#65533;&#65533;&#65533;&#65533;&#65533;&#65533;&#65533;&#65533;@X&#65533;e&#862;E&#65533;V&#65533;Y  &#65533;&#65533;&#65533;&#65533;&#65533;&#65533;[&#65533;~&#65533;&#65533;:w&#65533;&#1457;;&#65533;&#65533;&#65533;&#65533;&#65533;&#949;;&#65533;-Z&#65533;n&#1762;&#65533;&#65533;&#1422;&#65533;)Z&#65533;&#908;&#65533;e,&#65533;&#65533;?&#65533;&#65533;&#65533;&#65533;&#65533;gR6m1Q&#65533;t)X"*&#65533;&#65533;&#65533;Q	&#65533;&#65533;GJ&#65533;&#65533;&#65533;&#65533;&#65533;(`&#65533;&#65533;p&#65533;&#65533;&#65533;'z&#65533;&#65533;&#65533;)&#65533;bh&#65533;!A&#65533;&#65533;*H`@{&#65533;> ~&#65533;&#65533; &#65533;&#65533;P&#65533;Z&#65533;&#65533;&#1875;%&#65533;&#65533;mx,@&#1389;&#65533;&#65533;n&#65533;u&#65533;};l&#65533;&#65533;;&#65533;s&#65533;&#65533;&&#65533;&#292;9'&#65533;^&#65533;	&#65533;&#65533;$&#65533;&#65533;"&#65533;O&#65533;I&#329;6<&#65533;=&&#65533;&#65533;&#65533;&#65533;#V&#65533;h&#65533;&#65533;$&#65533;)	$@B&#65533;f&#65533;6l&#65533;&#65533;'~&#65533;&#65533;^@&#900;&#65533;&#65533;&#65533;&#65533;k&#65533;&#65533;&#65533;&#65533;&#65533; &#65533;`&#65533;)&#65533;&#65533;&#65533;&#44778;&#65533;3&#65533;&#65533;&#65533;&#65533;&#65533;&#65533;,&#65533;&#65533;*`2P&#65533;&#65533;Y&#65533;&#65533;+p&#65533;&#65533;&#65533;s&#65533;&#65533;&#65533;n&#1073;&#65533;&#65533;&#65533;&#65533;\&#65533;&#65533;|xAc&#65533;3>)&#65533;c&#65533;8b&#65533;a>&#65533;#"&#65533;&#65533;&#582;&#65533; &#65533;&#65533;-\&#65533;&#65533;6'^+&#65533;$J&#65533;a	68B&#65533;.&#65533;&#65533;&#65533;&#65533;&#900;4&#65533;`&#65533;&#65533;&#65533;&#65533;&#65533;(&#65533;(*:&#65533;@&#65533; &#65533;.&#65533;&#65533;&#65533;{&#65533;&#65533;x@&#65533;&#65533;"`&#65533;.&#228;&#65533;&#65533;1@&#65533;&#65533;BdI&#65533;&#65533;&#65533;Kf]n&#65533;&#347;&#65533;bGO&#310;&#581;&#65533;hna&#65533;&#65533;|&#65533;i'&#65533;O>1&#65533;	8l&#65533;&#65533;F<k&#65533;&#65533;f&&#678;H&#65533;h&#65533;&#65533;@&#65533;	P<&#1666;&#65533;-&#65533; iT&#65533;M`&#65533;T<&#65533;@9lpB!50:`&#65533;&#65533;N&#65533;&#65533;8&#65533;&#65533;&#65533;&#65533;&#65533;&#65533;&#65533;&#65533;&#65533;(&#65533;2&#65533; +&#65533;&#65533;[&#65533;&#65533; &#65533;&#65533;&#65533;ZOL&#65533;&#65533;&#65533;&#65533;&#65533;&#65533; &#65533;&#1005;2&#65533;@&#65533;]f&#65533;&#65533;Yt&#65533;k\ZxYGOv&#65533;n&#475;&#65533;-&#65533;>n&#65533;&#6555;&#65533;&#65533;&#65533;&#370;1&#65533;h&#65533;S&#65533;&#65533;Fff&#65533;&#65533;&#65533;&#65533;&#65533;&#65533;)&#65533;&#65533;&#65533;&#65533;2&nb&#65533;.T&#65533;XT&#65533;&#65533;&#65533;&#65533;l&#65533; d'&#65533;XB&#65533;:0&#65533;&#65533;&#65533;&#65533;&#65533;Z5&#65533; &#65533;&#65533;3&#65533;t^9pN&#65533;>h J&#65533;&#65533;&#65533;J&#1632;&#65533;S&#1468;&#65533;9&#65533;h&#65533;FK>&#65533;&#65533;v&#1725;1&#65533;&#276;Zj&#65533;z&#65533;&#65533;t&#65533;&#1942;[h)&#65533;v&#65533;&#1651;&#65533;&#65533;L1T@E&#65533;hP)&#65533;&#65533;op9&#65533;&&#65533;&#65533;4&#65533;&#65533;QCE &#65533;&#226;&#65533;.AX&#65533;&#1044;$&#65533;8Zc$&#65533;&#65533;&#65533;&#65533;&#65533;&#65533;&#65533;&#65533; &#65533;6&#65533;Am&#65533;&#65533;NP&#65533;&#65533;&#1056;2I&#65533;L\&#65533;&#65533;``&#65533;&#65533;&#65533;&#65533;&#65533;:&#65533;`#&#65533;&#65533;F &#65533;&#65533;&#65533;&#65533; &#65533;w8 &#65533;&#65533;D&#65533;i&#65533;[Z|&#65533;U&#65533;&#65533;&#65533; &#1538;)d&#65533;<&#65533;i/&#1043;&#65533;,&#65533;&#65533;
c&#65533;Ct&#65533;6n&#65533;Ot&#65533;&#65533;&#65533;&#65533;6@!&#65533;[l&#65533;&#65533;8C&#65533;02&#513;}bH&#65533;&#65533;0&#65533;&#65533;&#65533;&#65533;&#65533;&#65533;&#65533;&#65533;&#65533;&#65533;&#65533;&#517;&#65533;26$D!&#65533;&#65533;&#65533;1&#65533;&#65533;)T&#65533;;h )&#65533;&#65533;&#65533;&#65533;W@Aj&#65533;2&#65533;&#697;U&#65533;P&#65533;&#65533;&#65533;&#65533;H&#65533;b&#65533;&#65533;&#65533;w	&#65533;&#65533;W&#65533;&#65533;&#65533;&#1031;&#65533;SZ[&#65533;&#65533;4"&#65533;E&#65533;.&#65533;*&#65533;&#65533;&#65533;&#300;&#65533;by&#65533;&#65533;-h&#65533;d&#65533;ml&#65533;&#65533;'2&#65533;R&#65533;&#65533;0F&#65533;&#65533;	^&#65533;B&#65533;c(&#65533;&#65533;&#510;1&#65533;av(&#65533;&#65533;&#65533;K@&#65533;t&#65533;&#65533; &#65533;2&#65533;&#65533;.&#65533; &#65533; j&#65533;0&#65533; 
&#65533;3&#65533;%&#65533;=h&#65533;T&#65533;&#65533;&#65533;&#65533;&#65533;&#65533;
&#65533;&#65533;&#65533;`&#65533;;&#65533;YP'&#65533;#q&#65533;"&#65533;&#65533;&#65533;JlG &#65533;j&#659;&#65533;&#65533;f&#65533;&#65533;&#65533;&#65533;&#65533;"h&#65533;&#65533;&#65533;&#65533;0&#65533;%&#65533;IkL&#65533;VeQ&#65533;[&#65533;&#65533;&#65533;&#65533;b1Z&#65533;=in&#65533;&#65533;&#65533;1n&#65533;&#65533;3&#65533;A&#65533;X#&#65533;i&#65533;M&#65533;&#65533;&#65533;p &#65533;C&#65533;P#&#65533;&#65533;&#65533;&#65533;&#65533;^`&#65533;-&#65533;s+&#65533;&#65533;"&#65533;0&#65533;e&#1569;Sp&#65533;	&#65533;&#65533;&#65533;&#65533;`P&#65533;&#65533;&#65533;&#65533;,\A38!&#65533;*W&#65533;&#65533;&#65533;"AD&#65533;&#65533;&#1290;H&#65533;I&#65533;?P&#65533;&#65533;6@;%&#65533;[&#65533;&#65533;&#238;x&#65533;+&#65533;&#65533;&#65533;&#65533;&#65533;&#65533;&#65533;&#683908;Z P&#65533;db&#65533;&#65533;&#65533;Z,bQ&#65533;R&#65533;tB.p&#65533;&#65533;[&#65533;"g&#65533;&#65533;&,&#65533;&#65533;o&#65533;"d8&#65533;&#65533;&#65533; &#65533;-&#65533;qf&#65533;D&#1056;U9&#65533;&#65533;&#65533;&#65533;&#65533;&#65533;0&#65533;"&#65533;u &#65533;&#65533;&#65533;&#65533;	^A&#65533;`&#65533;6&#65533;&#65533;:D&#65533;	H&#65533;&#65533;&#65533;&#1026;&#65533;&#65533;&#65533;&#65533;*&#1025;0&#65533;&#65533;&#65533;Z&#65533;&#65533;&#65533;&#65533;`9&#1025;&#65533;0&#65533;&#65533;r&#65533;u&#65533;I&#65533;P`&#65533; ,&#65533;&#65533;(&#65533;&#65533;d&#65533;&#65533;M&#65533;&#65533;&#65533;!u)&#65533;&#1514;&#65533;&#65533;PA!&#65533;&#65533;5&#65533;`,Qk&#65533;-)Jao&#65533;&#65533;&#65533;h&#65533;&#65533;La3&#1513;q&#65533;&#65533;-&#65533;u&#65533;&#65533;&#65533;&#65533;d&#65533;&#65533;V&#368;F&#65533;A&#65533;&#11619;&#65533;`;&#65533;&#65533;X`C !&#65533;z&#65533;&#65533;&#65533;x&#65533;&#65533;p?LA
)hA&#65533;i&#65533;&#65533;@QA&#65533;&#65533;&#65533;6l9&#65533;#&#65533;r`&#65533;U&#65533;&#65533;&#65533;"&#65533; &#65533;4&#266;&#65533; &#65533;&#65533;&#65533;3&#65533;&#65533;r&#65533; &#65533;
KWrg	&#65533;&#65533;&#65533;2&#65533;&#65533;&#65533;\&#65533;&#65533;&#65533;	&#65533; S&#65533;i&#1430;&#65533;-&#65533;&#65533;B&#65533;&#65533;&#65533;&#65533;;|&#65533;[Y&#65533;&#65533;&#65533;&#65533;q&#65533;&#65533;&#362;nB&#65533;&#65533;(&#65533;&#65533;&#65533;&#65533;4&#65533;&#65533;]&#65533;B&#65533;&#65533;,["4&#65533;&#65533;0X&#65533;f0&#65533;&#65533;&#65533;?&#65533;z8C&#65533;( X&#65533;&#65533;{&#65533;&#65533;YX&#65533;I&#65533;&#65533;&#65533; &#65533;Aq-h&#65533;&#65533;#&#65533;T*&#65533;H &#65533; &#65533;&#65533;a&#65533;&#65533;&#65533;7&#65533;&#1074;&#65533;Z&#65533;&#65533;-At&#65533;&#65533;t&#613;/&#65533;&#65533;(&#65533;&#672;&#65533;X`&#886;&#65533;&#410;,b!r&#65533;&#65533;Bz&#65533;&#65533;)>&#65533;U&#65533;fB&#65533;&#65533;:&#65533;S&#65533;&#65533;2&#65533;&#65533;&#65533;&#65533;j&#65533;&#65533;&#65533;s)&#65533;!&#65533;`F%H&#65533;f4b&#65533;h&#65533;6&#65533;m&#65533;&#65533;&#992;&#65533;*&#65533;@`&#65533;/H&#65533;&#65533;&#65533; @&#65533;3&#65533;r&#65533;&#65533;&#1313;!&#65533;x&#65533;$&#65533;P&#65533;&#65533;@&#65533;&#65533;3&#65533;&#65533;&#65533; ;&#65533;&#65533;q&#65533; &#65533;$++x@ &#65533;&#1207;&#65533;&#65533;&#65533;&#65533;n&#65533;&#65533;%&#65533;&#65533;&#65533; oY&#65533;	@E&#65533;W~&#65533;y,H&#65533;&#65533;&#65533;q"&#65533;&#1541;S&#65533;&#65533;	4 &#65533;&#65533;&#65533;&#65533;&#65533;&#65533;L&#65533;O&#65533;&#65533;C&#65533;)!&#65533;2&#65533;^P&#65533;&#65533;&#65533;`eE &#65533;&#65533;&#65533;&#65533;&#65533;&#65533;&#65533;~4G&#65533;&#65533;2&#65533;&#65533;&#65533;&#65533;4y;M`&#65533;&#65533;Ya&#65533;%&#65533;x&#65533;GH&#65533;&#65533;`&#65533;At&#65533;&#65533;&#65533;(&#65533;&#65533;;&#65533;&#65533;&#65533;&#65533;f% &#65533;&#65533;J&#65533;PK	<&#65533;&#65533;)&#65533;&#65533;S&#65533;~&#1295;&#65533;*&#65533;&#65533;&#65533;&#65533;&#65533;Y&#65533;&#65533;&#65533;&#65533;s&#65533;&#65533;+&#65533;N&#65533;&#65533;N@&#65533;&#65533;&#65533;&#1155;&#65533;&#65533;'_&#65533;S0&#65533;2x&#65533;2(&#65533;^&#65533;&#65533;$2&#65533;&#65533;8x&#65533;7 &#65533;-&#65533;&#65533;.&#65533;6xUX&#65533;G&#65533;5&#65533;9>lhl&#1030;f&#65533;&#65533;&#65533;yhXU&#65533;&#65533;&#65533;H!&#576;&#65533;:xpBx&#65533;'p&#65533;&#65533;6&#65533;&#65533;&#65533;[&#65533;H &#65533; &#65533;(&#65533;&#65533;&#65533;&#65533; &#65533; &#65533;;Vj%K&#65533;&#65533;dY)&#65533;(&#65533;&#65533;x)\R&#65533;&#65533;&#65533; &#65533; h&#65533;&#65533;&#65533;h&#65533;:2&#65533;&#65533;&#65533;&#65533;Z&#65533;&#65533;&#65533;<&#65533;&#65533;C<DM0M&#65533;&#65533;M&#65533;&#65533;(&#65533;&#65533;&#65533;y&#65533;L&#65533;a&#65533;&#65533;78&#65533;[&#1054;&#65533;z&#65533;8 A(&#65533;2&#1593;)p7(4apE&#65533;&#65533;&#1027;&#65533;C&#65533;f`&#65533;G&#65533;&#65533;&#65533;&#65533;l&#65533;&#65533;5&#555;#X&#65533;x&#154;xB x&#65533; &#65533;@&#65533;D&#65533;&#65533;;H&#65533;;&#65533;&#65533;:&#65533;,&#1025;&#65533;&#65533; &#251;1&#65533;9 '&#65533;&#65533;#&#65533;+&#65533;
&#1042;&#65533;0<&#65533;&#1663;&#65533;&#65533;&#65533;tl<&#65533;&#65533;&#65533;&#65533;&#65533;<&#65533;c&#65533;L&#65533;&#65533;&#65533;D&#65533;M&#65533;4&#65533;G\&#65533;]&#65533;&#65533;^`&#65533;o&#65533;A&#65533;&#65533;P&#1540;A&#65533;&#65533;{&#65533;&#65533;QpHP&#65533;&#65533;O&#65533;&#65533;&#65533;.&#65533;&#65533;-0W&#65533;b&#65533;*`&#65533;;&#65533;&#65533;&#65533;:&#65533;&#65533;&#65533;k&#65533;&#65533;kx?&#65533;X`|&#65533;'&#65533;(hB&#65533; &#65533;&#576;&#65533;I&#65533;0 &#65533;*HG &#65533;D&#65533;&#65533;&#1154;*&#65533;&#65533;&#65533;p&#65533;2\?4&#65533;e&#65533;+&#65533;`&#65533;&#65533;i&#65533;&#65533;{&#65533;&#65533;&#65533;&#65533;q<&#395;&#65533;&#65533;x@&#65533;R&#65533;R&#65533;&#65533;\Y&#65533;&#65533;A\&#65533;X&#1540;N&#65533;}&#65533;,&#65533;OYhwSx.(C&#65533;a&#65533;{&#65533;5&#65533;&#65533;Q&#65533;=L&#65533;&#65533;&#65533;#8(Pp=d&#65533;SYE&#65533;&#65533;&#65533;K&#65533;&#65533;a&#65533;g&#65533;&#65533;'x&#65533;x(p&#65533;r&#65533;&#65533;&#65533;&#65533;&#65533;&#65533;&#65533;0p&#65533;&#513;&#65533;[&#65533;:&#65533;&#65533;(&#65533;70&#65533;&#65533;x&#65533;)0&#194;&#65533;
p&#65533;&#65533;?&#65533;&#65533;&#65533;&#65533;&#65533;&#65533;&#65533;&#65533;)&#65533;u&#65533;&#65533;&#65533;u$&#65533;2I"@l&#65533;d&#65533;&#715;Y&#65533;&#65533;N&#1028;|&#1796;&#65533;&#65533;S@Z8w&#1031;y&#65533;|&#1130;3H^(&#65533;Q&#65533;&#65533;Ol&#65533;^&#65533;\&#65533;P&#65533;&#65533;4
&#65533;|&#65533;$P&P&#65533;&#65533;&#65533;:&#65533;&#65533;zEE&#65533;.&#65533;&#65533;&#65533;&#65533;&#65533;&#258;)&#65533;#(&#1025;&#65533; &#65533;yDp&#65533;:&#1537;&#65533;gtF5&#513;&#65533;R &#65533;&#872;&#65533;`!&#65533;
&#65533;b&#65533;-&#65533;r\<j&#65533;&#65533;=T&#65533;&#65533;&#65533;8ZPKO&#65533;<O &#65533;%&#65533;8&#1866;D&#65533;KN&#1585;R@&#65533;u&#65533;_+&#65533;b&#65533;&#65533;&#65533;P &#65533;&#65533;z&#65533;[&#65533;&#65533;T@&#65533;Q&#65533;QhHP@\&#65533;&#65533;v&#65533;\&#65533;&#521;&#65533;&#65533;.X&#65533;&#1664;&#65533;&#65533;R&#65533;=P&#65533;K&#65533;=hB'&#65533;&#65533;(&#770;) 0( &#65533;&#65533;&#65533;&#65533;&#65533;&#65533;&#65533;&#65533;G`d&#65533;&#65533;Q&#65533;&#65533;&#1738;&#65533;a 55Ks&#65533;&#65533;J&#65533; &#65533;&#801;&#65533;KR&#65533;=&#65533;&#65533;&#65533;! S&#1728;8&#65533;Y&#65533;&#65533;&#65533;&#65533;1&#65533;&#65533;<&#65533;&#65533;&#65533;&#65533;&#65533;MH&#65533;y TH&#65533;8p&#65533;C1n8&#65533;P&#65533;*Ph&#65533;P&#65533;&#65533;.&#65533;Vh&#65533;\&#517;b&#517;VP&#65533;&#65533;<&#65533;&#65533;&#65533;q&#65533;Pq>&#1193;&#65533;6P&#65533;Jx&#65533;?(x&#65533;&&#65533;&#65533;&#65533;&#978;&#65533;&#65533;@ &#65533;, &#65533;;{s;&#65533; &#65533;0&#65533; &#65533;*&#65533;k H&#65533;= &#65533;&#65533;&#65533;Y&#748; &#65533; NSU&#65533;D&#65533;&#323;&#65533;d&#65533;N&#65533;&#1035;&#65533;&#65533;&#65533;&#65533;&#65533;<[&#65533;N&#65533;&#65533;d&#65533;8h&#65533;'&#65533;.&#65533;L&#65533;V&#65533;w&#65533;2x&#65533;-]*&#65533;A&#65533;p&#65533;[&#65533;Wpj&#65533;B E&#65533;[A
I&#65533;$&#65533;&#65533;R$&#65533;&#65533;-`&#65533;&#426;&#65533;a@&#65533;!&#65533;,X&#65533;&#65533;&#65533;h&#65533;&#65533;&#65533;&#65533;5PP&#65533;Fh-&#65533;&#65533;&#65533; -&#65533;&#65533;&#65533;*&#65533;&#65533;x&#65533;&#65533;&#65533;&#65533;[&#65533;= &#65533;&#65533;&#65533;&#65533;	)n&#65533;&#65533;&#65533;&#65533;	&#65533;&#65533;&#65533;&#65533;&#65533;&#65533;&#65533;)&#65533;Y&#65533;JC&#65533;rY&#65533;&#65533;ep&#65533;Z&#65533;<!%&#65533;|&#65533;p&#65533;&#65533;op&#1175;3&#65533;]&#65533;&#65533;R&#65533;&#65533;&#65533;&#65533;&#65533;&#65533;Sh&#65533;&#65533;&#65533;&#65533;&#65533;^@&#65533;^&#65533;i&#65533;VwY*&#65533;q&#65533;4&#65533;-&#65533;1&#65533;&#65533;Q&#65533;. &#65533;8&#65533;&#65533;&#65533;&#65533;&#65533;&#65533;&#65533;|&#65533;X@7,&#65533;M,&#65533;&#65533;&#65533;&#65533;<&#65533;;&#65533;&#65533;&#65533;&#65533;&#65533;&#65533;&#65533;&#1420;&#65533;p; x&#65533;{&#65533;h&#65533;&#65533;&#65533;"-eQS&#65533;O&#65533;%&#65533;&#65533;&#65533;&#65533;&#65533;;&#65533;&#1538;&#65533;-&#65533;p&#65533;Y&#65533;&#65533;&#65533;A&#65533;&#541;\RxK[&#65533;&#65533;-S&#65533;*T&#65533;&#65533;=_P2Sh&#65533;p&#65533;iu&#65533;^&#65533;\&#517;o&#65533;g%&#65533;&#65533;&#65533;V&#65533;&#329;&#65533;&#65533;&#65533;H&#65533;#H&#65533;2$(&#65533;&#65533;* &#65533;a`k&#65533;i&#65533;&#65533;e&#65533;GH;&#65533;^<&#65533;=&#65533;&#65533;!h^&#65533; 5&#65533;^&#65533;&#65533;&#65533;m&#281;&#65533;&#65533;&#65533;p&#65533;&#1785;5&#65533;&#65533;&#65533;Xr!&#65533;&#65533;&#65533;&#65533;
&#65533;&#65533;&#65533;m&#65533;&#323;&#65533;&#65533;&#65533;-&#65533;&#65533;_&#1542;w0&#65533;&#65533;U"Y&#1596;&#65533;&#65533;&#65533;#&#65533;&#65533;&#65533;5*=&#965;&#65533;Sx&#65533;2&#65533;_&#65533;Vgm&#65533;&#65533;;	&#65533;&#65533;u&#65533;\p\xh&#837;j&#65533;K&#65533;F&#65533;&#65533;-h&#65533;-(gh&#65533;>&#65533;B6&#65533;{&#65533;&#65533;f&#65533;&#65533;JHh&#65533;y&#65533;>:&#65533;&#65533;&#65533;%&#65533;
&#65533;&#65533;-&#65533;&#65533;&#65533;!&#65533;&#65533;H&#65533;&#576;&#65533;&#65533;&#65533;&#65533;uQ&#65533;X&#65533;&#65533;5_S&#65533;c)&#65533;P&#65533;
-&#65533;b&#65533;_&#65533;}&#65533; H&#65533;@&#65533;5&#65533;o &#65533;o&#65533;&#65533;m &#65533;m&#65533;&#65533;&#65533;&#1404;&#851;&#65533;&#65533;&#65533;&#65533;C&#65533;[8&#65533;cA_&#1062;2&#65533;@xVW&#65533;&#65533;m&#65533;n&#65533;x&#65533;V&#65533;&#773;i&#65533;&#65533;g&#517;^&#65533;&#65533;.hd$&#65533;&#65533;&#65533;&#65533;&#65533;2&#65533;$P&#65533;&#65533;Gx'#&#65533;.&#65533;U.&#1123;&#65533;*&#65533;&#131;!(:&#65533;&#65533;h7 &#65533;[&#65533;&#65533;&#65533; K+ `&#65533;
&#65533;&#65533;&#65533;0&#65533;&#65533;5&#65533;&#65533;e &#1354;&#1993;&#65533;&#65533;&#2009;&#65533; &#65533;&#65533;AD`x&#65533;&#65533;&#65533;^8*}&#65533;p&#65533;"]0&#65533;&#65533;S&#65533;&&#65533;4&#65533;s&#65533;T&#65533;{&#65533;d0&#65533;2&#65533;`QP&#65533;\&#65533;&#65533;hPi&#65533;gm&#65533;_&#65533;gbpq@&#65533;n &#1240;&#65533;9&#65533;&#65533;&#65533;0 &#65533;)0&#65533;&#65533; &#65533;&#65533;	+[-&#65533;pf&#65533;&#65533;&#65533;&"8+;2"H&#65533;&#65533;&#65533;&#65533;U&#65533; &#65533;&#282;&#65533;&#65533;y &#65533;b&#65533;&#65533;&#65533;&#65533;&#65533;&#65533;&#65533;&#65533;&#65533;+&#65533;&#65533;
&#65533;&#65533;&#65533;-&#65533;&#65533;P&#65533;&#65533;&#65533;X&#65533;&#65533;R&#65533;8&#65533;y&#519;o@&#65533;w&#65533;w0&#65533;_&#65533;f]&#65533;&#65533;O &#65533;m&#65533;&#65533;&#65533;&#65533;w&#65533;&#65533;9&#65533;Q&#65533;{`i b`&#65533;h&#65533;&#65533;&#65533;&#65533;&#65533;m&#65533;&#65533;r&#65533;nr&#1031;iPQ&#65533;*X{&#65533;OhV&#65533;&#65533;7=&#65533;P&#1433;&#65533;x&#65533;p&#65533;e&#65533;EK`&#65533;vZ&#65533;J&#65533;&#65533;&&#65533; h^&#65533; 
p &#65533;&#65533;&#65533;&#65533;@4a&#65533;;&#65533;&#65533;  &#1546;&#1546;&#65533;
 &#65533;&#65533;;&#65533;!f9&#65533;^j!&#65533;&#65533;&#65533;*&#65533;'&#65533;X&#65533;y&#65533;&#65533;y&#65533;qAj&#65533;&#65533;&#65533;8&#65533;d&#65533;q&#65533;q&#65533;&#65533;3i&#1555;s&#65533;&#65533;A &#65533;>a{Xnv&#65533;p`t@&#65533;&#65533;sN&#65533;hxj &#65533;)&#65533;xHiXI.$X&#65533;&#65533;WP.8&#65533;&#65533; &#65533;&#65533;k`&#65533; +P&#322;*&#65533;E&#65533;=&#65533;.&#65533;&#65533;"8&#65533;;l&#65533;&#65533;&#65533;&#65533;l&#65533;(&#65533;&#65533;&#978;&#65533;b&#65533;&#65533;r&#65533;(&#65533;Z"X&#65533;&#65533;&#679;&#65533;&#65533;Of&#65533;=&#65533;&#65533;&#65533;*0&#65533;oP&#65533;QG&#65533;&#901;\&#65533;&#65533;R&#65533;&#65533;&#65533;-)&#65533;Hcv&#65533;T&#65533;Q&#65533;iH&#65533;|&#65533;yH}~&#65533;n &#65533;m8&#65533;%?r&#65533;i&#65533;&#65533;tH&#65533;r`&#65533;k&#65533;&#65533;\XWPB&#65533;&#65533;g&#65533;&#65533;UX&#65533;&#65533;&#65533;&#65533;`&#65533;5&#65533;&#65533;5 S&#65533;&#65533;U&#65533;&#65533;&#65533;&#65533;&#65533;oKH&#65533;&#65533;&#1411;J&#65533;h&#65533;&#65533;s &#65533;
&#65533;&#65533;&#65533;&#65533;~Gp&#65533;&#1680;rp&#65533;&#65533;&#65533;Z*&#65533;	/_&#25256;&#65533;&#65533;A&#65533;-&#65533;&#65533;_&#1618;S&#1542;W&#65533;|p&#65533;]0&#65533;{&#1837;|&#49424;&#65533;-4&#65533;nW&#65533;xIr\&#65533;8&#65533;niXkbxW8W&#65533;&#65533;.u&#65533;s tH+&#65533;&#65533;p&#65533;,&#65533;&#65533;)&#65533;0GUxgX@x&#65533;?&#65533;aXWX&#65533;&#65533;D`&#65533;,&#65533;F&#65533;&#65533;&#65533;!&#65533;&#65533;<Z&#20976;&#65533;&#65533;&#65533;&#65533;!&#65533;&#65533;
&#65533;&#65533;&#65533;&#65533;&#65533;&#65533;~&#65533;0&#65533;c &#65533; &#65533;&#65533;&#65533;&#65533;m&#65533;&#65533;BN&#65533;?&#65533;d^U&#65533;&#65533;&#65533;&#65533;@&#65533;@Q&#65533;&#65533;Z&#65533;\!&#65533;<&#65533;&#65533;P&#65533;*,5&#65533;T&#65533;Kcch&#65533;8h&#65533;&#65533;&#1433;/T&#65533;&#65533;ha&#65533;&#65533;fOtPa&#65533;n0Wg&#65533;vGxVx&#65533;E&#65533;&#65533;k&#65533;?XhX&#65533;W`&#65533;gP&#1920;eE R&#65533;&#65533;"h&#65533;&#65533;&#65533;&#65533;&#65533;j&#65533;&#65533;&#65533;
@&#65533;  @tx f&#65533;0R&#65533;&#65533;&#65533;&#65533;{&#65533;/&#65533;&#65533;'&#65533;&#65533;|&#65533;&#65533;&#216;&#150;/@&#65533;V&#65533;&E&#65533;N&#65533;<Ws&#65533;&#65533;=&#65533;R&#65533;&#65533;M &#65533;P&#65533;n&#65533;&#65533;&#65533;@^&#65533;RI&#65533;&#1453;&#65533;B&#65533;\&#65533;j&#65533;*W&#65533;b&#65533;&#65533;&#65533;&#65533;p&#65533;&#65533;Ms&#65533;&#65533;&#65533;+W&#65533;Z&#65533;&#65533;k&#65533;*X&#65533;&#65533;a&#65533;@&#65533;&#1452;Z&#65533;&#65533;&#65533;^V&#65533;&#65533;&#65533;&#65533;FC&#65533;&#65533;&#65533;3&#65533;H=M+1&#65533;&#65533;&#65533;&#65533;&#65533;!?nT&#65533;&#65533;a&#65533;&#65533;2(&#65533;u&#65533; B&#65533;	&#65533;m&#65533;,P&#65533;`&#65533;&#65533;z&#65533;&#65533;m&#65533;&#65533;&#65533;&#65533;&#65533;.<&#65533; &#65533;&#65533;/^&#65533;8 &#65533;2&#65533;l&#65533;[&#65533;&#792;1d&#65533;:&#330;5&#65533;s,N&#65533;:&#65533;&#65533;e&#65533;S)]&#65533;&#65533;2&#65533;j&#1320;\&#65533;&#65533;mu&#65533;L&#65533;V&#65533;[u&#65533;&#65533;[&#65533;h&#65533;z&#65533;&#65533;F&#65533;&#1844;i&#65533;|%&#65533;%
&#65533;+X&#65533;NR&#65533;Q,&#65533;X!Z&#65533;&#65533;0F&#65533;&#65533;Ad&#21475;:vUz&#65533;&#65533;&#65533;=Q-&#65533;&#65533;R&#65533;F&#65533;&#65533;&#65533;Q&#65533;?`@P&#65533;&#65533; P@ &#65533;&#65533;Wq&#65533;u&#65533;^p&#65533;\&#65533;!&#65533;&#65533;! &#65533;&#65533;0&#65533;&#65533;[&#65533;&#65533;&#65533;K2&#65533;}&#65533;1&#65533;x&#65533;&#65533;g&#65533;xB
'&#65533;&#65533;h&#65533;	j&#65533;|&#65533;I&#65533;&#65533;&#65533;J'c&#513;
.&#1112;2d|&#65533;K.&#65533;&#65533;&#65533;o&#65533;&#65533;/&#1268;&#65533;G&#65533;$&#65533;_&#65533;&#65533;&#65533; k&#65533;&#65533;&#65533;&#65533;a&#65533;&#65533;"&#65533;,2&#65533;*&#65533;&#65533;&#65533;&#65533;0^&#65533;A&#65533;S&#65533;x&#65533;Q&#65533;&#65533;
jI#&#65533;&#65533;GC&#65533;&#65533;&#65533;Q &#65533;B@A&#65533;&#65533; &#65533;Ua\V&#65533;a&#65533;&#65533;r&#65533;a&#65533;&#65533;~&#65533;&#65533;b&#65533; &#65533;&#65533;boe&#65533;&#65533;)&#65533; &#813;&#65533;&#1570;&#65533;2&#65533;&#65533;&#65533;'&#65533;[
)&#65533;&#65533;R&#65533;Aql&#65533;J)e&#65533;!&#65533;g|b&#65533;f&#65533;rK.&#65533;&#65533;&#65533;&#65533;9&#65533;&#65533;9&#65533;tM.&#1308;&#65533;&#65533;C&#65533;&#65533;&#1163;t&#65533;&#65533;R&#65533;Kl&#65533;&#65533;Pp&#65533;&#65533;(}&#65533;&#65533;*&#65533;&#65533;&#65533;&#65533;&#65533;r&#65533;&#65533;&#65533;a&#65533;#&#65533;&#65533;Gh|R&#65533;&#65533;H%&#65533;&#65533;QhC&#65533;p&#65533;RJA&#65533;PA&#65533;B&#65533;&#65533;&#65533;&#65533;LX&#65533;  &#65533;aa$&#65533;H"&#65533;&#65533;j &&#65533;&#65533;b&#65533;Q&#65533;,&#65533;$3#&#65533;&#65533; &#65533;h9rR&#65533;.&#65533;&#65533;bK(&#65533;4d'&#65533;&#65533;&#65533;$cx
/&#65533;&#65533;&#65533;&#65533;9&#65533;M+&#65533;pC:VFN:&#65533;&#65533;&#65533;&#65533;&#65533;&#65533;yK&#65533;-&#65533;&#65533;B
\$&#65533;&#65533; B&#65533;"&#65533;tq&#65533;+&#65533;x&#65533;#&#65533;@&#65533;$&#65533;@&#65533;&#65533;%&#65533;]u&#65533;%&#65533;4&#65533;&#65533;&#65533;JG&#65533;&#65533;Cte`&#557;;p&#65533; F8&#65533;&#65533;'&#65533;u{&#673;*P3&#942;"&#65533;&#65533;`<&#65533;+&#65533;f&#65533;O)&#65533;)=&#65533;,&#65533;w&#65533;&#1678;&#65533;x&#65533;Y'&#65533;&#65533;R
&#65533;r&#65533;&#65533;&#65533;d&#65533;a&#65533;&#65533;&#65533;q/&#65533;`$&#65533;9&#65533;@TH+&#65533;&#65533;&#65533;,&#65533;t5&#65533;&#65533;r&#65533;4&#65533;&#65533;E~&#65533;&#65533;&#65533;p&#65533;&#65533;&#65533;\&#65533;B&#65533;&#65533;&#65533;+X&#65533;| &#65533;+1&#65533;:8&#65533;w&#65533;U&#65533;S	&#65533;lp&#65533;&#65533;&#65533;&#65533;&#65533;&#65533;K@&#65533;&#65533;%&#65533;&#65533;d&#65533;cP&#65533;&#65533;B&#65533;O&#65533;je'K&#65533;&#65533;P5&#65533;&#65533;g9`P&#65533;&#65533;&#65533;&#65533;&#65533; &#65533;&#65533;)<&#65533;Y,qF&#65533;Vh&#65533;&#65533;	Ntb&#65533;&#65533;E'&#65533;&#65533;*|A&#65533;&#65533;2&#65533;&#65533;Q&#65533;b&#65533;&#65533;&#65533;4|&#65533;
&#65533;&#65533;"&#65533;&#65533;*&#65533;X&#65533;&#65533;&#65533;H&#65533;3&#1792;U&#65533;~&#65533;&#65533;>L&#65533;'@&#65533;	6&#65533;&#65533;5&#65533;&#65533;&#65533;k&#65533;&#65533;F&#65533;&#65533;>&#65533;&#65533;D%0i&#65533;&#65533;&#65533;;&#65533;&#65533;&#994;&#65533;p&#65533;E&#65533;&#65533;2&#65533;B&#65533;l &#65533;&#65533;&#65533;&#65533;d(!&#65533;&#65533;0B&#65533;&#65533;&#65533;&#65533;C&#65533;&#65533;&#65533;&zK &#65533;&#65533;&#65533;yJd&#65533;,:&#65533;&#65533;x&#65533;&#65533;&#1028;&#65533;6&#65533;&#65533;c&#65533;z&#65533;&#65533;DB
j&#65533;a&#65533;&#65533;&#65533;)B&#65533;&#65533;&#65533;&#65533;&#65533;(@&#65533;i&#65533;#&#65533;8I+&#65533;&#65533;gP&#65533;&#65533;8&#65533;!D&#65533;Q&#65533;gz&#65533;0^!
7&#65533;&#65533;kX&#65533;	PP&#65533;.H&#65533;:&#65533;  6K^&#65533;U&#65533; ~&#65533;&#65533;=&#65533;0&#65533;&#65533;l&#65533;&#65533;&#65533;
 p!&#65533;&#65533;T&#65533;&#65533;,&#65533;`V&#65533;&#65533;l(&#65533;&#65533;&#65533;%c|i"&#65533;	&#65533;x&#65533;(&#65533;&#65533;&#65533;I&#65533;&#65533;&#65533;&#65533;&#65533;V&#65533;&#1540;-~=+&#65533;&#65533;&#65533;&#1168;Z&#65533;	S&#65533;"Z&#65533;:&#65533;/La&#65533;s
&#65533;d(C&#65533;
nt&#65533;&#65533;T&#65533;?&#65533;&#65533;X&#65533;&#65533;C"&#65533;&#65533;&#65533;&#65533;&#65533;:&#65533;=&#65533;&#65533;W,&#65533;5&#65533;&#65533;&#65533;&#65533;&#65533;h39DA,&#65533;|$&#65533;2J<&#65533;&#65533;st&#522;*#0&#65533;&#65533;L   X&#65533;OI&#65533;&#65533;n)&#65533;[DkS&#65533;&#65533;,g&#65533;&#65533;%_ &#65533;&#65533;&#65533;10&#65533;&#65533;g&#65533;&#65533;"&#65533;&#65533;&#65533;&#65533;&#65533;.&#65533;1&#65533;M&#65533;H&#65533;&#1066;V?&#65533;	m&#65533;&#360;j&#65533;&#65533; 
&#65533;&#65533;&#171;e&#65533;&#65533; 0W&#65533;&#65533;&#65533;&#65533;&#65533;(&#65533;19&#65533;&#65533;pF"&#65533;PG&#65533;s=Y&#65533;3&#65533;&#65533;i,c&#65533;X"&#65533;Q&#65533;? b&#65533;&#65533;&#65533;&#65533;U&#65533;&#65533;&#65533;m?z,&#65533;(I&#65533;EQv&#65533;j&#65533;J3&#65533;R&#65533;&#65533;&#65533;-mA&#65533;&#65533;\&&#65533;`"N_&#65533;&#65533;&#65533;&#65533;x&#65533;&#65533;)&#65533;fQ&#65533;&#65533;&#65533;&#65533;&#65533;&#65533;,&#65533;&#65533;&#65533;&#65533;tB&#65533;&#65533;&#65533;-v!Yh&#65533;&#65533; &#65533;'&#65533;&#65533;\ &#65533;g&#65533;uG&#65533;&#65533;&#65533;"&#65533;&#65533;g &#65533;G^&#65533;3&#65533;Y&#65533;+&#65533;/L&#65533;`&#65533;h\&#65533;&#65533;&#944;&#65533;3&#65533;1&#65533;&#65533;m&#65533;3:&#65533;Qc&#65533;=&#65533;&#65533;&#65533;:&#65533;.tH&#65533;p8&#65533;&#65533;  &#65533;+&#65533;0[N &#65533; &#65533;&#65533;o9&#65533;  &#65533;&#1981;V&#65533;8+&#65533;b|&#65533;|!&#65533;a1Q&#65533;*,NH3G&#65533;&#65533;-&#65533;&#65533;&#21890;&#65533;&#65533;&#65533;'n&#65533;&#65533;1&#65533;!&#65533;&#65533;&#65533;Eu&#65533;pd&#65533;b&#65533;6&#65533;&#65533;z[&#65533;id&#65533;&#65533;&#65533;p&#65533;K&#65533;=!bVf,a;&#65533;y&#65533;&#65533;&#65533;0V&#65533;&#65533;a&#65533;&#65533;&#65533;q&#65533;S &#65533;X&#65533;4&#65533;&#65533;&#65533;&#65533;(&#65533;@&#65533;&#65533;N&#65533;&#65533;&#65533;t&#65533;K: 0`&#65533;fiK&#65533;&#65533;&#65533;	` &#65533;)3&#65533;&#65533;!\Eih&#316;&#65533;yBX&#65533;&#65533;"'B&#65533;	M&#65533;&#65533;Xf@C&LA&#65533;8&#65533;QI &#65533;LA&#65533;&#65533;ma&#65533;&#65533;M/
!&#65533;A&#65533;&#65533;&#65533;&#65533;&#65533;+zAi %&#65533;h\"&#65533;&#65533;Dx&#65533;&#65533;vz""&#65533;&#65533;&#65533;9&#65533;&#65533;&#65533;3&#65533;&#65533;m&#65533;
_&#65533;J&#346;&#65533;&#65533;&#65533;&#65533;&#65533;&#65533;R&#65533;&#65533;&#65533;@&#512;%U&#65533;gh&#65533;;&#65533; &#65533;&#65533;t&#65533;'4;&#65533;,&#65533; &#65533;&#65533;&#65533;&#65533;z&#65533;C&#65533;&#46261;rg&#805;{8&#65533;/|F3&#65533;&#231;X,d]|&#65533; #&#65533;&#65533;	&#65533;wMC>&#65533;&#65533;1&#65533;".&#65533; ^&#65533;B&#65533;&#65533;&#65533;&#65533;F00&#65533;&#65533;&#65533;@&#65533;!&#65533; &#65533;:&#65533;&#65533;&#65533;&#65533;X&#65533;5&#65533;&#65533;gXyn&#65533;&#65533;3&#65533;&#65533;&#65533;&#65533;Z&#65533;|&#65533;&#65533;!&#1057;)&#65533;9p&#65533;&#1453;&#65533; z&#65533;;&#65533;]YoW.&#65533;&#65533;&#65533;&#65533;p I&#65533;]&#65533;t&#65533;a]&#65533;&#65533;&#65533;&#65533;&#65533;	&#65533;&#65533;&#2011;'E&#65533;&#65533;&#65533;&#65533;&#65533;&#65533;&#65533;Om&#65533;e\&#65533;c&#65533;f&#65533;&#65533;1&#65533;&#65533;&#65533;:9(&#65533; &#65533;"&#65533;&#65533;9"&#65533;&#65533;&#65533;T"`&#65533;&#65533;&#65533;*&#65533;^MC5&#65533;W}&#65533;&#65533;+X&#65533;EYNS,&#65533;&#65533;&#65533;&#65533;@&#65533;L&#65533;&#1863;h&#65533;&#512;&#65533;JJ&#65533;]c&#1668;&#65533;&#65533;&#65533;&#65533;[&#65533;&#65533;&#760;&#65533;&#65533;D&#65533;&#65533;&#65533;&#1881;&#65533;&#65533;&#65533;&#65533;&#65533;&#65533;&#65533;&#65533;&#65533;|B)4&#65533;&#65533;A&#65533;&<&#65533;&#65533;&#65533;&#65533;&#1858;,|B&()|&#65533;&&#65533;&#65533;&#65533;&#65533;&#65533;$&#65533;$A &#65533; dK+ &#65533;l:&#65533;B&#65533;&#65533;K&#65533;+&#65533;&#65533;$"&#65533;&#65533;2&#65533;B@A&#65533;&#65533;M<&#65533;|A&#65533;2&#65533;2P&#215;UP&#65533;@&#65533;3X&#65533;&#65533;
,&#65533;&#65533;&#65533;&#65533; |L,E<&#65533;|L&#65533;&#65533;&#65533;&#65533;&#65533;&#65533;&#65533;I&#65533;&#65533;+&#65533;&#65533; \&#65533;&#65533;&#65533;&#65533;&#65533;&#65533;&#65533;&#65533;&#65533;&#65533;&#65533;&#65533;a&#65533;&#65533;,@!&#65533;&#65533;oM&#65533;&#65533;hL&#65533;q)&#65533;&#65533;'&#65533;&#65533;&#65533;x&#65533;&#473;A&#65533;&#65533;&#65533;$Al&#65533;&#65533;&#65533;&#65533; r&#65533;tA&#65533;&#65533;z&#65533;B48&#65533;!&#65533;&#65533;#&#65533; $B" &#65533;"&#65533; &#65533;&#65533;<&#65533;+ &#65533;Ml`;&#65533;&#65533;+X&#65533;#&#65533;38l&#65533;&#65533;
&#65533;b&#65533;&#65533;&#65533;P&#65533; &#65533;&#65533;&#65533;"&#65533;
&#65533; &#65533;E*&#65533;E&#1677;J&#65533;x&#65533;r&#65533;N&#65533;,&#65533;H/&#610; &#65533;B-&#65533;M&#1100;&#65533;H&#65533;&#65533;&#65533;&#65533;e)&#65533;$&#65533;&#65533;&&#65533;&#65533;446A4vn&#65533;&#65533;&#65533;A&#65533;&#65533;|&#65533;\&#65533;&#65533;#b&#65533;+8M &#65533;#$"5(&#65533;<F&#65533;&#65533;#&#65533;&#65533;D0\&#65533;*DA&#65533;&#65533;|&#65533;&#65533;&#65533;[(&#65533;T(&#65533;#J&#65533;m9&#65533;&#65533;&#65533; &#1697;&#65533;&#65533;N&#65533;&#349;E^$&#65533;&#65533;&#65533;&#65533;@&#65533;&#65533;.&#65533;&#65533;
04Q&#197;&#65533;R!I&#65533;&#1376;$&#65533;)#&#65533;&#548;a&#65533;$&#65533;&#65533;PAB!&#65533; A&#65533;) &#65533;3&#65533;<&#65533;&#65533;3Jl&#65533;==&#65533;^%D&#65533;#&#65533;&#65533;;&#65533;&#65533;+$hG$ &#162;&#1031;&#65533;M&#65533;VjJm%J9&#65533;n&#65533;&#65533;0&#65533;&#65533;&#65533;E@&#65533;aH&#65533;a&#65533;H$&#65533;&#65533;&#65533;&#65533;&#65533;e&#65533;e&#65533;` t&#65533;. &#65533;/(&#65533;.Na_>&#65533;&#41521;&#65533;'&#65533;&#65533;&#65533;w&&#65533;X&#65533;&#65533;&#65533;?8&#65533;4&#65533;?DcN&#65533;&#65533; &#130;+&#65533;UrC&#851;=%&#65533;38""&#65533;&#65533;
&#65533;AQv&#65533;&#1185;&#65533;%&#65533;&#65533;&#65533;&#65533;&#65533;*&#65533;&#65533;m&#65533;&&#65533;&#65533;&#65533;m&#65533;fJ&#65533;"&#65533;*F &#65533;&#65533;&#65533;&#65533;%&#65533;&#65533;&#65533;&#65533;&#65533;&#65533;&#65533;&#65533;&#65533;%\&#65533;ba &#65533;&#65533;&#65533;2(0&#65533;&#65533;^Zg&#65533;&#65533;H&#65533;i&#65533;&#65533;Ij&#65533;dx&#65533;&#65533;&#65533;&#65533;&#65533;&#65533;&#65533;A8^&#65533;A4&#65533;&#65533;&#65533;N&&#65533;&#65533;*PG"&#65533;&#65533;+<C&#65533;X&#65533;*8&#65533;(&#65533;&#65533;+ &#65533;&#65533;#R!n&#65533;2&#65533;&#65533;&#65533;&#65533;&#65533;&#65533;&#65533;&#65533;&#65533;&#1318;&#65533;F&#65533;W&#1440;A&#65533;&#65533;&#65533;&#1120;&#65533;I_&#65533;U_Z&#65533;&#65533;?&#65533;LM)&#65533;r!&#65533;&#65533;&#65533;&#65533;/&#65533;&#65533;o&#65533;_&#65533;&#65533;&#65533;&#65533;%&#65533;&#65533;&#65533;P-&#65533;B(&#65533;!&#65533;E&#65533;L&#65533;A&#65533;&#65533; &#65533;&#65533;&#65533;&#65533;(&#65533;B&#65533; &#65533;#&#65533;&#65533;"&#65533;A(&#65533;$B&#65533;&#65533;#}&#65533;#"3&#65533;&#65533;&#65533;}&#65533;A&#65533;&#65533;}&#65533;&#65533;j%n&#65533;iA&#155;Z&#65533;&#65533;&#65533;&#65533;[&#65533;&#65533;)&#65533;>&#65533; $&#65533;&#65533;@&#65533;NZ&#65533;&#65533;&#65533;	&#513;&#65533; 2$2W&#65533;&#65533;&#65533;+&#65533;n&#65533;p&#141;&#65533;&#65533;&#65533;A&#65533; &#65533;&#65533;-^&#65533;"AB+&#65533;X&#65533;9!&#65533;A0;&#65533;&#65533;!$&#65533;&#65533;&#65533;&#65533;&#65533;&#65533;&#65533;#&#65533;#+X&#215;&&#65533;&#65533;:"+&#65533;RL"&#65533;@B&#65533;m~&#65533;AN&#65533;B&#65533;"&#1569;&#65533;*&#65533;&#65533;PH&#65533;&#65533;&#65533;8&#65533; T&#65533;a&#65533;&#65533;&#65533;Jl &#65533;&#65533;.&#65533;&#65533;/&#65533;C2&#65533;&#65533;o&#65533;kH&#65533;&#65533;4qF)&#65533;$x&#65533;E&#65533;&&#65533;&#65533;&#65533;&#65533;B$&#65533;(&#65533;A&#65533;&#65533;:f&#65533;&#65533;&#65533;)&#65533;&#65533;<Q&#65533;*!&#65533;<&#65533;|A&#65533;&#65533;+8B&#65533;44&#65533;3&#18328;*&#65533;0@&#65533;#<%.EV&#65533;&#1051;&#65533;&#65533;9_A"F&#65533;.k&#65533;u&#65533;&#517;&#1785;&#1897;&#65533;&#65533;&#65533;&#65533;%-&#65533;&#65533;M&#65533;&#65533;&#65533;&#65533;&#65533;:&#65533;&#65533;/&#514;&#65533;hB&<&#1272;&'&#65533;&&#65533;&#65533;F&#65533;'&#65533;.&#65533;B+&#1794; B/&#65533;&#65533;&#65533;&#65533;n&#65533;(&#65533;&#65533;+&#1555;=i&#65533;&#65533;C&#65533;&#65533;*&#65533;&#65533;<&#65533;U&#65533;&#65533;^|Y&#65533;2&#65533;&#65533;&#65533;&#65533;*4B0&#65533;&#65533;&#65533;=E&#65533;X &#65533;&#65533;&#65533;j&#65533;&#65533;R&#65533;&#65533;&#65533;(&#65533;"&#65533;&#65533;]&#65533; &#65533;&#65533; &#65533;&#65533;@&#65533;&#65533;&#65533;LL&#65533;,0&#65533;@&#65533;J2&#65533;8&#65533;&#65533;IzB&&#65533;&#65533;vv&#65533;XM&#65533;(&#65533;&#65533;&#65533;&#65533;&#65533;6I&#65533;'&#65533;&#65533;(&#65533;&#65533;&#48527;&#65533;&#65533;&#65533;&#65533;&#65533;4&#65533;Y5TCI&#65533;'~U&#65533;#xO&#65533;B&#65533; &#65533;c;&#65533;*&#65533;q&#65533;&#65533;&#65533;"B3&#65533;&#65533;&#65533;$b%&#65533;T"&#65533;&#65533;&#65533;>o&#65533;&#65533;
&#65533;6d&#65533;&#65533;[&#65533;&#65533;&#65533;vo&#65533;l&#65533;H  @
&#65533;*&#65533;&#65533;@&#65533;&#65533;;&#65533;&#65533;I&#65533;d-&#65533;&#65533;&#65533;&#65533;]&#65533;&#65533;&#65533;&#65533;&#65533;&#65533;&#65533;&#65533;F&#65533;e^&#65533;&#65533;&#65533;&#65533;&#65533;+``&#65533;&#65533;^5&#65533;5"<&#65533;#&#65533;&#65533;
x&#65533;# B&#65533;&#65533;S&#65533;$d&#65533;M&#65533;&#65533;7B$X&#65533;&#65533;&#65533;&#65533;&#65533;X&#65533;*&#65533;0&#65533;&#65533;&#65533;&#65533;-&#486;&#65533;&#65533;&#65533;&#65533;^&#1300;&#65533;&#65533;&#240;&#65533;k&#65533;t&#65533;h&#65533;'&#65533;&#65533;;&#771;;&#65533;B&#337;&#65533;,&#65533;&#169;qF&#65533;n&#65533;&#65533;dB&#65533;&#65533;&#65533;)&#65533;A&#28802;&#65533;B(d&#65533; &#65533;SD&#65533;B!&#65533;&#65533;/&#65533;&#65533;&#65533;&#65533;&#65533;&#65533;x&#65533;*&#65533;-!&#65533;1xAdA"<Z$&#65533;&#65533;&#65533;&#65533;qSB P&#65533;&#65533;i&#65533;L
&#65533;&#65533;W&#65533;&#65533;}&#65533;I&#65533;&#65533;&#65533;p&#65533;&#65533;`&#65533;h&#65533;&#65533;&#65533;&#65533;!&#65533;0F&#65533;C&#65533;l&#65533;&#65533;*&#65533;B&#65533;&#65533;&#65533;<&#65533;C/ K&#850;4E&#65533;F&#65533;&#65533;B&#65533;&#65533;&#65533;A2&#65533;&#65533; &#65533;&#65533;+&#65533;&#65533;(&#65533;+#B/$&#65533;4&#65533;;&#65533;&#65533;f&#65533;&#65533;^&#65533;&#65533;1r &#65533;!+&#65533;$a&#65533;&#65533;m#&#1281;$\&BJD&#65533;$2@&#65533;:/&#65533;&#65533;++@&#65533; @@ &#65533;&#65533;L&#65533;&#65533;&#65533;&#65533;]@Z"&#65533;&#65533;D&#65533; B&#65533;&#65533;)H&#65533;<&#65533;2&#65533;,&#65533;B&#65533;&#65533;A&#65533;|&#65533;&#65533;&#65533;&#65533;e&#65533;&#65533;&#65533;&#65533;&h&#65533;&#65533;&#65533;&#65533;&#65533;u&#65533;9&#65533;/&#65533;!&#65533;B4&#65533;&#65533;=&#65533;1+&#65533;I&#65533;  B&#65533;>&#65533;i&#65533;*&#65533;)2&#65533;&#65533;f#&#65533;$p &#65533;&#65533;&#65533;e&#65533;\&#65533;H&#65533;V&#65533;[S&#65533;&#65533;I&#65533;-&#65533;&#65533;-&#65533; &#65533;-&#65533;J^&#65533;(O&#65533;J&#65533;h&#65533;5-&#65533;&#65533;/&#65533;&#65533;<|&#65533;6&#65533;&#65533;V&#65533;&#65533;I&#65533;XgBJ&#65533;r)&#65533;) #2&#65533;A(&#65533;sXB &#65533;(&#65533;&#65533;KC.&#65533;@&#65533;&#65533;<Z&#65533;*&#65533;&#65533;"d&#65533;PP+8&#65533;|&#65533;&#65533;&#65533;5&#65533;-B$ IN? &#65533; &#1793;$&#65533;H@H&#65533;WN&#65533;&#65533;kI&#603;+q&#65533;I&#65533;&#65533;L&#65533;&#65533;u&#65533;&#65533;&#65533;`&#65533;&#65533;e&#65533;H&#65533;` &#65533;&#65533;q&#65533;&#65533;$&#65533;&#65533;6l&#65533;&#65533;ia&#65533;&#65533;.XM)&#65533;&#65533;&#65533;}&#65533;&#65533;}&#65533;r5&#65533;&#65533;8t&#65533;&#65533;2&#65533;&#65533;k&#65533;&#65533;4&#65533;&#65533;&#275;`A&#65533;&#65533;"&#65533;+&#65533;&#65533;0&#65533;&#65533;<P&#65533;&#65533;I"&#65533;&#65533;*&#65533;&#65533;;&#65533;"&#65533;&#65533;@Tu&#65533;"&#65533;&#65533;At7&#65533;\@@ b&#65533;&#65533;bc&#65533;T6&#500;&#65533;&#65533;&#65533;&#65533;&#65533;&#65533;&#65533;&#65533;&#65533;&#65533;`h&#65533;w&#65533;&#65533;&#65533; :&#65533;&#65533;q!&#65533;;&#65533;&#65533;9 C+&#65533;&#65533;&#1360;&#65533;.&#514;&#65533;\n0&#65533;&#65533;&#65533;t&#65533;&#65533;At&#65533;&#65533;R&#65533;&#65533;&#65533;H&#65533;u&#65533;p&#65533;&#65533;0&#65533;&#65533;A&#65533;&#65533;&#65533;xL9&#65533;&#65533;*&#65533;Y&#65533;9&#65533;k&#65533;&#65533;$&#65533;AE&#65533;Y$&#65533;&#65533;$&#65533;xw&#65533; &#65533;&#65533;7&#65533;VsA&#65533;&#65533;&#65533;A&#65533;K3k&#65533;&#65533;tj&#65533;L&#65533;&#1989;B&#65533;&#65533;&#65533;&#65533;&#65533;,&#65533;.&#65533;&#65533;7&#65533;&#65533;7&#65533;.&#65533;&#65533;&#65533;&#65533;&#65533;y&#65533;&#65533;&#65533;z)&#65533;&#65533;1&#65533;F&#65533;$#6&#65533;D&#65533;r!&#65533;&#65533;(&#65533;&#65533;!&#65533;&#65533;#&#65533;&#65533;&#65533;"|&#65533;&#65533;A/&#65533;A&#65533;A"&#65533;&#65533;9&#65533;&#65533;&#65533;D&#65533;&#65533;&#65533;t&#65533;D&#65533;A.&#65533;$&#65533;@&#65533;&#65533;w&#65533;&#65533;Y&#1069;&#65533;Y&#65533;of3&#65533;&#65533;&#65533;&#65533;&#65533;&#65533;V &#1797;4&#65533;[&#65533;N&#65533;&#65533;k&#65533;&#65533; &#65533;qe&#65533;-&#65533;&#65533;>&#65533;C7&#65533;*T&#65533;&#65533;&#65533;o&#65533;m&#65533;w&#65533;&#65533;r}O&#65533;|(&#65533;&#65533;)&#65533;1D&#65533;=&#65533;BJ0K&#1825;&#65533;&#65533;&#65533;&#65533;&#275;&#905;&#65533;!&#65533;&#65533;P&#65533;pV"&#65533;"&#65533;x&#65533;&#777;&#65533;&#65533;CT&#65533;&#65533;&#65533;@H&#65533;Vx&#65533;aK +&#65533;&#65533;J&#65533;C&#65533;CK&#65533;&L&#65533;&#65533;&#65533;t&#65533;&#65533;E&#780;,&#65533;&#65533;&#65533;&#65533;lS&#65533;K|&#65533;@B8})&#65533;85;p&#65533;.T&#65533;&#65533;&#65533;d4&#65533;&#65533;3&#65533;Ak&#65533;&#65533;&#65533;L&#65533;+&#65533;&#65533;+D&#65533;&#65533;I&#65533;&#65533;&#65533;P&#65533;)&#65533;+&#65533;D&#65533;&#65533;&#65533;&#65533;&#65533;Is&#65533;A&#65533;O&#65533;A&#65533;&#65533;&#65533;&#65533;&#65533;&#65533;]9&#65533;M&#65533;I"HB&#65533;@&#65533;&#65533;Ax3_*m%g&#65533;&#65533;&#65533;#y
&#65533;&#65533;h&#65533;-&#65533;&#65533;&#65533;\8&#65533;&#65533;&#65533;=&#65533;Lh@&#65533;&#65533;q&#65533;)&#228311;&#65533;*K&#65533;t&#65533;l&#65533;<&#65533;&#65533;_&#65533;&#65533;&#65533;(&#65533;nd&#65533;R&#65533;+&#65533;&#65533;(&#65533;&#65533;+&#65533;&#65533;&#65533;n &#65533;t&#65533;PA&#65533;&#65533;&#65533;&#65533;&#65533;@&#65533;&#65533;&#268;&#65533;#@8Z&#65533;"@&#65533;&#65533;&#65533;&#65533;&#65533;$A J"AB"8&#65533;&#65533;# "&#65533;0 &#65533; &@Hy&#65533;%&#65533;`X&#65533;&#65533;&#65533;&#65533;&#65533;&#65533;&#65533;gO&#65533;?&#65533;:&#65533;' &#65533;
 &#65533;2&#65533;&#65533;X&#65533;H&#65533;r7&#65533;&#1912;]&#65533;J}&#65533;&#65533;)&#65533;O&#65533;p&#65533;u&#65533;&#793;1c&#776;I2&#65533;\&#65533;N:$&#65533;O2]&#65533;*&#1253;.$R&#65533;9&#65533;&#65533;&#65533;%K&#65533;&#65533;p&#65533;&#8715;%R&#65533;,&#65533;&#65533;K&#65533;&#65533;&#65533;!r&#65533;&#1617;&#65533;&#65533;&#65533;&#65533;c'Q&#65533; a&#65533;&#65533;&#65533;QA&#65533;E
&p9&#65533;&#65533;&#65533;&#65533;#Q>&#65533;y&#65533;&#65533;&#65533;0&#65533;&#65533;Sp`&#65533;&#65533;U&#65533;&#65533;&#65533;O&#65533;Gh(&#65533;SSR&#65533;&#65533;&#65533;k&#65533;*S&#65533;6&#65533;B%
U&#65533;[&#65533;&#65533;49&#65533;DL&#65533;q\&#229;&#65533;&#65533;8[&#65533;4&#65533;O?&#65533;*&#65533;Q@&#65533;X8B
'&#65533;&#65533;&#65533;%&#65533;&#65533;&#65533;0QE&#65533;U.&#65533;l&#65533;&#65533;0&#65533;LC@d4;LK&#65533;&#65533;Z&#65533;&#65533;"&#65533;"&#65533;&#65533;D&#65533;%`	&#65533;&#65533;&#1101;&#65533;&#65533;Y@&#65533;&#65533;Z&#65533;&#65533;&#65533;RH&#65533;C
&#65533;0&#65533;&#65533;Yb1&#65533;w&#65533;:g&#65533;]P&#65533;&#65533;&#65533;s&#65533;	G&#65533;h&#138;C2&#65533;`&#65533;,Pn&#613;8)$2&#65533;&#65533;&#65533;&&#65533;@BN9&#65533;&#65533;&#65533;&#65533;%Z&#65533;&#65533;)&#65533;&#65533;b
0&#65533;(&#65533;?Ye&#65533;r&#65533;P&#65533;&#65533;&#65533;;&#41524;!IN&#65533;(&#65533;&#65533;~&#65533;&#65533;(@1&#65533;Oqc1&#65533;&#65533;M&#65533;x`&#65533;v&#17527;zr&#65533;Y&#65533;{:&#65533;&#65533;E&#65533;^H&#65533;Nn&#1809;'&#65533;o&#65533;&#65533;&#65533;y&#65533;&#65533;&#65533;&#478;q&#65533;i&#65533;&#65533;R&#65533;@&#65533;8PIe&#65533;.&#65533;&#65533;&#65533;%&#65533;&#65533;&#65533;Q&#65533;@&#65533;	*&#65533;&#65533;&#65533;&#65533;)&#65533;(p
&&#65533;&#65533;&#65533;>&#65533;@&#65533;&#65533;Y&#65533;&#65533;W&#65533;&#65533;D&#65533;&#819;D&#65533;&#65533;C&#65533;H&#65533;&#65533;&#65533;Iz&#65533;&#65533;O&#65533;&#65533;&#65533;!&#65533;&#65533;&#65533;&#65533;R&#65533;$p&#65533;('&#65533;lR&#65533;&#65533;z3NG&#65533;V=&#65533;&#65533; ~&#65533; ZY&#65533;V dZ I_t&#5460;Ov&#65533;y&#65533;iKv&#65533;G&#65533;v&#65533;&#65533;&#65533;v&#65533;1&#65533;2&#65533;h&#65533;&#65533;Q&#65533;,cWF&#65533;9&#65533;&#65533;BA&#65533;&#65533;v&#65533;2&#65533;A&#65533;&#65533;&#65533;&#65533;&#65533;A>&#65533;&#65533;U`y&#65533;Ua&#65533;&#65533;&#65533;3@&#65533;&#65533;0&#65533;cI&#65533;&#65533;K!&#65533;&#65533;;&#65533;c&#65533;d`&#65533;#&#65533;X&#65533;&#65533;&#65533;r`&#65533;S&#65533;XU`*&#65533;c&#65533;t&#65533;X&#1430;I&#29248;&#65533;a&#65533;&#65533;&#65533;Qz&#65533;E&#65533;^G)f&#65533;`&#65533;&#65533;&#65533;{&#1665;&#65533;t&#65533;&#65533;&#65533;mn&#65533;&#65533;3&#65533;h&#65533;&#65533;.&#65533;(&#65533;&#65533;\&#65533;i&#65533;&#65533;8&#65533;po&#65533;.&#65533;&#65533;&#65533;t[&#65533;"P0&#65533;&#65533;&#143;&#65533;^a%X4&#1740;nD&#65533;&#65533;&#65533;$-&#65533;&#65533;&#65533;"I&#65533;q:&#65533;&#65533;A&#65533;d&#65533;8T&#65533;bv&#65533;&#65533;i&#65533;
&#65533;&#65533; 
@&#65533;$ &#65533;)&#65533;Uv:[&#65533;&#65533;	&#65533;0&#65533;/&#65533;&#4844;&#65533;Bv&#65533;8;&#65533;q&#65533;t&#65533;B&#65533;*&#65533;@<&#65533;!d&#65533;K&#65533;P&#65533;ht#&#65533;A^&#65533;P.Paz\&#65533;&#65533;_&#65533;&#65533;0|!S&#65533;&#65533;f&#65533;E&#65533;"_qSg.&#65533;&#65533;H&#65533;ok &#65533;|&#65533;&#65533;@#2\&#65533;&#65533;E&#65533;Q &#65533;F0&#65533;3
 )@@2G&#65533;&#65533;812&#65533;&#65533;h&#65533;&#65533;&#321;&#65533;&#65533;P&#65533;&#147;&#65533;  &#65533;&#65533;&#65533;/&#65533;b
Z&#65533;&#65533;&#65533;F&#65533;|v&#65533;t&#65533;&#65533;0(&#65533;p&#65533;&#65533;&#65533;,e&#65533;&#65533;&#65533;&#65533;A&#65533;"&#65533;p&#65533;&#65533;&#65533;> &#65533;?[&#1043;&#65533;&#65533;&#65533;0 J
a&#65533;&#65533;K&#876;&#65533;p,"a&#65533;e!&#65533;2&#65533;$&#65533;E&#65533;&#65533;`~>&#65533;&#65533;z&#65533;&#65533;,:37&#1567;"&#65533;8R	&#65533; &#65533;D&#65533;&#2560;&#65533;,d0&#65533;&#65533;`:<(&#65533;I&#65533;G&#65533;&#65533;G>F&#65533;r0x&#65533;&#65533;tZ&#65533;L+&#65533;&#65533;&#65533;6>xq&#65533;&#65533;&#65533;&#65533;hE&#65533;&#65533;&#65533;P|&#65533;,[XK&#65533;&#65533;Q&#65533;&#11874;&#65533;(&#65533;&#65533;P7t&#65533;G`&#65533;8&#65533;&#65533;/La&#65533;,&#65533;&#65533;&#65533;y
n&#65533;&#65533;&#65533;0S&#65533;,D&#65533;;&#65533;&#65533;&#65533;@LI8DD$&#65533;@2uk&#65533;O7&#65533;0B&#65533;&#65533;&#65533;&#65533;0!NT&#65533; &#65533;&#1361;7#&#65533;	r&#65533;[&#65533;&#65533;&#65533;&#65533;&#65533;&#65533;=&#65533;&#65533;2&#65533;&#65533;E/d
Ro&#65533;&#65533;/&#65533;qr&#65533;&#65533;&#65533;&#65533;&#65533;E(&#65533;&#203;&#65533;&#65533;a&#65533;I(]X&#65533;7\T&#65533;p&#65533;&#65533;&#65533;&#65533;B&#65533;&#65533;N[`&#65533; (.&#65533;&#65533;A.x&#65533; $&#65533;&#65533;&#65533;3&#65533;&#65533;v&#65533;&#65533;&#65533;:&#65533;B&#65533;|&#65533; H@&#980; n&#65533;&#65533;&#65533;&#65533; &#65533;&#65533;^dNn25)1&#65533;&#65533;R5&#65533;V&#65533;d&#65533;;&#65533;&#65533;&#65533;&#65533;&#65533;&#65533;&#65533;z&#65533;&#65533;+K&#65533;(&#65533;&#65533;\&#65533;&#65533;&#65533;&#65533;J&&#65533;&#65533;A&#65533;"&#65533;&#65533;&#65533;9&#65533;&#65533;&#65533;&#65533;&#65533;:q&#65533;&#65533;Y&#65533;&#65533;7b	&#65533;8&#65533;*&#65533;&#65533;&#65533;.&#65533;L&#65533;&#65533;&#65533;&#65533;7|&#65533;	H&#65533;lbZ 0df^&#65533;&#65533;&#65533;;&#272;(&#65533; &#1409;&#65533;&#65533;-&#65533;f&#65533;&#65533;\&#65533;P&#65533;w#8@&#65533;7z&#65533;&#65533;&#65533;&#65533;@&#65533;&#65533;&#173;Lx&#192;&#65533;&#65533;9&#65533;mn =&#65533;\&#65533;&#65533;je@J&#65533;&#65533;d&#1413;3&#65533;&#65533;&#65533;&#65533;&#65533;&#65533;&#65533;&#65533;L&#65533;&#65533;(&#65533;w&#65533;a&#65533;2&#65533;A&#65533;d(&#65533;<M&#65533;&#65533;pH&#65533;8N&#65533;9|&#65533;r&#65533;&#65533;\&#1605;/|&#65533;.. ^@&#65533;)&#65533;AB	&#65533;@&#65533;&#65533;)f&#65533;&#65533;:&#65533;j0&#65533;&#65533;&#65533;&#65533;&#65533;(&#65533;&#65533;&#65533;2v&#65533;%5q	 b&#65533;"&#65533; 	4&#65533;o<6&#65533;W&#65533;&#65533;d>9&#65533;&#65533;&#65533;&#65533;&#65533;&#65533;&#1259;An &#65533;a:&#65533;&#1029;/L&#65533;~b&#65533;&#65533;E.&#65533;&#65533;^&#65533;E&#65533;&#65533;t2zq&#65533;&#65533;q9&#65533;3&#65533;&#65533;
D&#65533;(&#65533;&#65533;&#1390;&#65533;&#65533;&#65533;RB\0&#65533;&#65533;&#65533;&#65533;&#65533;&#65533;|8&#65533;"&#65533;&#65533;?$Q3&#65533;C&#65533;P&#65533;&#65533;`#&#65533;&#65533;&#65533;&#65533;&#65533;J&#65533;&#1007;5&#1101;Hox&#65533;%&#65533;fjNxk G&#65533;t&#65533; &#65533;&#65533;&#65533;&#65533;_&#65533;&#65533;g&#65533;N&#65533;&#65533;5 &#65533;gz&#65533;^&#65533;&#65533;&#65533;*<&#65533;)za&#65533;Q&#65533;&#65533;<&#65533;&#65533;&#65533;&&#65533;&#65533;)&#65533;L](&#65533;+a&#65533;W&#65533;C&#65533;0&#65533;&#65533;`C&#65533;M
S&#65533;&#65533;&#65533;&#65533;&#65533; &#65533;@)h&#65533;&#65533;&#65533;&#65533;&#65533;(&#65533;&#65533;&#65533;b&#65533;M&#65533;&#65533;&#65533;&#65533;0@H&#65533;&#65533;v&#65533;F&#65533;%1&#65533;9\&#65533;&#65533;&#65533;HA&#65533;&#65533;&#65533;&#65533;&#65533;8&#65533;&#65533;tb&#65533;'7&#65533;&#65533;&#65533;&#65533;&#65533;
w,`&#65533;e&#65533;D0&#65533;&#65533;_|"h&#65533;&#65533;>&#65533;^&#65533;&#65533;0&#65533; Rh
_&#65533;&#65533;O&#932;&#65533;`tL&#65533;&#65533;&#65533; &#65533;4&#65533;a&#65533;W&#65533;~&#65533;&#65533;a&#396;al-x&#65533;` &#65533;(&#65533;&#65533;&#65533;C&#65533;&#65533;6`a&#65533;@&#65533;&#65533;&#65533;&#65533;&#65533;x&#65533;&#65533;&#65533;iuz; &#65533;&#65533;z&#65533;&#65533;&#65533;M$&#2666;&#65533;0&#65533;]2 &#65533; \ekO&#65533;&#65533;$x&#65533;K&#65533;z&&#65533;&#65533;&#65533;Yd&#65533;&#65533;L6)&#65533;*x\&#65533;B&#65533;&#65533;&#65533;W&#65533;@&#65533;1&#65533;&#65533;&#65533; E}&#65533;p&#65533;S_&#65533;&#65533;1T&#65533;Z&#65533;&#65533;&#65533;&#65533;'0&#65533;`
&#65533; &#65533;c&#65533;\&#65533;R 4&#65533;&#65533;`
&#65533;&#65533;2&#65533;&#65533;&#65533; &#65533;&#65533;T&#65533;<&#65533;8&#65533;@@JdFT&#65533;F&#65533;n &#65533;Y&#65533; &#50990;&#65533;
 &#65533;&#65533;&#65533;&#65533;&#65533;%&#65533;*&#65533;b&#65533;&#65533; &#65533;#&#65533;)&#392;&#65533;&#65533;^&#65533;&#65533;&#65533;&#65533;&#65533;&#65533;&#65533;&#65533;&#65533;&#65533;t&#65533;&#65533;<&#65533;`n&#65533;>&#65533;&#594;@=&#65533;@!(&#65533;Ta&#65533;&#65533;&#65533;AO&#272;T&#65533;&#65533;@&#65533;&#65533;&#65533;&#65533;&#65533;&#65533;|&#65533;&#65533;N&#65533;^@4@
&#65533; m&#65533;&#65533;&#65533; &#65533;&#65533;< 8&#65533;>&#65533;z&#65533;&#65533;T&#65533;&#65533;p#&#65533;&#65533;M -&#65533;&#65533;n&#65533;&#65533;Ne&#65533;j&#65533;&#65533;&#53130;&#1216;pH&#65533;&#65533;d&#65533;0&#65533;&#65533; `&#65533;
&#65533;`".f&#65533;x&#65533;&#65533;L&#65533;J&#65533;oB&#65533;&#65533;&#65533;&#65533;&#65533;&#3044;&#65533;&#1188;^&#65533;&#65533;&#65533;N&#65533;&#65533;&#65533;&#65533;TAU&#65533;X`&#65533;`&#65533;R&#65533;h@1&#65533;@^&#65533;<@;@6&#65533;&#65533;&#840;V&#65533;&#65533;A@n&#65533;&&#65533;&#65533;Up#&#65533;&#65533;&#65533;p&#65533;&#65533;-s- *1s6&#65533;&#65533;H&#362;BQ&#65533;&#65533;&#65533;&#65533;D&&#65533;Ij&#65533;A2&#65533;	&#65533;@6&#65533;<f&#65533;@&#65533;F&#65533;"&#65533;&#65533;&#65533;&#65533;&#65533;&#65533;&#65533;@&#65533;&#65533;D&#65533;&#65533; #&#65533;&#65533;`
&#65533;A&#65533;&#65533;?&#65533;&#65533;	T&#65533;&#1792;&#65533;&#65533;
&#65533;&#65533;T&#65533;&#65533;&#65533;h&#65533;
&#65533;&#65533;>&#65533;	&#65533;@0&#65533;&#65533;&#65533;&#65533; &#65533;H&#65533;
&#65533;B&#65533;&#65533;&#65533;&#65533;&#65533;T&#65533;&#65533;&#65533;Q&#65533;&#65533;:&#65533;&#65533;k&#65533;&#65533;V &#65533;  &#65533;`>&#65533; {&#65533;&#65533;8&#65533;|aL&#65533;p"E&#65533;ja$&#65533;&#65533;&#65533;U&#65533;&#65533;&#65533; &#65533;&#65533;&#65533;&#65533;@O&#65533;`&#65533;^&#65533;&#1660;@
&#65533;&#65533;\&#65533;e&#65533;&#65533;
h&#65533;t@j&#65533;O>p
t&#65533;0`A&#65533;&#65533;~o&#65533;n&#65533;j&#65533;M&#65533;m8&#65533;&#65533;&#65533;&#65533;&#65533;&#65533;D&#65533;8&#65533;q'&#65533;&#65533;&#65533;&#65533;&#65533;9&#65533;&#65533;^&#65533;&#65533;&#65533;&#65533;H&#65533;&#65533;a*&#548;&#65533;M&#65533;-M&#65533;Ba@&#65533;.l&#65533;&#65533;RD&#65533;&#65533;&#65533;&#65533;@.&#65533;&#65533;\r&#65533;:&#65533;&#65533;A&#65533;`ri%S&#65533;&#65533;@&#65533;&#65533;
&#65533;&#65533;&#65533;&#65533;&#1408;&#65533;`&#65533;FK&#65533;&#65533;
h&#65533;n&#65533;d l&#65533;8LUD&#65533;@&#65533;&#65533;&#65533;&#65533;H&#65533;@&#65533;5&#65533;&#65533;
(dXB&#1268;
oS(&#65533;&#65533;&#65533;&#65533;(&#65533;&#65533;P&#65533;Xd&#65533;&#65533;&#65533;|a&#65533;&#65533;&#65533;|a&#65533;g9Ka"&#65533;[<N>&#65533;&#65533;`&#65533;NaF&#65533;
&#65533;&#65533;&#65533;"&#65533;x&#65533;&#65533;Dr&#65533;&#65533;&#65533;&#65533;:c&#65533;&#65533;
6&#65533;&#1427;&#65533;&#65533;&#65533; &#65533;&#65533;h&#65533;
&#65533; &#65533;@&#65533;.<@&#65533;gF8&#65533;8FB&&#65533;&#65533;&#65533;b&#65533;&#65533;Ne&#65533;@&#65533;&#65533;&#65533;xc8hsBHc`9B&#65533;e6&#65533;<tz&#65533;:&#65533;&#65533;&#65533;&#65533;&#65533;j>aP&#65533;na"	&#65533;&#65533;&#65533;PADAMD&#1984;FER&#65533;&#65533;d&#65533;i&#65533; 	&#65533;&#65533; A`&#65533;&#65533;`&#65533;`H@&#65533;&#65533;&#65533;v&#65533;&#65533;&#65533;&#65533;@  V&#65533;&#65533;&#65533;&#65533;4&#65533;1s&#65533;T&#65533;C7(&#65533;kb&#65533;&#297;%&#65533;9&#65533;&#65533;&#65533;&#65533;&#65533;~&#65533;@&#65533;&#65533;&#65533;A@a,h&#65533;&#65533;:@&#65533;&#65533;&#65533;&#65533;\(&#65533;&#65533;jTN^&#65533;E&#65533;&#65533;@&#65533;&#65533;&#65533;l|&#65533;&#65533;&#65533;3&#65533;&#65533; &#65533;`&#65533;&#1568;=&#65533;&#65533;&#65533;&#65533;
&#65533;&#65533;
b mkt&#65533;&#65533;- l5&#65533;&#65533;&#65533;
t&#65533;N%&#65533;maHk&#65533;NKg&#65533;&#65533;&#65533;X&#65533;*G`B^&#65533;Y3&#65533;te&#65533;R&#65533;LP&#65533;&#65533;cR&#65533;N&#65533;#k&#65533;&#65533;&#65533;UB&#65533;&#65533;O&#65533;&#65533; &#65533;q&#65533;&#65533;
&#65533; &#65533;&#65533;&#65533;`&#1664;&#65533; &#65533;&#65533;&#65533;@`|2&#65533;&#65533;@j&#65533;c@&#65533;r&#65533;&#65533;&#65533;&#65533;cQk&#65533;&#65533;&#65533;&#65533;&&#65533;&#65533;`t&#65533;T$&#65533;b&#65533;&#65533;M56YU&#65533;U`&#65533;Y&#65533;&#65533;xl&#65533;&#65533;&#65533; &#65533;`&#1954;[_&#65533;&#65533;T&#65533;e]\k&#65533;8&#65533;l&#65533;S9
&#65533;&#65533;`&#65533;&#65533;S&#65533;2&#65533;&#65533;&#1568;^&#65533;`f&#65533;
&#65533;v&#65533;&#65533;@J&#65533;vx &#65533;&#65533;&#65533;&#65533;&#65533;){U&#65533;H&#65533; &#65533;&#65533;&#65533;&#65533;poV&#65533;&#65533;i&#65533;&#65533;FbB'0&#65533;V&#65533;&#65533;m&#2006;Hv& &#65533;&#65533;@&#65533;n}&#65533;:p&#65533;&#65533;&#65533;.p&#65533;
&#65533;r&#65533;Z! +
\&#65533;eUa&#65533; r32&#65533;&#65533;
&#65533;&#65533;&#65533;&#65533;h&#65533;`&#1824;h&#65533;5&#65533;_&#65533;@&#65533;&#65533;'F&#65533;@&#65533;@z &#65533;Ib &#65533;&#65533;vl(Vcu&#65533;`l&#65533;&#65533;&&#65533;
&#65533;&#65533;c8F&#65533;wgcm&#65533;w&#1385;&#65533;&#65533;&#65533;^`N&#65533;nQ&#65533;F&#65533;&#65533;&#993;&#65533;&#65533;]&#65533; ZA&#65533;&#65533;eS&#65533;&#65533;u{OA&#65533;Oa:U&#65533;3s&#1632;&#1696;jr"&57&#65533;3R&#1683;J&#65533;&#65533;&#65533;&#65533;&#65533;d&#65533;&#65533;&#65533;&#65533;&#65533;1VK&#65533;&#65533;\&#65533;&#65533;&#65533;&#65533;&#65533;&#65533;4G&#65533;&#65533;&#65533;rB&#65533;&#65533;&#65533;V&#1718;&#65533;&#65533;&#65533;T8&#65533;xAx&#65533;&#1714;&#65533;&#65533;&#65533;d&#65533;\zM@A\AT&#65533;&#65533;$c\aa&#65533; &#65533;&#65533;&#65533;=&#65533;S|&#375;rc&#65533;
&#65533;&#65533;
&#65533;`T&#65533;&#65533;~&#65533;&#65533;&#65533;it&#65533;&#65533;tv &#65533;&#65533;Qk&#65533;I&#65533;&#65533;X&#65533;>&W&#65533;j8\" &#65533;oE&#65533;&#65533;m&#65533;&#897;%x F&#65533;&#65533;N,&#65533;&#65533;&#65533;T&#65533;h&#65533;&#65533;Qr/&#65533;&#65533;&#65533;&#65533;J&#65533;&#65533;d.0 ag&#65533;u&#65533;I&#65533;&#65533; W_w`	&#65533; 
&#65533;
&#65533;&#65533;
t`T H&#65533;&#65533;&#65533;x &#65533;n&#65533;t&#65533;r&#65533;
&#65533;&#65533;47l&#65533;&#65533;Ay&#65533;l_&#65533;llwX&#65533; T&#65533;-&#65533;+&#65533;&#65533;sI &#65533;&#65533;&#65533;&#65533;&#65533;&#65533;&#65533;^&#65533;&#65533;&#65533;&#65533;E&#65533;&#65533;w&#65533;&#65533;7&#65533;!&#65533;&#65533;&#65533;e&#65533;=&#65533;&#65533;,&#65533;&#218;g&#65533;&#65533;N&#65533;"&#65533;&#65533;(&#65533;&#65533;@&#65533;t&#65533;r&#65533;a&#65533;c&#65533;&#65533;%4g&#65533;&#65533;&#65533;>&#65533;'`&#65533;&#65533;<MC&#65533;Y+k&#1665;8&#65533;&#65533;&#65533;O iY&#65533;{aM&#65533;&#65533;r[c&#65533;F&#65533;&#65533;#_x{&#65533;&#65533;&#65533;&#65533;{&#65533;&#65533;&#65533;W&#65533;&#65533;@
h`&#65533;!0T@&#65533;m&#65533;nh@&#65533;&#65533;H&#65533;&#65533;A&#65533;t&#65533;&#65533;5&#65533;t&#65533;&#65533;&#65533;&#65533;&#65533;&#65533;&#65533;&#65533;l&#65533;&#65533;&#65533;)&#65533;o&#1707;&#65533;V&#65533; 8`&#65533;&#65533;&#65533;[[!.&#65533;&#65533;&#65533;&#65533;&#65533;&#65533;&#65533;Q#d&#65533;_X&#65533;&#65533;Q&#65533;&#65533;S&#65533;&#65533;{&#65533;3[@R&#65533;>=&#65533;&#65533;F`j&#65533;r&#65533;&#65533; B J&#65533;t&#886;&#65533;-&#65533;&#694;iD&#65533;(s8&#65533;&#65533;&#65533;c&#65533;&#65533;o&#65533;&#65533;&#65533;+%&#65533;(p&#65533;&#65533;&#65533;t&#65533;&#65533;MB!&#65533;&#65533;E&#65533;"&#65533;&#65533;|&#65533;U&#65533;$&#65533;w&#65533;S&#65533;&#65533;;&#65533;$&#65533;&#65533;&#65533;&#65533;&#65533;&#65533;=@<&#65533;&#65533;&#65533;{&#65533;pJ&#65533;@K&#65533;&#65533;&#65533;&#65533;&#65533;&#65533;5&#65533;6sJ&#65533;Js6Qdv&#65533;)&#65533;y&#65533;&#65533;&#65533;/ )&#65533;&#65533;&#65533;&#65533;H`z&#65533;{&#65533;2PKZU/&#65533;0|&#65533;xTa&#65533;&#65533;Q2&#65533;&#65533;.&#65533;&#65533;5
&#65533;&#65533;ic&#65533;&#65533;F &#314;
x`H&#65533;L&#1534;K0$Q &#65533;&#65533;6&#1098;&#65533;&#65533;&#65533;6&#65533;&#65533;&#220;&#65533;&#633;h&#65533;&#65533;&#65533;{+&#65533;&#65533;&#65533;U&'&#777;@&#65533;r`&#65533; 2&#65533;@&#65533;&#65533;GZG&#65533;Q9r&#1446;&#65533;&#65533;&#65533;&#65533;E&#65533;CU`&#65533;&#65533;'&#65533;&#65533;_&#65533;`,&#65533;&#65533;= &#65533;\l&#65533;b @ @@X<W&#65533;Mk&#65533;6&#65533;Y&#65533;p&#65533;l-&#65533;(&#65533;&#65533;&#65533;;&#65533;&#911;&#65533;&#65533;V.&#65533;L&#65533;H &#65533;l
f&#65533;&#65533;&#65533;%&#65533;A&#65533;&#65533;&#65533;\AU^A&#65533;&#65533;3(&#65533;h&#65533;@&#316;&#65533;&#65533;@&#65533;8&#65533;&#685;&#65533;s@H&#65533;d}2&#65533;V&#980;&#65533;&#65533;&#65533;&#65533;q&#65533;toW5QfNY&#65533;&#65533;Z&#65533;KG7x&#65533;O@3g&#65533;&#65533;&#65533;
 #8j&#65533;&#65533;&#65533;}&#65533;^!m20&#65533;&#65533;&#65533;F&#65533;#&#65533;h&#65533;T~&#65533;W&#65533;&#65533;v&#65533;F<&#65533;U&#65533;&#65533;e&#65533;&#65533;Z&#65533;&#65533;)xa&#65533;
&#65533;k[5Ae&#65533;v&#65533;&#65533;h&#1545;&#65533;eNF7kz&#527;c
&#65533;J&#65533;&#65533;&#65533;&#65533;&#65533;l&#65533;&#65533;&#65533;&#65533;&#65533;&#65533;:a&#1504;&#65533;&#65533;&#65533;&&#65533;&#65533;&#65533;Y&#65533;&#65533;
r&#65533;b@&#65533;k&#65533;_e&#65533;H&#65533;&#65533;W&#65533;T&#65533;&#65533;9 s8Lac&#65533;&#65533;Q4&#65533;&#65533;5)&#65533;&#65533;&#65533;!&#65533;&#65533;@&#65533;&#65533;c&#65533;&#65533;&#65533;-Me@&#65533;&#65533;&#65533;H8J &#65533; li&#65533;&#65533;'}&#65533;&#65533;@&#65533;eoT&#65533;`&#65533;&#65533;&#65533;S&#65533; &#65533;_w`&#65533;G&#65533;9&#65533;&#65533;-&#65533;c &#65533;&#1755;&#65533;]z&#65533; Mv&#65533;? )M&#65533;&T&#65533;&#65533;H&#65533;{[&#65533;@M&#65533;&#65533;&#65533;vb&#65533;&#65533;>&#65533;&#65533;&#65533;-7&#65533;&#65533;h)&#65533;J&#65533;&#65533;
&#65533;&#65533;
&#65533;&#65533;E&#65533;t@&#65533;&#474;F F&#65533;F@&#65533;a&#65533;&#65533;&#65533;	&#65533;J&#65533;&#65533;d &#65533;e&#65533;&#65533;^d&#65533;&#65533;&#65533;6&#65533;5&#65533;&#65533;&#65533;&#65533;\lcr0r&#65533;
$aT&#65533;&#65533;@&#65533;&#65533;7&#65533;J&#65533;&#65533;&#65533;o&#65533;&#65533;C&#65533;&#65533;&#65533;z&#65533;}B~b`&#1210;&#65533;C&#945;&#65533;U&#65533;_&#65533;&#1242;&#65533;&#65533;f&#65533;%HQ&#65533;&#65533;&#65533;}&#65533; &#65533;k?V&#65533;&#65533;&#65533;O&&#65533;&#65533;s&#65533;}I&#65533;&#1289;I&#65533; &#65533;W&#65533;&#65533;&#65533;w&#65533;&#65533;&#65533; &#65533;<v&#65533;&#65533;#&#460;
c&#65533;{H"b &F&#65533;(C"&#65533;&#65533; &#65533;&#519;	 0I2&#65533;&#661;,[&#65533; &#65533;?&#65533;\&#1724;&#65533;3g&#915;2K&#65533; @&#65533;&#65533;@&#65533;&#65533;&#65533;CK-L&#65533;0&#354;Ti&#65533;*>&#65533;J&#65533;q&#65533;&#65533;&#1091;9&#65533;&#65533;&#529;#&#397;I&#65533;(+&#65533;D&#65533;%(>Pp&#65533;HHI oM&#65533;|]&#428;&#627;&#65533;&#65533;&#65533;&#65533;e&#65533;&#65533;&#65533;8(8x &#65533;a&#65533;Z&OF&#65533;&#65533;e&#65533;92&#65533;&#65533;&#65533;&#65533;&#65533;&#65533;I&#65533;&#65533;Q&#65533;[
&#477;K&#65533;nJ&#65533;&#65533;	F<&#65533;&#65533;&#65533;&#1916;I&#1156;&#65533;&#65533;&#65533;&#65533;00&#65533;&#65533;&#65533;;g&#65533;!&#65533;9&#65533;&#65533;&#65533;&#65533;lF &#65533;H&#65533;&#65533;&#65533;4!&#65533;>&#65533;w`&#65533;&#65533; &#65533;&#65533;7o&#671;{{&#65533;&#65533;;&#65533;&#65533;&#65533;}y&#1439;&#65533;&#65533;L<%@^8&#65533;@PB7<xCg&#65533;&#65533;&#65533;`&#65533; X1\&#65533;Qw$&#65533;DyBp&#65533;&#65533;P m@!^&#65533;&#65533;q4&#65533;H&#65533;M0&#65533;GRb&#65533;&#65533;&#65533;&#65533;'.&#65533;k%@&#65533;w!<&#65533;&#65533;7&#65533;&#65533;I!yl} G4&#65533;]3&#65533;#@q\&#65533;h]5&#1668;[`c&#65533;&#65533;&#65533;p9&#65533;W]<	&#1043;|&#65533;u&#65533;&#65533;$&#65533;GdU&#65533; AEn&#65533;&#65533;QG(&#65533;&#65533;Gt&#65533;U&#65533;o&#65533;&#65533;&&#65533;&#65533;9&#680;&#65533;&#65533;&#65533;&#65533;T&#65533;^)&#65533;&#65533;p&#65533;&#65533;&#65533;p)&#1353;&#65533;X^y&#65533;W&&#1560;J&#65533;&#37207;&#65533;&#65533;&#65533;9i7&#65533;&#65533;S&#65533;h&#65533;&#1569;&#65533;e*_qu&#65533;&#65533;jJ
0&#65533;H&#65533;&#65533;'v&#65533;j&#65533;/&#65533;X&#65533;&#65533;17&#65533;&#65533;0\l&#65533;m&#594;<&#65533;&#65533;&#65533;&#65533;vi\&#65533;i&#423;&#65533;&#65533;,&#65533;z&#65533;&#65533;Z&#65533;&#65533;n&#65533;&#65533;&#65533;&#65533; &#65533;: &#65533;&#65533;~&#65533;Wb&#65533;&#65533;'&#65533;q*&#65533;e\&#65533;&#65533;k&#65533;&#65533; &#65533;&#65533;&#65533;&#1640;&#247;&#65533;M;&#65533;&#65533;cO&#65533;;&#65533;&#65533;&#65533;&#1456;&#65533;{&#1746;&#65533;*&#65533;&&#65533;&#208;6&#65533;&#65533;`+&#65533;|W&#65533;&#65533;&#65533;&#65533;&#65533;0&#65533;~_K&#65533;P&#65533;q&#65533;-&#65533;&#65533;H/&#65533;&#65533;n&#65533;2u&#65533;L-u&#65533;V;&#65533;	&#2044;Wo&#65533;u&#65533; !&#65533; &#65533; !&#65533;Lavc56.1.100 ,&   &#65533; &#65533;  &#65533; &#65533;o&#4035;*\&#560;&#65533;&#199;X&#65533;&#65533;D3"&#65533;&#65533;&#65533;G&#65533;b&#65533;&#65533; &#585;(S&#65533;&#65533;&#562;&#65533;&#727;0N&#65533;H0&#65533;&#859;1Kz&#65533;d &#65533;	;&#65533;	  I&#65533;E	&#65533;&#65533;O &#972;=A&#65533;&#65533;&#65533;&#65533;&#65533;&#1387;	gJ&#65533;&#661;&#65533;&#461;I*]J&#65533;cT Nw&#65533;&#65533;h*T&#65533;_&#65533;&#65533;&#65533;&#1653;&#65533;&#1900;<i&#65533;&#65533;&#65533;&#65533;T&#65533;F&#65533;&#65533;y&#65533;&#65533;&#65533;&#65533;m&#65533;,`nO&#65533;&#65533;&#65533;J&#426;&#65533;&#65533;&#65533;&#65533;G&#65533;=I&#65533;dF&#65533;&#65533;L;w(&#991;&#65533;?V&#65533;&#65533;&#65533;"&#65533;&#65533;&#65533;&#65533;&#65533;d&#65533;&#65533;&#65533;Uct&#65533;&#65533;&#65533;&#65533;&#65533;.N&#65533;&#65533;xT&#65533;&#65533;V&#65533;&#65533;5R&#65533;&#65533;}-4*&#65533;&#65533;SY&#65533;&#65533;&#65533;&#65533;&#65533;&#65533;[&#65533;&#65533;&#65533;&#65533;&#65533;&#65533;&#65533;M^/&#65533;&#65533;&#65533;&#65533;J7M&#65533;>&#65533;&#65533;&#535;&#65533;&#65533;&#1328;P&#65533;% c46&#65533;I0 &#65533; &#65533;&#65533; &#65533;&#65533;E&#65533;uRcD&#65533;&#65533;~&#65533;&#65533;%&#65533;uM&#65533;A&#65533;	&#65533;`&#65533;
(&#65533;&#65533; &#65533; B	$&#65533;`c+&#65533;P&#65533;4&#65533;&#65533;4&#65533;&#1283;%n&#65533;!&#65533;&#65533;&#65533;dK&#65533;d&#65533;N!&#65533;&#65533;&#65533;).&#65533;&#65533;"&#65533; &#65533;Y&#65533;&#65533;e`&#65533;&#65533;&#65533;&#65533;&#65533;&#65533;&#65533;h&#65533;F;&#65533;B	&#65533;&#65533;@:H!g3-&#65533;Zl&#65533;&#65533;UN&#65533;&#65533;QZ&#65533;&#65533;+D&#65533;| &#65533;*&#65533;&#65533;&#65533;+&#65533;M0&#65533;H&#65533;
,&#65533;&#65533;&#65533;&#65533;&#65533;i&#65533;&#65533;ES&#65533;C	8@&#65533;H}&#65533;&#65533;&#65533;m&#65533;&#65533;r&#65533;)&#1299;HD&#65533; &#65533;@&#65533;`&#65533;&#65533;,&#65533;X&#65533;i4&#65533;&#65533;2&#65533;3&#65533;D&#1227;+&#65533;&#65533;&#65533;)"&#65533;&#65533;&#65533;}$&#65533;&#65533;|x&#65533;-<&#65533;0&#65533;&#65533;QM59+_&#65533;&#1141;&#65533;Bq&#65533;&#65533;I)&#65533;BS&#65533;&#65533;&#65533;+&#65533;&#65533;&#65533;L.&#65533;&#65533;&#65533;J/&#65533;&#65533;&#65533;&#65533;&#65533;8&#1227;*&#65533;P&#65533;(&#65533;&#65533;&#65533;(&#65533;&#65533;rJ"_&#65533;&#65533;E^`&#65533;&#65533;&#65533;6&#65533;&#65533;&#65533;&#65533;	&#65533;&#65533;]3&#65533;y&#65533;A&#65533;md`&#65533;&#65533;&#65533;&#65533;B&#65533;&#65533;&#65533;>&#1738;*;&#65533;&#65533;o+&#65533;&#65533;&#751;3&#316;&#65533;J/&#65533;&#65533;&#65533;"o&#1735;&#65533;}&#65533;&#65533;VXF^d&#65533;12&#65533;8&#65533;&#65533;&#65533;LY^&#65533;&#65533;^&#65533;&#65533;}&#65533;Q&#65533;0&#65533;k &#65533;3&#65533;&#65533;&#65533;&#65533;&#327;P|4&#65533;&#65533;&#65533;&#65533;]1&#65533;&#65533;$\t&#365;RF^t&#65533;^&#65533;&#65533;S4~&#65533;&#65533;U&#65533; &#65533;p&#65533;[b&#65533;2&#65533;f_&#65533;&#65533;{&#65533;Yt&#65533;&#65533;&#65533;C&#65533;sK3&#869;&#65533;&#65533;ML&#1135;D3M7&#65533;8&#65533;&#65533;)&#65533;r&#65533;)&#65533;&#65533;&#65533;&#65533;&#65533;&#65533;\,&#65533;&#65533;l&#65533;&#65533;PH1&#65533;&#65533;]z&#65533;E1&#65533;y&#65533;&#65533;&#65533;&#65533;:&#65533;~&#65533;_&#65533;w&#65533;U&#65533;m&#65533;=X/.&#65533;&#65533;
&#65533;&#65533;t&#65533;4&#65533;p&#65533;&#65533;&#65533;HC&#65533;&#65533;&#65533; &#65533;+~w&#65533;S&#65533;b&#65533;@&#65533;!&#65533;&#65533;C&#65533;8E(
!&#65533;Q&#65533;_&#65533;&#65533;&#65533;P5.La	.&#65533;&#65533;&#65533;&#65533;*&#65533;&#65533;
&#65533;"H &#65533;`&#65533;aYY&#65533;&#65533;&#65533;&#65533;}&#65533;&#65533;&#700;&#65533;&#65533;&#65533;L&#65533;t&#65533;	&#65533;?R&#65533;&#65533;'&#65533;A&#65533;&#65533;&#65533;&#65533;&#65533;&#65533;npc&#65533;&#65533;&#65533;4\&#65533;WZ&#65533;p&#65533;4&#65533;A4U"&#65533;pX&#65533;&#65533;&#65533;@&#65533;@&#65533;e&#65533;&#65533;)&#1968;&#65533;&#65533;a]&#65533;&#65533;&#65533;&#65533;+4n
QC*&#65533;&#65533;&#1064;&#65533;&#65533;&#65533;H&#65533;s&#65533;&#65533;&#65533;>&#65533;&#1743;TTr&#65533;&#65533;G,&#65533;&#65533;!o&#65533;&#65533;P&#65533;&#65533;&#65533;&#65533;x&#1132;&#65533;&#65533;&#65533;`"&#65533;D&#65533;S8c&#65533;#&#65533;4&#513;&#65533;r&#65533;&#65533;&#65533;*&#65533;&#65533;&#65533;Sp&#65533;B&#65533;&#65533;&#65533;.t&#65533;}&#65533;&#65533;&#65533;6P&#846;`&#65533;&#65533;&#65533;&#65533;&#65533;-&#65533;&#65533;m&#65533;
&#65533;&#65533;>&#65533;&#65533;T&#65533;&#65533;ciD&#65533;&#65533;O&#65533;&#65533;T&#65533;HF*&#65533;B!r&#65533;^&#65533;&#65533;&#65533;&#65533;E&#65533;qv&#65533;OY&#65533;&#65533;&#65533;!N&#1098;g&#65533;&#65533;&#65533;$G8\&#65533;&#65533;rc&#65533;&#65533;&#65533;&#65533;S&#65533;&#65533;&#65533;&#65533;D/&#65533;&#65533;&#65533;5&#65533;Ajk&#65533;&#65533;&#65533;&#65533;&#65533;&#65533;:&#65533;	Zpf&#65533;&#65533;&#65533;.$&#65533;:&#65533;&#65533;82tJa&#65533;l&#65533;S2&#65533;&#65533;&#65533;&#65533;E1@&#65533;&#65533;Vp&#1181;&#65533;x&#65533;7&#65533;Q^t&#65533;&#65533;8&#65533;Ea&#65533;U&#65533;b&#65533;@G:
&#65533;g<&#65533;&#65533;H&#65533;0&#65533;&#65533;6t&#65533;m&#65533;&#65533;&#65533; _r&#65533;&#65533;Pp&#65533;&#65533;&#65533;Qn&#65533;^@&#65533;&#65533;P&#65533;?$&#65533;X&#65533;Bt&#65533;&#65533;&#1792;:B&#65533;&#65533;tM&#65533;&#65533;&#65533;:&#1956;&#65533;&#65533;^&#65533;>&#65533;&#65533;j$&#65533;A hP&#65533;S&#65533;"&#65533;&#65533;/&#65533;&#65533;o&#65533;&#1245;&#65533;h&#65533;h&#65533;q
W(&#65533;&#424;&#65533;+&#65533;&#65533;&#65533;>cp &#65533;D5V&#65533;6X&#65533;\&#65533;!2&#65533;&#65533;9b&#65533;bu&#65533;E&#65533;&#65533;F6&#65533;&#65533;X&#194;&#65533;/H"<&#65533;k&#65533;H&#65533;&#65533;>@&#65533;cURNE&#65533;0%1&#65533;&#65533;wFG&#65533;&#65533;&#65533;&#65533;'&#65533;O&#65533;&#65533;Io&#65533;&#65533;&#65533;&#65533;&#65533;Ff&#65533;!&#65533;v&#65533;c&#65533;0&#65533;9&#65533;&#65533;t&#65533;C&#65533;pA&#65533;&#65533;
@dt&#65533;&#65533;&#65533;&#65533;&#65533;7&#1686;&#65533;&#65533;d"A&#753;&#65533;&#65533;&#65533;-&#65533;&#65533;&#65533;&#65533;&#65533;&#65533;&#65533;&#65533;Up&#65533;
&#65533;&#65533;&#65533;&#65533;6@&#65533;
&#65533;&#65533;&#65533;!&#65533;)&#65533;;&#65533;2&#65533;e&#65533;0&#65533;&#65533;8{y&#65533;&#954;C&#65533;&#65533;E&#65533;sQ&#65533;&#65533;&#65533;.&#65533;&#65533;:&#65533;x&#65533;&#65533;p&#65533;"&#65533;;0B&#65533;hC]m&#65533;e6&#65533;&#65533;&#65533;X&#65533;AG0&#65533;&#65533;]&#65533;2&#65533;&#65533;7&#65533;\&#65533;b-"8&#65533;F&#1025;9&#65533;&#65533;\`P[&#65533;&#65533;b=}&#65533;]1^_vB&#65533;"La&#65533;&#65533;q4&#65533;&#65533;^v|c&#65533;@&#65533;-r&#65533;&#65533;&#65533;&#65533;&#65533;&#65533;4&#65533;&#65533;g@c&#65533;&#65533;X&#65533;*&#65533;E B&#65533;k-&#65533;j@&#1569;m&#65533;&#65533;X&#65533;&#65533;U b&#65533;&#65533;&#65533;&#65533;&#65533;&#1798;,d&#65533;l&#65533;&#65533;(@&#65533;&#65533;4&#65533; &#65533;&#65533;&#65533;HG#&#65533;&#65533;0&#65533;&#65533;&#276;&#65533;H&#65533;&#65533;&#65533;t&#65533;"!&#65533;_&#65533;d<w&#65533;&#65533;s&#65533;#&#65533;&#65533;&#556;)P&#65533;Z&#65533;&#65533;&#65533;&#65533;42mbXU&#65533;`+A&#65533;R+B&#65533;&#65533;+&#65533;&#65533;E&#65533;&#65533;&#65533;P&#65533;^}p]+&#65533;&#65533;6u]&#54277;\&#65533;&#65533;&#65533;&#65533;&#65533;&#65533;&#65533;&#65533;@&#65533;&#65533; &#65533;2&#65533;&#65533;&#65533; #&#65533;&#65533;&#65533;&#65533;< 
&#65533;&#65533;O&#65533;&#65533;&#65533;&#65533;W&#65533;$ 5x&#251;&#65533;&#65533;]&#65533;&#65533;8&#65533;gwq&#65533;[&#1538;&#376;E*&#65533;&#65533;a&#65533;Z\&#65533;*&#65533;1&#65533;G4b &#65533;5 &#65533;&#65533;@&#65533;!&#65533;&#65533;&#65533;"&#65533;@&#65533;?&#65533;&#65533;&#4102;0XA&#65533;\&#1761;j&#65533;&#65533;&#65533;&#65533;&#65533;*&#65533;`*P&#65533;T&#65533;:{ &#65533; &#65533;9P#&#65533;&#65533;&#65533;&#65533;+&#65533;m
&#65533;*m&#65533;&#65533;,Oy&#65533;&#65533;8&#65533;b&#65533;&#65533;&#65533;&#65533;&#65533;oxc&#508;&#65533;&#65533;-B&#65533;q&#65533;&#224;&#65533;0&#65533;&#65533;&#65533;e&#65533;&#65533;x&#65533;#F}uW[&#968;u&#65533;k<&#65533;&#678;^V&#65533;Qa &#65533;&#65533;&#519;&#65533;&#65533;&#1632;&#65533;&#65533;&#65533;+&#65533;A
D&#65533;p @&#65533;H&#65533;0&#65533;&#65533;@&#65533;&#65533;&#65533;.&#1522;.&#511;&#65533;}5&#65533;&#65533;@ad &#65533;&#65533; 7&#65533;&#65533;_dC&#65533;&#65533;=_&#65533;{?&#65533;&#65533;0&#1264;&#65533;V&#65533;&#65533;&#65533;&#65533;&#65533;p&#65533;`&#65533;&#65533;og&#65533;&#65533;i&#65533;p&#439;
TgoawfmRj&#65533;j&#65533;&#65533;lU&#65533;3&#65533;y&#65533;s&#65533;"x'&#65533;r'&#65533;")&#65533;S1+&#65533;$s3&#65533;]&#65533;~&#560;&#65533;&#65533;`&#560;&#65533; &#65533;&#65533;&#65533;&#65533;&#65533; &#65533;&#65533;P&#65533;`&#65533;p&#1520;&#65533;@j&#65533;&#65533;&#65533;&#65533;&#65533;&#65533;f	&#65533;kh&#65533;w&#65533;&#65533;l&#65533;P&#65533;&#65533;
mkZp=&#65533;Y&#65533;swZ&#65533;V&#65533;V +&#65533;&#65533;&#65533;&#65533;&#65533;}6&#65533;B&#65533; '&#65533;&#65533;=Pm&#65533;&#65533;&#65533;v2n&#65533; &#65533; &#65533;V&#65533;P&#65533;&#65533;&#65533;&#65533;&#65533; &#65533; &#65533;&#65533;&#65533;&#65533;y&#65533;&#65533;&#65533;&#65533;_&#65533; &#65533;&#65533; {&#65533;fu&#65533; &#65533;`u&#65533;&#65533;w&#65533;&#65533;v@&#65533;jt&#1025;&#65533;&#65533;&#65533;&#65533; &#65533;&#65533;&#65533;6V
&#65533;|vwW&#1036;<&#65533;|5@40*P&#65533;&#65533;&#65533;&#65533;&#65533;&#65533;.8&#65533;('y&#65533; ,3&#65533;&#65533;Q&#65533;&#65533;&#65533; &#65533;&#65533; '@&#65533;P&#65533;P&#65533;&#65533;&#65533;&#65533;0&#65533;&#65533;&#65533;&#65533;&#65533;&#65533;0&#65533;&#65533;&#65533;&#65533;&#65533;&#65533; &#65533;0&#65533;&#65533;p&#65533;&#65533;p&#65533;w&#65533;&#65533;&#65533;&#65533;&#65533;&#65533;&#65533;&#65533;wp&#65533;Xw&#65533;&#65533;&#65533;&#65533;	&#65533;a&#65533;&#65533;&#65533;bV&#65533;&#65533;5&#65533;#&#65533;'&#65533;&#65533;'P*&#65533;&#65533;&#65533;&#65533;g}s&#65533;$&#65533;	&#65533;&#65533;-&#65533;B-&#65533; 4t&#65533;xS&#65533;&#65533;R&#65533;&#65533;&#65533;&#65533;e&#65533;&#65533;&#65533;>@&#65533;&#65533;s&#65533;@
&#65533;P&#528;&#65533;&#65533;&#65533;^&#1904;&#65533;&#65533;BWO&#65533;&#1039;&#65533;@8&#65533;&#65533;&#65533;&#65533;
&#65533;&#1541;&#65533; 	&#65533;&#816;&#65533;&#65533;&#65533;&#65533;&#65533;&#65533;&#65533;p&#65533;&#65533;m&#65533;&#65533;`vk&#65533;&#65533;o &#65533;&#65533;W&#65533;&#65533;&#65533;&#65533;&#65533;U&#65533;Z@&#65533;#&#65533;&#65533;'P&#65533;"`&#65533;-) &#65533;&#65533;6w&#65533;-&#65533;sr &#65533;g&#65533;&#65533;&#65533;&#65533;G6ua~&#545;&#65533;&#65533;"&#65533;c&#65533;@&#65533;&#65533;`&#592;&#65533;@&#65533;'&#65533;&#65533;&#65533;&#65533;&#65533;`&#65533;I&#1792;?&#65533;&#65533;
&#65533; {&#65533; 	r&#65533;
&#65533;&#65533;&#65533;&#65533;)&#65533;&#1337;&#65533;&#65533;pt&#65533;p&#65533;&#65533;&#65533;k &#65533;&#65533; &#65533;`&#65533;&#65533;&#65533; &#65533;&#65533;7&#65533;)&#65533;'P&#65533;' &#65533;-&#65533;@g&#65533;l3&#65533;&#65533;>&#65533; &#65533;&#65533; ?y 	p p -w&#65533;&#65533;&#65533;&#65533;*I&#65533;&#65533;&#1780;&#65533;" &#65533;]&#65533;
&#65533;p&#65533;&#65533; &#65533;&#65533;&#65533;&#368;&#65533;p&#65533;&#65533;&#65533;&#65533;h&#65533;&#65533;&#65533;&#65533;&#65533; 
&#65533;p&#65533;&#65533;&#65533;&#65533;&#65533;s&#65533;&#65533;&#65533; &#65533;&#65533;&#1616;&#65533;&#1029;&#65533;&#65533;&#65533;&#65533;&#65533;&#65533;x&#65533;vHkv&#65533;p&#65533;0p&#65533;&#65533;&#65533;@|&#65533;0&#65533;&#65533;W W@&#65533;(&#65533;0&#65533;1&#65533;4&#65533;#&#65533;)&#65533;0|&#65533;P&#65533;tb &#65533;&#65533;9m&#65533;1/&#65533;Q2$1&#65533;I&#65533;&#65533;&#65533;&#65533;&#65533;~&#65533;N`
&#1691;&#65533;P&#65533;&#65533;&#65533; &#1920;
&#65533;`
&#65533;&#65533;_&#65533; <&#65533;e&#65533;&#65533;::&#65533;&#65533;0&#65533;&#65533;0&#65533;&#65533;&#65533;I&#65533;{&#65533;&#65533;zp&#65533;iz&#65533;pm&#65533;z&#65533;&#65533;&#65533;&#65533;@|UX&#65533;V&#65533;&#65533;&#65533;&#65533;VP&#65533;-&#65533;5&#65533;V&#65533;k0&#1143;W&#65533;&#65533;&#65533;|&#65533;&#65533; rj &#65533;&#65533; tz &#65533; &#65533; j&#65533;&#65533;&#65533;}:Ga"cqLQ @&#65533;p&#65533;&#65533;9&#65533;&#65533;&#65533; &#65533;0&#65533;0t&#65533;&#65533;&#65533;&#65533;&#65533;&#65533;&#65533;&#65533;	d 
&#65533;P&#65533;t&#65533;&#65533;&#65533;&#65533;&#65533;&#65533;&#65533;&#65533;&#65533;&#1605;Y&#65533;w&#65533;K&#65533;pz&#65533;&#65533;J&#65533;&#65533;&#65533;Uj&#65533;&#65533;Vx&#65533;&#65533;&#65533;&#65533;
&#65533;@d &#65533;k`&^&#65533;)0&#65533;+&#65533;&#65533;r*&#65533;;&#65533;
&#65533;"&#65533;'&#65533;&#65533;e&#65533;&#65533;9CI&#65533;1&#65533;4&#65533;&#65533;&#65533;&#65533;C&#65533;&#65533;&#65533;&#65533;&#65533; L 
&#65533;&#65533;&#65533; &#65533;&#1070;&#65533;(&#65533;0&#65533;<=&#65533;T&#65533;&#65533;&#65533;p&#65533;&#65533;
&#65533;&#65533;&#65533;@&#65533;;:	&#65533; 		&#65533;pA:&#65533;&#65533;kC&#65533;&#37965;P	&#65533;P	&#65533;`&#65533;P&#65533;&#65533;&#65533;UX&#1008;v&#65533;p&#65533;&#65533;P&#65533;T.&#65533;.@}X&#65533;&#1304;!&#27413;&#65533;&#65533;:&#65533;u&#65533; (&#65533; &#65533;&#65533;&#65533;&#65533;&#65533;&#65533;&#65533;&#65533;&y&#65533;(P&#65533; &#65533;0&#65533;PB&#65533;&#65533;&#65533;T&#65533; &#65533;&#65533;cA'&#1904;&#65533;&#65533;	&#65533;p&#65533;&#65533;
&#65533;&#65533;
&#65533;0&#65533;&#1616;&#65533;&#731;&#65533;q&#65533;&#65533;]&#65533;&#65533;&#65533;x&#65533;&#65533;{&#65533;&#65533;y&#65533;&#65533;x;&#832;&#65533;&#65533;&#1054;&#65533;&#65533; &#65533;&#65533;
&#65533;&#65533;.&#65533;O&#65533;/&#65533;&#65533;&#65533;H&#65533;3&#65533;qm2&#65533;R&#65533;pZ&#65533;AI&#65533;&#65533;I&#65533;g+y&#65533;&#65533;&#65533;,&#65533;Xa&#65533;So&#65533;&#65533;&#65533;&#65533;	&#65533;`&#65533;&#65533;&#65533;?&#65533;u&#65533;&#65533;&#65533;&#65533;'&#65533;p&#65533;P&#65533;&#65533;&#65533;&#65533;&#65533;&#65533;&#65533;&#65533;f&#65533;&#65533;q9	q	&#65533;[&#65533;z0&#65533; &#65533;&#65533;p	&#65533;&#65533;&#65533;&#65533;&#65533; &#65533;K|X&#65533;U&#65533;&#65533;j)&#65533;	4&#65533;&#65533;&#65533;&#65533;&#65533;:9&#65533;&4@g&#65533;*&#65533;U&#65533;&#65533;z&#65533;&#65533;z&#1786;&#65533;&#65533;&#65533;&#65533;&#65533;;Qh\&#65533;
&#65533;&#65533;&#65533;&#65533;&#65533;0&#65533;N&#65533;&#65533;&#65533; &#65533;&#65533;hF&#65533;&#65533;&#65533;`
&#65533;&#65533;	&#65533; &#65533;&#65533;&#65533;&#1616;&#65533;&#65533;f;	&#784;f&#65533;&#65533;g{&#65533;1l&#65533;&#65533;&#65533;5l&#65533;&#848;&#65533;&#65533;&#65533;&#65533;&#65533;&#65533;&#65533;&#65533;&#1059;&#65533;@p&#65533;&#65533;&#65533;&#65533;&#65533;
&#65533;0)&#65533;O&#65533;(&#65533; <&#65533;&#65533;&#65533;&#65533;@&#65533;&#65533;1`&#65533;	&#65533;"oj &#65533; &#65533;{(&#65533;]p ?&#65533;}Va|&#65533;QP &#65533;&#65533;@&#65533;@
&#65533;&#3391;&#65533;&#65533;p_&#65533;&#65533;&#65533;&#65533;,&#65533;&#65533;&#65533;&#544;&#65533;&#65533;	&#65533;&#65533;&#65533;&#1312;o&#65533;&#65533;&#65533;&#1724;&#65533;&#65533;&#133;L&#65533;&#1337;&#65533;&#1321;&#65533;&#65533;{&#65533;&#65533;&#1536;&#65533;0&#65533;@&#65533;}&#65533;&#65533;&#65533;&#65533;k&#65533;xk&#65533;&#65533;\&#65533;uP&#65533;p`&#65533;&#65533;@&#65533;&#65533;l&#65533;h:&#65533;V,&#65533;&#65533;L&#1113;&#65533; &#65533;g%#(&#65533;&#65533;6I&#65533;a&#65533;-&#3764;&#65533;&#65533;&#65533;&#65533;&#65533;&#65533;&#65533;&#65533;&#1100;s&#65533;)&#65533;&#65533;_&#65533;p&#65533;&#65533;&#65533;&#65533; &#65533; 	&#1600;&#65533;&#65533;&#65533;&#65533;&#65533;p&#65533;&#65533;[&#523;|	&#65533;0	&#65533;P&#65533;&#65533;&#1047;&#65533;&#65533;&#65533;P	&#65533;O&#65533;o&#65533;(&#65533;&#65533;/&#65533;&#65533;,h&#65533;Q &#65533;&#65533;&#65533;&`&#65533;-&#1160;&#65533;&#65533;6y&#65533;&#65533;o&#65533;+&#65533;&#1531;&#65533;0&#65533;&#363;	&#65533;&#65533;<;b:w&#65533;&#65533;`&#65533;@&#65533;&#65533;9&#65533;T&#65533;Pz,&#65533;&#65533;&#65533;&#65533;&#65533;&#65533;&#65533;c&#65533;&#65533; &#65533;&#65533;0&#65533;&#65533;&#65533;&#65533;&#65533;&#65533;&#65533;&#1218;L&#65533;&#65533;&#65533;&#65533;h	&#65533;P	&#65533;&#65533;&#65533;&#65533;Z	&#65533;&#65533;&#65533;0&#65533; 	&#65533;&#65533;K&#65533;&#65533;Upp&#65533;W v&#65533;-g&#65533;/ \&#65533;\&#65533;&.&#65533;P@&#65533;:&#65533;&#65533;f&#65533;+R &#65533;J&#65533;&#65533;&#65533;&#65533;"&#65533;&#65533;&#65533;&#65533;C{&#65533;&#1515;!@&#65533;K&#65533;
&#65533;0&#65533;&#65533;&#65533;&#65533;&#65533;&#65533;&#65533;&#65533;$&#65533;B&#65533;?&#65533;&#65533;^&#65533;&#65533;&#65533;&#65533; v&#1328;&#65533;&#65533;&#65533;&#65533;PC-&#543;&#513;&#65533;&#65533;p&#65533;&#65533;@&#65533;&#65533;v&#65533;&#65533;4&#65533;&#65533;&#65533;{p&#65533;&#65533;j0`&#65533;`&#291;&#65533;
&#1458;@_`D&#65533;&#65533;a&#65533;4&#65533;&#65533;&#65533;&#65533;&&#65533;&#65533; &#65533;&#65533;"*"&#65533;&#65533;&#65533;)& q-&#65533;` 
y/&#65533;&#65533;&#21006;3&#65533; - &#65533;&#65533;&#65533;&#65533;X&#65533;@&#65533;*&#65533;&#65533;&#65533;&#65533;&#400;&#65533;H&#65533;&#65533;&#65533;?&#65533;&#65533;&#65533;&#65533;@&#65533;&#65533;@&#65533;&#65533;&#65533;&#65533;&#20636;&#65533;&#65533;	&#65533;&#3843;<	{P&#65533;&#65533;&#65533;&#65533;&#65533;&#65533;&#65533;z &#65533;&#65533;&#65533;vp7(&#65533;l&#65533;@&#65533;&#65533;E&#65533;&#65533;&#65533;&#65533;&#65533;&#65533;`&#65533;0p&#65533;(&#65533;&#65533;n&#65533;-&#65533;&#65533;&#65533;*&#65533; &#65533;&#65533;m&#65533;D-&#65533;&#65533;b&#65533;E!!&#65533;i
&#65533; &#65533; &#65533;n&#65533;&#65533;&#624;&#65533;H%&#320;
>&#65533;U,&#65533;&#65533;?&#65533;@&#65533;&#65533;&#65533;&#65533;&#65533;&#65533;&#65533;]&#920; &#547;&#65533;&#65533;{&#65533;yp&#65533;&#65533;&#65533;&#65533;{&#65533;&#65533;P&#65533;mp&#65533;C0&#65533;=&#65533;*&#65533;)&#65533;R@k&#65533;&#65533;&#65533;a&#65533;a@&#65533;&#65533;&#65533;&#65533;&#65533;x}	&#65533;&#65533;}&#65533;r&#65533;&#65533;@&#65533;&#65533;[&#65533;g&#65533;&#65533;&#1110;&#65533;&#65533;B&#65533;&#65533;&#65533;&#65533;&#65533;&#65533;&#65533;&#65533;&#65533;&#65533;&#65533;&#65533;P&#65533;@&#65533;&#65533;_&#65533;P)O&#65533;&#65533;&#65533;&#65533;s)-&#65533;`&#65533;&#65533;&#65533;&#65533;@&#916;0&#65533;&#26829;	&#65533;&#65533;w&#65533;&#65533;&#65533;&#65533;E&#65533;&#65533;s&#65533;&#65533;}&#65533;' &#65533;0&#65533;=&#65533;C`&#65533;&#65533;&#65533;&#65533;O&#65533;8&#65533;O&#65533;&#65533;j&#65533;&#65533;j&#65533;l&#742;*&#65533;-&#65533;]c&#65533;X%@&#65533;&#65533;&#65533;B^&#65533;.&#65533;&#65533;A/K&#65533;&#65533;N&#65533;@&#65533;&#65533;&#65533;&#65533;J&#65533;0m&#65533;&#65533;z&#65533;&#65533;p;&#1280;&#65533;&#1248;y&#65533;&#65533;&#65533;@&#65533;&#65533;@&#65533;&#65533;&#145;@	)<&#65533;{P	&#65533;L&#65533;&#65533;&#65533;Y&#65533;K&#65533;J&#65533;G&#65533;-&#65533;&&#65533;(&#65533;&#65533;6&#65533;j&#65533;xW&#65533;&#65533;&#65533;:&#65533;/&#65533;,&#65533;& &#65533;&#65533;j*x	@r&#65533;&#65533;&#65533;t&#65533;&#65533;&#65533;&#65533;&#65533;&#65533;&#65533;&#65533;
&#65533; ^&#65533;&#65533;&#65533;&#65533;&#65533;&#65533;&#65533;&#65533;&#65533;i&#65533;&#65533;&#65533;&#65533;&#65533;&#65533;&#65533;0&#65533;&#65533;&#65533;&#65533;&#65533;&#65533;/&#65533;f?&#65533;&#65533;&#65533;&#65533;&#65533;
&#65533;&#65533;&#65533;`&#65533;@e0&#65533;&#65533;&#65533;&#65533;x&#65533;>	J	{`*&#65533;M@&#65533;&#65533;'&#65533;&#65533;&#65533;&#65533;X*&#65533;-&#65533;&#65533;4&#65533;q/&#65533;b*&#65533;/r&#65533;7&#65533; &#65533;O&#65533; 0&#65533;&#65533;&#65533;B,XP&#65533;@&#264;&#65533;8&#65533; &#65533;&#65533; 8R&#65533;H&#65533;%M&#65533;D&#65533;&#65533;&#65533;G-&#65533;HC-[&#65533;&#65533;%&#65533;U2e&#65533;&#1453;'&#65533;&#65533;sC&#65533;&#65533;;G&#65533;[&#65533;&#65533;&#65533;&#65533;u&#65533;&#65533;+7t&#65533;F&#65533;
v&#65533;&#65533;&#65533;v&#65533;}q&#65533;&#65533;={(M&#148;&#1253;K&#65533;.Yj&#65533;&#65533;&#65533;%L&#65533;Q&#65533;&#65533;&#65533;'P&#65533;0&#1122;&#329;;&#1712;&#65533;QcI&#65533;&#65533;&#65533;&#65533; &#196;&#65533;4d&#65533;&#65533;&#65533;C&#65533;&#65533;Lh`aCJOD] @&#65533;&#65533;&#65533;&#1585;%H&#65533;&#65533;m&#65533;&#65533;M&#65533;&#65533;G0t1U&#65533;&#65533;/`&#65533;j!C&#65533;l&#65533;;v&#65533;&#65533;1oWi&#65533;s&#1155;m&#65533;&#65533;mZ4D&#65533;&#65533;E&#65533;~L&#65533;A&#65533;\u&#65533;&#65533;&#65533;&#65533;&#65533;{.&#65533;&#854;m&#65533;{H&#65533;&#65533;@a&#65533;W&#65533;~%{Q&#65533;&#65533;&#65533;<&#65533;&#65533;&#65533;5j@&#65533;&#65533;#P&#65533;&#65533;&#65533;4&#65533;&#65533;)&#65533; &#65533;
7&#65533; &#65533;J@&#65533;Z&#65533;C&#65533;N&#65533;&#564;&#65533;&#65533;&#65533;"&#65533;#&#65533;<&#65533;-Fgi&#65533;&#65533; &#65533;AE&#65533;d~&#65533;I&#65533;Zt&#65533;&#65533;&#65533;&#65533;&#65533;&#65533;v&#65533;d&#65533;i&#65533;J&#65533;&#65533;&#65533;&#65533;f&#65533;n&#65533;&#65533;&#42412;I#&#65533;4&#65533;8Cc&#65533;A&#65533;G&#65533;h&#65533;&#65533;<&#65533;&#65533;&#65533;&#65533;&#65533;&#65533;&#65533;5&#65533;j&#65533;&#65533;&#65533;XP&#65533;	%&#65533;
p&#65533;&#65533;h&#65533;&#65533;P&#65533;B)&#65533;L&#65533;&#65533;*d&#65533;;4&#34820;:`&#65533;&&#65533;5$&#65533;&#65533;&#65533;&#65533;%G%&#65533;&#65533;&#65533;>*`&#65533;LIF`f1&#65533;"&#65533;Cf&#65533;]&#65533;agI&#65533;&#65533;A&#65533;}&#65533;&#65533;&#65533;`&#65533;9'&#65533;o&#65533;	}&#65533;%39ci@q&#65533;9VQD<,&#65533;$-L&#65533;&#65533;&#65533;&#65533;;t&#65533;!&#65533;%&#65533;&#65533;	=M&#65533;s/\l'&#1848;&#134;<!&#65533;EM&#65533;&#65533;&#65533;<&#65533;LC?&#65533;&#65533;M3&#65533;&#65533;(&#65533;M*&#65533; 4&#65533;&#65533;R/&#65533;8&#65533;X&#65533; @1&#65533;p&#65533;&#65533;&#65533;Xs&#65533;&#65533;GZx&#65533;%%&#65533;&#52573;t&#65533;q'&#65533;_&#65533;A&#65533;\&#65533;<G}&#65533;&#65533;&#65533;8&#65533;hBa:9&#65533;	Fi&#65533;o&#65533;&#65533;&#65533;=&#65533;
u&#65533;&#65533;B&#65533;4&#65533;@"	&#65533;&#65533;r&#65533;_l&#65533;&#65533;&#65533;&#65533;h&#196;Z&#65533;&#65533;&#65533;4!&#65533;5x&#1027;&#65533;&#65533;&#65533; &#55238;&#65533;T&#65533;&#65533;&#65533;h&#65533;&#65533;Z&#65533;- &#65533;2f&#65533;&#65533;H&#65533;&#65533;&#65533;j&#65533;e&#65533;O.eH^v&#1093;&#65533;&#65533;_&#65533;Y&#65533;&#65533;&#65533;&#65533;]x&#343;h&#65533;&#65533;fun&#65533;
z1&#65533;(:&#65533;.&#65533;p&#65533;F&#65533;&#65533;&#65533;&#65533;f&#1466;d#&#65533;Pc.&#65533;&#1538;*&#65533;h&#65533;$F&#39103;&#65533;4&#65533;&#65533;(&#65533;p&#65533;l`B1&#65533;N!&#65533;|5&#65533;&#65533;&#65533;&#1360;<&#65533;loP&#65533;&#65533;&#65533;K&#65533;&#65533;a&#65533;x"&#65533;&#65533;&#65533;&#65533; Il&#65533;q* &#65533;d7a&#65533;'&#65533;L!&#65533;Y&#65533;&#65533;r%&#65533;&#65533;,&#65533;&#65533;Y&#1826;&#65533;&#65533;&#65533;&#65533;Q&#65533;1)&#65533;&#65533;E(@!_&#65533;"&#65533;&#65533;/z&#65533;b&#65533;&#65533;c &#65533;&#65533;0't&#65533;
mP&#65533;&#65533;0	&#65533;&#65533;v&#65533;&#65533;&#65533;*(&#65533;&`A&#65533;&#65533;&#65533;`0&#65533;p.&#65533;&#65533;lhC&#65533;&#65533;.v&#65533;/&#65533;D &#65533;1v@&#65533; 2&#65533;Fq P@p &#65533;"&#65533;&#593;&#65533;DC&#65533;&#65533;@&#65533;&#65533;Q&#65533;F
(&#65533;&#65533;p7&#65533;4IG&#65533;&#65533;-,&#65533;&#65533;&#65533;p&#65533;-fQ&#65533;&#65533;&#65533;D&#65533;4&#65533;-L&#65533;&#65533;n0&#65533;&#65533;&#65533;,B&#65533;^&#65533;&#65533;&#65533;&#65533;&#65533;/&#65533;0&#65533;^pc&#65533;8C&#65533;&#432;2&#65533;&#65533;	&#65533;k&#65533;&#65533;S&#65533;&#65533;&#65533;&#65533;{&#65533;&#65533;&#65533;&#65533;Gbtcy(`fP&#65533;&#65533;0&#65533;&#65533;s&#65533;ib
*&#65533;@T &#65533;D&#65533;	"8#8G&#1025;&#65533;`&#65533;pc&#65533;>&#65533;&#65533;&#65533;&#65533;C9!&#65533;&#65533;A&#65533;&#65533;H  &#65533;&#527;&#65533;b&#65533;IG$b&#65533;8&#65533;"&#65533;|&#65533;$MZ &#65533;&#65533;&#65533;&#65533;&&#65533;&#65533;&#65533;y&#65533;&#65533;H"&#65533;'&#65533;&#65533;&#65533;[&#65533;&#65533;&#65533;8C&#65533;@&#65533;^C&#65533;d&#65533;-e&#65533;&#65533;$l&#65533;x&#65533;/u&#65533;K&#65533;=&#65533;&#65533;&#65533;&#65533;&#65533;#&#65533;_W&#65533;C&#65533;&#65533;&#65533;?t&#65533;A&#65533;&#65533;P&#65533;ML&#65533;Y&#65533;&#65533;
T&#65533;&#65533;&#65533;`&#65533;&#65533;h&#65533;&#65533;Q&#65533;ac&#65533;&#65533;&#65533; &#65533;&#65533;4[&#65533; &#1162;0&#65533;,&#65533;~ &#65533;8&#65533;&#534;&#50368; ( &#65533;W&#65533; $8&#65533;&#65533;&#65533;&#65533;&#65533;j^&#65533;&#65533;(&#65533;-&#65533;&#5002;n#&#65533;Ox&#912;&#65533;3&#65533;&#65533;&#65533;8&#65533;B:&#65533;-&#65533;a[&#65533;PKv&#65533;z@mL&#65533;`K&#65533;E<&#65533;A
\P*F&#65533;xP&#65533;0&#65533; (,&#65533;/&#65533;&#65533;&#65533;t&#65533;+TaT%A>0&#65533;&#65533;&#65533;&#65533;&#65533; &#65533;&#65533;i&#65533;th&#65533;u&#65533;D# &#557;f&#65533;i&#65533;&#65533;&#65533;{&#134; 8&#65533;kK&#65533;&#65533;O&#65533;&#65533;r(-:&#65533;&#65533;&#65533;%&#65533;b[
d,g&#65533;@/:j&#65533;3&#65533;&#65533;&#65533;&#65533;&#65533;&#65533;&#65533;&#65533;&#65533;&#65533;&#65533;(-&#65533;&#65533; 3&#65533;rN&#65533;&#65533;&#65533;&#65533;`&#65533;"a&#65533;Dmz&#65533;/&#65533;&#65533; &#65533;x&#1484;f<b&#65533;&#65533;A&#65533;&#65533;&#65533;.&#65533;`*p&#65533;
fp&#65533;D&#65533;Z&#65533;&#65533;20dp`&#65533;+@&#65533;f6SG)&#65533;&#65533;[&#65533;$&#65533;0 G&#65533;&#65533;x^&#65533;&#1077;&#65533;wm&#65533;@&#65533;Z |&#65533;&#65533;0rI&#65533;&#65533;B&#65533;&#65533;E)Ja
p&#65533;c&#65533;@*>
Sd&#65533;&#65533;&#65533;H;&#65533;	&#798;e8&#65533;(>A&#65533;.&#65533;&#65533;[HB&#65533; (5&#65533;&#65533;&#65533;&#65533;&#65533;&#65533;&#65533;CG&#65533;!=PQ	m&#65533;#&#65533;&#65533;&#65533;&#65533;&#65533;o1r&#65533;&#65533;h &#65533;&#65533;@$&#65533;&#65533;P&#65533;,t5P&#1537;v&#65533;&#65533;E&#65533;a"&#65533;f&#65533;(&#65533;9:9&#65533;&#65533;]@ &#65533;Z&#65533;(&#65533;&#65533;8 &#65533;&#65533;B&#65533;9&#65533;&#65533;&#65533;
&#65533;y&#65533;r&k&#65533;}9a&#65533;8&#65533;&#65533;&#65533;&#65533;p&#65533;7|&#65533;P&#65533;{&#65533;5p&#65533;&#65533;PY&#65533;&#65533;!B&#65533;&#704;&#65533;Q@X&#65533;N&#65533;^&#65533;&#65533;pMgM{&#65533;&#296;&#65533;1K&#65533;&#65533;&#65533;=&#65533;&#65533;?p&#65533;)xe8 d&#486;&#65533;f0&#288;&#65533;l&#65533;&#65533;&#65533;&#65533;E&#65533;u&#65533;&#65533;6&#1912;&#65533;'@&#65533;gUM&#65533;: z&#65533;&#65533;5!&#65533;2zY&#65533;&#65533;~{ &#65533;&#65533;@J!A&#65533;&#65533;&#65533;%E&#65533;&#65533;K
]xCV&#65533;&#65533;&#65533;?AY4&#65533;=Z&#65533;&&#65533;&#65533;>&#65533;Q&#65533;b&#65533;*(Zw&#65533;Y~&#65533;	&#1899;A&#65533;&#65533;&#65533;"a&#65533;l&#65533;6&#65533;&#65533;af&#65533;&#65533;5&#65533;Qf<&#65533;lx&#65533;X&#65533;&#65533;d&#65533;4&#65533;D&#65533;&#65533; &#65533;n&#65533;&#65533;&#65533;H06&#65533;&#65533;l&#65533;f@Nvb&#65533; L&#65533;&#65533;&#65533;&#65533;V&#65533;Q&#65533;&#65533;Z&#65533;2{&#65533;&#65533;:&#65533;c8&#65533;&$Yns&#962;&#65533;&#65533;&#65533;'&#65533;}XNp"s&#65533;&#65533;&#65533;,x&#65533;g4d"h&#65533;]&4&#65533;h&#65533;&#65533;&#65533;&#65533; &#65533;&#65533;CZ&#65533;7&#65533;b&#65533;xph&#65533;&#65533;',&#65533;	6&#65533;&#65533;&#65533;&#65533;&#65533;_b&#65533;,&#65533;&#65533;6&#65533;&#65533;&#179;b&#65533;&#65533;&#65533;H&#65533;&#65533;&#65533;&#65533;3&#65533;&#65533;`@#&#65533;:&#65533;&#65533;*`&#65533;:&#65533;&#65533;(&#65533;&#65533;"k&#65533;:R6&#65533;&#65533;&#65533;6&#65533; &#65533;&#65533;6&#65533;2&#65533;&#65533;&#65533;&#1718;&#65533;&#65533;6&#65533;s&#65533;X&HY(&#65533;H&#65533;I",&#65533;R &#65533;&#65533;&#65533;&#65533;&#1342;&#65533;>&#65533;&#65533;&#65533;P&#1591;K;T&#65533;P8&#65533;PX!^&#65533;A&#65533;Z&#65533;.&#65533;&#65533;.&#65533;&#534;G`&#65533;;&#65533;&#65533;4F&#65533;<F&#65533;Gh&#65533;JX&#65533;U&#65533;&#1024;&#65533;{&#65533;&#65533;I&#65533;&#65533;K&#65533;1Rp&#65533;m&#65533;-P&#65533;,&#65533;&#65533;&#65533;&#65533;&#65533;&#65533;&#65533; &#65533;Y&#65533;@ <
 &#65533; &#65533;&#65533;i&#65533;&#65533;&#65533;Z&#65533;/cA&#65533; &#65533;*&#65533;&#745;:X&#65533; R&#65533;Q&#65533;N&#65533;&#65533;O ?&#65533;}#&#65533;3 T 3(&#65533;30A _&#65533;&#65533;7h&#171;X&#65533;&#65533;!#&#65533;kH&#65533;&#65533;&#65533;Ep&#65533;GX&#65533;, P=h&#65533;a`1f&#1539;G&#65533;&#65533;a&#65533;l&#65533;G&#65533;&#65533;@x&#65533;&#65533;&#65533;q"&#65533;&#65533;&#65533;&#65533;?&#65533;^&#706;:`,P&#65533;* t&#65533;h=&#65533;&#65533;&#65533;XD&#65533;q&#65533;&#65533;&#65533;&#65533;h&#65533;` &#65533;I/&#65533;&#65533;=&#65533;C S&#65533;s&#65533;&#65533;&#65533;z&#530;&#65533;Q&#65533;&#65533;M&#65533;&#65533;&#65533;M(;&#65533;204&#65533;&#65533;m0Px&#65533;8&#65533;&#65533;&#65533;&#65533;c;P&#65533;&#65533;Ax&#65533;{&#65533;/&#65533;&#65533;#H&#65533;/ &#65533;UpD&#65533;&#65533;&#65533;&#65533;B-K`K`&#65533;il&#65533;&#65533;kD&#65533;nr&#65533;&#65533;(&#65533;q&#65533;&#65533; &#65533;&#65533;&#192;&#65533;&#65533;&#65533;&#65533;&#65533;?&#65533;&#65533;,&#1026;&#513;zl&#65533;&#65533;@&#65533;&#65533;&#65533;i&#65533;6&#65533;PK&#65533;&#1480; P&#65533;'&#65533;J&#65533;0&#721;#&#65533;4&#65533;HO&#65533;$[&#65533;&#65533;N&#65533;&#65533;Z&#65533;A]&#65533;&#65533;#SE&#690;&#65533;&#47852;&#65533;&#65533;|&#65533;^h&#65533;8&#65533;&#65533;^(&#65533;V&#65533;&#65533;Q?&#65533;k&#65533;\&#65533;-@&#65533;&#65533;\&#65533;#&#65533;&#65533;>&#65533;/&#65533;*&#1538;/&#65533; &#65533;&#65533;&#65533;;&#65533;&#65533;l(&#65533;l`Vp&#65533;E&#65533;&#65533;&#65533;&#65533;;|&#65533;&#1073;P&#1025;&#65533;,2&#65533;&#65533;(&#65533;&#65533;:&#65533;&#65533;&#705;&#65533;&#65533;&#513;&#65533;&#65533;:&#65533;&#65533;&#65533;&#65533;&#65533;&#65533;R&#1611;&#65533;(&#65533;&#65533;9HCjA&#65533;D&#65533;F&#65533;&#65533;&#65533;&#65533;:[&#65533;&#65533;&#1289;&#65533;&#65533;&#65533;!1&#65533;&#65533;4&#65533;&#65533;&#65533;,&#65533;9_@&#65533;^&#65533;&#65533;`&#1031;|pW &#65533;h14q&#65533;&#65533;?P?V2&#65533;V`&#65533;A &#65533;&#65533;,&#65533;c&#1675;&#65533;&#65533;
&#65533; &#65533;&#16354;d-(9,&#65533;&#65533;h&#65533;)&#65533;&#65533;&#65533;&#1115;&#65533;&#65533;&#65533;&#1061;?`&#65533; &#65533;&#65533;&#65533;y&#65533;&#65533;&#65533;I&#65533;&#65533;&#65533;&#65533;h&#65533;&#65533; &#65533;&#65533;&#65533;` &#65533;&#65533;&#65533;JD&#65533;K&#65533;&#545;d &#65533;&#65533;&#65533;&#65533;|H&#65533;v&#65533;A&#65533;&#65533;K,S&#65533;w&#65533;,&#65533;&#65533;^&#65533;&#65533;Q&#65533;&#65533;`]&#65533;&#65533;L[&#65533;\&#65533;&#65533;B(&#65533;-p&#65533;-&#65533;B*&#65533;&#65533;&#65533;S&#65533;8&#65533;H&#65533;x&#65533;P&#65533;F(<&#65533;&#65533;3&#65533;*&#65533;&#65533;&#25386; &#65533;8'h&#65533;7&#65533;|GG&#65533;-&#65533;&#65533;&#65533;&#65533;&#65533;&#65533;h&#1464;&#65533;hRy&#65533;N&#65533;1A&#65533;)&#1019;&#1853;&#65533;&#65533;&#65533; 3[&#65533;W&#65533;&#65533;&#65533;&#65533;&#16627;Nh&#65533;&#65533;&#65533;3&#1540;&#65533;&#65533;y@&#65533;&#65533;34P(v&#65533;^H&#65533;]&#65533;&#65533;^&#65533;L&#65533;4Q m-&#65533;m]&#65533;&#1468;S&#65533;i&#65533;>U&#65533;Vh&#65533;&#65533; &#65533;P#0&#1283;G&#65533;4&#1025;&#65533;k&#65533;3&#65533;JtJ g&#65533;&#65533;P5&#65533;&#65533;&#65533;S9&#513;,&#65533;/hG-&#65533;@&#65533;d&#65533;&#65533;&#65533;J!R&#65533;!&#65533;&#65533;0&#65533;*;&#65533;l[&#65533;<ORq&#65533;&#65533;&#65533;&#65533;w&#65533;UeH&#65533;YH&#65533;V&#65533;&#65533;NLN&#65533;L&#65533;
"/&#65533;&#65533;&#65533; ^&#65533;&#65533;&#65533;3&#65533;8&#65533;^&#65533;sT&#65533;&#65533;j&#65533;&#65533;V&#65533;&#65533;&#65533;&#65533;Q&#65533;&#65533;A(&#65533;)L&#65533;&#65533;A&#65533;&#65533;&#65533;%@&#65533;/a&#65533;h8&#65533;H# &#65533;g&#65533;;&#65533;5X9&#512;h &#65533;&#65533;&#65533;&#65533;&#65533;&#65533;&#65533;~&#65533;  X X&#65533;&#65533;&#65533;T6&#65533;@&#65533;&#65533;P&#65533;E&#65533;&#65533;\&#65533;&#65533;&#65533;&#65533;D&#65533; A&#65533;&#1548;a	&#65533;z&#65533;&#65533;&#65533;RH&#65533;`0e&#65533;&#65533;]&#65533;`V&#340;&#65533;_&#65533;o8&#65533;o0&#65533;&#65533;&#65533;%h&#65533;&#65533;&#65533;Cc&#65533;b&#65533;&#65533;`x&#65533;`&#65533;Y&#65533;Z:&#65533;&#65533;&#65533;D8&#65533;)$X&#65533;p&#1709;&#65533;&#65533;8 .X&#65533;&#65533;-&#65533;84t&#65533;:P&#65533;:X9,&#1026; 5;&#65533;&#65533;!P&#65533;&#65533;&#65533;/&#65533;&#65533;&#65533;&#65533;&#65533;x &#65533;&#65533;#&#65533;.hS&#713;:&#65533;D&#65533;&#65533;&#65533;&#65533;X&#65533;&#65533;S&#65533;&#65533;wH&#65533;&#501;c&#65533;	&#565;Z&#65533;&#65533;M&#65533;&#65533;,E&#65533; j&#65533;[(4Sx0&#65533;,A&#65533;&#65533;V&#65533;3&#65533;&#65533;$	&#65533;&#65533;\&#1541;`&#65533;W&#517;&#65533;&#65533;&#65533;7(&#65533;Bx&#65533;&#65533;&#65533;&#1255;&#65533;&#65533;]u1.pC &#65533;V&#65533;&#65533;&#65533;&#65533;P&#65533;G&#65533;&#65533;SaXCE&#65533;95&#513;!P1 &#65533;&#65533;!&#65533;&#65533;&#65533;U&#65533;&#65533;&#65533;&#65533;&#65533;_ &#2043;U 8&#65533;0UT%R&#65533;&#65533;L	&#65533;j&#65533;.&#65533;}&#65533;&#65533;&#65533;}"&#65533;&#65533; &#65533;YH&#65533;&#65533;	&#65533;Pq(ZX&#65533;7K&#1610;&#772;&#65533;,&#65533;[&#65533;&#65533;O&#65533;&#65533;8h^(&#65533;&#65533;
]
~&#65533;\PS&#845;C&#65533;\&#482;`i&#65533;&#577;C&#65533;&#1717;]. *x&#65533;>E*&#65533;% &#65533;&#65533;&#65533;x;&#65533;&#65533;z&#65533;kX&#65533;Gp@P&#65533;N&#65533;^5(:&#65533;):&#65533;&#65533;&#65533;&#1925;&#65533;&#65533;x&#65533;&#65533;&#65533;b&#65533;&#65533;&#65533;)C"&#65533;&#65533;&#65533;&#1123;&#65533;0Ic&#65533;c&#65533;'&#65533;&#65533;7&#65533;&#65533;_ &#65533;VI&#65533;q&#65533;fo&#65533;&#65533;jF^&#65533;&#65533;7#&#65533;S&#65533;,S&#65533;"<A&#65533;_0&#65533;&#65533;&#65533;&#65533;Q@&#65533;b&#65533;&#65533;&#65533;&#65533;&#65533;m&#65533;n&#65533;`&#65533;&#65533;&#65533;&#65533;L?&#65533;Wh&#65533;S&#65533;&#65533;A&#65533;&#65533; >&#1856;&#65533;&#65533; 8&#65533;> )`*x&#65533;&#65533;De@&#65533;&#65533;&#65533;W: &#65533;&#65533;Cb&#65533;&#1588;&#65533;+5&#65533;"&#1083;&#65533; &#65533;e&#65533;&#65533;&#65533;wR N&#65533;2&#65533;&#65533;#P&#65533;?&#65533;&#65533;&#65533;&#65533;x_&#65533;R&#65533;e&#65533;&#65533;&#65533;&#65533; &#512;A&#65533;] &#65533;ZX&#65533;y &#65533;y[&#65533;y&#519;|&#65533;n(Z&#1029;&#65533;&#65533;R&#65533;&#65533;&#65533;&#65533;S&#65533;&#65533;*&#65533;&#65533;3&#65533;T&#65533;p&#65533;&#65533;^&#65533;&#65533;n &#65533;&#65533;P
&#65533;|&#65533;V0&#65533;B&#65533;&#65533;7&#65533;&#65533;W&#65533;jprP/p$h&#65533;h&#65533;h&#65533;&#65533;/@&#65533;
&#65533;&#65533; &#65533;&#565;&#65533;G&#65533;m&#65533;&#65533;g&&#65533;jb<X8\&&#65533; 
p &#65533;&#65533;&#65533;G&#65533;&#65533;y=+\&#65533;`&#65533;HI|&#65533;&#65533;Q&#65533;&#65533;R x &#65533;
c&#65533;V	&#65533;Y&#65533;&#65533;V T&#65533;YI&#65533;Z&#65533;&#65533;\&#65533;^&#65533;o &#65533;]&#65533;i&#65533;)&#65533;&#65533;&#65533;h po&#65533;&#65533;w&#65533;&#65533;n`b&#65533;\&#65533;tHr`&#65533;&#65533;&#65533; W&#65533;gmWX&#65533;W&#65533;&#65533;6U&#65533;&#65533;p&#65533;k>&#65533;&#65533;&#65533;v&#65533;&#65533;F !&#65533;.p.h 5p&#65533;F&#65533;E&#65533;&#65533;"@&#65533;&#65533;&#65533;&#65533;;&#65533;&#65533;&#65533;  &#65533;&#65533;&#65533;&#65533;H N&#65533;&#65533;8&#65533;(I|i&#65533;(d&&#65533;.(:$&#65533;x&#65533;&#861005;Y&#65533;4YPo&#65533;f&#65533;yd@o&#1541;N&#65533;&#65533;&#65533;&#65533;iY&#65533;$&#65533;&#65533;u&#65533;&#65533;o&#65533;&#65533;v`&#65533;$&#65533;&#65533;&#65533;Qh&#65533;t&#65533;{&#65533;}&#65533;u&#65533;]Y&#65533;&#65533;&#65533;QH&#65533;\&#65533;i g0&#65533;hx&#65533;Dp&#65533;% &#65533;&:&#65533;BP&#65533;Cp&#65533;h&#65533;@ &#65533;<&#65533;&#65533;x&#65533;5&#65533;&#65533;&#65533;U&#65533;Jh&#65533;&#65533;&#65533;0&#65533;&#65533;&#65533;&#65533;)&#65533;&#65533;&#65533;&#65533; &#65533;l-&#65533;&#65533;T&#65533;&#65533;&#1382;t&#65533;&#65533;k&#65533;&#65533;$&m&#65533;&#65533;&#1768;+ &#65533;&#65533;&#65533;&#65533;&#65533;&#65533;z[&#65533;&#65533;Vj&#65533;&#65533;&#65533;]&#65533;:&#65533;&#65533;H&#65533;ER&#65533;2&#1861;b`&#65533;v`_&#65533;t&#65533;U(&#65533;(&#65533;{ &#65533;`@!&#65533;PvipD@or&#65533;&#65533;i(i&#65533;&#65533;5W&#65533;>HUPh&#65533;&#65533;D&#65533;J&#65533;xJ&#65533;&#65533;&#1291;&#65533;bL&#65533;*&#65533;;&#65533;8"&#65533;&#65533;&#1731;$&#65533;;&#65533;&#65533;&#65533;>b&#65533;&#65533; &#65533;&#65533;&#902;&#65533;&#65533;z&#65533;x&#65533;&#65533;R x&#65533;0x&#65533;&#65533;&#65533;&#65533; $2&#65533;+&#65533;&#65533;p&#65533;&#65533;K&#65533;Y&#65533;-]x&#65533;v`&#65533;&#65533;^jw(&#65533;R&#65533;&#65533;&#65533;ASDER&#65533; &#65533;g^ &#65533;Q&#65533;]i&#65533;2&#65533;t &#65533;s&#65533;&#65533;&#65533;PSc&#65533;j0&#65533;&#65533;M&#65533;i z&#65533;&#65533;&#65533;ipg &#65533;W@G&#65533;r&#65533;gPD &#65533;C8&#65533;EH&#65533;?&#65533;dL0&#65533;0`&#65533;E P&#65533;G8&#65533;&#65533;&#387;J&#65533;&#65533;"&#65533;&#65533;Hb&#65533;&#65533;&#65533;"&#65533;D&#65533;&#65533;	i
&#65533; Xt&#65533;#H&#65533;&#65533;;&#1205;&#65533;2I&#65533;i&#65533;&#65533;&#65533;&#65533;&#65533;o&#65533;M'&#65533;&#1744;&#65533;&#65533;&#65533;&#65533;&#529;&#65533;&#65533;TWu&#65533;z&#65533;^-&#65533;&#65533;&#65533;&#65533;&#65533;&#65533;&#65533;$&#65533;&#65533;&#65533;B&#65533;2Z&#65533;+&#65533;h&#65533;Q&#65533;]1&#1990;&#65533;&#1542;d&#65533;`&#65533;&#65533;sX&#65533;&#65533;g&#65533;p&#65533;&#65533;&#65533;&#65533;&#65533;epj??&#65533;W &#65533;?U&#65533;zg&#65533;U gXD@XX&#65533;:&#65533;*0&#65533;95&#65533;&#65533;#&#65533;!&#65533;&#65533;^&#65533;&#65533;$&#65533;&#65533;@t&#65533;&#65533;{&#65533;px&#65533;@&#1262;&#65533;&#65533; &#65533;(H&#65533;(&#65533;#|&#1859;&#65533;&#65533;=$&#1846;&#65533;&#1511;&#65533;&#65533;&#65533;&#65533;V ]&#65533;&#1977;&#65533;7&#63217;d&#65533;q&#65533;&#361;T&RIq&#65533;d1V&#65533;L&#65533;L&#65533;j&#65533;i&#1063;O&#65533;r&#65533;&#65533;&#65533;&#65533;9b&#65533;\I&#65533;&#65533;-Z&#65533;h&#1848;&#65533;&#65533;W+_1o&#65533;z&#65533;j"G&#65533;B&#65533;
&#1441;DFU&#65533;&#65533;KX&#65533;,v&#65533;&#65533;y&#65533;*&#718;:&#65533;8&#65533;&#65533;S&#462;&#65533;;xp&#65533;S&#65533;,<w&#65533;@&#65533;&#65533;&#65533;7(@&#65533;!&#65533;&#65533;]z0`&#65533;&#65533;@&#65533;&#65533;&#65533;^&#65533;&#65533;&#65533;&#65533;&#65533;/P&#65533;  &#65533;&#65533; &#65533;l&#65533;2&#65533;&#794;5S&#65533;&#65533;&#65533; &#65533;&#539;G:0&#1025;FP&#1390;_&#65533;&#65533;&#65533;S&#65533;L&#65533;b&#65533;b&#65533;&#65533;+0Y-n"%&#65533;S)S&#65533;>&#377;e&#65533;W&#65533;&#65533;&#65533;x&#65533;&#65533;&#65533;k(Q&#65533;&#65533;E&#65533;-Z&#65533;n&#1850;E&#65533;&#65533;&#65533;W!S&#65533;&#65533;-S&#65533;&#65533;+k&#65533;&#65533;Q&#65533;&#65533;P&#65533;&#65533;&#65533;&#65533;@&#65533;hU"&#65533;&#65533;&#65533;#&#65533;&#65533;H`&#65533;&#65533;b=&#65533;&#65533;x&#65533;&#65533;k&#65533;&#1096;[&#65533;&#65533;&#65533;]&#65533;E&#65533;&#65533;&#65533;&#65533;@X &#65533;&#65533;&#65533;&#65533;&#65533; &#65533;&#65533;6&#65533;5^&#65533;Ye&#65533;&#65533;&#65533;f&#13153;&#65533;e$n&#65533;&#65533;Kl&#65533; c&#65533;1&#65533;&#65533;&#65533;Il&#65533;H)&#65533;E&#65533;d&#65533;	q&#65533;(&#65533;&#65533;&#65533;|JIq&#65533;&#65533;I+&#65533;l&#65533;&#65533; &#65533;&#65533;&#65533;JK&#1989;sNx&#65533;&#65533;"&#65533; "&#65533;9&#1264;&#65533;
P&#65533;&#65533;B\|&#65533;&#65533;%"&#65533;S&#65533;&#65533;
+\-&#65533;"&#65533;8&#65533;*&#65533; &#65533;CZ&#65533;&#65533;&#65533;#&#11335;Yi&#65533;G&#65533;&#65533;a>&#65533;e&#65533;!~x@&#65533;&#65533;&#65533;	vb`&#65533;&#65533;&#65533;&#65533;.&#65533;X&#65533;<
&#65533;e&#65533;9&#65533;e&#342;&#65533;&#1679;&#65533;&#65533;&#65533;&#65533;&#65533;&#65533;/&#65533;&#65533;b&#65533;&#65533;&#1570;&#65533;;&#65533;&#65533;B
oY$Q&#65533;&#65533;qF&&#65533;&#65533;r&#761;grF!&#65533;Q&#538;&#65533;QsN;&#38675;N7&#65533;tCM.&#65533;&#65533;&#65533;&#65533;9&#1340;&#65533;&#65533;&#65533;&#65533;&#65533;&#65533;O&#65533;&#65533;&#65533;K&#65533;`EO&#1329;
&#65533;k R&#65533;&#65533;`Da&#65533;&#65533;v$BG&#65533;&#65533;&#1352;Zx&#65533;,a#&#65533;&#65533;
&#65533;=&#65533;p&#65533;?TpW&#65533;zQAD&#65533;&#65533;&#65533;J&#1545;&#65533;&#65533; &#65533;* c&#65533;&#65533;:&#65533;&#65533;f:&#65533;&#65533;S&#65533;&#65533;&#65533;&#65533;&#65533;m-&#65533;&#65533;&#137;&#65533;&#65533;$&#65533;L-&#65533;&#65533;2Ko&#65533;p&#65533;&#65533;,&#65533;&#65533;&#65533;&&#65533;&#65533;&#65533;&#1145;&#65533;&#65533;ng&#65533;q&#65533;&#65533;&#65533;&#589;4&#1908;&#65533;&#65533;7&#65533;&#65533;4&#65533;&#65533;&#65533;+&#65533;H&#65533;&#65533;&#65533;&#65533;C&#65533;!nH&#65533;&#65533;&&#1072;&#65533;&#65533;&#65533;&#65533;
`&#65533;&#65533;&#65533;&#65533;1TaE &#65533;4r&#65533;"&#65533;T&#65533;&#65533;{T&#65533;&#65533;&#65533;&#65533;1j&#65533;&#65533;C&#65533;z&#65533;\!&#65533;&#65533;&#65533; 0 A&#65533;&#65533;&#65533;&#65533;`B&#65533;&#65533;a&#65533;&#65533;&#65533;&#65533;&#65533;g&#65533;hC&#65533;&#65533;=kD&#65533;,&#65533;&#1282;&#65533;,&#65533;&#65533;V&#65533;'ks&#65533;&#65533;&#65533;h2&#65533;F&#65533;&#65533;&#65533;g&#65533;&#65533;K)&#65533;&#65533;M&#65533;&#65533;SD&#65533;&&#65533;&#65533;:&#65533;qP&#65533;&#65533;&#65533;&#65533;&#65533;(
&#65533;C8&#65533;&#65533;&#65533;&#65533;*&#65533;&#65533;
B,&#65533;TX&#65533;&#65533;&#65533;&#65533;@&#65533;&#65533;&#65533;(&#65533;Q&#65533;&#65533;&#65533;G&#65533;&#65533;h&#65533;p	H&#65533;&#65533;&#65533;&#65533;&#65533;&#1922;&#65533;&#65533;&#65533;Nx@&#65533;&#65533;8&#65533;0&#65533;gP&#65533;&#65533; c&#65533;\@WX&#65533;&#65533;&#192;UF{^D&#65533;&#65533;|&#65533;&#65533; &#65533;f+&#65533;,&#65533;ao9DJ&#65533;&#65533;'&#65533;&#65533;	&#65533;Y&#65533;"&#65533;&#65533;&#65533;w. r)og0E.Z&#65533;T&#65533;"&#65533;&#65533;&#65533;.|!
_&#65533;&#65533;&#65533;Cq&#65533;&#65533;
U&#65533;&#65533;R&#65533;p11B&#65533;}&#65533;&#65533;&#65533;&#65533;(d#A:&#65533; &#65533; &#65533;&#194;&#34824;&#1521;&#65533;-&#65533;h&#65533;M&#65533;&#65533;
&#65533;&#65533;&#65533;&#65533;&#65533;&#65533;T%&#65533;&F 5&#65533;&#65533; &#65533;8 @&#65533;&#65533;&#65533;&#65533;a&#65533;f=&#65533;&#65533;&#65533;&#65533;&#65533;&#65533;  &#65533;&#65533;4&#65533;&#65533;&#65533;&#65533;X&#65533;&#65533;&#65533;&#65533;&#65533;D-l!&#65533;&#65533;&#65533;qXWq&#65533;&#65533;	P&#65533;&#65533;&#29315;/&#65533;0&#65533;-&#65533;&#65533;h&#65533;(Fq&#65533;`#'&#65533;A&#65533;3&#65533;&#65533;W&#65533;B&#65533;&#65533;&#65533;&#1107;\&#65533;&#65533;&#65533;&#65533;&#65533;D6HtBa&#65533;&#65533;&#65533;d&#65533;Q&#65533;&#65533;vP&#65533;F<&#65533;&#65533;&#1825;&#65533;p&#65533;&#65533;b&#65533;&#65533;&&#65533;0&#65533;&#65533;L &#65533;p" Tf&#65533;&#65533;&#65533;&#65533;UZ&#65533;&#65533;&#65533;-&kF&#65533;|&#65533;f&#65533;&#65533;&#65533;1V&#65533;jn0&#65533;o&#65533;&#65533;Y4&#65533;7&#65533;&#65533;&#65533;&#65533;&#65533;&#65533;&#65533;_p&#65533;&#65533;&#65533;&#65533;&#65533;/&#65533;&#65533;&#65533;&#65533;&#65533;&#65533; &#65533;&#65533;&#65533;&#1029;8&#65533;&#65533; S(&#65533;0&#65533;A&#65533;G0P&#65533;?&#65533;!`&#65533;&#65533;"&#65533;&#65533;V&#65533;&#65533;k&#65533;&#65533;&#65533;&#65533;
&#65533;&#65533;&#65533;`&#65533;0&#65533;&#65533;QUx&#65533;4p&#65533;&#65533;x@&#65533;G0&#65533;&#65533;&#65533;a.1&#65533;&#65533;&#65533;!B&#65533;&#65533;	&#65533;!&#65533;@&#65533;&#65533;&#65533;&#65533;&#65533;
&#65533;h&#65533;)Z&#65533;&#65533;iN{P=.5&#65533;&#65533;&#65533;&#65533;&#65533;&#65533; &#65533;)&#65533;&#65533;&#65533;&#65533;&#65533;&#65533;&#65533;/baY&#65533;&#65533;j&#65533;&#65533;&#65533;J&&#65533;&#65533;9g7F&#65533;	2&#65533;m$&#65533;&#65533;&#65533;&#65533;&#65533;&#65533;D&#65533;&#65533;&#65533;B&#65533;*,&#65533;'&#65533;&#65533;&#65533;&#65533;+&#65533;&#65533;&#65533;/X&#65533;&#65533;p&#65533;0<&#680;e&#65533;&#65533;X+&#65533;)X&#65533;" +&#65533;&#65533;E&#1825;&#65533;{&#541;}&#65533;a&#65533;U&#65533;E&#65533;&#65533;M5&#380;d.&#65533;&#65533;&#65533;&#1837;P&#65533;S&#65533;&#65533;hY&#65533;&#9052;&#65533;\&#65533;&#65533;Y&#1604;&#65533;&#65533;&#65533;0
&#1932;&#65533;&#65533;&#65533;9&#65533;&#65533;Yl&#65533;"&#65533;)8&#65533;&#65533;&#65533;&#65533;&#65533;&#65533;&#65533;-&#65533;z&#65533;^p&#65533;8C F1&#65533;&#65533;B&#65533;&#65533;&#65533;!&#65533; &#65533;7&#65533;&#65533;z&#65533;2^&#65533;1&#65533;h
O&#552;3X&#65533;&#65533;E8"&#65533;&#65533;F&#65533;&#65533;&#65533;&#65533;`&#65533;&#65533;@&#65533;&#65533;C&#65533;&#65533;&#65533;|Xv&#65533;&#349;k&#65533;0&#65533;&#65533;&#65533;&#65533;>&#65533;zL&#65533;1k&#65533;C-Z&#65533;&#65533;kci2U2&#65533;&#65533;1&#65533;&#65533;%F&#65533;ve&#65533;o&#65533;7&#65533;rvb&#65533;&#65533;&#65533;&#65533;{&#65533;&#65533;&#65533;Y&#65533;&#65533;&#65533;&#65533;FB&#1099;w&#65533;Y>&#65533;>&#65533;&#65533;&#65533;^&#65533;ex&#65533;&#65533;&#1952;&#65533;\&#65533;&#65533;{&#65533;&#65533;&#65533;&#65533;&#65533;&#65533;&#65533;S+&#65533;&#65533;B$&#65533;&#65533;P&#65533;*8&#65533;@&#65533;AR&#65533;h+&#189;nFq&#65533;&#65533;&#65533;0|&#65533;&#65533;&#65533;&#65533;e&#65533;{]&#65533;d{&#65533;A` (&#65533;6]&#1313;&#65533;&#65533;}f&#65533;&#65533;&#65533;&#65533;&#760;&#65533;&#65533;&#65533;?&#65533;&#65533;&#65533;xG&#65533;tnLQ
4z&#65533;&#65533;&#65533;8g,:&#65533;&#65533;&#65533;&#65533;q~iCH&#65533;M&#65533;A&#65533;&#377;&#65533;&#65533;&#65533;$l&#65533;	d&#65533;&#65533;(&#65533;&#65533;&#65533;2&#65533;nm"@&#65533;2pa&#65533;hE.r&#1118;n3&#65533;&#65533;n&#65533;&#65533;&#65533;P&#65533;*&#65533;!@&#65533;m&#65533;&#65533;	&#65533;A&#65533;&#824;%&#65533;r&#65533;/BzP&#65533;&#261;.&#65533;!&#65533;&#65533;mP&#65533;&#65533;,&#65533;`&#65533;D*&#65533;&#65533;W ,M&#65533;).&#431;&#637;&#65533;&#65533;&#65533;i&#65533;6S$S&#65533;m&#65533;(yu&#65533;&#713;&&#65533;&#65533;u&#65533;&#65533;&#1072;^1&#65533;!c8&#65533;&#65533;pT&#65533;!IHCL&#65533;&#65533;-&#65533;'&#65533;&#65533;&#65533; &#65533;&#65533;WDBA~XEe&#65533;p&#1089;&#65533;LIDH))@ b&#65533;x&#65533;&#65533;&#65533;&#53809;/&#65533;&#65533;g&#976;.P&#65533;&#65533;U&#65533;&#65533;,g
3:&#65533;L&#65533;L &#65533;&#65533;w:yX&#65533; &#65533;&#65533;[&#65533;C1&#65533;i&#65533;&#65533;}&#65533;x/b\G&#65533;&#65533;&#65533;u&#65533;&#65533;<&#65533;(&#65533;&#65533;&#65533;!&#65533;9%&#65533;u&#1105;&#65533;@Y/d&#801;&#65533;&#65533;&#65533;&#65533;&#65533;\%&#65533;&#65533;&#65533;&#65533;&#65533; l&#65533;/DC/&#65533;&#65533;&#65533;&#65533;A&#65533;,&#65533;B|A"&#65533;`&#65533;&#65533;&#65533;x(T&#65533;&#65533;B&#65533;-5<50&#65533;&#65533;P &#65533;#,3<B%<&#65533;&#65533;&#65533; p&#65533;&#65533;X&#65533;&#65533;Z&#65533;R&#65533;&#65533;@&#65533;&#65533;&#65533;&#65533;&#65533;&#65533;&#65533;_&#65533;&#65533;&#65533;IO(&#65533;&#65533;&#65533;it&#1103;&#65533;Sa&#65533;&#65533;=&#65533;&#65533;^&#65533;&#65533;|&#65533;&#1632;M&#65533;SW&#849;E&#65533;OEx&#65533;&#65533;&#65533;&#65533;&#65533;&#65533;'B&#65533;&#65533;&#65533;&#65533;&#65533;"&#65533;&#65533;.($&#65533;PA&#65533;&#65533;(&#65533;A"0"&#65533;*&#65533;&#65533;!&#65533;&#65533;0 Bb&#65533;&#65533;0&#65533;>&#65533;&#65533;&#65533;&#65533;E&#187;&#65533;A2&#65533;0@B|
&#65533;@&#65533;&#65533;&#65533;8&#65533;&#65533;&#65533;&#65533;&#65533;&#65533;&#65533;&#65533;0&#65533;&#65533;&#65533;ua&#65533;32&#65533;&#65533;mS b&#65533;&#65533;&#65533;&#65533;&#1048;&#65533;. k@&#65533;qIjt&#65533;5&#65533;_hlO6&#65533;a&#65533; (&#65533;&#65533;&#24399;'&#65533;&#65533;;&#65533;&#65533;ziB&#65533;&#65533;&#65533;?&#65533;&#65533;X&#65533;'&#65533;&#65533;&#65533;&#65533;&#65533;&#65533;&#65533;&#148;B+&#179;&#65533;W&#65533;P"&#65533;Y"p&#65533;#&#128;&#65533;&#65533;&#65533;&#65533;&#65533;&#65533;&#347;2V0D&#65533;0&#283;U8,&#65533;&#65533;00&#65533;&#65533;&#65533;&#65533;0&#65533;T &#65533;&#65533;&#65533;1&#65533;F&#1029;qZ&#65533;&#65533;$8&#65533;d1M&#65533;&#65533;&#65533;^&#65533;&#65533; &#65533;5&#65533;&#65533;z#5e&#1230;|&#65533;&#65533;&#65533;!&#65533;&#65533;V&#65533;Bl&#65533;<&#65533;&#65533;H&#65533;&#65533;&#149;`&#65533;&#65533;&#65533;&#65533;?&#65533;K&#65533;&#65533;&#65533;B&&#65533;&#65533;%A&#65533;0"&#65533;A &#65533;S`G&#65533;&#65533;$&#65533;&#65533;&#65533; &#65533;B>&#65533;4\&#65533;+&#65533;&#65533;\&#65533;*,&#65533;a~&#65533;G&#65533;G&#65533;,<&#65533;&#65533;	&#65533; K&#65533;&#1063;&#65533;
cM&#65533;&#65533;d&#65533;&#65533;&#65533;&#1925;c1&#65533;&#65533;&#65533;h&#65533;&#65533;&#65533;&#65533;&#65533;P&#65533;5&#65533;(@7A&#425;!&#65533;8*&#65533;&#65533;&#65533;&#65533;&#65533;(&#65533;&#1332;F&#65533;8h&#65533; vB',&#65533;&#65533;4&#65533;Vve&&#65533;)P&#65533;$A&#869;As&#65533;&#65533;el nA&#65533;e A8&#65533;&#65533;&#65533;"&#65533;&#65533;#LC:&#65533;&#65533;4&#65533;#T]O&#65533;{:B&#65533;@ &#65533;Z&#65533;9&#65533;c:B&#65533;&#65533;&#1537;/&#65533;&#65533;&#65533;\f&#65533;_g&#65533;&#65533;3*&#65533;M&#65533;]&#65533;&#65533;&#65533;&#65533;&#65533;!f&#65533;j"@&#65533;&#65533;a8&#65533;&#65533;&#65533;&#65533;&#65533;9&#65533;&#65533;&#65533;c7&#65533; t&#65533;-&#65533;.&#65533;&#65533;.&#65533;B&#65533;&#335;'&#65533;&#65533;&#1716;@&#65533;&#65533;j&#65533;&&#65533;^!&#65533;&#65533;&#65533;&#65533;Dg&#65533;v&#65533;&#65533;l&#65533;|<&#65533;E&#65533;G&#65533;&#65533;&#65533;e]1,{&#65533; +&#65533;A&#65533; L&#65533;a&#65533;5&#65533;&#65533;&#65533;&#65533;&#65533;&#65533;H&#65533;&#65533;&#65533;Al&#65533; lfM&#65533;&#65533;M&#1700;h&#65533;f&#65533;&#65533;]&#65533;&#65533;]&#65533;&#65533;&#65533;P&#65533;&#65533;&#65533;x&#65533;&#65533;T&#65533;&#65533;&#65533;hhNKi&#65533;(&#65533;&#65533;.&#65533;&#65533;/x&#65533;/&#65533;B) &#65533;=&#65533;&#65533;5 &#65533;D&#65533;&#65533;&#65533;&#65533;&#65533;|C&#65533;&#65533;Iv~j&#65533;&#65533; &#65533;&#65533;&#65533;/"&#65533;aZ&#65533;#x&#65533;(&#65533;&#65533;&#65533;&#65533; &#1058;a&#65533;*}r)+hA< &#65533;&#65533;&#65533;Pe&#26290;&#65533;&#65533;&#65533;&#65533;&#65533;F&#65533;-S&#65533;&#65533;&#65533;dO&#65533;i&#1068;f4&#65533;X&#65533;7%&#65533;&#65533;&#65533;&#65533;UF&#65533;&#65533;H&#65533;&#65533;&#65533;&#65533;l&#65533;2&#65533;&#65533;P&#65533;'&#65533;&#65533;&#65533;&#65533;&#65533;&#65533;;&#65533;BH&#65533;&#65533;&#65533;&#65533;'&#65533;&#1940;1&#65533; &#65533;&#65533;Tgv>&#65533;%&#65533;f&#1769;F&#65533;&#65533;&#65533;4&#65533;&#528;* &#65533;W&#65533;jIa&#65533;&#65533;G&#65533;&#65533;&#65533;@2~J&#65533;&#65533;&#65533;&#65533;&#1444;&#65533;&#65533;X&#65533;&#65533;&#65533;&#65533;j!&#65533;d&#65533;A&#65533;&#1705;D&#65533;&#65533;&#65533;&#65533;l&#65533;&#65533;lb&#48148;&#65533;&#65533;&#65533;&#65533;&#65533;&#65533;	&#257;)&#1026;l&#65533;&#65533;7 &#65533;6&#65533;C&#1716;&#65533;&#65533;&#65533;c&#424;&#65533;e&#65533; &#65533;&#65533;&#65533;q&#65533;s&#65533;h&#65533;ddv&#65533;*&#65533;Bt&#65533;^&#65533;&#65533;"&#65533; &#65533;9&&#65533;xAd&#65533;aADJP &#65533;,5d&#65533;GBlfU&#65533;&#65533;&#65533;&#65533;6&#65533;K&#65533;&#65533;_fv!N&#65533;g6&#65533;4&#65533;a&#65533;b&#65533;$&#65533;P:j&#65533;FRNU&#65533;&#684;&#65533;&#65533;&#65533;T&#65533;&#65533;	&#65533;&#65533;&#65533;&#65533;&#65533;/&#65533;&#65533;;&#65533;C1 &#65533;v&#65533;&#65533;&#65533;l&#21262;KH&#65533;&#741;&#65533;&#65533;&#65533;&#65533;&#65533;&#65533;1&#65533;&#65533;n&#65533;/$&#65533;&#65533;&#65533;&#65533;&#65533;&#65533;*V"D&#65533;2&#65533;#\&#65533;&#65533;&#65533;&#65533;&#65533;W&#65533;&#65533;t&#65533;*D&#65533;&#65533;&#65533;&#65533;&#65533;[&#65533;Cc*&#65533;&#65533;&#65533;J:a&#65533;j&#65533;&#65533;k3n/&#65533;j&#65533;4R&#65533;2	&#65533;&#65533;^#b8 `&#65533;&#65533;&#17962;A&#65533;&#15713;&#65533;&#65533;&#65533;i t&#65533;&#65533;&#65533;.&#1839;7&#65533;Cn&#65533;M&#65533;&#65533;(Djq&#65533;&#65533;&&#65533;k&&#65533;A&&#65533;U&#65533;X&#65533;&#1907;u&#65533; &#65533;&#65533;+&#65533;&#65533;"&#65533;B&#65533;A(&#65533;B0&{<&#65533;&#65533;&#65533;Z"&#65533;B0&#65533;&#65533;dVIz&#65533;&#65533;?&#65533;]&#65533;A&#65533;&#65533;E&#65533;#D&#65533;l&#65533;&#65533;&#65533;&#65533;<&#65533;&#65533;&#65533;&#65533;u&#65533;&#65533;vnyo&#65533;&#65533;&#65533;&#65533;&#65533;@8@&#65533;0j&#65533;&#65533;m&#65533;&#65533;&#65533;&#65533;&#65533;&#65533;n+k&#65533;&#65533;&#65533;,&#1026;&#65533;&#65533;2&#65533;&#65533;:&#65533;o&#65533;&#65533;E &#65533;'&#65533;&#65533;E&#65533;&#65533;&#65533;&#65533;&#65533;F&#65533;&#65533;H&#65533; &#65533;&#65533; &#65533;%F/&#65533;BCp.&#65533;,&#65533;&#65533;(&#65533;B.P&#65533;&#65533;U&#65533;&#65533;Q&#65533;O&#65533;&#65533;*DW &#65533;&#65533; &#65533;&#65533;8/&#65533;&#65533;H>,xT#&#65533;&#65533;&#1856;&#65533;&#65533;lf&#65533;&#65533;&#65533;3+&#65533;&#65533;&#65533;}&#65533;1&#65533;!8&#65533;i&#65533;&&#65533;"&#65533;`&#65533;&#65533;&#65533;&#65533;&#65533;?&#65533;&#65533;B&#65533;g&#65533;&#65533;P&#65533;&#65533;  &#65533;,&#65533;-&#65533;8&#65533;&#65533;:&#65533;&#65533;pf&#65533;/&#65533;&#65533;&#65533;;&#65533;g&#65533;k/&#1026;&#65533;n&#65533;zm&#65533;&#65533;_&#65533;&#65533;(&#65533;&#65533;)&#65533;&#65533;&#1402;:&#65533;5\ &#65533;&#65533;&#1786;g&#65533;&#65533;&#65533; &#65533;&#65533;9&#65533;G:&#65533;4f&#65533;1&#65533;$&#194;;&#65533;&#955;&#65533;@Ol&#65533;&#65533;&#65533;-&#65533;&#65533;-&#65533;d&#65533;&#65533;)7&#65533;jqk&#65533;0&#65533;&#65533;&#65533;kh,&#65533;&#65533;&#1100;&#65533;&#65533;{&#65533;&#65533;B)&#65533;t!&#65533;<&#65533;&#65533;7LDE&#65533;U&#65533;R	&#65533;&#10812;r&#65533;_ (&#65533;&#65533;(T&#65533;&#65533;Y[ _B&#65533;&#65533;&#65533;},&#65533;8&#65533;4<&#65533;5@+0_z&#65533;&#1585;A&#65533;&#65533;xA#&#65533;+4&,@B&#65533;&#65533;&#65533;$Ouz* TZ&#65533;&#65533;&#65533;@&#65533;&#65533;&#837;f&#65533;d&#65533;~2&#65533;~&#65533;2&#65533;&#65533;&#65533;!&#65533;&#65533;P@&#65533;&#65533;&#65533;5&#65533;&#65533;&#65533;&#65533;lDG.&#65533;F&#65533;&#65533;&#65533;&#65533;-&#65533;t&#65533;&#65533;-&#1030;;|-|&#65533;D&#65533;8&#65533;ho&#65533;&#65533;)6&#797;&#65533;Y&#65533;&#65533;&#65533;&#65533;\&#65533;&#65533;4[&#65533;(B!&#65533;!&#65533;&#65533;&#65533;&#65533;3&#65533;&#65533;&#65533;~du&#65533;&#65533;*&#65533;&#65533;`&#65533;J&#65533;Y&#65533;&#65533;T;f$ &#65533;-B<&#65533;i&#65533;&#65533; &#65533;&#65533;&#65533;>K&#65533;&#65533;&#65533;&#65533;&#65533;+&#65533;n&#65533;&#65533;J_&#65533;l &#65533;a,[@d4&#65533;&#65533;&#65533;H&#65533;&#65533;\&#65533;&#65533;.A!&#1026;-@W,&#65533;8&#65533;>&#65533;&#65533;&#65533;)&#65533;&#65533;~*v&#65533;&#65533;\&#33879;&#65533;&#65533;&#65533;&#65533;&#65533;&#65533;&#65533;C~B $&#65533;(&#65533;A*:&#65533;3&#65533;58&#65533;O&#65533;&#65533;}&#65533;&#65533;&#65533;&#65533;&#65533;&#65533;&#65533;&#65533;`v$=&#65533;,	H&#65533;&#65533;&#65533;}6 &#65533;&#1025;&#65533;&#65533;LV&#65533;v&#65533;_&#65533;:&#65533;ht&#65533;u&#65533;&#65533;&#65533;`&#65533;&#65533;(&#65533;a<&#65533;B'&#21381;cu[&#65533;&#65533;F&#65533;,*&#65533;S,&#65533;B)&#65533;BA&#65533;&#65533;;&#65533;&#65533;7&#65533;&#65533;:&#65533;K&&#65533;'&#65533;&#785;&#65533;=&#65533;AH|&#65533;4&#65533;<&#65533;G<&#65533;&#65533;&#65533;!&#65533;&#65533;OC0&#65533;q&#65533;EB&#65533;&#1058;*&#65533;x&#65533;!B&#65533;T#&#379;&#65533;&#65533;lL&#65533;G&#65533;"&#65533;&#65533;H&#65533;0&#65533;&#65533;&#558;&#65533;6&#65533;&#65533;&#65533;k&#65533; &#65533;&#65533;&#65533;3&#65533;a&#65533;&#65533;&#806;o&#65533;]&#65533;&#65533;&#65533;/-&#65533;B-T&#65533;)|&#65533;<&#65533;&#65533;<&#65533;q&#65533;&#65533;v0|B&#1182;&#65533;.&#65533;+&#65533;#&#65533;&#65533;1&#65533;M9?!&#65533;&#65533;(&#65533;&#65533;}v{&#65533;T&#65533;&#65533;1&#65533;3&#65533;0&#65533;&#65533;&#65533;a	E&#65533;&#65533;&#65533;b&#65533;`x&#65533;P&#65533; &#65533;&#1659;e&#669;&#65533;y&#65533;O &#65533;&#65533;u29cL&#65533;X&#65533;lO&#65533;&#65533;&#65533;&#65533;C&#65533;&#65533;&#65533;;&#395;?:&#65533;Z&#65533;\k0A!&#65533;B&#65533;&#706;&#65533;&#65533;&#65533;:&#65533;&#65533;<&#65533;&#65533;6&#65533;B&#65533; g/&#65533;M&#65533;&#65533;&#1101;&#65533;&#65533;q&#65533;"Nm&#65533;"&#65533;&#65533;&#65533;&#65533;A&#65533;A&#65533;&#65533;(`&#65533;&#65533;&#65533;&#1413;AL&#65533;
e&#65533;+E&#65533;&#65533;$&#65533;&#65533;D&#65533;+e&#65533;&#65533;qLTG&#186;&#65533;[H&#65533;&#65533;|&#65533;H&#65533;&#65533;$hA&#65533;&#65533;&#65533;&#470;x&#65533;&#65533;&#65533;}!&#65533;zO&#65533;R4[?@&#65533;&#65533;&#419;;z&#65533;G43&#65533;
&#513;F&#65533;Br&#65533;&#65533;,C;&#65533;;&#65533;&#65533;&#65533;6&#65533;b&#65533;W&#65533;&#1266;A9&#65533;E&#65533;&#65533;nA&#65533;&#65533;L&#65533;Y &#65533;&#65533;&#231;*!&#65533;I&#65533;
E&#65533;j&#1478;&#65533;&#1863;&#65533;&#65533;j&#65533;P"&#65533;&#65533; B#&#65533;:OE&#65533;&#65533;&#65533;&#310;&#65533;&#65533; &#65533;A&#65533;&#65533;<&#65533;&#65533;&#65533;N&#1248;+)&#65533;&#65533;&#65533;a&#65533;j"&#65533;(&#65533;&#65533;c&#65533;,},&#65533;&#65533;&#65533;NA&#65533;&#65533;O)&#65533;7&#65533;&#65533;8&#65533;B0&#65533;B&#65533;B&#65533; &#65533;w&#65533;&#65533;&#65533;&#65533;&#65533;d&#65533;&#65533;&#65533;Y(@G&#1341;&#65533;M&#65533;*&#65533;6/&#65533;&#65533;&#65533;&#65533;&#65533;&#65533;&#65533;`%x&#65533;@H&#65533;T&#65533;&#65533;SE&#65533;<&#65533;m&#65533;P&#592;&#65533;t&#65533;$&#65533;&#65533;&#65533;y&#65533;&#52667;&#65533;P&#65533;,&#65533;G&#65533;&#65533;D c}&#65533;;&#436;&#65533;f&#65533;W&#65533;&#65533;&#65533;&#65533;@&#65533;&#65533;T&#65533;&#65533;,S&#65533;>&#1882;&#65533;&#65533;&#1915;_&#65533;2E<&#65533;&#65533;&#65533;&#65533;&#928;)3&#65533;&&#65533;&#65533;O&#65533;a,&#65533;e&#800;Q&#65533;T&#65533;z&#65533;&#65533;&#1579;&#65533;&#65533;Z&#65533;R&#65533;&#65533;&#65533;&#65533;D~&#65533;Z&#65533;
Q&#65533;D`&#65533;&#65533;&#65533;&#65533;0S&#65533;D&#1121;&#65533;&#65533;:&#65533;9&#65533;( @&#65533;&#65533;d&#65533;&#230;&#65533;&#65533;&#65533;$&#65533; &#65533;&#65533;G&#65533;$P&#65533;&#65533;-&#65533;" &#65533;-&#65533;n&#65533;&#65533;@&#65533;&#65533;X&#65533;&#65533;@
<`@ &#65533;&#65533; &#65533; G&#65533;<&#65533;re&#65533; &#65533;&#65533;sg&#65533;&#65533;0k&#65533;<&#65533;4e&#65533;
h&#65533;&#42220;R&#65533;>~&#65533;n&#65533;`&#65533;|e&#776;q&#65533;&#65533; &#988;3&#65533;x&#65533;2&#65533;|&#65533;j&#65533;*W&#65533;W&#65533;b*&#65533;JTB&#65533;I	&#65533;e&#65533;&#65533;Dn&#65533;&#65533;&#65533;&#65533;&#65533;Iy(O&#65533;&#65533;	&#65533;fM&#65533;$&#65533;&#1329;c'&#65533;D&#65533; &#1881;&#65533;u&#65533;I&#65533;&#65533; K&#65533;n&#65533;&#65533;&#65533;&#65533;&#1546;&#65533;&#65533;&#65533;&#65533;+.&#65533;+/x&#65533; ;`&#65533;P&#65533;&#65533;&#65533;&#65533;H,&#1140;&#65533;@#@4Y&#65533;&#65533; 0&#65533;BPH)&#65533;YH&#65533;&#279;wr&#65533;`|&#65533;m&#65533;OLE&#65533;^r+c&#65533;-&#65533;&#65533;(&#65533;|&#65533;E&#65533;Q&#65533;&#65533;.&#65533;&#65533;&#65533;>&#65533;&#65533;&#65533;7&#65533;8"&#65533;%XX&#65533;&#65533;&#65533;D&#133;4x&#65533;&#65533;^&#65533;&#65533;&#65533;&#65533;$-&#65533;H&#65533;&#65533;&#65533;&#65533;CO&#65533;&#65533;&#65533;&#65533;?&#65533;$	&#65533;&#65533;D+&#65533;TT&#65533;&#65533;&#65533;k&#65533;I'&#65533;&#751;&#1232;0&#65533;2 &#65533;&#65533;Zu4&#65533;6SQT=+&#772;&#65533;B!&#65533; S>!&#343;o&#65533;i&#65533;w&#65533;&#65533;&#340; ?&#65533;On&#65533;e&#65533;Hz2&#65533;$&#65533;&#65533;8&#215;`ri&#336;7F&#65533;&#65533;&#65533;i&#65533;&#65533;v	$&#65533;h&#65533;&#65533;5&#65533;&#65533;&#65533;&#65533;&#65533;qS&#65533;=&#65533;qD&#65533;D&#65533;&#65533;&#65533;&#65533;&#65533;&#65533;&#65533;*^&#65533;&#65533;&#263;C&#65533;-L&#65533;&#65533;&#65533;ztA	&#65533;&#65533;&#65533;&#65533;,&#65533;k&#65533;&#65533;&#65533;K&#65533;O&#65533;2RU@b&#65533; &#65533;&#65533;S`#e&#65533;Rf&#65533;&#65533;&#65533;v&#65533;Ar&#65533;^&#65533;9g&#65533;m&#65533;&#65533;&#65533;A6j&#65533;&#594;|&#65533;e&#65533;@&#65533;&#65533;#&#65533;/&#65533;`&#65533;	,Q`![$&#65533;h&#65533;&#65533;&#65533;Yh&#65533;i*&#65533;&#65533;B&#43559; &#65533;&#65533;q$*&#65533;"&#65533;;$&#65533;C>&#65533;&#65533;f&#65533;NI&#65533;&#65533;&#135; &#65533;&#65533; &#65533;
$&#65533;&#65533;&#65533;&#65533;&&#65533;T Jl&#65533;&#65533;&#65533;&#65533;;&#17137;&#65533;-&#65533;&#65533;T&#65533;M5&#65533;4&#65533;Q;&#65533;PF1&#65533; X&#65533;C)&#65533;dq&#65533;&#65533;%&#65533;&#65533;&#615;&#65533;&#65533;&#65533;r&#65533;&#65533;&#65533;_|)&#65533;.&#65533;8&#65533;&&#65533;&#65533;"vQ&#65533;&#65533;&#65533;	&#65533;W&#65533;b&#65533;'&#65533;X&#65533;)&#65533;&#65533;>|B&#65533;xu&#65533;&#65533;&#65533;&#65533;&#65533;g&#1964;&#65533;&#65533;&#65533;)&#65533;=&#65533;D&#65533;&#65533;^&#38804;&#65533;&#65533;# &#65533; &#65533;&#65533;&#65533;{C&#65533;0 3O?S<T&#65533;A&#65533;&#65533;&#65533;&#65533; &#65533;&#65533;&#65533;_tA&#65533;Q&#65533;&#65533;&#65533;8G&#65533;&#1681;&#65533;o|&#65533;&#65533;&#65533;G>&#65533;g&#65533;"&#65533;pG0@12<I]&#65533;B&#65533;p&#65533;Vt&#65533;	n(&#65533;&#65533;3&#1537;&#65533;R@&#65533;&#1184;6.&#65533;'&#65533;8&#65533;"`&#65533;
GdM&#65533;P&#65533;&#65533;&#65533;&#65533;&#65533;:&#1025;j&#65533;O&#65533; `om&#65533;&#65533;&#65533; &#65533;&#65533;&#65533;O|&#65533;&#65533;&#65533;&#65533;&#65533;r&#65533;&#65533;&#65533;&#65533;&#65533;8&#65533;&#65533;q+&#65533;&#65533;>u8&#65533;&#65533;&#65533;&#65533;6&#65533;a&#65533;_eB-K&#65533;&#65533;&#65533;&#675;&#65533; &#65533;*&#65533;!X)&#65533;&#65533;&#65533;E!&#65533;&#65533;&#65533;.B%&#65533;&#65533;&#65533;&#65533;&#65533;-l&#65533;	&#65533;&#65533;&#65533;&#65533;&#65533;&#65533;Ie&#65533;&#65533;&#65533;? B&&#65533;&#65533;I"&#65533;&#65533; &#65533;OV&#65533;&#65533;$&#65533;&#65533;0&#65533;&#65533;NZ&#65533;&#65533;(&#65533; &#65533;!&#65533;&#65533;Y&#65533;&#65533;=@&#65533;.&#65533;C&#65533;&#65533;&#65533;&#65533; ph}
p&#65533;&#65533;&#65533;R&#65533;3&#65533;&#65533;T&#65533;&#65533;&#65533;d0&#65533;  O&#65533;d&#65533;&#65533;` g &#65533;&#65533;F7&#913;&#65533;v&#65533;C&#65533;&#65533;:&#65533;&#65533;Nx&#65533;&#65533;&#65533;&#65533;Y&#65533;p%)&#65533;YbB \!&#65533;h&#65533;&#65533;$&#65533;HnG&#65533;&#65533;&#65533;&#65533;TX&#65533;P&#65533;&+&#65533;&#65533;&#65533;Z"&#65533;g&#65533;6&#65533;yV&#65533;J&#65533;&#65533;&#65533;J<&#65533;&#65533;Y&#65533;&#65533;&#65533;,&#65533;J&#65533;&#65533; |&#65533;&#65533;_&#65533;&#65533;-`0&#65533;yT&#65533;yM&#65533;FL&#65533;j&#65533; |&#65533;	Z$&#65533;&#65533;&#65533;D-x&#65533;&#65533;sx&#65533;&#65533;&#65533;=&#65533;At&#65533;C&#65533;(F+J&#65533;&#65533;%ma&#65533;\&#65533;&#65533;&#65533; &#65533;&#65533;&#65533;&#65533;T&#65533;d&#65533;P&#65533;)Pa
R&#65533;Z&#65533;&#65533;+&#65533;U&#65533;2,^$&#65533;&#65533;>1&#65533;*&#65533;&#65533;Bz&#65533;&#65533;(`!
>r C&#65533; &#65533;&#65533;&#65533;.+&#65533;&#65533;&#65533;n2&#65533;&#65533;P&#65533;&#1279;$sC&#65533;Q 0&#65533;&#65533;ds&#65533;&#65533;=&#65533;g:&#65533;&#65533;)&#65533;!&#65533;&#65533;@F/d&#65533;+A&#65533;&#65533;&#65533;&#65533;*:&#65533;&#65533;s&#65533;&#65533;&#65533;%&#65533; &#65533;&#65533;AB&#65533;&#65533;|&#65533;:&#65533;{&#65533;:&#65533;pC&#65533;&#65533;0H&#65533;	-H&#65533;+&#65533;-&#65533;
\&#65533;!h &#65533;5`&#65533;xUa&#65533;`{&#65533;TA9&#65533;&#65533;x&#65533;&#65533;'L&#65533;@&#65533;&#65533;&#65533; 8&#65533;b&#65533;&#65533;#&#65533;\q &#65533;&#1129;&#65533;6&#279;L&#65533;pft&#65533;K&#65533;&#65533;O)X_>&#65533;F^&#65533;!&#65533;N(F&#65533;&#65533;pW&#65533;&#65533;E&#65533;4PQ&#65533;8&#65533;&#65533;4{&#65533;&&#65533;:%&#65533;&#65533;]&#65533;&#65533;)&#65533;&#65533;&#65533;)&#65533;&#65533;-@B&#65533;&#65533;&#65533;`&#65533;
.&#65533;Z
&#901;Q&#65533; &#65533;&#65533;
 "&#65533;:*
9&#65533;A}_&#65533;&#65533; E&#65533;@X&#65533;,&#65533;/&#65533;P&#65533;tY&#65533;[&#439;&#65533;&#65533;&#65533;6}0X&#65533;_&&#65533;0&#65533;}&#65533;&#65533;h^&#65533;&#65533;S$&#65533;&#65533;f0&#65533;6tq&#65533;&#65533;&#65533;/&#65533;&#1101;pw&#65533;&#65533;E&#65533;p&#65533;Q&#65533;&#65533;&#65533;MC&#65533;@&#65533;c&#65533;2&#65533;3&#65533;P&#65533;%$B&#65533;&#65533;&#65533;X&#65533;d&#65533;`a	B&#65533;&#154;\ I`&#65533;kW&#65533;J|&#65533;R-&#65533; /&#65533;&#65533;T*f|&#65533; &#65533;W&#65533;&#65533;F`RF&#65533;&#65533;&#65533;&#65533;&#65533;$,&#65533;z&#65533;s&#65533;*&#65533;gq&#65533;y3a&#65533;
&#65533;&#65533;&#65533;m&#65533;&#65533;&#65533;E/LA&#65533;8l&#65533;d0&#65533;o&#65533;&#65533;
I&#65533;#&#1120;&#65533;&#65533;&#65533;&#65533;&#65533;&#65533;!&#65533;"r&#65533;BL&#65533;eHu&#65533;&#65533;&#65533;&#65533;*&#65533;|&#65533;RZ&#65533;&#65533;%t`\a&#65533;&#65533;"z&#65533;V[Q&#1537;Vpl&#65533;9&#65533;&#65533;nv&#65533;&#65533; J&#1093;R
&#65533;vh&#65533;&#65533;!&#65533;&#65533;-&#65533;&#65533;&#65533;&#65533;j6n&#65533;GfD{m2 &#65533;7&#65533;&#65533;&#65533;@&#65533;.p&#65533;O&#65533;"8f0&#252;&#1736;&#65533;bD#t&#65533;&#65533;&#65533;p&#65533;E&#65533;&#65533;&#65533;&#65533;&#65533;ZQ&#65533;78&#65533;&#65533;&#65533;&#65533;&#65533;&#65533;?tI
\x*&#65533;,&#65533;'&#65533;&#65533;&#65533;U&#65533;*H&#65533;&#65533;pe&#2800;&#65533;&#65533;&#65533;0&#65533;A	&#65533;&#65533;&#65533;&#666;9&#65533;&#65533;]&#65533;"&#65533;&#65533;<&#65533;&#65533;&m&#65533;&#65533; @
bC&#65533;&#65533;Fd&#65533;s#&#65533;e&#65533;V&&#65533;&#65533;&#65533;&#65533;&#65533;V&#65533;HB&#1098;Q&#65533;"&#65533;&#65533;Y(&#65533;&#65533;&m&#65533;&#65533;=&#65533;R T1FJ#&#65533;8&#65533;&#65533;B&#65533;!T(&#65533;&#65533;&#65533;&#65533;&#65533;&#65533;]/&#65533;N&#65533;<]eO&#65533;2&#65533;IW&#65533;(`0%&#65533; `&#65533;)&#1180;R1 &#65533;	S&#65533;a&#65533;5&#65533;c&#65533;&#128;&#65533;&#65533;&#65533;&#858;L%&#65533;'D2 8&#65533;L&#65533;F&#65533;B&#65533;&#65533;&#65533;&#65533;&#65533;&#65533;`|@r&#65533;&#388;9hf8&#65533;&#65533;I&#65533; &#65533;`
&#65533;&#65533;AuT&#65533;&#65533;&#65533;&#65533;&#65533;&#65533;AZ
j&#702;&#65533;
&#65533;&#65533;MD@T@2 &#65533; &#65533;&#65533;&#65533;@&#65533;&#65533;@&#65533; r@>@2 &#65533;p&#65533; &#65533;" Bh.&#65533;&&#65533;&#65533;&#65533; 6&#65533;&#65533;&#65533;o&#65533;&}&#65533;BcE&#65533;&#65533;&#65533;&#65533;&#65533;&#65533;J&#65533;*&#65533;V&#65533;E&#65533;&#65533;&#928;&#65533;&#65533;P&#65533;j&#65533;&#65533;&#65533;7B!&#65533;&#65533;&#65533;&#65533;den&#65533;&#65533;&#65533;t&#65533;&#65533;&#65533;&#65533; `&#65533;&#65533;J&#65533;Na&#65533;H&#65533;&#65533;h&#65533;h&#65533;Z&#65533;&#65533;&#65533; &#65533;@Z&#65533;~P&#65533;&#65533;2@v&#65533;+&#65533;b+&#65533;&#65533;
&#65533;&#65533; &#65533;Fk/*&#65533;g&#65533;&#65533;&#65533;&#65533;&#65533;&#65533;/&#65533;L&#65533;t&#65533;C&#65533;&#65533;1>C4&#65533;	E&#65533;&#65533;~,l&#65533;&#65533;q&#65533;<# @&#65533;&#65533;&#65533;&#257;&#65533;&#65533;&#65533;M&#65533;&#65533;&#65533;\&#65533;V&#65533;&#65533;&#65533;I&#1152;&#65533;&#65533;&#65533;&#65533;NA&#65533;&#65533;`F&#65533;&#65533;&#65533;Zp&#65533;&#65533;E&#65533;&#65533;(Z@t :@T 0&#65533;9&#65533;T&#65533;+&#65533;&#65533;
&#65533;bL&#65533;TJ.&#65533;Bl&#65533;&#65533;h*x1Rh&#65533;&#65533;L&#65533;&#65533;ofR&#65533;'q&#65533;&#65533;&#65533;g&#65533;&#65533;P&#1012;I|0&#65533;	&#65533;q&#65533;&#65533;&#65533;&#65533;&#65533;&#65533;-&#65533;F&#65533;P&#65533;saZ&#65533;&#65533;&#640;&#65533;&#65533;8\oa&#65533;&#65533;&#65533;D&#65533;&#299;&#65533; Ad&#65533;4	;&#65533;8NV&#65533;F@<`2F&#65533;
&#65533; &#65533;R&#65533;V&#65533;2&#65533;&#65533;|&#65533; &#65533;&#65533;/$&#65533;&#65533;&#135;&#65533;x&#65533; :$$y&#651;&#65533;H&#65533;b&#65533;&#65533;p&#65533;M1&#65533;34C&#65533;Zk&#65533;0&#65533;hRIL&#65533;&#65533;&#65533;L&#65533;&#65533;&#65533;`&#65533;&#928;	t&#65533;L&#65533;&#65533;F&#65533;X&#65533; &#65533;`ZP3eb&#65533;&#65533;`&#65533; 
&#65533;g&#65533;&#65533;&#65533;&#65533;B&#65533;&#65533;&#65533;@&#65533; &#65533; &#65533;`8&#754;F`v&#65533;)&#65533; &#65533;t`&#65533;&#65533;.+&#65533;`l&#65533;&#65533;rQ=R  $&#65533;M&#65533;Q/E&#65533;&#65533;&#65533;&#65533;&#65533;&#65533;1Q&#282;&344#&#65533;&#65533;&#65533;&#65533;|@&#65533;`&#65533;@p&#65533;&#65533;a>&#65533;Jg8&#896;Ga&#65533;&#65533;B0)&#65533; &#65533;%
&#65533;A&#65533;&#65533;&#65533;&#65533;&#65533;&#65533;(&#65533;&#65533; &#65533;T&#65533;&#65533;`&#65533;&#65533;&#65533;&#65533;\&#65533;&#65533;
&#65533; &#65533;&#65533;&#65533;F 
B*&#65533;@"&#65533;&#65533;r  @&#65533; C&#65533;Rw&#65533;&#65533;&#65533;G &#65533;&#65533;o*&#65533;&#65533;&#65533;K/&#65533;$&#65533; Q&#65533;I&#65533;&#65533;E&#65533;&#65533;=&#65533;0
&#65533;&#65533; 7&#65533;&#65533;Q!8&#65533;&#65533;H&#65533;ZA:F&#65533;46&#65533;&#928;&#65533;P&#65533;&#65533;6&#65533; &#65533;&#65533;x&#65533;(&#65533;&#65533;&#65533; (&#65533;&#65533;&#65533; &#65533;@\j`
&#65533;&#65533;f 
&#65533;&#65533;
&#65533;&#65533;&#65533;oj`z&#65533;
&#65533; 
d&#65533;CH *&#65533;&#65533;/&#65533;&#65533; &#65533;s	&#65533;v0w&#65533; @&#65533;&#65533;&#65533;.Q1 >&#65533;S &#65533;t%&#65533;S%&#65533;)&#65533;&#65533;&#65533;=&#65533;J|j&#65533;&#65533; &#65533;&#65533;&#65533;nA&#65533;&#65533;B&#65533;&#65533;4N&#65533;XO&#65533;&#65533;R&#65533;&#928;)&#65533;K&#65533;|&#65533;Fa&#65533;&#65533;&#65533;N&#65533;:&#65533;*nO&#65533;&#65533;&#65533;&#65533;(j&#65533;&#65533;j&#65533; &#65533;&#65533;&#1536;&#65533;&#65533;8w&#65533;Q&#65533;`&#65533; 
f&#65533;&#65533; &#65533;'&#65533;D/&#65533;&#65533;; HA&#65533; @T&#65533;&#65533;0p&#65533;FCU3&#65533;T^2&#65533;H&#65533;&#65533;s&#65533;^$2&#65533;4&&#65533;&#65533;&#65533;fl&#65533;P&#65533;nB&#65533;&#65533;(&#65533;&#1380;k@Q@u&#65533;&#65533;U&#65533;A&#2016;6&#65533; <&#65533;&#65533;x&#65533;&#65533;&#65533;&#65533;&#65533;&#65533;6&#65533;K&#65533;&#65533;&#65533;&#65533;D&#65533;&#65533;&#65533;&#65533;B&#65533;&#65533;
&#65533;st &#65533;j f&#65533;@@&#65533;"$&#65533;8&#65533;;wq`&#65533;u&#65533;Ua&#65533;&#65533;C&#65533;F&#65533;Ba &#65533;&#65533;&#65533;b]&#65533;%&#65533;&#65533;U23&#65533;&#65533; Z&#65533;&#65533; Z!xA4~&#65533;GAfIn&#65533;&#65533;&#65533;(a"%hS&#65533;&#65533;&#65533;&#65533;&#65533;,&#65533;gE&#65533;;&#65533;&#65533;&#65533;&#65533;
>	&#65533;&#65533;&#65533;
$&#65533;
&#65533;&#65533;-&#65533;&#65533;-&#65533;&#65533;V`f`&#65533;&#65533;>&#65533;  @&#65533;H%&#65533;&#65533;:&#65533;G6Ty&#65533; #&#65533; &#1159;&#65533;n	p2&#65533;&#65533;x&#65533;&#65533;1P&#65533;&#65533;qnAx&#65533;@&#65533;P&#65533;'a&#65533;`vp&#65533;(&#65533;Da&#65533;&#65533;W&#65533;&#65533;&#65533;&#65533;&#1360;&#65533;&#65533;&#65533;&#65533;&#65533;bNm&#65533;&#65533;&#65533;
&#65533;&#65533;t}&#65533;)@&#65533;D&#65533;&#65533;&#65533;U&#65533;&#65533;`f@n)&#65533;# T=2T &#65533;&#65533;!x&#65533;&#65533;&#65533;&#918;.5$"VyG%V[Ry35@&#65533;n&#65533;.M t&#1242;&#65533;
&#65533;x&#65533;#8&#65533;&#65533;&#65533;fOB&#65533;&#65533;6	&#65533;N&#65533;N<&#65533;W&#65533;&#65533;G&#65533;&#65533;@~&#65533;&#65533;
&#65533;u	&#65533; ]&#65533;@&#65533; &#65533;&#65533;&#65533;R&#65533;Md G!&#65533;v7OT&#65533;&#65533;&#65533;&#65533;w&#65533;&#65533;>&#65533;&#65533;s&#65533;&#65533;1J&#65533;&#65533;K2-&#65533;&#65533;'&#408;R&#65533;&#65533;&#65533; 
&#65533;`&#65533;T&#512;	&#65533;&#65533;&#50436;o&#65533;&#65533;%nx9b&#65533;J&#65533;R&n&#65533;&#65533;`(&#65533;&#65533;K&#65533;&#65533;&#65533;&#65533;&#65533;&#1504;&#65533;9&#65533;&#65533;
 &#65533;D&#65533;'mRo&#65533;n&#65533;&#65533;xH&#65533;0uT _&#65533;&#65533;`&#65533;l)8}&#65533; D&#65533;&#65533;&#65533;;&#65533;d&#65533; &#65533;5 V`&#65533;&#65533;&#65533;\P&#65533;dQ&#65533;hg&#65533; v&#65533; 	&#65533;&#65533;A&#65533;\:D&#65533;&RB&T&#65533;&#65533;d&#65533;z&#65533;z&#65533;&#65533;w~&#65533;+:&#65533;&#65533;&#65533; &#65533;&#65533; &#65533;&#65533;&#65533;&#65533;&#65533;z &#65533;&#65533;&#458;)&#65533;}|Twvw&#65533;&#65533;&#65533;&#65533;&#65533;&#65533;&#65533;&#65533;C&#65533;16X&#65533;&#65533;&#65533;I&#65533;&#65533;V&#65533;@&#65533;&#65533;NG&#65533;x!~2Z!&#65533;Uj&#65533;i&#65533;&#65533;@&#65533;NEA+o&#65533;:&#65533;C&&#65533;~&#65533; &#65533;&#65533;&#65533;&#65533;&#65533;&#65533;&#65533;
D&#65533;!&#65533;uO&#65533;&#65533;&#65533;x&#65533;&#65533;&#65533;&#65533;T,Hy&#65533;&#65533;[&#65533;&#65533;&#65533;&#65533; &#65533;2P52&#65533;{&#65533;&#717;&#65533;?Xy&#65533;&#65533;`&#65533;&#65533;&#65533;(e&#65533;&#65533;&#65533;&#65533;zg&#65533; &#65533;&#65533;&#65533;@&#529;A&#65533;&#65533;T&&#65533;7&#65533;x&#65533;&#65533;pBi&#65533;&#65533;&#65533;R&#65533;Vt&#65533;$O&#65533;f&#65533;&#65533;&#65533;Nv&#65533;&#65533;X`&#65533;-xw&#65533;&#65533;&#65533;`&#65533;z&#65533;@"&#65533;F&#65533;44&#65533;&#65533;OT^&#65533;x+,CK&#65533; &#65533; N&#65533;&#65533;(&#65533;&#65533;&#65533; &#65533;
&#65533;%v\&#65533;&#65533;&#65533;DiB&#65533;&#65533;&#65533;&#65533;&#65533;0]&#65533; &#65533;V@&#65533;&#65533;,G&#65533;&#65533;j@&#65533;&#65533;&#65533;&#65533;v&#65533;kW&#65533;vF&#65533;&#65533;[&#65533;&#65533;a&#65533;%&#65533;.&#65533;&#65533;&#65533;4[2&#65533;&#65533;&#65533;&#65533;2#&#65533;&#65533;&#65533;&#65533;z&#65533;9(h&#65533;Y&#65533;&#65533;&#65533;9&#65533;&#65533;&#65533; '*.*N&#65533;Ns&#65533;6&#65533;&#65533;j&#65533;f|vJt&#65533;[:&#65533;&#65533;&#65533;9&#65533;[&#65533;+d`&#65533;&#65533;`&#65533;-w}7&#65533;&#982;<&#65533;C2 2&#65533;|&#65533;&#65533;&#65533;&#65533;[&#65533;&#65533;&#65533;I&#65533;T&#65533; r&#65533;
fH&#65533;X&#65533;)5z@}S!&#65533;&#212;T&#65533;&#65533;&#65533;'&#65533;&#65533;&#65533;&#65533;&#65533;&#65533;&#65533;C&#65533;&#65533;&#65533;&#65533;`uG&#65533;>&#65533;&#65533;&#65533;8&#65533;@&#65533;uE&#65533;&#65533;A&#65533;&#65533;&#344;/&#65533;:Rf&#65533;C&#65533; &#65533;M&#1090;#cmW&#355;&#65533;b&#1555;&#65533;mU&#65533;4&#65533;&#65533;&#65533;&#65533;`KTa&#65533;&#65533;&#65533;&#65533;&#65533;&#65533; &#65533;g&#65533;C+&#65533;{'tH&#65533;&#65533;&#65533;&#65533;}&#65533;&#65533;h&#65533;&#65533;@&#65533;j:E&#65533;&#65533;?@&#65533;&#65533;|&#65533;e`n&#65533;&#149;	@1TuT&#65533;&#65533;v&#1014;F&#65533;&#65533;F&#65533;&#1083;!#D&#1340;&#65533;+&#65533;&#65533;}Y&#65533; &#65533;^@2&#65533;hB&#1294;@&#65533;R&#65533;A{8&#65533;B&`0&#65533;xi&#65533;&#65533;&#65533;&#65533;&#65533;*&#65533;&#65533;&#65533;&#65533;&#1280;&#65533; &#65533;9&#65533;&#65533;&#65533;A b&#65533;&#65533;< G&#65533;&#65533;&#65533;&#65533;3&#65533;-&#1538;i&#65533;&#65533;&#65533;C$~&#65533;&#65533;&#65533;S\&#65533;uY%&#1622;&#65533;&#65533;Fs&#65533;^&#65533;&#65533;&#65533;Z&#65533;&#65533;&#65533;&#65533;&#65533;A[&#65533;&#65533;&#65533;&#65533;%&#65533;Yi&#65533;&#65533; &#65533;&#65533;&#65533;&#1312;7&#65533; &#65533;F&#65533;&#65533;&#65533;&#65533;<J9&#65533;&#65533;&#65533;&#65533;aw&#65533;T&#65533;w/8&#65533;6&#65533;&#65533;&#65533;  &#65533;&#65533;&#65533;-#y&#65533;X&#65533;6&#1432;&#65533;&#65533;&#65533;8 &#65533;v`&#65533;&#65533;&#65533;
&#65533;&#65533;&#65533;&#65533;&#65533;r&#65533;nV&#65533;U&#65533;&~&#65533;+&#41356;&#65533;&#65533;&#65533;&#65533;`A*	9yx ^k@H@&#65533;&#65533;<&#65533;&#65533;A&#65533;&#65533;!&#65533;&#65533;2&#65533;&#65533;T&#65533;M&#65533;&#65533;!&#65533;3&#65533;0.&#65533;S&#65533;&#65533;+C&#65533;&#1884;&#65533;NEp&#1650;&#65533;M &#1330;@i&#65533;J&#65533;X&#65533;&#65533;&#65533;n&#65533;&#65533;g&#65533;&#65533;Z&#65533;&#65533; &#65533;&#65533;&#65533;&#65533;&#65533;&#65533;&#65533;&#65533;d&#65533;+&#65533;r`&#65533;}@@&#65533;C&#65533;&#65533;|&#65533;K}HGU&#65533;? &#65533;S^&#65533;5&#65533;y7&#252;&#65533;&#65533;+&#65533;&#65533;9x&#65533;&#65533;&#65533;&#1275;3&#65533;&#65533; 8&#65533;8A&#65533;&#65533;&#65533;`	&#65533;&#65533;K&#65533;&#65533;p&#65533;O&#65533; &#65533;&#65533;`_&#65533;&#633;&#65533;&#65533;]&#65533;&#65533;&#65533;&#65533;t`F@F&#65533;j <&#65533;&#65533;&#65533;&#65533;&#65533;&#65533;&#65533;&#65533;	&#65533;^lE&#65533;&#65533;@x&#65533;&#65533;/`&#65533;&#65533;&#65533;b&#65533;&#65533;&#65533;c&#65533;&#65533;]&#65533;&#65533;&#65533;&#65533;
 &#65533;i&#65533;&#65533;&#65533;&#65533;&#65533;&#65533;&#65533;&#65533;>~&#1792;Y&#65533;&#65533;.X&#65533;|&#65533;&#65533;&#65533;N6&#65533;d&#578;K-Wz&#65533;&#65533;1#8&#65533; "%&#65533;&#65533;&#65533; &#8259;	$&#65533;&#65533;&#65533;&#65533;&#65533;%J|&#65533;&#65533;&#65533; &#65533;D&#65533;0Z4&#65533;&#1189;L&#65533;:}
5&#65533;&#1321;T&#65533;R%@ &#65533;&#65533; \8&#65533;3G&#65533;&#65533;u&#65533;&#65533;qx&#65533;K/^&#65533;X&#65533;&#65533;&#65533;&#65533;E,Q&#65533;&#65533;&#65533;&#65533;#&#460;&#65533;!c&#272;AbDJ&#65533;0G6&#65533;&#1056;&#65533;I&#65533;3A4HI&#65533;D&#65533;08&#65533;9)&#1452;V;{&#65533;:&#65533;&#65533;X&#65533;&#1077;&#65533;jJ&#65533;&#65533;AV&#65533;&#259;^&#65533;&#65533;&#65533;2%&#65533;E&#65533;&#65533;U&#65533;D&#65533;[&#65533;&#65533;?&#65533;}g&#65533;&#65533;c&#65533;&#65533;$H&#65533;&#65533;`$&#65533;&#65533;&#65533;&#65533;B0&#65533;&#65533;&#65533;/ &#65533;&#65533;XG&#65533;?&#65533;>}g&#65533;&#65533;Q  &#65533;&#65533;&#65533;&#65533;y`&#65533;&#65533;p&#65533;&#65533;U&#65533;g&#65533;mW;&#65533;C&#65533;<&#65533;PC	&#65533;&#65533;&#65533;2&#1328;\v*&#65533;&#65533;&#65533;r&#65533;&#608;&#65533;P,&#65533;&#65533; &#65533;&#65533;&#65533;Q&#65533;Hb&#65533;&#65533;`&#65533;i&#65533;u&#65533;U|&#65533;&#65533;<&#65533;&#65533;E&#65533;i&#65533;o=T&#65533;C;&#65533;&#65533;;xD&#65533;?<&#65533;$&#65533;&#65533;&#65533;&#65533;&#65533;
&#65533;&#65533;\sR:gX&#65533;0@W&#65533;-&#65533;&#65533;&#65533;^~	&U(&#65533;&#65533;&#65533;&#65533;bW@p&#65533;?;&#1448;&#334;Q&#65533;x`&#65533;zt&#65533;^y&#65533;&#65533;$0&#65533;&#65533;RB&#65533;J&`@ &#65533;}&#65533;U&#65533;&#65533;&#65533;>
)&#65533;Z&#65533;Y&#65533;ZU&#65533; 0 A7&#65533;``&#65533;&#65533;&#65533;&#65533;&#65533;&#65533;3&#65533;@&#65533;_&#65533;:&#65533;\	$&#65533;&#65533;\&#65533;&#65533; &#65533;	`y"F
l&#65533;&#65533;qUZ&#65533;&#65533;&#65533;&#65533;&#65533; &#65533;&#65533;z&#65533;<!+7H&#707;&#65533;9&#65533;pm@&#65533;m+&#65533;&#65533;&#65533;@47&#65533;d&#65533;&#65533;&#65533;&#65533;J4p&#65533;&#295;(&#65533;&#65533;&#65533;&#65533;&#65533;&#65533;&#65533;&#65533;f&#65533;&#65533;&#65533;gIu&#65533;&#1862;&#65533;3&#65533;N&#1761;;-@&#65533;0&#65533;&#65533;+&#65533;d=&#65533;&#65533;AP&#65533;&#65533;&#674;&#65533;(n&#65533;eQ&#65533;&#65533;r&#65533;O&#65533;{)&#65533;&#65533;m\Z&#65533;&#65533;&#65533;&#65533;&#65533;&#65533;T&#65533;&#65533;&#65533;&#65533;&#65533;)&#65533;&#65533;&#65533;<Wf&#65533;
0`&#65533; Fw5i&#65533;&#65533;v&#1822;&#65533;N?]&#1340; ^Z&#65533;Q&#65533;*&#65533;&#1941;V&#63353;/&#65533;&#65533;?u&#65533;eB&#65533;&#65533;&#1611;p&#65533;{Z[&#65533;&#65533;&#65533;L&#65533;;)&#65533;v+&#65533;&#65533;&#65533;Z&#65533;&#65533;f&#65533;&#65533;,&#65533;&#65533;k&#65533;&#64616;&#65533;&#65533;&#65533;#&#65533;o&#65533;q?&#65533;t&#65533;wO&#65533;(&#65533;&#65533;&#65533;Y&#65533;Y&#65533;&#881;&#65533;&#65533;*&#65533;o&#65533;&#65533;o&#65533;&#65533;,&#65533;~&#65533;ffv&#65533;&#65533;&#65533;S{&#65533;t&#65533;&#65533;&#65533;&#65533;Xa&#65533;&#65533;&#413;&#65533;7&#65533;&#65533;;&#65533;&#1462;&#65533;&#1327;&#65533;&#48831;&#65533;/&#65533;^&#25942;y&#65533;&#65533;{ox&#65533;)&#65533;=&#65533;&#65533;KY:{R&#65533;&#65533;N&#65533;&#65533;R3O&#65533;y&#65533;F&#65533;:&#65533;&#65533;&#171;&#65533;&#65533;&#65533;&#65533;&#65533;v&#65533;J&#65533;n&#65533;&#65533;&#654;&#65533;&#65533;&#65533;U&#65533;&#65533;&#65533;&#65533;K&#65533;:&#577;L&#65533;1^&#65533;&#65533; !&#65533; &#65533; !&#65533;Lavc56.1.100 ,&   &#65533; &#65533;  &#65533; &#65533;	H&#65533;&#65533;&#65533;&#65533;*\&#65533;&#65533; &#65533;&#65533;&#65533;&#65533;H &#65533;&#329;V&#65533;h&#65533; &#65533;  &#65533;H&#65533; I&#65533;=6\&#626;&#65533;&#727;0c&#660;&#65533;&#65533;&#529;"m&#65533;&#65533;&#65533;e&#65533;&#65533; &#65533;y1c&#65533;&#65533;S"M`&#65533;&#807;P&#65533;J&#65533;*&#65533;&F&#65533;6-&#65533;&#65533;&#65533;&#65533;&#486;`&#65533;&#65533;L&#65533;s(A&#65533;h&#65533;&#65533;&#65533;H&#65533;&#65533;&#1783;p&#65533;n<XS&#65533;&#65533;|&#65533;&#65533;&#65533;&#842;&#65533;&#65533;(&#65533;&#65533;&#65533;&#65533;A+&#65533;]&#824;&#65533;c&#65533;1*&#65533;:&#65533;k&#65533;&#65533;&#65533;&#65533;&#65533;&#65533;&&#528;~&#65533;>M&#65533;4U&#65533;&#65533;Vl4+D&#65533;&#65533;e&#65533;&#65533;&#65533;X&#1272;s&#65533;n&#65533;Q&#65533;I&#65533;|&#65533;&#65533;&#65533;L&#1582;e&#65533;?k&#65533;&#892;&#65533;&#65533;&#65533;xN&#65533;&#65533;&#65533;&#65533;O&#65533;z&#65533;=;&#65533;&#65533;&#256;&#65533;&#65533;wN&#65533;&#65533;&#1226;T&#65533;W&#65533;T{&#65533;&#65533;&#65533;P&#65533;~&#65533;,@p`&#65533;&#65533;&#65533;&#65533;@&#65533;u 	U&#65533;F&#65533;&#65533;g&#1922;6&#65533;Ta9&#65533;&#65533;&#65533;&#65533;&#65533; @&#65533;(&#65533;@&#65533;P&#65533;&#65533;$&#65533;&#65533;B+&#65533;&#65533;*&#65533;&#65533; &#65533;??&#65533;&#65533;&#1601;I&#65533;&#65533;&#65533;&#65533;&#65533;AWZ!	&#65533;O&#65533;&#65533;&#65533;?
|@&#65533;:D&#65533;k&#65533;&#65533;n$&#65533;&#65533;~L&#65533;F&#65533;X&#65533;&#65533;E;&#65533;@&#65533;d@$-
&#65533;"&#65533;E&#65533;fs&#65533;e&&#65533;t&#65533;&#65533;W 
&#65533;#&#65533;
;DQG&#65533;8&#65533;&#65533;+&#65533;&#65533;L0&#65533;*&#65533;+&#65533; &#65533;&#65533;!&#65533;$&#65533;&#981;Zb&#65533;$|&#65533;&#65533;	&#65533;x]k&#65533;&#65533;&#65533;in&#65533;&#1497;z&#65533;U&#65533;@"&#65533;0&#65533; +&#65533;&#65533;D5&#65533;h/&#65533;&#65533;&#65533;K&#65533;&#65533;&#65533;r&#65533;*&#65533;&#65533;2&#65533;nP&#65533;_x&#65533;E:&#65533;@p`&#65533;&#65533;&#65533;&#40292;Y&#65533;PX@
$f&#65533;|&#65533;*&#65533;&#65533;h.&#65533;&#65533;&#65533;/&#65533;&#65533;B&#65533;&#65533;&#65533;&#65533;&#65533;&#65533; &#65533;
,&#65533;&#65533;&#65533;&#65533;&#65533;h`L&#338;X&#65533;&#65533;d&#43147;6b&#65533;[6&#65533;&#65533;h&#65533;!0&#65533;X&#65533;#J+&#65533;&#65533;&#65533;1&#65533;&#65533;&#65533;J+&#65533;&#65533;B&#65533;/&#65533;&#65533;&#1738;+,&#65533;&#65533;
,&#54204;&#65533;ep&#65533;F&#65533;&#65533;&#65533;SD&#65533;UDQE&#65533;6&#65533;&#65533;'&#65533;&#65533;k&#65533;e&#65533;&#65533;;&#65533;H}3L&#65533;&#65533;!&#65533;*k4&#65533;8&#65533;J&#65533;$&#65533;r&#65533;(&#65533;&#65533;*&#65533;,&#65533;/&#65533;&#65533;&#65533;&#65533;(&#65533;&#65533;ts&#65533;&#65533;<C&#65533;&#65533;&#65533;&#65533;^d1&#65533;
 |&#65533;&#65533;fE&#65533;&#65533;&#65533;Gy&#65533;X&#65533;=&#65533;Z&#65533;$ &#65533;`&#65533;&#65533;3&#65533;H&#65533;&#65533;4L&#65533;4&#65533;&#65533;L.&#65533;8#M7&#65533;Ds&#65533;(&#65533;""
"&#65533;"v+&#65533;&#65533;&#65533;&#65533;(&#65533;R7`|&#65533;O&#65533;0&#65533;&#65533;?[&#65533;&#65533;&#65533;&#65533;9 P&#65533;C&#1571;&#65533;&#65533;7&#65533;&#65533;u[q%&#65533;^A&#65533;&#65533;&#65533;&#65533;&#65533;H/&#65533;p&#1229;&#65533;&#65533;H&#65533;y&#65533;&#1156;S&#65533;4&#65533;H&#65533;*&#65533;&#65533;&#1229;+&#65533;&#65533;-J&#65533;B&#65533;!&#65533;&#65533;J!&#65533;&#65533;&#65533;&#65533;U&#65533;}a]&#65533;&#65533;V&#65533; 
&#65533;&#65533;H8&#65533;(&#65533;&#65533;L&#65533;&#65533;&#65533;&#65533;&#65533;&#65533;i&#65533;&#65533;?
0BP&#65533;&#65533; _7&#65533;1&#65533;&#65533;&#65533;&#65533;&#65533;4f&#65533;&#65533;iH&#65533;&#65533;8&#65533;+j&#65533;2Q&#65533;&#65533;&#65533;&#65533;&#65533;)&#65533;&#65533;E_&#65533;&#65533;P&#65533;@&#65533;&#65533;eE&#890;&#65533;&#65533;+Xq
R&#65533;j A-Ba5 `AuA&#65533;&#65533;&#65533;8&#65533;&#65533;t)o&#65533;M NE0&#65533;&#65533;&#65533;&#65533;&#65533;;&#65533;&#65533;B&#65533;&#65533;h&#65533;9&#65533;&#65533;&#65533;&#1032;&#65533;&#65533;\.&#65533;&#65533;&#65533;n&#65533;&#65533;&#65533;(&#65533;9&#65533;!&#65533;E&#65533;&#65533;&#65533;&#65533;$&#65533;A2(&#65533;r&#65533;B&#65533;@&#65533;5\
&#65533;&#65533;&#65533;&#65533;,4+1&#65533;p&#65533;&#65533;(<u&#65533; ^&#65533;&#65533;&#65533;l&#65533;A&#65533;SP
&#65533;&#65533;p&#65533;&#65533;&#65533;8&#65533;&#65533;_&#65533;b&#65533;x&#65533;7 &#65533;&#65533;sp&#65533;&#65533;H&#65533;)&#65533;p&#65533;L&#65533;/$9&#65533;q&#65533;t&#65533;&#65533;&#65533; &#277;&#65533;&#65533;EB&#65533;]&#65533;&#1977;'x&#65533;]&#65533;h&#65533;&#65533;&#65533;76x&#65533;oV@&#65533;&#65533;F&#65533;&#65533;&#65533;&#65533;&#65533;#-&#65533;&#65533;&#65533;Q&#65533;f&#65533;&#65533;&#65533;&#65533;GV(&#65533;)&#65533;&#65533;&#65533;m&#65533;&#65533;&#65533;&#65533;E7&#65533;&#65533;nD#&#65533;;&#16462;i&#65533;&#65533;&#65533;8&#65533;&#762;&#65533;&#65533;t&#65533;c&#65533;]&#65533;&#65533;&#65533;&#65533;&#65533;?&#65533;m`&#65533;%&#65533;'8A&#65533;N8&#65533;p6\&#65533;Y&#65533;&#65533;&#65533;&#1079;faR&#842;%&#65533;`&#65533;(4<&#65533;i&#65533;V &#65533;-&#65533;&#65533;e &#65533;@v&#772;&#65533;%D&#65533;&#65533;&#65533;6&#65533;&#65533;&#65533;b&#65533;c&#65533;&#65533;&#430;naWy&#65533;&#65533;&#65533;X&#65533;1&#65533;!cL&#65533;&#65533;i:&#65533;1Cg "p&#65533;*&#65533;&#646;+&#1069;&#65533;p&#65533;<7&#1733;5&#65533;&#65533;l&#65533;&#65533;p+,&#756;Y&#65533;Y&#65533;rP&#65533;&#65533;9&#65533;&#65533; &#1155;&#65533;0&#65533;&#65533;&#65533;Y&#65533;I&#65533;3&#65533;`
&#65533;hJ&#65533;&#65533;\p&#65533;&#65533;&#65533;&#65533;I&#65533;j\q&#65533;&#13318;0&#65533;Q&#65533;H&#65533;#&#65533;Hlb&#65533;Ag,&#65533;&#65533;\&#65533;0&#65533;&#1030;5&#65533;@&#871;<a&#65533;&#65533;&#65533;&#65533;p&#65533;&#65533;&#65533;&#65533;&#65533;+hAK&#65533;&#65533;h&#65533;&#65533;(&#65533;`0l&#65533;&#65533;&#65533;&#65533;e8&#65533;N&#65533;p&#65533;&#65533;(4&#65533;j]^ &#65533; $D&#65533;&#65533;zf4&#65533;Qd8&#65533;&#65533;&#65533;&#65533;.v&#65533;+\&#65533;b&#65533;&#65533;1&#65533;QHt&#65533;#&#65533;5-&#65533;:&#65533;QV8B&#65533;&#65533; G&#65533;&#65533;|Xh&#65533;8&#65533;!&#65533;@#&#65533;&&#65533;8j&#65533;&#65533;y&#65533;4&#65533;e&#65533;o:*&&#65533;&#65533;p&#65533;X&#65533;&#65533;&#65533;$Ah&#65533;&#65533;P&#65533;[l&#65533;&#65533;z&#65533;7&#65533;&#319222;&#65533;&#65533;@&#65533;-&#65533;|&#65533;\&#65533;&#65533;&#65533;@&#65533;`	+&#65533;jT&#65533;^&#65533;+&#65533;&#65533;E,&#65533;&#65533; &#65533;&#65533;
@&#65533;B>o&#65533;&#65533;@&#1295;npr&#65533;p&#65533;6haUP i&#65533;0&#65533;&#65533;&#65533;YH 2&#65533;&#65533;p@C&#65533;&#65533;p$&#65533;27&TN&#65533;v&#65533;&#65533;&#65533;5&#65533;"&#65533;&#65533;F&#65533;Io&#65533;&#65533;&#65533;XG7xqS&#65533;&#65533;&#65533;&#65533;E*&#65533;q&#65533;q<c&#65533;&#65533;x&#65533;0T&#65533;U8&#65533;&#384;h# &#65533;c@c&#65533;&#65533;&#65533;&#65533;&#65533;&#65533;&#65533;&#65533;|&#65533;4!&#65533;d'&#1505;=&#65533;&#65533;zP&#65533;&#65533;xPA<&#65533;&#65533;&#65533;' &#65533;&#65533;s-&#65533;R&#65533;&#65533;4&#65533;&#65533;v` &#1056;&#65533;&#65533;8&#65533;&#65533;^&#65533;x&#1020;&#65533;&#65533;:B&#779;V|&#65533;&#65533;&#65533;0-p1n&#65533;&#65533;pa&#65533;&#65533;f,&#65533;&#65533;p n&#65533;E&#65533;&#65533;mP&#65533;5&#65533;1&#65533;:&#65533;&#65533;`&#317;;}sjc&#65533;&#65533;&#65533;&#1568;&#65533;&#65533;&#65533;
<&#65533;r&#65533;&#65533;&#65533;&#65533;go &#65533;p@# &#65533;
&#65533; &#65533;X&#65533;&#65533;TJ&#65533;P 0&#65533;&#65533;&#65533;&#65533;7Jn&#65533;]&#65533;x&#65533;r-&#430;&#65533;a&#65533;F&#65533;&#65533;&#65533;*&#65533;!Vc&#65533;&#65533;&#65533;2XtHv&#65533;C q&#65533;e&#65533;AI_&#65533;5&#65533;&#65533;U&#65533;a&#65533;5&#65533;&#65533;&#65533;M&#65533;Q&#65533;&#65533;W&#65533;&#65533;&#65533;;&#65533;&#65533;`&#65533;g&#65533;&#65533;QT&#65533;&#65533;&#65533;@<&#65533;-&#65533;&#65533;&#65533;&#65533;&#65533;	&#65533;&#65533;&#65533;&#573;&#65533;[&#65533;&#65533;&#65533;&#65533;2R&#65533;&#65533;&#65533;&#65533;5&#65533;&&#65533;&#65533;6@&#65533;&#65533;j&#65533;&#65533;&#65533;&#65533;9nH&#65533;&#65533;&#65533;&#65533;&#65533;`&#65533;F0&#65533;&#65533;&#65533;: .&#65533;hTz&#65533;&#65533;7'&#65533;&#65533;&#65533;&#65533;&#65533;&#65533;u&#65533;fEX0"`*&#65533;&#65533;p&#65533;&#65533; &#65533;$&#65533;"+&#65533; &#65533;"X&#65533;)&#65533;&#1682;fpL&#65533;&#608;&#65533;@&#65533;@
&#65533;&#65533;L&#65533;0gU&#65533;&#65533;&#65533;&#65533;g&#65533;,U&#65533;&#65533;&#65533;0&#65533;&#65533;&#65533;
&#65533; &#65533;&#65533;&#65533;&#65533;Fw0FG&#65533;7&#65533;l &#65533;P&#65533;&#65533;] &#65533;&#65533;&#65533;&#65533;9&#65533;6&#65533;3&#65533;_&#65533;&#65533;V&#65533;$6pv&#65533;v	&#65533; &#65533;&#65533; -&#65533; uBf&#65533;K!&#65533;&#65533;&#65533;&#65533;&#65533;&#65533;&#65533;&#65533;`&#65533;`
&#65533;&#65533;W
&#65533;&#65533;&#65533;@r&#949;&#65533;P>4(>&#65533;0&#65533;`~&#65533;P&#65533;@&#65533;&#65533;&#65533; &#65533;0^&#65533;Bw&#65533;&#65533;&#65533;mPj&#65533;oQvz&#65533;vs&#65533;&#65533; &#65533;&#65533;&#394;&#65533;&#65533;u^g&#65533;&#65533;U:&#65533;@*0&#65533;&#65533; &#65533;&#65533;p  `p&#65533;k&#65533;&#65533;kk&#65533;F{&#65533;cB&#65533;&#65533;U&#65533;p&#65533;}&#65533;&#65533;&#65533;P&#65533;&#65533;`&#65533;`
&#65533;@&#1968;um&#65533;&#65533;&#65533;p&#65533;&#65533;&#65533; &#1573;&#65533;&#65533; &#65533;&#65533;y&#65533;N&#65533;&#65533;&#65533;&#65533;w&#65533;&#65533;&#65533;zm &#65533;Gpm iEG&#65533;@o&#65533;x&#65533;&#65533;&#65533;]&#65533;6&#65533;_	&#65533;f&#65533;&#65533;k&#65533; nG&#359;!&#65533;Q'&#65533;&#65533;&#65533; &#65533;G\&#65533;&#198;p
&#65533;&#65533;&#65533;&#65533;0&#65533;P
&#65533;@
&#65533;&#65533;&#65533;p}&#65533;&#65533;&#65533; m&#65533;8H&#65533;&#65533;&#65533;&#65533;&#65533;4N&#65533;&#65533;&#65533;&#65533;&#65533; &#65533;	&#65533;&#65533;&#65533;2(&#65533;&#65533;&#65533;N&#65533;&#65533;&#65533;&#522;&#65533;`Shpt&#65533;&#65533;&#65533;&#65533;u3`Q&#65533;t&#65533;&#65533;<&#65533;j	&#65533;&#65533;&#65533;7&#65533;@a&#65533; $w|9&#65533; !*a&#65533;&#65533;%B&#65533;"&#65533;&#65533;p&#65533;&#65533;&#65533;&#65533;	&#65533;&#65533;&#65533;&#65533;&#1984;&#65533;p&#65533;p&#65533;&#65533;&#65533; &#65533;&#65533;&#65533;&#65533;&#65533;0&#65533;`&#65533; 2E&#65533;&#65533;&#65533;&#65533;y&#65533;&#65533;&#65533;	&#65533;&#65533;&#65533;O&#65533;~&#65533;&#65533;O&#533;t0S8m&#65533;&#65533;&#65533;g&#65533;&#65533;c&#65533;&#65533;&#65533;
&#65533;0gIj))&#65533;*Pp&#65533;&#65533;&#65533;&#65533;p
&#65533;&#65533;[&#65533;&#65533;V&#65533;e9&#65533;&#65533;9&#65533;gU#v!5&#65533;&#65533;]0
&#65533;&#65533;&#65533;.(&#65533;&#65533;Hx&#65533;&#65533;	&#65533;&#65533;r&#65533;(&#65533;&#607;&#336;&#65533;&#65533;|i&#65533;&#602;&#65533;0	&#1040;&#65533;)&#65533;P&#65533;&#65533;&#65533;x&#65533;w@zz&#65533;9j&#65533;&#65533;&#65533;EW&#65533;&#65533;
&#65533;&#1057;II&#65533;&#65533;&#65533;Ow&#65533;&#65533; 	w&#65533;(u&#1617; &#65533;)w &#65533;&#1292;&#65533;&#65533;|&#65533;&#65533;&#65533;&#65533;&#65533;WA&#65533;&#65533;&#1054;&#65533;&#65533;&#65533;0&#65533;@&#65533;&#65533;&#512;W&#65533;&#65533;&#65533;P&#65533;&#65533;&#65533;&#65533;&#65533;0&#65533;&#65533;@&#65533;&#65533; 
]&#65533;&#65533;&#65533;n&#65533;&#65533;&#65533;0	&#65533;0	&#65533;&#608;
Kx&#65533;&#65533;&#65533;&#65533;'&#65533;GGH&#65533;pj&#65533;p&#65533; &#65533;&#65533;K&#65533;t&#65533;&#65533;&#65533;uK&#65533;q)&#65533;&#65533;*&#65533;U&#65533;&#65533;&#65533;
K&#65533;&#65533;&#65533;&#65533; &#65533;&#65533;7&#65533;&#65533;&#65533;&#65533;s"&#65533;&#65533;&#65533;&#65533;	&#65533;&#65533;&#65533;&#65533;&#65533;2&#65533;\&#65533;0&#65533;&#65533;&#65533;&#65533;x&#65533;p&#65533;&#65533;`&#65533;@R&#65533;p&#65533;&#65533;&#65533;&#65533;z&#65533;&#65533;d:	&#65533;	e&#41216;&#65533;&#65533;&#65533;{&#65533;&#65533;y&#65533;Jx&#65533;&#65533;v Gwtz&#65533;&#65533;&#65533;OgWh&#65533;&#65533;g&#65533;&#65533;
&#65533;&#65533;z&#65533;_&#65533;&#65533;up&#65533;Wk&#65533;j`&#65533;&#65533;4uXFV&#65533;&&#65533;&#65533;V0&#65533;&#65533;&#65533;	&#65533;&#65533; &#65533;Y
J&#65533;a&#65533;&#65533;&#65533;&#1066;5&#65533;l&#65533; &#65533;P&#65533;
e&#65533;&#65533; &#65533;9&#65533;&#65533;0	&#65533;&#65533;&#65533;0		y&#65533;&#65533;Q&#65533;wP&#65533;w&#65533;*&#65533;9z&#65533;&#65533;v&#65533;&#65533;&#65533;&#65533;&#65533;&#65533;&#1514;&#65533;&#65533;&#65533;W&#65533;
FTV &#65533;HRvr*w01&#65533;v&#1266;&#65533;&#65533;zP&#65533;tw&#65533;*1&#65533;Q&#65533;&#65533;(&#65533;&#65533;L&#65533;`&#65533;&#65533;P&#65533;&#65533;0&#65533;&#65533;&#65533;&#65533;&#65533;Y&#65533;&#65533;@g&#65533;&#65533;&#65533;`&#65533;&#65533;&#65533;	g@&#65533;&#65533;&#65533; &#65533;&#65533;&#65533;&#65533;&#65533;&#65533;&#65533; 	v[&#65533;&#65533;	$&#65533;&#65533;z&#65533;)&#65533;&#65533;s&#65533;&#65533;&#65533;&#65533;&#65533;&#65533;&#65533; 	&#65533;p&#65533;&#1424;&#65533;&#65533;PCK&#65533;5&#65533;p&#65533;p&#65533;&#65533;8&#65533;k7&#65533;V$&#65533;0-db&#65533;&#65533;&#65533;`A&#65533;&#65533;tQ&#65533;sf&#65533;&#65533;r`
&#65533;&#65533;&#65533;&#65533;	&#65533;&#65533;&#65533;&#65533;&#65533;]K&#65533;&#65533;0&#65533;&#65533;&#65533; &#65533;&#65533;&#65533;&#65533;W
r@&#65533;&#65533;&#65533;
M&#65533;&#768;	&#65533;&#65533;&#65533;&#65533;&#65533;&#65533;&#1771;{ 	{&#65533;&#65533;&#65533;&#1783;x0&#65533;}&#65533;zP	&#65533;P	K&#65533;&#65533;&#65533;&#1696;&#65533;&#65533;O&#65533;&#65533;<wy&#65533;&#65533;&#65533;&#65533;+0&#65533;&#65533;j;&#65533;#@&#65533;C&#65533;$-d&#65533;&#65533;&#65533;t)&#65533;TKe&#65533;&#65533;&#65533;B&#65533;&#65533;&#65533;&#65533;&#65533;F&#65533;&#65533;	&#65533;&#65533;aMJ&#65533;&#65533;y	b&#65533;P&#65533;&#65533;&#65533;&#1152;&#65533;&#65533;Pg&#65533;1&#65533; +&#784;*&#828;J&#65533;&#65533;&#65533;&#65533;&#65533;+&#65533;&#65533;zy&#65533;&#65533;vP	&#65533;&#65533;m&#65533;&#65533;&#65533;&#65533;@&#65533;0&#65533;&#65533;&#65533;&#65533;&#1057;FlnE&#65533;
E&#65533;O&#65533;| S&#65533;cQ&#65533;&#65533;:9&#65533;@&-b &#65533;&#65533;&#65533;\K|&#65533;h&#65533;K&#244;K0
&#65533;&#65533;&#65533;&#65533;&#65533;&#65533; &#65533;Z&#65533;&#1060;&#65533;&#65533;\&#65533;&#1038; &#65533;&#65533;#>&#65533;&#65533;m
q 
&#65533;&#65533;&#65533;@(&#65533;&#65533;&#65533;&#1084;&#65533;z&#65533;&#923;&#65533;{&#65533;yp&#65533;&#65533;&#65533;&#65533;&#65533;P	;&#65533;&#65533;0A&#65533;&#65533; 	&#65533;`t&#65533;&#65533;&#65533;&#65533;&#65533;T&#65533;c&#65533;V&#65533;&#65533;|&#65533;&#65533;&#65533;Q&#65533;u&#65533;&#65533;k7-&#65533;&#65533;^&#65533;&#65533;a&#65533;P&#65533;"&#1731; , &#65533; n<&#65533;&#65533; &#65533;Y
&#65533;&#65533;&#1840;DI&#65533;&#65533;&#65533;B,&#65533;V&#65533;&#65533;&#65533;
&#65533;&#65533;L&#65533; &#65533;&#65533;&#65533;&#65533;`&#65533;&#1632;&#65533;&#65533;&#65533;&#65533;&#65533;&#65533;&#65533;&#65533;@	&#65533;;	&#65533;k&#65533;?l&#65533;&#65533;&#65533;&#65533;,&#65533;&#65533;&#65533;0&#65533;z&#65533;jP{&#65533;&#65533; 6u:&#65533;V *&#65533;&#65533;|PU&#65533;^&#65533;&#65533;	C&#756;&#65533;	&#65533;q\&#65533;&#65533;\&#65533;qf$de&#65533;
&#65533;P&#65533;p&#65533;&#65533;&#65533;k&#65533;&#65533;&#65533;&#65533;&#65533;&#65533;&#1856;&#65533;&#988;&#65533;+&#65533;m&#65533;&#65533;Q&#65533;H&#65533; &#65533;&#65533;&#65533;&#65533;&#65533;&#65533;&#65533;D&#65533;&#65533;\&#65533;&#65533;&#65533;l&#65533;vK&#65533;x&#65533;&#65533;x &#65533;Z	7&#65533;&#65533;&#65533;:&#65533;&#65533;&#65533;U`K&#65533;dZ`&#65533;+&#65533;+&#65533;Q&#65533;%$B+0"&#65533;)Z\&&#65533;&#65533;&#1113;&#65533;&#65533;;&#65533;&#65533;1'@&#65533;&#65533;%=&#65533;X&#65533;`&#65533;`&#65533;&#65533;v&#65533;&#65533;	hA)&#65533;7}&#65533;&#65533;p&#65533;&#65533;&#65533;&#65533;`&#65533;&#65533;P&#65533;B&#65533;&#65533;&#65533;&#65533;&#65533;&#65533;p&#65533;+&#65533;&#65533;&#65533;{	&#65533;&#65533;&#65533;&#65533;&#65533;:&#65533;&#65533;&#65533;k&#65533;&#169;+k&#65533;C`P|p6&#65533;&#65533;&#65533; &#65533; _&#65533;0h&#65533;sM&#65533;Hc&#65533;M&#65533; &#65533;&#65533;&#65533;&#65533;&#65533;&#65533;&#1594;&#65533;&#65533;&#65533;&#65533;&#65533;*&#65533;-&#65533;u&#65533;&#65533;&#65533;&#65533;A&#65533;&#65533;B&#65533;&#384;.&#336;>6&#65533;]&#65533;@&#65533;&#65533;B&#65533;B&#65533;&#65533;&#65533;	*&#65533;&#65533;&#65533;&#65533;&#1841;xp&#65533;&#65533;&#65533;&#65533;&#65533;v0&#65533;[&#65533;&#65533;yk&#65533;Vp&#65533;&#65533;>&#65533;`c` &#65533;l X&#65533;_2&#65533;g)&#65533;b&#65533;M&#1140;&#65533;&#65533;G&#65533;&#65533;e`
&#65533;h&#65533;&#65533;&#65533;&#65533;m&#65533;&#65533;h&#65533;&#65533;Q&#65533;0&#65533; &#65533;0
&#65533;5>'&#65533;9&#65533;&#65533;&#65533;&#1232;R&#1348;&#65533;@&#65533;&#65533;&#65533;&#65533;&#65533;&#1219;&#2008;&#65533;&#65533;&#65533;&#65533;&#65533;&#65533;&#65533;&#65533; 	&#496;&#65533;&#65533;0&#65533;6&#65533;&#33840;&#65533;p-&#65533;O@n&#65533;~&#65533;/&#65533;eq&#65533;&#65533;!&#65533;&#65533;)i&#65533;  0&#65533;&#65533;&#65533;m&#65533;g&#65533; [
&#65533;&#65533;&#65533;&#65533;/&#65533;&#332;&#65533;AZW&#65533;u&#65533;m0&#65533;.'E:6>+$(&#65533;&#65533;&#65533;&#65533;&#65533;&#65533;
&#65533;&#65533;&#65533;&#65533;&#1115;&#65533;&#65533;&#65533;GN	&#65533;&#65533;~&#65533;u>&#65533;&#65533;T^N&#65533;'``6`EQ&#65533;&#65533;*p&#65533;+&#65533;c~'+P""&#65533;&#65533;!	 0&#65533;&#65533;N&#65533;&#65533;&#65533;""&#65533;|pr&#65533;xg&#65533;&#65533;&#65533;&#65533;&#65533;&#65533;&#65533;Z&#592;&#65533;0&#65533; &#65533;`&#65533;@&#65533;&#65533;&#65533;Qd+?+&#65533;&#65533;&#65533;p&#65533;&#65533;&#65533;&#65533;&#65533;&#65533;&&#65533;
&#65533;&#65533;n&#65533;
&#65533;`&#65533;&#65533;&#65533;&#65533;&#1504;&#65533;w	&#65533;&#65533;&#65533;[&#228;&#65533;&#65533;&#65533;N&#65533;G&#65533;(&#65533;&#65533;(pO&#65533;5`E5Pv&#65533;&#65533;.@+&#65533;) "&D&#65533;&#65533;v&#65533;0&#65533;\&#65533;&#65533;&#65533;^&#65533;&#65533;BB}I!&#65533;&#65533;&#65533;g&#65533;&#65533;x&#65533;
|-&#65533;&#65533;&#65533;&#65533;&#65533;&#65533;o&#65533;m4nR(u:&#65533;&#65533;H&#368;&#65533;&#65533;&#65533;&#65533;P&#65533;&#65533;&#65533;0&#65533;&#65533;o&#65533;&#65533;&#742;x&#65533;&#65533;p	&#65533;	&#65533;L	&#65533;|&#65533;&#65533;&#65533;&#65533;,0&#65533;&#65533;&#65533;6&#65533;6 &#65533;&#65533;5@-&#65533;"&#65533;@&#65533;b"&&#65533;&#1896;&#65533;^&#65533;&#65533;L&#65533;&#65533;!
&#65533;&#65533;;&#65533;#&#65533;&#65533;Khd P&#65533;&#65533;
L&#65533;&#65533;&#65533;&#65533;`&#65533; &#65533;&#65533;&#1550;&#65533;H&#65533;t:&#65533;F+4&#65533;&#65533;&#1248;.&#65533;&#65533;&#65533;&#65533;0Tz&#1312;L&#65533;&#65533;;V&#65533;&#65533;]o	_?&#2018;m&#65533;&#65533;&#65533;5&#65533;L&#65533;H&#65533;&#65533;J`o&p&#65533;&#65533;-Y&#65533;&#65533;_(&#65533;-&#65533;&#65533;&#65533;&#174;p&#65533;&#1768;&#65533;=-m>-^&#65533;&#65533;qv &#65533;&#65533;!&#65533;8u&#65533;&#65533;&#65533;
&#65533;&#65533;&#65533;&#65533;@&#1179;/&#65533;&#65533;&#65533;&#1049;&#65533;ug &#65533;.];t&#65533;J&#65533;&#65533;n&#290;u&#65533;&-Z U&#65533;&#65533;&#65533;&#65533;K&#65533;4&#65533;z&#65533;&#65533;q&#65533;&#65533;&#65533;"%&#65533;\&#65533;&#65533;&#65533;%Jy.&#53348;f
&#65533;Jl*1a&#329;(|v0&#65533;&#407;+B[&#65533;<&#65533;&#65533;D&#65533;f&#512;C&#65533;	X5`@@&#65533;&#65533;r5&#65533;&#65533;&#65533;
&#65533;&#65533;&#65533;&#65533;  &#65533;&#65533;&#65533;&#65533;\&#65533;u&#65533;&#65533;&#347;W&#65533;^&#65533;u&#65533;@0&#65533;&#65533;L&#338;&#65533;&#65533;;`&#65533;&#65533;&#1205;K2&#65533;u&#65533;}&#65533;&N^&#65533;v&#65533;E&#65533;&#65533;vN]&#65533;s&#65533;$r&#65533;&#65533;`._&#65533;z&#65533;&#65533;&#65533;&#65533;K&#65533;Q&#65533;&#65533;&#65533;P&#65533;H&#976;"F&#65533;PJ&#65533;i&#65533;&#65533;<&#65533;i&#65533;&#65533;D	&#65533;&#65533;G|&#65533;&#65533;&#1283;&#65533;+WP&#65533;&#65533;&#65533;B:S&#65533;N&#848;&#65533;A&#1391;&#65533;&#65533;&#65533;&#65533;j&#65533;&#65533;&#1644;4&#65533;&#65533;- &#65533;&#65533;&#479;_?^ &#65533;K2P&#65533;&#65533;&#65533;X&#65533;Y&#65533;Yj&#65533;&#65533;1[$&#65533;&#65533;mx&#65533;&#65533;^&#65533;&#4896;p&#65533;IG{&#65533;)&#65533;&#65533;\z&#65533;&#65533;&#65533;&#65533;I'&#65533;`&#65533;'&#65533;1&#65533;8&#65533;1@)F&#65533;&#65533;&#65533;&#65533;=&#65533;&#65533;&#65533;&#65533;0&#65533;&#65533;=&#65533;X&#65533;&#65533;X8&#65533;%&#65533;D&#65533;xz&#65533;'&#65533;&#65533;&#65533;&#65533;'&#65533;&#65533;A;6&#1056;&#65533;&#65533;&#65533;&#65533;&#65533;&#65533;&#315;&#65533;<&#65533;&#65533;3&#47854;&#65533;&#65533;j&#65533;8&#65533;&#65533;&#65533;&#65533;&#65533;o?;&#65533;&#275;&#65533;&#65533; ,&#65533;&#65533;OL&#65533;e&#65533;Y~yg&#65533;X&#65533;EYj&#65533;&#65533;mv&#65533;&#65533;B_&#65533;Y'&#65533;t&#1057;&#65533;3&#65533;&#65533;y&#65533;&#65533;hr&#65533;&#65533;&#65533;9&#65533;}&#65533;&#65533;'&#65533;7&#65533; &#65533;&#65533;&&#65533;H&#65533;&#65533;C&#65533;Q&#65533;&#65533;"&#65533;c&#65533;'h*&#65533;&#65533;&#65533;8&#65533;	'&#65533;&#65533; &#65533;&#65533;&#65533;&#65533;@&#65533;5l&#65533; &#65533;&#65533;&#65533;R8&#65533; &#419;&#65533;&#65533;&#65533;&#65533;T&#65533;,&#65533;&#65533;&#65533;&#65533;\@ &#65533;&#65533;3Ow&#65533;&#21246;&#65533;&#65533;E&#65533;@&#65533;c11[b)E&#65533;[&#65533;&#65533;Sn	&#65533;&#65533;&#65533;&#1201;'r&#65533;&#65533;&#65533;&#65533;VF&#65533;QB-&#65533;3j&#65533;&#1638;&#65533;`8&#65533;"W&#65533;0&#65533;&#414;&#65533;XC&#65533;Gr}i&#65533;&#65533;&#65533;&#65533;a&$&#65533;&#65533;	Z@&#65533;&#65533;/&#65533;&#65533; &#65533;&#65533;l&#65533;`B&#65533;Z&#65533;Z&#65533;)&#65533;&#65533;&#36867;0h&#65533;*&#65533;&#65533;&#65533;&#65533;K&#65533;&#65533;&#65533;&#65533;``&#65533;&#65533;&#65533;7/&#65533;&#13483;&#65533;&#65533;&#65533; &#65533;&#65533;&#65533;_~&#65533;&#65533;Zb&#65533;&#65533;Y &#65533;&#65533;`&#65533;e&#65533;&#65533;&#65533;`&#65533;ig3&#1278;	fA
&#65533;d&#65533;Q&#65533;&#65533;Y&#65533;&#65533;&#65533;^&#65533;#	&#65533;]u&#65533;&jh&#65533;<&#65533;&#65533;&#65533;&#65533;=&#65533;&#65533;&#65533;&#65533;"&#65533;&#1794;
^w&#65533;:&#65533;&#65533;Zj&#65533;&#65533;/&#65533;&#65533;&#65533;TP&#65533;&#65533;&#65533;&#1440;i&#65533;&#1002;&#65533;&#65533;&#65533;j&#65533;&#65533;* &#65533;&#65533;&#65533;z&#65533;&#65533;>&#65533;>:&#1406;&#65533;-&#65533;&#65533;&#65533;>&#1974;&#65533;G&#65533;@%&#65533;`d&#65533;&#65533;Y$K&#65533;o@&#65533;&#65533;&#65533;&#65533;&#65533;I'&#65533;np1e2&#65533;/&#65533;&#65533;[&#65533;&#65533;&#65533;2&#65533;&#65533;Q&#65533;-ladc&#65533;M&#65533;p5ax&#65533;C&#65533;&#65533;&#65533;&#65533;"&#1057;.`A&#65533;&#1093;&#65533;&#65533;:*&#65533;&#65533;&#65533;&#65533;`@)'&#65533;&#65533;jP.&#65533;&#65533;
$&#65533;&#65533;R&#65533;&#65533;&#65533;"&#65533;&#65533;3&#65533;LXq&#65533;&#65533;v&#65533;&#65533;M8&#65533;&#65533; y&#65533;&#65533;/m&#65533;&#476;&#65533;f&#380; 00A&#65533;&(O &#65533;&#65533;E-l!&#65533;Cy2*P)>Q&#65533;Z#&#65533;;&#65533;Q&#65533;`&#65533; &#65533;a&#65533;^b&#65533;&#65533;B&#1611;^&#65533;&#961;#KB&#65533;&#1286;&#65533;&#65533;&#65533;&#65533;C&&#65533;&#1027; a
&#65533;@N&#65533;&#65533;'&#1281;u`"&#65533;&#65533;&#65533;l&#65533;5&#65533;&#65533;+&#65533;P(&#65533;&#65533;+&#65533;r&#65533;&#65533; b&#65533;iD&#65533;ZV&#65533;&#65533;&#65533;&#303;&#65533;&#65533;+&#65533;Z&#65533; &#65533;&#65533;&#65533;&#65533;p&#65533;&#65533;\&#65533;7hF3/m&#65533;J(&#65533;&#65533;&#65533;7[t&#141; +)H&#65533;R&#65533;&#65533;&#65533;&#65533;&#1610;O&#65533;&#65533;f(&#65533;&#65533;Al&#65533;&#65533;,C&#65533;P&#65533;1l!	&#65533;&#65533;&#65533;&#65533;I'8&#65533;:*	&#65533;P=&#65533;&#65533;&#65533;AR&#65533;+|&#65533;Z:&#65533;&#65533;&#65533;&#65533;?DA
E&#65533;	&#65533;:0&#65533; 
Q&#1537;D0&#65533;&#65533;&#65533;&#65533;h&#65533;&#65533;G&#65533;&#65533;$&#65533;&#65533;&#65533;&#65533;&#504;&#65533; '.&#65533;%&#65533;&#65533;&#65533;I&#65533;h&#1114;f#@6PZ&#65533;MP&#4869;'<&#65533;5&#65533;&#65533;&#65533; &#65533;-&#65533;I&#65533;z&#65533;&#65533;&#65533;p&#65533;&#65533;F&#65533;
W&#65533;&#65533;&#65533;&#65533;bt2L&#42954;&#65533;&#65533;&#65533;&#65533;&#65533;&#65533;$4&#65533;&#65533;}&#65533;&#65533;n&#65533;&#65533;+&#65533;!&#65533;&#65533;&#65533;(P&#65533;5hwl&#65533;&#65533;&#65533;:&#65533;&#65533;X&#65533;&#65533;P&#65533;`	\PA&#65533;x	D&#768;&#65533;&#65533;&#65533;)K&#65533;&#65533;K&#65533;&#65533;0&#65533;x&#65533;D&#65533;,&#65533;+D&#65533;2&#65533;&#65533;&#65533;fn&#986;&#65533;D&#65533;S&#65533;U&#65533;a&#65533;&#65533;$&#65533;W&#872;&#65533;Y&#65533;"&#65533;&#65533;E)&#65533;JVYl#&#65533;&#65533;v&#65533;&#65533;&#65533;P&#65533;&#65533;2:C
&#65533;^&#65533;&#65533;&#65533;8&#65533;@A&#65533;.&#65533;&#65533;[&#65533;4w&#65533;&#65533;&#65533;&#65533;&#65533;&#65533;hE&#65533;pA5&#65533;6&#65533;&#65533;&#65533;&#1030;F4&#65533;`&#65533;#&#65533;&#65533;0&#65533;&#65533;	PP&#65533;&#65533;&#65533;R``&#65533;&#65533;&#65533;f&#65533;-&#65533;&#65533;&#65533;&#65533;b&#65533;&#65533;*&#65533;&#65533;S&#65533;
1&#65533;&#65533;&#65533;q9Q&#65533;o&#65533;m5&#65533;J&#65533;jnQ&#65533;s@W&#65533;`&#65533;0&#65533;Z-&#65533;,<&#65533;&#65533;&#65533;&#65533;bRg:C!p&#65533;&#65533;&#65533;&#65533;*B&#65533;&#65533;Od&#65533;h$]&#65533; &#65533;AB&#65533;&#65533;&#65533;/|1&#65533;&#65533;&#65533;k&#65533;7Q&#65533;Ol&#65533;A&#65533;&#65533;&#65533;&#65533;&#65533;ET&#65533;&#65533;&#65533;3&#65533;&#1103;z&#65533;&#65533;&#65533;p&#65533;&#65533;&#65533;xXB&#65533;0&#65533;&#65533;r*&#65533;Kg&#65533;&#65533;&#65533;P&#65533;&#65533;v&#65533;M+&#65533;MnZ1Q&#65533;&#65533;iHqNOej&#65533;&#65533;&#65533;T&#65533;T|&#65533;&#65533;O &#65533;z&#65533;&#65533;&#65533;S&#65533;&#65533;2g&#65533;c&#65533;N&#65533;B&#65533;&#65533;&#65533;&#273;'&#65533;VZ&#65533;o&#65533;&#416;&#65533;A&#65533;&#65533;&#65533;&#65533;-&#65533;&#65533;&#65533;Q&#65533;[(&#65533;6&#65533;&#65533;tnVC&#65533;&#65533;&#65533;_K&#65533;&#65533;~,Q&#65533;a&#65533;`#&#1584;F9&#65533;&#65533;&#65533;W&#65533;a^&#65533;\&#65533;&#65533;"&#65533;i@&#65533;TP&#65533;&#65533;&#65533;Z&#65533;Az&#65533;@&#65533;\
P&#65533; $&#65533;Dd@ u0 &#65533;&#65533;&#65533;X&#65533;&#65533;[@&#65533;&#65533;OS&#65533;u&#65533;&#1016;NPY&#65533;&#65533;&#65533;B&#65533;uVw&#65533;	Np&#65533;&#65533;0)8&#65533;&#65533;M&#65533;<&#65533;8&#65533;)&#65533;&#65533;	3d&#65533;&#65533;~?*&#65533;2&#65533;&#65533;&#65533;h&#65533;Pt&#65533;	%
&#65533;&#1346;*&#65533;&#65533;&#65533;l&#65533;Q	K&#65533;&#1877;8&#65533;0&#65533; 	V(&#65533;&#65533;&#65533;B&#65533;S&#65533;&#65533;.9&#65533;&#65533;&#65533;&#65533;bK0&#65533;j&#65533;Av &#65533;p&#65533; &#65533;P@Yl{&#65533;&#65533;,&#44728;2&#65533;&#65533;&#65533; x&#1114;&#65533;v5&#65533;L&#65533;&#65533;&#65533;&#65533;:&#65533;&#65533;&#65533;&#65533;X&#65533;p/~	&#65533;YP&#65533;&#65533;&#319;&#65533;&#65533;URl&#65533;&#65533;&#65533;r&d/&#65533;&#1567;ac&#65533;&#65533;l1l!&#65533;o&#65533;@&#65533;&#65533;	F>.&#65533;c&#65533;/ZQ&#65533;B&#65533;&#65533;	&#65533;qB&#65533;&#65533;&#65533;&#65533;y`&#65533;Q&#65533;"&#65533;&#1027;P&#65533;&#65533;07&#65533;&#65533;`E4&#65533;
^&#65533;&#65533;&#65533;l&#65533;&#65533;@&#65533;;0&#65533;Dx1<b&#65533;&#65533; h &#65533;&#65533;4&#65533;=&#65533; &#65533;PS&&#579;&#65533;&#65533;&#65533;&#65533;c&#65533;&#65533;&#65533;&#65533;&#65533;&#65533;29&#65533;&#65533;*&#65533;&#65533;&#65533;3:#&#65533;&#65533;N@&#296;&#65533;&#1619;&#65533;&#65533;&#65533;&#65533;=401X6|b:&#65533;{&#65533;.&#65533;&#65533;i3&#65533;&#65533;A&#65533;b&#1032;&8&#65533;&#65533;s&#65533;&#65533;> &#65533;Ep&#65533;U&#65533;&#65533;&#65533;hv&#65533;v&#1760;Fh&#65533;a&#65533;&#65533;eX&#65533;H&#65533;&#65533;fI&#65533;P&#65533;&#65533;&#65533;&#65533;!Z_&#65533;*P&#65533;;&#65533;&#65533;&#65533;&#227;-&#65533;Z&#65533;h&#65533;&#65533;8e
&#65533;`&#65533;&#65533;	T&#65533;C9&#65533;&#65533;8&#65533;C&#65533;:&#65533;&#65533;p#6"#&#65533;&#65533;&#65533;&#65533;&#65533;&#65533;z=N&#1028;LP'&#65533;&#65533;94@&#65533;&#65533;&#65533;1@/|&#65533;&#65533;h&#65533;_&#65533;&#65533;QH&#65533;.&#65533;Zp//>2&#1538;D&#65533;&`$h&#65533;4&#1737;&#65533;h&#65533;5@VX&#65533;/&#65533;&#2001;&#65533;&#65533;$K&#65533;;cf0&#65533;k`@&#65533;&#65533;&#65533;!r&#65533;&#65533;&#65533;&#65533;&#65533;0l h&#65533;&#65533;P&#65533;&#65533;&#396;&#65533;` 8&#65533;&#65533;`7l&#65533;&#65533;K&#65533;O[&#65533;&#1592;&#65533;&#65533;<,&#65533;&#65533;&#65533;&#65533;<&#65533;&#65533;@A49&#65533;&#65533; $X&#65533;Z3= &#65533;&#65533;&#65533;&#65533;&#65533;`&#65533;R&#65533;&#65533;R&#65533;&#65533;&#65533;JT'J&#65533;.&#65533;&#65533;?2&#65533;SA&#65533;&#65533;#&#65533;&#65533;^ &#65533;&#65533;*&#65533;B()&#65533;$@&#65533;$0X&#777;&#65533;?x&#65533;0X&#65533;#&#65533;&#65533;&#65533;&#65533;&#65533;_d&#65533;G`&#65533;aXVP+H&#65533;;
-&#65533;&#65533;\p&#65533; &#65533;&#65533;&#65533; &#65533; 7&#65533;8uqC&#65533;&#65533;&#65533;&#65533;&#65533;8A&#65533;<&#65533;&#65533;&#65533;k&#65533;?&#65533;J&#65533;y&#65533;>i@&#65533;&#65533;_&#65533;&D&#1322;N&#65533;&#65533;M&#65533;K&#65533;y.R@E&#65533;&#65533;&#65533;.i&#65533;&#65533;&#65533;n&#65533;fk&#65533;Sq&#65533;
&#65533;f&#65533;m&#65533;`&#65533;&#65533;&#65533;6Q&#65533;&#65533;2&#65533;&#65533;j&#65533;&#65533;&#65533;&#65533;#x&#65533;&#65533;&#65533;&#65533;&#65533;	&#65533;&#65533;&#65533;&#65533;6&#65533;&#65533;G;&#513;&#65533;&#65533;&#65533;&#65533;G[&#1025;&#65533; 	&#65533;0F&#65533;@ &#1537;,8&#65533;&#65533;F&#65533; &#65533;8Q&#65533;i&#65533;0&#65533;&#65533;&#65533;&#65533;(&#65533;&#65533;&#65533;YG&#65533;&#36659;9&#65533;(&#65533;x,9Y+&#65533;&#65533;e0# k&#65533;E&#65533;&#65533;N0&#65533;&#65533;&#65533;XP&#65533;O &#65533;L&#65533;&#65533;&#65533;4&#65533;1&#65533;KS&#65533;\&#65533;_&#65533;&#65533;&#65533;p1&#65533;&#65533;&#65533;8&#65533;&#1441;&#65533;DRi&#65533;H&#65533;8W<&#65533;&#65533;L0&#65533;&#65533;&#65533;&#65533;s&#65533;&#65533;a&#65533;;&#65533;(&#65533;&#65533;)&#65533;J &#65533;Fp&#65533;&#65533;&#65533;;&#65533;&#65533;&#65533;&#65533;k&#65533;(&#65533;&#65533;H&#65533;&#65533;&#65533;&#65533;G&#65533;;&#65533;7&#1656;&#65533;&#65533;&#65533;&#65533;|W&#65533;&#65533;&#65533;&#65533;&#65533; &#232;&#65533;dp&#65533;&#65533;&#65533;dHs"&#65533;5+&#65533;R&#65533;&#65533;&#65533;<&#65533;8&#65533;&#65533;&#65533;8&#65533;&#65533;m&#65533;q $&#65533;A&#65533;&#65533;a&#65533;o&#1031;&#65533;&#65533;&#65533;^&#65533;g&#65533;&#65533;1&#65533;&#65533;4&#65533;*&#65533;&#65533;.`&#65533;P2&#65533;e&#65533;%p&#65533;V&#1664;&#65533;&#65533;-PXP&#65533;&#65533;p&#65533;&#65533;&#65533;>&#65533;&#65533;k&#65533;&#65533;&#65533;&#65533; &#65533;8&#65533;&#65533;&#65533;-&#65533;   &#1026;l@T P&#65533;&#65533;P&#65533;&#65533;|:&#65533;&#65533;&#14478;kG&#65533;hZ&#65533;y0#!&#65533;dpc@dPo&#1029;R&#65533;L&#65533;9&#65533;&#1220;&#65533;&#65533;&#65533;O@o0*&#1861;n&#65533;P &#65533;&#65533;&#65533;&#65533;Vp&#65533;^&#65533;&#65533;&#65533;ALj3&#65533;2H.`&#65533;4&#65533;.x&#65533;H$x&#65533;8&#65533;&#65533;H&#65533;&#65533;@&#65533;-8&#65533;&#65533;&#65533;.X&#65533;&#65533;&#65533; P&#65533;aPl&#65533;&#65533;&#65533;
l&#65533;q p&#639;&#65533;&#65533;&#65533;&#65533;&#65533;&#65533;@J &#65533;T&#65533;C @&#65533;&#65533;r&#65533;&#65533; *Pm&#65533;-8!U.jG&#65533;&#65533;u&#65533;1$ Y&#65533;&#65533;yP&#65533;&#65533;&#65533;&[&#65533;U[&#65533;d&#65533;&#65533;P&#65533;9&#1284;G&#65533;d&#65533;nX&#65533;C&#65533;9&#65533;V&#65533;mhTp&#65533;y&#65533;&#65533;&#65533;s&#65533;O&#65533;&#65533;&#65533;AH
&#65533;1p&#65533;Q&#65533;3&#65533;A&#65533;&#65533;#(!&#65533;&#65533;]7u8&#65533;&@J&#65533;&#65533;9&#766;;P&#65533;:&#65533;0&#65533;J&#65533;;&#65533;&#65533;&#65533;&#65533;&#65533;&#65533;&#65533;&#65533;F&#65533;H&#65533;&#65533;2&#65533;ej&#65533;ql&#65533; &#65533;&#65533;&#65533;-&#65533;&#65533;&#65533;&#65533;X+&#65533;&#65533;&#65533;&#65533;&#65533;  &#65533;&#65533;&#65533;&#65533;.@&#65533;&#65533;wP&#65533;d&#65533;&c c0&#65533;Z&#65533;&#65533;P&#65533;&#65533;R&#65533;=^&#836;&#65533;G&#65533;&#65533;M(c&#65533;&#65533;V&#65533;&#65533;2@&#65533;b&#65533;#WX&#65533;&#65533;i&#65533;&#65533;&#1095;s`&#65533;N&#65533;&#65533;.&#65533;.&#65533;P&#65533;&#65533;V&#65533;)&#65533;+x&#65533;%&#65533;&#65533;$&#65533;&#65533;7&#345;&#65533;&#65533; &X&#65533;5 B`&#65533;&#65533;E&#65533;&#65533;ax@ &#65533;e&#65533;&#65533;?&#65533;T
&#65533;&#65533;&#65533;&#65533;&#65533;&#65533;&#1733;&#65533;&#65533;&#65533;&#65533;P &#65533;&#65533;&#65533;&#65533;[&#65533;&#65533;[1h&#65533;O&#65533;&#65533;vI\x1U&#65533;&#65533;@&#65533;&#65533;E	&#65533;&#65533;=dHf&#65533;d&#65533;w0&#65533;bq&#65533;&#65533;&#1220;&#65533;3&#1540;V&#65533;C&#65533;8&#65533;V ^x&#65533;\&#65533;n&#65533;&#65533;R&#65533;`&#65533;&#65533;i&#65533;1&#65533;A0 &#65533;2Xh@>&#65533;5&#65533;+p&#65533;&#65533;4&#65533;&#65533;1&#65533;h&#65533;%8&#65533;+&#65533;i &#65533;x&#65533;@&#65533;&#65533;kXfXE&#65533;&#65533;:&#65533;&#65533;&#65533;&#65533;&#65533;&#65533;&#65533;&#65533;&#65533;&#65533;&#65533;tI&#65533;J&#65533;&#65533;&#65533;m&#65533;&#65533;2&#65533;9&#65533;-&#65533;%&#65533;&#65533;&#65533; V&#65533;&#34579;&#65533;A&#65533; &#65533;&#65533;A&#65533;4R&#65533;}&#65533;cP&#65533;u@&#65533;q&#65533;(&#65533;mP&#65533;o(\@29:++9(c0&#65533;2&#65533;P &#65533;\&#65533;&#901;m&#65533;n&#65533;&#65533;QeF&#65533;Bpm&#65533;O$&#65533;a&#65533;DX&#65533;D&#65533;D&#65533;&#65533;'`&#65533;:&#65533;&#65533;u%&#1536;Yt&#65533;&#65533;&#65533;&#65533;&#65533;s; &#65533;&#65533;&#65533;&#65533;! &#65533;:&#65533;!&#65533;&#65533;&#65533; &#65533;&#65533;&#65533;c0&#65533;&#1474;7yX&#65533;#&#65533;9&#65533;"P &#65533;[&#65533;&#65533;&#65533;&#65533;iN-&#65533;&#65533;&#65533;&#65533;8&#65533;&#65533;&#65533;Uc&#65533;&#65533;d&#65533;&#65533;&#65533;|&#65533;&#65533;y&#65533;&#65533;yhdv&#65533;g}&#1543;|@v&#65533;&#65533;&#65533;#&#65533;&#65533;#\0&#65533;[@Q(&#65533;v&#65533;bp	w8&#65533;&#65533;qv&#65533;&#65533;&#65533;&#65533;^&#65533;h_x&#65533;7 .&#1579;&#65533;1&#65533;&#65533;Epg&#65533;i&#65533;&#65533;&#65533; &#65533;e;&#65533;S&#65533;X)P&#65533;M&#65533;0&#65533;X:P;H_&#65533;&#65533;&#65533;+&#65533;2jq&#65533;
&#65533;&#65533;&#65533; &#65533;jP8&#65533;&#65533;&#65533;Ux \&&#65533;&#65533;u&#915;&#65533;&#65533;*"@XUE	R{&#65533;|&#903;&#65533;&#65533;gd(&#65533;u&#65533;v&#65533;n &#65533;]@&#65533;\&#65533;]t&#65533;i&#65533;n&#65533;&#65533;&#1571;&#65533;&#65533;\&#65533;}&#1031;&#65533;&#65533;u&#65533;&#65533;&#65533;D8&#65533;&#65533;8&#65533;&#65533;DPUxG&#65533;r&#65533;&#65533;&#65533;)P'&#65533;&#65533;&#65533;.q&#65533;&#65533;&#65533; &#65533;C&#65533;&#65533;&#65533;&#65533; J&#65533;&#65533;$&#65533;fX&#65533;J&#65533; &#65533;&#65533;&#65533;&#65533; &#65533;
&#65533;  &#65533;&#65533;&#65533;cqn&#65533;8&#65533;&#65533;&#65533;-t&#65533;X &#65533;;Q&#500;&#65533;&#65533;8&#65533;4&#65533;&#65533;u&#65533;oy&#519;&#65533;&#65533;nycVo&#65533;M&#65533;\Z8^&#65533;(&#65533;&#65533;q&#65533;R&#65533;Vc&#65533;t &#65533;qpjH}&#65533;&#65533;&#65533;&#65533;=&#65533;iP&#65533;[&#65533;]&#65533;I$&#65533;&#65533;C`gXU(a8>&#65533; &#65533;&#65533;@&#65533;>XBh%&#65533;&#65533;&#65533;&#65533;&#65533; z&#65533;&#65533;&#65533;&#65533;&#65533;2&#65533;&#65533;&#65533;&#65533;p[
xI&#65533;&#65533;&#65533;nX&#65533;&#65533;&#65533;&#65533;t&#65533;&#65533;P &#65533;&#65533;jt&#65533;&#65533;8&#65533;&#247;xn.J&#65533;Q&#65533;&#65533; &#65533;&#65533;}&#65533;&#65533;&#65533;&#65533;}&#65533;&#65533;&#65533;&#65533;&#65533;H&#65533;&#65533;B&#65533;&#65533;;R&#65533;Z&#65533;oc &#65533;<q&#65533;&#65533;&#65533;\&#65533;&#65533;K&#65533;&#65533;S&#65533;&#65533;v&#65533;&#65533;&#65533;]&#65533;1C&#65533;Q&#65533;B &#65533;)Hgx&#65533;Wp&#65533;ip&#65533;$&#65533;>8?&#65533;U8?w&#65533;&#65533;&#65533;X&#65533; &#65533;&#65533;i&#65533;*H&#65533;:&#65533;5x&#65533;xH&#65533;&#65533;&#65533;"&#65533; &#65533;f&#65533;n/u&#65533;9&#65533;&#65533;&#65533;-f&#65533;"8&#65533;&#65533;!w&#65533;"&#65533;&#65533;0&#65533;%&#65533;&#65533;y&#65533;&#65533;&#65533;&#65533;y&#65533;^+&#65533;M8O&#65533;&#65533;&#65533;M&#65533;8&#65533;e&#65533;i&#65533;n0&#65533;p8&#65533;&#65533;n&#65533;O&#65533;&#65533;&#65533;t&#65533;&#65533;`hS&#65533;P8QP&#65533;\8D&#65533;gx&#65533;WpahigX>&#65533;W@&#65533;Cp&#65533;j&#65533;&#65533;W&#65533;P&#65533;5&#65533;DV&#65533;D&#65533;&#65533;&#65533;_> &#65533;(&#65533;0 -&#65533;&#65533;&#65533;&#65533;!&#1027;;&#65533;&#65533;f&#65533;&#24677; &#65533;n&#65533; &#65533; HNgJg&#65533;&#65533;&#65533;7v&#65533;&#65533;8&#65533;"Y&#65533;-xs}y&#65533;&#65533;&#65533;~&#65533;gp&#65533;&#65533;{&#65533;'&#65533;{&#65533;`3&#65533;&#65533;O&#65533;&#65533;T&#65533;&#65533;P&#65533;&#65533;S&#65533;n@&#65533;sipt&#1031;t8&#65533;9&#65533;&#65533;&#65533;?&#65533;^&#65533;&#65533;u&#65533;hpbXr_&#65533;vowU&#65533;&#65533;>&#65533;7C&#65533;&#65533;!>xi&#65533;]GH&#65533;Bg,&#65533; &#65533;?&#1026;:&#1026;&#65533;&#65533;&#65533;&#65533;&#65533;"&#65533;[&#65533;c
|&#65533;&#65533;j&#65533;&#65533;qpt&#65533;Os&#65533;&#65533;{&#65533;9t&#65533;&#65533;&#65533;@&#65533;&#65533;{&#1093;&#65533;ph&#65533;[&#65533;b0&#65533;&#65533;u&#65533;Y&#65533;N^&#65533;&#65533;&&#65533;&#738;&#65533;&#65533;&#65533;&&#65533;8P]T(c&#65533;&&#65533;p&#65533;okw&#65533;\Pa^&#65533;U&#65533;U&#65533;7xLT&#65533;C8&#65533;E@Dp&#65533;S&#65533;&#65533;Z&#65533;eB&#65533;UX&#65533;D&#65533;&#65533;BO/`&#65533;"&#65533;(&#65533;,&#65533;&#65533;E0Fx(&#65533;{-&#65533;&#65533;*&#65533;<&#65533; 
h&#65533;x[&#65533;;Hjj&#65533;j&#65533;t&#65533;O&#910;w&=&&#65533;&#65533;L&#65533;eru<9&#65533;&#65533;,h&#65533;`_&#65533;&#65533;&#65533;&#65533;&#65533;&#65533;&#65533;y&#2002;&#1765;&#65533;.N5e&#65533;k&#65533;3&#65533;&#800;1&#65533;)T&#65533;8&#65533;P&#65533;.W&#65533;r&#65533;*m&#1721;|&#65533;&#65533;&#65533;&#1387;[4&#65533;&#65533;\&#65533;R&#65533;K&#1307;2S&#65533;&#65533;sJ&#65533;*B|&#65533;hp&#65533;
&#65533;C&#65533;&#65533;&#65533;Y&#65533;uU&#65533;Z 9&#65533;&#65533;&#65533;&#65533;D~&#65533;&#65533;&#65533;&L0Z&#65533;&#65533;&#65533;sc>&#65533;&#65533;)B5CzP&#65533; &#65533;B&#65533;3&#65533;&#65533;A&#65533;&#65533;&#65533; &#65533; &#65533;,&#65533;&#65533;Y&#65533;? p&#65533;4&#65533;&#1322;W&#65533;.&#65533;F&#65533;&#65533;&#65533;&#65533;y{wk&#1518;R&#65533;b&#65533;&#1205;&#65533;T&M&#65533;Hq&#65533;&#65533;LI&#65533;g&#65533;&#65533;I&#65533;P&#65533;n&#65533;jej&#65533;Oq&#33333;&#65533;*&#65533;&#65533;`&#65533;&#65533;Es&#65533;&#65533;U&#65533;&#65533;e&#65533;&#65533;&#65533;,&#65533;T^&#65533;&#65533;0&#65533;0T&#65533;&#65533;&#65533;&#65533;&#65533;
Y8&#65533;&#65533;&#65533;$&#65533; j-&#65533;J:d&#65533;&#65533;$&#65533;&#1537;&#65533;&#65533;&#65533;&#65533;?&#65533;&#65533;&#1477;2@ A,&#65533;d&#65533;&#65533;&#65533;, &#65533;e&#65533;&#65533;&#65533;@&#65533;q&#65533;&#65533;?&#65533;&#65533;F&#65533;h&#65533;&#65533;&#65533;#&#65533;&#65533;)&#65533;&#65533;&#65533;&#65533;/&#65533;&#65533;b-&#65533;&#65533;"&#65533;;&#65533;|$&#65533;p&#65533;hb&#404;&#65533;t&#65533;IHgl&#65533;&#65533;c&#65533;1(&#65533;&#65533;&#65533;&#65533;(&#65533;&#65533;&#65533;&#65533;e&#65533;&#65533;&#65533;x&#1768;&#65533;4&#65533;&#65533;&#1163;+F&#65533;&#65533;+&#65533;&#65533;&#65533;&#65533;kp&#65533;"_&#65533;&#65533;S@A&#65533;z&#65533;&#65533;X&#65533; ~D&#65533;&#65533;&#65533;&#65533;Qs&#65533;A&#65533;|&#65533;&#65533;_|&#65533;&#65533;&#65533;&#65533;&#65533;P&#65533;&#65533;&#65533;X%&#65533;&#546;@&#570;f&#65533;&#65533;&#65533;&#65533;&#65533;i=&#65533;&#65533;kj&#65533;&#65533;&#65533; &#65533;!K-&#65533;&#65533;2&#65533;&#65533;&#65533;&#65533;&#65533;o&#65533;&#65533;&#65533;P2&#65533;&#65533;b)&#65533;&#65533;&#65533;	I&&#1650;&#65533;-&#65533;&#65533;&#65533;&#65533;)q&#65533;&#65533;	&#65533;&#65533;&#65533;u&#65533;&#65533;R&#65533;(&#65533;&#65533;2&#65533;+&#65533;t&#205;&#65533;&#65533;tL+&#65533;$&#65533;J.&#65533;"&#65533;&#65533;&#65533;&#65533;&#65533;!S&#65533;2&#65533;+}&#65533;&#65533;&#65533;&#65533;&#65533;t&#65533;A*\&#65533;U&#277;H"X`&#65533;"Z&#1297;u&#65533;qG&#65533;&#65533;|&#65533;x\&#65533;^?&#65533;pC&#65533;&#65533;(@<&#65533;&#65533;&#65533;&#65533;&#65533;&#65533;&#65533;-&#65533; &#65533;I+&#65533;&#65533;h&#65533;&#65533;&#65533;
&#1394;&#65533;,&#65533;&#65533;Hu&#65533;,'Vrr&#65533;&#65533;&#65533;&#65533;&#65533;&#65533;&&#65533;&#65533;Q&#65533;&#65533;|J(&#65533;&#65533;!H&#65533;=&#65533;b]&#65533;&#65533;&#65533;&#65533;K.&#65533;&#65533;W5q~L!el&#65533;(&#65533;p&#65533;&#65533;.&#65533;&#65533;
+q&#65533;
&#65533;" &#1090;`p&#65533;&#65533;	h&#65533;&#65533;PD&#65533;F+`q&#65533;Z;Da&#65533;Zq&#65533;,&#65533;3~&#65533;&#65533;x&#65533;`&#65533;&#65533;x&#65533;?&#65533;&#65533;&#65533;&#65533;LV&#1644;E&#65533;&#65533;&#65533;K+&#65533;&#65533;&#65533;DC&#65533;&#65533;U&#65533;R&#65533;.J&#65533;&#65533;u'&#65533;L)&#65533;&#65533;&#1818;A&#65533;&&#597;&#65533;&#65533;dD&#65533;&#65533; &#65533;&#65533;!&#65533;t&#65533;&#65533;&#65533;wD&#65533;&#65533;J+&#65533;Dc&#65533;-JmQ&#65533;&#65533;/&#65533;&#65533;&#1824;&#65533;>H&#65533;&#65533;`&#65533;+&#65533;&#65533;}&#65533;\(&#65533;&#65533;&#65533;&#65533;H&#65533;&#65533;D&#65533;&#65533;D&#65533;^CxP&#65533;;&#65533;&#65533;/z`&#65533;N&#65533;&#65533;&#65533;&#65533;>&#65533;&#65533;n&#65533;!&#65533;f &#65533;
&#65533; &#65533;"&#65533;&#65533;E8&#65533;&#535092;  &#65533;4&#65533;&#65533;&#65533;&#65533;<&#65533;,d&#65533;&#65533;U&#65533;&#65533;,b&#65533;&#65533;%u&#65533;&#65533;&#65533;&l!&#65533;&#65533;}O$&#65533;0&#65533;&#65533;`
2&#65533;&#65533;L&#65533;(S&#65533;>1A&#65533;"uR&#65533;)&#65533;&#65533;>&#65533;Ap]&#65533;E/T&#1099;A "PkxB&#65533;&#65533;&#65533;&#65533;&#65533;&#65533;)&#1424;&#65533;/ &#65533;*&#65533; D<&#65533;&#65533;` .&#65533;&#65533;t&#65533;:D&#65533;&#65533;&#65533;&#65533;&#65533;&#65533;&#65533;P~&#65533;P&#65533;l&#65533;3	&#65533;w7&#65533;!&#65533;&#65533;&#65533;	&#65533;&#65533;<&#65533;&#65533;f&#65533;&#65533;2&#65533;BYQ&#65533;&#65533;&#1320;GO&#65533;"&#65533;&#65533;&#65533;&#65533;l&#65533;&#65533;N&#65533;d&#65533;&#65533;D'&#65533;g&#65533;M&#65533;&#65533;`&#65533;&#65533;uFa
P&#65533;&#65533;&#65533;(&#65533;s&#65533;D&#65533;!bt&#65533;&#144;&#65533;A&#65533;&#65533;&#65533;&#65533;&#65533;}&#65533;&#65533;X&#65533;&#65533;C"T&#65533;&#65533;C&#65533;A
kp&#65533;&#65533;^&#65533;
@ &#65533;&#65533;P+
&#65533;`@\&#65533;
n`&#65533;G@b&#65533;&#65533;&#65533;&#65533;&#65533;&#65533;&#65533;&#65533;eT&#65533;R&#65533;&#65533;v',D&#65533;&#65533;?&#65533;Le&#65533;&#65533;&#1186;a&#65533;&#65533;|ik &#65533;&#65533;&#65533;
~0E)&#65533;&#65533;&#65533;ZP&#65533;&#428;&#65533;O&#65533;&#65533;	&#65533;l&#65533;VB2&#65533;&#65533;2&#65533;&#65533;\&#65533;E&#65533;&#65533;M_&#65533;&#65533;&#65533;x&#65533;a
~&#65533;b_(C&#65533;&#65533;&#65533;F&#65533;]0&#65533;&#65533;&#65533;&#65533;&#65533;&#65533;s"\!Dp&#65533;
k8+V&#65533;D,b&#65533;`&#65533;2&#65533;a&#65533;U&#65533;&#65533;XD&#65533;@f4&#65533;/1&#65533;&#65533;E#*&#65533;&#65533;&#65533;f7&#65533;@|&#65533;a&#65533;.x&#65533;&#65533;&#65533; 0#&#65533;( W0=-jJC "j&#65533;&#65533;&#65533;(&#65533;1&#65533;&#65533;,&#65533;&#1240;&#65533;E,&#65533;&#1545;&#65533;&#65533;A&#65533;c[I(|&#65533;6T&#65533;&#65533;mt&#65533;(&#928;&#65533;^&#65533;&#65533;Dt@&#65533;A&#65533;&#65533;&#65533;LDD1.L!a&#65533;&#65533;&#65533;WG&#65533;&#65533;|&#65533;&#65533;
&#65533; &#65533;E8B&#65533;&#65533;&#65533;"&#65533;&#65533;&#65533;G8b&#65533;&#65533;	G4&#147;&#65533;zh]&#65533;.z&#65533;M&#65533;&#65533;&#65533;&#65533;&#65533;&#65533;r&#65533;"&#65533;&#65533;4&#65533;a)S&#65533;&#65533;&#65533;&#65533;@ hP&#65533;Z&#65533;&#65533;H 2&#65533;U &#65533;KS&#65533;&#65533;K&#65533;)1skL%Sr&#65533;&#1172;&#65533;&#65533;L4&#65533;&#65533;&#65533;&#65533;&#65533;.&#65533;&#65533;Mn\U&#65533;&#65533;0&#65533;B&#1316;&#65533;e CR&#65533;&#65533;_&#785;
&#65533;a&#65533;p&#65533;&#65533;&#65533;aA|]E&#65533;&#65533;8+&#65533; uX{:&#65533;&#65533;,v&#65533;&#65533;!f;$B&#845; &#65533;<&#65533;l&#65533;.x&#1556;&#65533;|@&#65533;&#65533;&#65533;&#65533;0&#65533;)&#65533;&#65533;P&#65533;x/&#65533;&#65533;K5&#65533;R^qx &#65533;&#65533;i`&#65533;P&#65533;&#1431;&#324;b,&#65533;&#65533;	N&#65533;&#65533;$&#1767;&#65533; 69&#65533;Ac0&#65533;&#65533;&#400;4&#65533;g(&#65533;&#65533;&#65533;&#65533;&#65533;&#65533;&#65533;&#65533;&#517;&#65533;&#65533;U5r-O&#65533;&#65533;:&#65533;@&#65533;C&#65533;&#173;`&#65533;*&#65533;f!
^&#65533;&#49160;?$&#65533;&#65533;&#65533;&#65533;&#65533;&#65533;&#65533;F&#65533;a&#65533;&#65533; &#65533;Hu&#65533;&#65533;&#65533;>&#65533;A&#65533;&#65533;&#65533;&#65533;&#65533;&#65533;&#65533;jay&#65533;&#65533;&#65533; 0 &#65533;&#65533; Z*Z&#65533;#&#65533;i&#65533;&#65533;H#`
_4f&#65533;1&#1775;S#]S&#65533;&#65533;H&#65533;Efn&#65533;KMC&#65533;&#1028;14a&#65533;]&#1666;&#65533;&#65533; k*&#65533;;&#65533;(&#65533;\.&#65533;&#65533;`p&#65533;&#65533;0&#65533;'&#65533;&#65533;&#65533;&#65533;&#65533;&#65533;&#65533;? &#65533;~&#65533;A&#65533;&#65533;&#65533;b&#65533;X&#65533;2&#65533;&#65533;&#65533;7&#65533;,&#65533;&#65533;(&#65533;;&#65533;	&#65533;88U&#65533;05&#65533;&#65533;&#65533;C&#65533;l p&#65533;&#65533;&#65533;&#961;&#65533;!&#65533;&#65533;g&#65533;&#65533;&#65533;&#65533;&#65533;&#65533;&#65533;w&#65533;&#65533;pY&#628;4&#65533;!f&#65533;0
&#65533;&#65533;&#65533;j}&#65533;&#65533;&#65533;&#65533;&#65533;&#65533;S&#65533;&#65533;$A&#65533;)P&#65533;T&#65533;&#65533;46u&#65533;&#65533;	P&#65533;&#65533;	[&#65533;&#65533;0&#65533;.&#65533;&#65533;&#65533;&#65533;&#65533;&#65533;&#65533;0&#65533;n&#65533;y"&#65533;&#65533;&#65533;Aa4&#65533;&#65533;&#65533;&#65533;n@&#65533;x,&#65533;a&#65533;&#65533;&#162;&#65533;g&#65533;&#65533;# &#65533;_E&#524;&#65533;a&#65533;(p&#65533;&#65533;&#65533;\&#65533;&#65533;$ &#65533;` &#65533;M+u(&#65533; E&#65533;&#65533;&#65533; &#65533;&#65533;&#65533;&#65533;&bA@\&#65533;&#65533;&#65533;&#65533;&#65533;")H!E&#65533;k&#984;&#65533;&#65533;H&#65533;&#65533;1l&#65533;&#65533;E&#421;&#65533;&#65533;	&#65533;&#65533;&#65533;4A4h&#65533;&#65533;!&#65533; &#65533;@&#65533;^&#65533;&#65533;}X
&#65533;X
!&#65533;&#65533;p&#65533;&#65533;T"&#65533;D	&#65533;&#65533;&#65533;#&#65533;B0&#535;
6]dA<$4&#133;&#65533;&#65533;P@&#65533; F&#65533;&#65533;b&#65533; &#65533;&#65533;	&#65533; &#65533;&#65533;&#65533;&#65533;&#65533;&#65533;&#65533;&#65533;|&#65533;&#65533;&#65533;&#65533;&#65533;_&#65533;&#65533;&#1165;t&#65533;&#65533;&#65533;&#65533;?&#65533; (&#65533;8 &#2001;&#166;&#863;&#65533;e&#65533;&#65533;P&#65533;&#65533;&#280;&#65533;&#65533;&#65533;&#65533;&#65533;&#65533;&#65533;-|Bp\&#65533;a &#65533;!A&#65533;&#65533;&#65533;&#65533;]=&#65533;@`H&#65533;&#65533;A&#65533;&#65533;&#65533;=M[[h &#1281;$$&#65533;_&#65533;^&#65533;=%&#65533; D"&#65533;A(BM_&#65533;@&#65533;$&#65533;)&#65533;&#65533; &#991;&#65533;&#65533;@&#65533;&#65533;&#65533;]&#65533; ~&#65533;@<!&#65533;Ea&#65533;&#65533;ih&#65533;&#65533;&#65533;-&#65533;84&#65533;,h&#65533;&#65533;&#65533;&#2022;I&#65533;&#65533;HI&#65533;|&#65533;&#65533;&#65533;&#65533;&#65533;&#65533;&#65533;&#65533;&#65533;&#65533;A&#65533;&#65533;&#65533;4&#65533;&#65533;&#65533;&#65533;&#65533;1A&#65533;&#65533;&#65533;&#65533;&#65533;Dp"&#65533;&#65533;&#65533;&#65533;P&#65533;&#65533;&#65533;&#65533;&#65533;&#65533;3@&#65533;&#65533;&#65533;"&#65533;+&#65533;&#65533;&#65533;?&#65533;&#65533;&#65533;+&#65533;A	&#65533;&#65533;"&#268;A&#65533;&#65533;"I&#65533;b&#65533;P&#65533;&#65533;&#65533;&#65533;&#65533;&#65533;i&#866;@&#65533;&#65533;&#65533;&#65533;&#65533;j&#65533;-4I2(&#65533;/d&#65533;.&#65533;TnY&#65533;&#65533;i&#65533;RUQ&#65533;!6&#65533;a&#65533;i&#65533;4&#65533;AP#&A&#65533;5&#65533;&#65533;d0AO"&#65533;&#65533;&#65533;	&#65533;Z&#65533;h@&#65533;Y&#65533;#@9\&#65533;38&#65533;!&#65533;A&#65533;&#65533;#&#65533;B0&#65533;#+ &#65533;&#65533;V&#65533;&#65533;EYx&#65533;&#65533; 'j]&#65533;\bL&#65533;)&I-F+&#65533;T&#65533;&#65533;b&#65533;&#65533;e&#65533;&#65533;&#65533;]&#65533;	@&#65533;&#65533;,v&#65533;l$G&&#65533;.DJq&#65533;) &#65533;2&#65533;C2&#65533;B2&#65533;n&#65533;&#149;h2j&#65533;E&#65533;49&#65533;RqIt	5&#65533;&#65533;&#65533;&#65533;Ztt0A&#1569;&#65533;&#65533;&#284;@SP&#65533;l&#65533;UA&#65533;&#65533;08CB!&#65533;*L>&#65533;B&#65533;&#65533;&#65533;#&#65533;A	&#65533;$8B&#65533;&#65533;%"?j&#65533;4 &#65533;&#65533;&#65533; &#65533;[&#65533;&#65533;faIu&#65533;&#65533;&#65533;&#65533;&#65533;&#65533;E&#65533;&#65533;@&#65533;&#65533;4&#65533;&#65533;f&#65533;&#65533;&#65533;&#65533;&#65533;&#688;&#65533;&#65533;&#65533;.&#65533;&#65533;C	8(&#65533;.&#65533;B)t'&#65533;&#65533;&#65533;&#65533;&#65533;^&#65533;&#65533;&#65533;)&#65533;M&#17217;&#65533;&#65533;&#1572;&#65533;A&#65533;&#65533;&#65533;&#65533;&#65533;7&#65533;Q@&#65533;&#65533; P&#65533;&#1031;	&#65533;!&#65533;&#65533;&#65533;#&#65533;&#65533;*&#65533;&#65533;LA!B"&#65533;&#1600;&#65533;A&#65533; B&#855;&#65533;H#8&#65533;X&#65533;A4&#65533;&#65533;&#65533;&#65533;&#65533;f1d&#65533;&#65533;L&&#65533;&#65533;RZ,
&#65533;&#65533;`&#65533;?(&#65533; &#65533;y&#560160;'&#65533;&#65533;&#65533;h &#65533;&#65533;-&#65533;&#65533;l4&#65533;7 F&#1538;&#65533;&#65533;J&#65533;&#65533;DI&#65533;&#65533;&#65533;&#171;&#65533;A&#65533;Anf|BK&#65533;K(&#65533;&&#65533;&#65533;d&#65533;p&#65533;(&#65533;&#65533;"&#65533;Z&#65533;&#65533;*&#65533;&#65533;xDA$H&#65533;&#65533;"&#65533;c#&#65533;$L"Ee&#65533;U&#65533;&#65533;@&#65533;&#65533;&#65533;&#65533;&#65533;P'C&#65533;&#65533;&#65533;)&#65533;&#65533;aw&#65533;&#65533;&#65533;[J-&#65533;&#65533;5&#65533;@&#65533;&#65533;&#65533;l&#65533;8&#65533;&#65533;;&#65533;B2p2&#65533;:&#1538;~)&#65533;&#65533;&#65533;&#65533;d&#65533;&#65533;&#65533;M
&#65533;  &#65533;&#65533;&#65533;&#65533;&#65533;&#65533;tAPZ&#65533;(&#65533;B &#65533;&#65533;&#65533;&#769;&#65533;&#65533;DB&#65533;&#65533;&#65533;&#1409;&#65533;&#65533;&#65533;&#65533;&#65533;~&#65533;E"&#65533;&#65533;#&#65533;&#65533;&#65533;}&#65533;&#65533;&#43035;^T&#65533;B^&#65533;\&#65533;&#65533;&#65533;V_&#65533;&#65533;[&#65533;&#65533;&#65533;&#65533;&#1888;&#65533;*D&#65533;&#65533;&#1426;.
&#65533;?`&#65533;&#65533;B/&#65533;j2 &#65533;.&#65533;;&#65533;&#65533;-xH&#65533;$e&#65533;'&#65533;&#65533;&#65533;d&#65533;d6&#65533;a&#65533;u&#65533;|&#65533;&#65533;&#65533; t&#65533;(&#65533;&#65533;&#65533;&#65533;&#65533;#&#65533;&#159;&#65533;&#65533;a&#65533;# &#65533;&#65533;&#65533;&#65533;\&#65533;\&#65533;A&#65533;!&#65533;#d%>b[%&#65533; &#1029;&#65533;&#65533;L &#65533;&#65533;%&#65533;&#65533;&#65533;-&#65533;&#65533;+Yg&#65533;&#65533;&#65533; &#65533;&#65533;&#65533;&#682;&&#65533;-)iA&#65533;&#65533;&#65533;&#65533;E&#65533;2&#65533;&#65533;<&#65533;jnM&#65533;&#65533;d&#65533;&#65533;&#65533;I&#65533;d&#65533;&#65533; G&#65533;&#65533;)&#65533;&#65533;D+&#65533;&#187;B7&#65533;A&#65533;&#65533;"&#65533;(X
$&#65533;)&#65533;&+&#65533;B0&#65533;&#65533;}9&#183;B&#65533;:&#65533;$&#65533;A$&#65533;&#65533;"&#65533;A#&#65533;&#65533;&#1273;&#65533;&#65533;5&#65533;" &#1245;Eb&#65533;&#65533;&#65533;&#65533;@u&#65533;H+&#65533;T+&#65533;5&#65533;&#65533;Z&#65533;&#65533;&#65533;|_&#65533;&#1866; &#1610;&#65533;j&#65533;&#65533;j&#65533;
8&#65533;&#65533;*l&#65533;&#65533;-&#65533;7&#65533;;&#65533;B(lBqPf,&#65533;B&#65533;$&#65533;&#65533; G&#65533;&#65533;&#65533;f&#65533;&#65533;&#65533;A&#65533;&#65533;&#65533;R&#65533; &#65533;u&#65533;,&#65533;+&#65533;&#65533;!&#65533;,5 &#65533;3T&#65533;_9>&#65533;r. &#65533;Y&#65533;&#65533;&#65533;~5"&#65533;(?&#65533;#]Xj &#65533;&#65533;&#65533;J&#65533;).Xu&#65533;&#65533;f&#65533;%*
&#65533;&#65533;&#65533;_&#65533;$@-&#65533;&#65533;&#65533;&#65533;&#65533;`&#65533;V 8 &#65533;&#65533;&#65533;k&#65533;&#65533;.I1&#65533;&#65533;&#65533;*&#65533;&#65533;&4Q&#65533;&#65533;'d&#65533;&#65533;&#65533;&#6805;&#65533;O&#65533;&#65533;&#65533;&#65533;&#65533;(P^RBmW!&#65533;!&#65533;&#65533;*4R#&#65533;&#65533;!,&#65533;&#65533;/4Tq`En&#65533;ZA&#65533;jA	&#65533; &#540;&#65533;:B&&p&#65533;.o&#678;&#65533;@&#65533;&#65533;a@p)&#65533;&#65533;j&#65533;Wp&#65533;&#65533;bhu&#65533;&#65533;%&#1005;o&#65533;"x&#65533;&#65533;&#65533;R&#65533;Y-&#65533;.&#65533;&#65533;<&#65533;*lI&&#65533;-)l&#1866;&#65533;)&#65533;p&#65533;&#65533;pp&#65533;&#65533;&#1489;&#65533;A&#65533;)&#65533;&#65533;&#65533;dk &#65533;A&#65533;&#65533;&#65533;&#65533;Q&#65533;B0 4P4 ]Y${&#65533;A&#65533;h&#65533;4&#65533;p&-&#65533;X6&#65533;&#65533;c&#65533;Y&#65533;T&#65533;&#65533;&#65533;@&#65533;e}&#519; &#65533;u&#65533;k,&#65533;[&#65533;&#65533;&#65533;&#65533;&#65533;g}_(&#65533;&#65533;&#65533;T&#65533;T  l&#65533;&#65533;,&#65533;&#65533;&#65533;@,2&#65533;C>&#65533;&#65533;:n)|&#65533;&&#65533;&#65533;7&#65533;BG#r&#65533;&#65533;&#65533;&#40170;&#65533;X&#65533;&#65533;YU^&#65533;5&#1971;&#65533;&#65533; &#65533;^"8""&#65533;38C&#65533;&#65533;_*d }E&#65533;1&#65533;&#65533;|Y$,&#65533;&#65533;&pb&#65533;7-$&#65533;K&#65533;|&#65533;[K&#65533;q&#65533;&#65533;c&#65533;Hh!&#65533;`&#65533;&#65533;&#65533;&#65533;&#65533;0&#65533;&#65533;&#65533;4.
 &#1024;t&#65533;F-&#65533;_N&#65533;&#65533;-&#65533;&#65533;&#65533;&#65533;7&#65533;K&#65533;n&#65533;:&#65533;6&#65533;&#65533;&#65533;]2&#65533;+5.&#257;&#65533;&#65533;ovA Y)&#65533;A&#65533;&#65533;,!&#1281;&#65533;&#65533;0&#65533;&#65533;+&#65533;&#65533;}&#65533;+&#65533;&#65533;&#65533;+ HB&#65533; &#1098;&#65533;'&#65533;&#65533;E&#65533;&#65533;&#65533;I?&#65533;2_&#65533;T@H&#65533;t&#65533;n]J&#65533;&#65533;&#65533;&#65533;cO&#65533;`(&#65533;&#65533;&#65533;7&#65533;T&#65533;&#65533;4&#65533;Fah&#65533;@&#65533;.&#65533;B)5!&#65533;&#963;<&#65533;1\&#65533;Ec&#65533;j&#65533;^c&#65533;&#65533;B6f(|	&#65533;QXmAXq&#65533;&#65533;l&#65533;|&#65533;"&#65533;*&#65533;_	}&#65533;&#65533;B"&#65533;@&#65533;&#65533;Z&#65533;A e&#65533;>&#65533;$f&#65533;&#65533;]HB&#65533;&#65533;&#65533;&#1856;&#65533;7u
Kc&#65533;&#65533;\&#65533;^
&#65533;&#65533;&#65533;&#65533;.&#65533;j&#65533;4&#65533;&#65533;]h&#65533;t&#65533;}XtA!&#65533;/&#65533;B&#65533;&#1666;.&#65533;&#65533;-DD>&#771;8&#65533;8&#65533;B&#65533;>o&#65533;&&#65533;&#65533;.&#65533;BU&#65533;&#65533;a&#65533;&#65533;&#65533;/l8&#410;X&#65533;a&#65533;&#65533;#&#65533;l&#65533;&#65533;@&#65533;&#65533;zA<A&#65533;{&#65533;o08&#65533;&#32781;&#65533;&#65533;@HB\&#65533;e"sj&#65533;&#624;&#1625;i&#65533;2&#65533;&#65533;a&#65533;&#65533;&#65533;(g-&#65533;\&#65533;&#65533;&#65533;c&#65533;&#65533;l3&#65533; &#65533;&#65533;&#65533;jiv&#65533;D&#65533;L@*&#65533;B)&#65533;&#146;X&#65533;&#65533;CD@/7*&#65533;Q&#409;A'I&#65533;&#65533;&#65533;&#65533;`&#65533;&#65533;d&#65533;&#65533;ij&#65533;Xm&#65533;&#65533;&#65533; &#65533;&#65533;&#65533;}B&#65533;&#65533;^\L&#65533;$&#65533;&#65533;&#65533;&#65533;&#65533;v+&#65533;&#65533;`A&#65533;&#65533; m&#65533;H?$&#65533;&#65533;$`A&#65533;&#769;H &#34386;'&#65533;f&#65533;+&#65533;&#65533;&#65533;&#65533;D&#65533;&#65533;]&#65533;t&#65533;&#65533;_&#65533;&#65533;fQ&#65533;zr$&#65533;&#65533;&#65533;*&#65533;&#65533;&#65533;0-&#65533;B)x&#65533;;&#65533;<lr&#1090;&#65533;k&#1240;4a&#65533;?'&#65533; &#65533;a&#65533;uA&#65533;&#65533;&#1708;&#65533;wM"&#65533;&#65533;&#65533;&#65533;|&#65533;&#65533;B&#65533;&#65533;&#65533;2rN[&#572;E8[`&#65533;(R&#65533;&#65533;A&#65533;&#65533;E$&#65533;&#65533;&#65533;Id&#65533;&#65533;TAHB`	H &#65533;&#65533;&#65533;#6&#65533;69c&#65533;&#65533;w&#65533;&#65533;c0@gXyi&#65533;&#65533;}&#65533;Ku9&#65533;&#65533;|&#65533;K&#65533;CA!&#65533;&#65533;hW:&#65533;&#65533;'&#65533;&#65533;8,&#65533;9&#65533;&#65533;1&#65533;&#65533;&#65533;2&#65533;&#65533;&#65533;m5&#65533;&#65533;{&#65533;ZB!&#65533;&#65533;&#65533;&#65533;&#65533;P&#65533;&#65533;) &#65533;!@=T&#65533;T&#65533;!!g&#65533;&#65533; &#65533;F&#65533;@&#65533;&#34856;v&#65533;&#65533;&#608;ZHB`&#65533;&#65533;5d&#65533;&#65533;&#65533;&#65533;&#65533;&#65533;&#65533;&#65533;&#65533;h&#65533;]&#65533;=X&#65533;&#11924;&#65533;&#65533;&#503;7&#65533;&#65533; &#65533;Jn&#65533;&#65533;<.&#1693;&#65533;&#65533;@&#65533;&#65533;'rN&#65533;6)l&#65533;.&#65533;&#65533;i&#65533;&#65533;4&#65533;*&#65533;A&#65533;&#65533;&#65533;,&#65533;&#65533;ML&#65533;&#65533;f&#65533;&#65533;&#65533;i&#65533;&#65533;&#65533;A!&#65533;Q&#65533;&#65533;&#65533;&#65533;!5q-&#65533;B&#65533;&#65533;@&#5350;&#65533;:&#65533;&#65533;&#65533;&#65533;&#65533;
&#65533;&#65533;&#65533;o.&#65533;&#65533;&#65533;&#65533;JBh&#65533;&#65533;y&#1792;&#65533;v&#65533;W&#65533;j&#65533;4d&#65533;&#65533;&#65533;=&#65533;d&#65533;&#65533;&#65533;&#65533;L&#65533;g&#65533;&#65533;y&#65533;&#65533;T|(&#65533;B&#65533;8&#65533;&#65533;&#65533;&&#65533;&#65533;&#65533;&#65533;jwCL&#65533;&#65533;&#65533;&#65533;k&#65533;A&#65533;&#1361;&#65533;&#65533;&#65533;&#65533;&#1606;&#65533;&#65533;gv@&#65533;&#65533;&#663;*X&#65533;^&#65533;R5&#65533;!D&#65533;&#65533;&#65533;A&#65533;g&#65533;)|T%&#65533;&#65533;N&#65533;0QV&#65533;&#65533;ACd&#65533;0Xx&#32801;CK&#65533;:&#65533;&#65533;$&#65533;&#65533;F0Zpj&#65533;&#65533;&#65533;	@$H&#65533;!&#65533;&#65533;&#65533;"&#65533; @@`p&#65533;AU&#65533;&#65533;;@&#65533;&#65533;&#65533;  &#65533;;&#65533;lY&#65533;g&#1126;U&#65533;&#65533;&#65533;Y &#65533; &#672;R&#65533;H&#65533;&#65533;e&#65533;V&#65533;P&#65533;6&#65533;&#65533;&O&#65533;<y&#1164;&#65533;&#65533;L2q&#65533;
&#65533;&&#65533;+Q&#65533;&#1932;&#1116;	&#65533;4H&#65533;4y&#65533;&#65533;&#65533;&#65533;A&#65533;&#65533;&#65533;2E
&#65533;/S&#65533;|#&#65533;&#65533;')\&#65533;8&#65533;&#65533;&#65533;&#65533;0&#65533;&#65533;&#65533;G?&#65533;h&#65533;&#65533;NMIY&#40977;t3&#65533;&#65533;0<~&#65533;&#65533;T&#1122;&#65533;85&#65533;4*T&#65533;"x&#65533;5&#65533;S&#65533; &#65533;m}&#65533;&#65533;&#65533;e
V@&#65533;&#65533;p@&#65533;&#65533;&#65533;Rd&#65533;&#65533;YJ&#65533;&#65533;Pn&#4509;&#65533;&#65533;A'&#65533;F	E&#65533;29&#65533;@R&#65533;&#65533;Q&#65533;H&#65533;&#65533;-&#65533;H&#65533;3&#912;&#65533;&#65533;\\%&#65533;/VC&#65533;&#65533;)&#65533;p&#65533;%hX"&#65533;R&#1568;&#65533;&#1312;6|.$v&#65533;@dr&#590;&#65533;$&#65533;&#65533;,&#65533;x.&#65533;*z&#65533;AK&#65533;&#65533;&#65533;&#65533;;&#65533;&#65533;ZJ &#65533;"&#65533;<&#65533;&#1546;&#65533;&#65533;[&#65533;&#65533;P`+&#65533;&#65533;# &#65533;;&#65533;&#819;&#65533;&#65533;&#65533;3 &#65533;$&#65533;PH)&#65533;PS&#65533;&#276;PF&#65533;&#65533;&#65533;q'&#65533;\PQ&#65533;isF&#65533;i&#65533;&#65533;&&#65533; 5	%&#65533;H&#65533;PTi&#65533;&#65533;2&#65533;&#65533;&#65533;U$L@B
)N`!Zh&#65533;N8!&#65533;^&#65533;M&#65533;&#65533;&#65533;!&#65533;(&#65533;&#65533;PN&#65533;: &#65533;)&&#65533;dbI&#65533;&#65533;R&#65533;*&#65533;&#65533;&#65533;:-}&#65533;;&#65533;&#65533;@<&#65533;&#65533;3`&#65533;1&#65533;&#65533;&#65533;po&#65533;&#65533;&#65533;z&#65533;;&#65533;&#65533;&#65533;&#65533;&#65533;&#65533;
+&#65533;Np#&#65533;P,&#342;E6&#65533;PL&#37277;y&#65533;&#615;&#65533;s&#65533;a&#1112;t&#65533;G&#65533;&#65533;&#65533;q%Au&#65533;$&#65533;(d&#65533;@&#65533;&#65533;B&#168;u&#65533;&#65533;8&#65533;&#65533;\[P&#65533;	.&#65533;&#65533;&#65533;&#65533;j&#65533;&#65533;&#65533;&#65533;&#65533;&#65533;0&#65533;#?a&#65533;&#65533;'&#65533;x&#65533;&#65533;jq&#65533;&#65533;l&#65533;&#65533;o%&#65533;&#65533;&#65533; &#65533;@\ &#65533;"&#65533;&#65533;&#65533;&#65533;*`&#65533;&#65533;&#65533;L`&#65533;w&#65533;o>&#65533;&#65533;m&#65533;m&#65533;&#65533;&#65533;&#65533;BP&#65533;E&#65533;]tYt&#65533;P@&#65533;e&#65533;v&#65533;&#65533;y&#65533;q&#65533;&#65533;&#65533;&#65533;&#65533;y&#65533;y%b&#65533;&#65533;9'&#65533;3&#65533;&#65533;&#65533;VZ)&#65533;.&#65533;&#35029;@P&#65533;&#65533;&#1466;&#65533;&#65533;+p|&#65533;.t&#65533;&#1349;'&#65533;&#65533;#?&#65533;`r&#65533;E&#65533;\&#65533;8;b&#65533;%IN&#1186;&#65533;0&#65533;&#65533;A&#43587;&#65533;&#65533;&#65533;&#65533;:\&#65533;&#65533;`&#65533;&#65533;]&#65533;&#65533;&#65533;]&#65533;[^&#65533;&#65533;.&#65533;&#1975;&#65533;&#65533; &#65533;(d@Zv&#65533;epd&#65533;3F&#65533;&#65533;w&#65533;9&#65533;&#65533;twx&#65533;C&#65533;&#65533;xB&#65533;AT&#65533;&#65533;[(C F&#65533;&#65533;&#65533;F/&#65533;7|!/&#65533;&#65533;V&#65533;&#65533;&#65533;&#65533;.&#65533;B&#65533;P;,&#65533;8D$&#65533;&#65533;;&#65533;&#65533;&#65533;&#65533;CG&#65533;P&#65533;&#65533;U&#65533;PK	&#65533;&#65533;@&#65533;yE&#65533;Pp&#65533;X{&#65533;I&#1498;&#1459; &#65533;&#65533;),t&#65533;&#65533;&#65533;&#65533;&#65533;&#65533;&#65533;&#65533;&#65533; t&#65533;&#65533;BA&#65533;[&#65533;b&#65533;H&#65533;_>&#65533;&#65533;m(&#65533;&#65533;&#65533;=
hx&#785;&#65533;pE&#65533;S&#65533;28&#65533;#&#65533;&#65533;P&#65533;S&#65533;"&#65533;&#65533;p#&#65533;-&#65533;9&#65533;mp&#65533;)x!&#65533;&#65533;&#65533;&#65533;
&#65533;&#65533;&#65533;&#65533;&#65533;&#465;&#65533;&#65533;-]G&#659;Z	&#65533;R5&#65533;&#65533;&#65533;KG&#65533;&#65533;&#65533;&#65533;&#65533;>i&#65533;{XY 0&#65533;&#65533;+&#65533;&#65533;&#275;&#65533;&#65533;&#1191;&#65533;!&#65533;&#65533;&#65533;&&#65533;o&#65533;b@&#65533;2/x&#65533;st#&#65533;&#65533;&#65533;<&#65533;Q&#65533;r&#65533;&#65533;p&#65533;+&#11269;&#65533;&#65533;&#65533;&#65533;&#65533;Q&#65533;&#65533;&#65533;&#65533;&#65533;&#65533;@&#51504;&#65533;&#65533;&#65533;&#65533;8&#65533;&#65533;&#65533;&#65533;&#65533;)D&#65533;	T@!l&#65533;6&#65533;.&#65533;u&#65533;&#65533;'&#65533;@&#65533;&#65533;x!%:&#65533;&#65533;&#65533;
&#65533;&#65533;&#65533; N-k&#1833;h&#65533;&&#65533;$&#65533;~:&#65533;&#65533;&#65533;vme,&#65533;&#65533;&#65533;I&#65533;7&#65533;&#65533;' @ &#65533; &#65533;3d&#65533;&#65533;&#65533;2h&#65533;&#65533;3~B&#65533;&#65533;F4&#65533;q&#65533;&#291;&#65533;&#65533;f9&#65533;AC&#65533;A&#65533;z,g&#65533;&#1049;-0&#65533;&#65533;p&#65533;
U&#65533;&#65533;V8Al`&#65533;+I&#65533;PgQ&#65533;U&#65533;&#65533;Da9&#65533;&#801;K&#65533;&#65533;&#65533;&#65533;HQx	^P&#65533;,&#65533;X&#65533;RF&#65533;&#65533;&#65533;0 |q&#65533;( &#65533;&#65533;&#65533;&#65533;M[&#65533;J!&#65533;&#65533;|&#65533;_&#65533;&#65533;&&#944;&#65533;&#65533;"c&#65533;(&#65533;)>&#65533;&#65533;&#65533;e"&#65533;&#65533;E1&#65533;qhs&#65533;&#65533;0&#65533;!&#65533;S&#957;a&#65533;MPB&#65533;&#65533;q&#65533;&#65533;ep&#65533;N&#65533;
0&#65533;&#65533;G_8&#65533;&#65533;5&#65533;),&#65533;
QX&#65533;&#65533;&#65533;!!&#65533;1ls&#65533;&#65533;3&#1845;&#65533;}&#65533;D%0D	0 &#65533;D! ap&#65533;&#65533;&#65533;O&#65533;:&#65533;J&#65533;X9A%&#65533;&#65533;&#65533;S0&#65533;&#65533;&#65533;&#65533;&#65533;&#65533;C&4&#65533;&#65533;`&#65533;&#65533;&#65533;&#65533;&#65533;)H&#65533;Y&#412;&#65533;&#65533;X&#65533;1&#65533;&#65533;r&#65533;#&#65533;p&#65533;).D&#65533;A&#65533;&#65533;M&#65533;*g&#65533; &#65533;&#65533;&#65533;&#65533;-P&#65533;4N!&#65533;/,&#65533;	}@&#65533;&#65533;`&#65533;L&#65533;&#65533;|Bn&#65533;&#65533;&#65533;&#65533;@&#65533;Ae"f&#65533;&#65533;&#65533;(&#65533;&#65533;&#65533;A	H&#65533;&#65533;&#65533;&#65533;G&#65533;&#65533;&#65533;w&#65533;&#65533;	*&#65533;&#65533;G&#65533;&#65533; &#65533;&#65533;&#65533;&#65533;&#65533;&#65533;Z&#65533;&#65533;&#65533;&#65533; &#65533;&#65533;&#65533;0&#65533;X&#65533;&#65533;&#65533;&#65533;->&#65533;&#65533;bnL=C*Z&#65533;
b&#65533;#&#65533;AEr&#65533;&#65533;&#65533;.d.&#65533;L&#65533;&#65533;&#65533;&#65533;&#65533;"Sx&#65533;4&#65533;>@&#65533;K &#65533;&#65533;&#65533;&#65533;'&#65533;u
&#65533;t&#65533;Z&#65533;&#65533;&#65533;@*&#65533;&#65533;:&#65533;!sD"Y&#65533;
&#65533;&#65533;X &#65533;&#65533;&#65533;&#65533;&#65533;&\&#65533;&#65533;&#65533;^&#65533;&#65533;&#65533;&#1573;&#65533;7&#65533;&#65533;_6&#65533;&#65533;&#65533;B&#65533;1&#65533;&#65533; "(&#65533; &#65533;|4&#65533;&#65533;&#65533;&#65533;E0L!&#65533;RB&#65533;h&#65533; &#65533;
<?CvLE2&#65533;@2L&#65533;v&#65533;&#65533;d&#65533;
D&#65533;&#65533;&#298; D&#65533;&#65533;&#65533;&#65533;&#65533;z&#65533;m&#65533; &#65533;&#65533;j&#65533;G"&#65533;AGL&#65533;&#65533;&#65533;&#65533;&#65533;ZC^&#65533;&#65533;d@&#65533;B&#65533;x%0&#65533;&#65533;Ne&#644;M&#65533;&#1580;&#65533;&#65533;&#65533;*V,&#65533;&#1521;Q^&#65533;d&#65533;-&#65533;@&#65533;&#65533; &#54878;&#65533;&#65533;&#65533;&#65533;/x1&#65533;
Ee"&#65533;h@&#65533;&#65533;8&#65533;&#65533;&#65533;h&#65533;(2&#65533;&#65533;1x8&#65533;[x&#65533;&#65533;@&#65533;.L&#65533;&#65533;&#65533;"&#65533;AU&#65533;&#65533;e&#65533;q?o&#65533;&#65533;&#65533;&#65533;&#65533;;&#65533;&#65533;&#65533;&#65533; &#65533;jN&#65533; &#65533;&#65533;%&#65533;&#65533; &#65533;&#65533;&#65533;Gk&#65533;Oz&#1275;^_c&#65533; g&#65533;2Y&#65533;r&#65533;&#65533;.&#65533;%e&#65533;0&#65533;&#65533;t&#65533;&#65533;/h&#65533;&#65533;8&#65533;&#65533;&#65533;7&#65533;&#8202;\&#65533;B&#65533; F.F[&#65533;&#65533;&#65533;]&#65533;-8#hE&#65533;a&#65533;p&#65533;&#65533;&#65533;
W8&#65533;&#65533;p&#65533;*N&#65533;&#65533;&#65533;@&#65533;'&#65533;Tp&#65533;t&#65533;&#65533;A2&#65533;,&#65533;&#65533;%Y&#65533;A&#65533;t ( &#65533;"bU&#65533;r&#65533;\&#65533;=&#65533;&#65533;&#65533;&#65533;&#65533;E&#65533;&&#65533;h&#65533;^&#65533;W&#65533;&#65533;&#65533;&#65533;&#65533;&#65533;&#65533;&#65533;&#65533; 8&#65533;&#65533;3&#65533;&#65533;&#65533;&#65533;F/%&#65533;&#65533;&#65533;8&#65533;&#23820;&#65533;EZHE&#65533;&#65533;&#65533;&#65533;&#65533;3&#65533;&#65533;&#65533;&#65533;&#65533;X&#65533;&#65533;&#65533;&#65533;&#65533;&#65533;^a&#65533;>&#65533;&#65533;6J&#65533; &#65533;R@4 :&#65533;Z0$v YnB&#65533;E$J&#65533;&#65533;&#65533; B&#65533;&#65533;b&#678;*&#65533;&#65533;\&#65533;&#393;&#65533;O
&#65533;&#65533;&#65533;&#65533;&#65533;&#65533;o^&#65533;$n&#65533; 0&#65533;&#65533;&#65533;dn&#1726;A&#65533;&#932;&#65533;&#65533;mBaE&#65533;&#65533;p!NA&#65533;L&#65533;&#65533; &#1056;&#65533;&#1066;j
&#65533;&#65533; &#65533;&#65533;6h	&#65533;&#65533;\&#65533;&#65533;&#65533;&#65533; 
TP&#65533;&#65533;D&#65533;T&#65533;&#65533;D &#65533;` &#65533;op&#65533;&#65533; (q&N&#65533;=&#65533;B\&#65533;&#65533;CM ol&#65533; &#65533;&#65533; &#65533;{&#65533;&#65533;B*&#65533;t&#65533;&#65533;&#65533;&#65533;&#65533;&#65533;&&#65533;&#65533;g_&#65533;&#65533;
&#65533;&#65533;8&#65533;&#65533;&#65533;&#65533;A>&#65533;&#1024;&#65533;M3&#65533;`P&#65533;Z&#65533;H&#65533;	&#65533;&#65533;	B#4&#65533;H&#65533;
!UVA\&#65533;&#65533;&#65533;&#65533;&#65533;u&#65533;5"-rE&#65533; &#65533; V&#65533;: &#65533;/ ``v&#65533;&#65533;&#65533;&#65533;&#65533;&#65533;o@M&#65533;&#65533;L&#65533;+*@2 &#65533;&#65533;&#65533;
&#65533; j&#65533;Vq^X&#65533;&#65533;&#65533;&#65533;&#65533;&#65533;&#295;&#65533;` &#65533; &#65533;&#65533;&#65533;a&#65533;&#65533;Za&#65533;&#65533;&#65533;Ns&#65533;Ba)&#65533;PD&#65533;&#65533;&#212;@	&#65533;*&#65533;&#65533;&#65533;&#65533;&#65533;!&#65533;&#1824;&#65533;@6&#65533;`
&#1418;#&#65533;&#65533;&#65533;&#65533;&#65533;&#65533;`&#65533; 
D`.	[v`&#65533;&#65533;a &#65533;&D&#65533;*&#65533;&#65533;>&#65533;&#65533;&#65533;&#65533;&#65533;@1*&#65533;" &#65533;r+&#65533;&#65533;k	&#65533;g&#65533;&#65533;!&#65533;"^&#65533;e"&#65533;&#65533;+*&#1207;8,h&#65533;&#65533;&#65533;&#65533;B&#65533;&#65533;&#65533;`&#65533;&#288;	&#65533;&#65533;&#65533;2&#65533;sN&#65533;&#65533;
&#65533;&#65533;&#65533;SB&#65533;TD&#65533;&#65533;&#65533;&#65533;&#640;z&#65533;&#65533;&#65533;6&#65533;5&#65533;&#65533;	&#65533;&#65533;P&#65533;&#65533;`:&#65533;
&#65533; &#65533;er Yx&#65533;&#65533;V D &#65533;$D&#65533; &#65533;&#65533;&#65533;*8&#65533; 2 &#65533;B,&#65533;&#65533; D&#65533;&#65533;&#65533;H
&#65533;&#1214;&#65533;""&#65533;g>&#65533;&#65533;O&#65533;1\E&#65533;&#1160;&#65533;aZA&#768;&#65533;&#65533;&#65533;&#65533;&#65533;@N
&#65533;Z&#65533;PA\&#65533;\&#65533;&#65533;&#65533;&#65533;&#65533;&#65533;U|k&#65533;NA'&#65533;KJ&#65533;-&#466;&#65533;&#65533;&#65533;&#65533;&#65533;:&#65533;&#65533;&#65533;H@$x&#65533;
&#65533;&#65533;XV&#65533;&#1298;&#65533;I&#65533;l&#65533;B&#65533; &#65533;&#65533;&#65533;&#65533;&#65533;n&#65533;s+&#65533;f+B&#65533;&#65533;&#65533;9&#65533;&#356;&#65533;&#65533;-&#65533;E&#65533;&#65533;G
&#65533;d.^&#65533;"&#65533; {a&#65533;!J&#65533;1&#65533;)&#65533; &#1094;&#65533;
D&#65533;aAh&#65533;&#65533;>&#65533;&#65533;&#65533; A&#65533;&#65533;&#65533;&#65533; P&#65533;d8&#65533;d&#65533;&#65533;&#65533;
&#65533;`&#65533;2$&#65533;&#65533;
&#65533; &#65533;@'&#65533;$
f`H`f&#65533;A&#65533;&#65533;@@7&#65533;&#65533;k&#65533;&#65533;&#65533;&#65533;s*&#65533;D+&#65533;&#65533;=&#65533;&#65533;8K&#65533;9EtD{&#65533;+&#65533;H"Y&#65533;9&#65533;"V&#65533;"&#65533;&#65533;F!&#65533;aB&#65533;&#65533;L&#65533;B&#65533;J&#65533;1&#65533;&#65533;TDF1ADadhk&#65533;&#65533;&#65533;L&#65533;&#65533;&#65533;\&#65533;J&#65533; :|F&#65533;&#65533;&#65533;`&#65533;&#65533;&#65533;&#65533;&#496;&#65533;&#65533;&#65533;&#65533;b`@&#65533;f`F&#65533;M&#65533;&#1444;*&#65533;) .B&#65533;&#65533;&#65533;d&#65533;22&#65533;&#65533;M&#65533;&#65533;d&#65533;F"&#65533;P]&#65533;C&#65533;&#65533;OT@:HQA&#65533;!&#65533; &#65533;1@&#65533;s>&#65533;&#65533;@&#65533;zAP&#65533;r!&#65533;R&#65533;p&#65533;&#65533;&#65533;TU&#65533;&#65533;.&#65533;8&#65533;&#65533;&#65533; 
&#65533;@$h&#65533;6&#65533;5Y&#65533;J&#65533;tf 46b@@*&#65533;X&#65533;&#65533;<&#65533;8&#65533;c&#65533;&#65533; @&#65533;Z&#65533;1|&#1554;[&#65533;R &#65533;)u&#65533;&#65533; ap&#65533;&#65533;F&#65533;&#65533;&#576;Q!;&#65533;&#65533;
!^OL&#65533;\&#65533;G&#65533;&#65533;&#65533;&#65533;a"&#65533;&#65533;I&#65533;!&#65533;&#65533;&#65533;&#65533;,&#65533;&#278;k&#65533;r$&#65533;[&#65533;&#65533;
v&#65533;&#65533;&#65533;D{&#65533;@@8V&#65533;&#65533;&#65533;Y&#65533;&#65533;7&#65533;R&#65533;Te&#65533;&#65533;e&#65533;-a6fe&#65533;!&#65533;?&#65533;&#65533;@&#65533;
AZ&#6604;nA *et&#65533;!8&#65533;ERa&#65533;VI&#65533;&#65533;&#65533;x&#65533;"&#65533;Vg&#65533;&#65533;&#65533;&#65533;v`
&#65533;&#65533;k&#65533;&#65533;&#65533;`&#65533;`&#65533;&#65533;
&#65533;&#65533;t`@&#65533;&#65533;
x`b&#65533;&#65533;&#65533;d o&#65533;S,&#65533;n&#65533;*&#65533;&#65533;&#65533;X+&#65533;`&#65533;&#65533;&#65533;
&#65533;p&#65533;&#65533;+&#65533;e)&#65533; &#65533;41QX&#65533;$?aF!&#65533;&#65533;1&#65533; D&#65533;&#65533;&#65533;&#65533;_&#65533;&#65533;&#65533;JNa&#65533;
p&#65533;!&#65533;EfuJ&#65533; &#65533;&#65533;$&#65533;`&#65533;&#65533;&#65533;&#65533;&#65533;J&#65533;!f`z w!x&#65533;&#65533;co@&#65533;d@B &#65533;&#65533;3ZU&#65533;o&#65533;z&#65533;&#65533;e&#65533;&#65533;&#65533;k7{&#1162;&#65533;&#65533;&#65533;D&#65533;&#65533;T<&#65533;&#65533;&#65533;B*%D!&#65533;`D&#65533;1&#65533;&#65533;&#65533;HO&#65533;&#65533;W&#65533;O&#65533;&#65533;Tprw&#65533;&#65533;&#65533;&#65533;&#65533;`&#65533;	&#65533;&#65533;&#65533;v/&#65533;J&#65533; w&#65533;&#65533;"&#65533;m&#65533;V&#65533;x &#65533;;d MryA8k&#65533;c&#65533;&#65533;:>&#65533;W&#65533;&#65533;S&#65533;9&#65533;&#65533;?`&#65533; &#65533;D&#65533;G&#1111;&#65533;&#65533;&#65533;&#65533;Lj/&#65533;&#65533;&#65533;t&#65533;&#65533;&#65533; &#65533;&#65533;&#65533;U&#65533;araw&#65533;&#65533;&#65533;V&#65533;k&#65533;&#65533;u`&#65533;&#65533;u#&#1537;m`d&#65533;&#65533;&#65533;&#65533;&#65533;.&#65533;&#65533;7&#65533;3&#65533;&#65533;g&#65533;y&#65533;&#65533;n+>&#65533;&#65533;5)&&#65533; R&#65533;&#65533;
&#65533;&#65533;z&#65533;&#65533;._&#65533;&#65533;s&#65533;0@&#65533;F&#65533; a&#65533;&#65533;&#65533;	\&#65533;5Nu&#65533;&#65533;&#65533;!&#65533;&#65533;2&#65533;&#65533;x6(:&#65533; &#65533;1v)g&#65533;&#65533;az&#65533;W=@l &#65533;n&#65533;e k zU&#65533; &#65533;&#65533;&#65533;Xk&#65533;d+.&#65533;`+L._&#65533;&#65533;}&#65533;&#65533;&#65533;&#65533;&#65533;$ 9@&#65533;&#65533;N!1G&#65533;x&#65533;&#65533;]&#65533;&#65533;!&#65533;GA&#65533;&#65533;&#65533;re	R&#65533;&#65533;&#65533;3&#65533;&#65533;&#65533;&#65533; &#65533;&#65533;ahz&#65533;&#65533;X&#65533;&#65533;F`&#65533;G&#65533;&#65533;|z&#65533;&#65533; b`&#65533;&#65533;c9&#65533;&4y&#65533;Y,&#65533;M&#65533;&#65533;&#65533;[&#65533;&#65533;D7&#65533;&#65533;O&#65533;&#65533;&#65533;&#65533;&#730;S&#65533;&#65533;&#65533;&#65533;&&#65533;
&#65533;`z&#65533;9&#65533;&#6341;&#65533;&#65533;&#65533;N&#65533;sE&#65533;&#65533;3&#65533;&#65533;&#65533;&#65533;&#65533;&#65533;Q&#65533;&#65533;S&#65533;u&#65533;&#65533;&#65533;&#65533;k&#65533; 
&#65533;U^&#65533;&#65533;8@&#65533;}Zc&#65533;&#65533;z&#65533;:&#65533;yU6?&#65533;6&#65533;2+|Z&#65533;&#65533;&#65533;&#65533;&#65533;&#65533;z&#65533;&#65533;&#65533;O_&#65533;&#65533;n@&#65533;&#65533;@&#65533;&#42440;=&#65533;i&#65533;,h&#65533;[&#65533;~&#65533;&#65533;&#65533;-9&#65533;&#65533;&#65533;`dCJ&#65533;&#65533;V&#65533;`&#65533;&#65533;&#65533;d1&#65533;&#65533;&#65533;< &#65533;s&#65533;2&#65533;&#65533;&#1539; &#65533;;Z&#1748;&#290;&#65533; &#65533; &#65533;&#65533;D&#65533;.<[&#65533;&#65533;&#65533;&#65533;8&#65533;Gm&#65533;D&#65533;&#65533;hl&#65533;&#65533;&#65533;&#65533;]A&#65533;&#65533;1&#65533;&#65533;&#65533; I)&#65533;&#65533;j&#65533;&#65533;&#65533;&#65533;x"&#65533;`&#65533;kzn?&#65533;&#65533;&#65533;vz&#1703;&#65533;6&#65533;&#65533;;&#65533;V&#65533;[v&#65533;/&#65533;yY&#1447;&#65533;Xv+&#65533;&#65533;+&#65533;;{w&#65533;&#65533;d&#65533;&#65533;t@wk&#65533;f[&#65533;N&#65533;&#65533;&#65533; U&#65533;&#65533; &#1952;{&#65533;T&#65533;&#65533;+y&#60243;&#65533;&#65533;&#65533;&#342;Vm&#65533;Xj &#65533;G&#65533;8@&#65533;&#65533;&#65533;{U&#65533;?@&#65533;&#65533;d&#1202;C8&#65533;s&#65533;e&#65533;",>&#65533;&#313;DA&#65533;!&#65533;c &#65533;>&#65533;&#65533;&#65533;&#65533;&#65533;@&#65533;&#65533;&#65533;&#65533;@&#65533;&#65533;&#65533;&#65533;&#65533;&#65533;t&#65533;&#65533;!&#65533;&#65533;&#65533;X&#65533;&#65533;IV&#65533;&#65533; "&#65533;<&#65533;&#65533;Fw&#65533;&#1409;{&#65533;<&#65533;(&#65533;&#65533;&#65533;&#65533;W&#65533;&#65533;&#65533;?&#65533;n d&#24068;+&#65533;C&#65533;"&#65533;&#65533;&#65533;[&#65533;<&#21634;|&#65533;&#65533;O&#65533;`H&#65533;
X&#65533;5&#1568;&#65533;\&#65533;S&#65533;&#65533;{\j&#65533;V&#65533;&#65533;&#65533;&3&#65533;&#65533;&#601;&#1137;&#65533;&#65533;XpWKj Xe&#65533;@&#65533;X9`&#65533;A&#65533;46&#65533;&#65533;&#65533;&#65533;AX&#65533;? &#65533;&#65533;B.&#65533;&#65533;&#65533;9W}&#65533;!&#612;&#65533;y&#65533; &#65533;g&#65533;4&#65533;&#65533;
&#65533;&#65533;	&#65533;`&#65533;&#65533;&#975;&#65533;&#544;&&#65533;&#65533;&#65533;_kM7&#65533;&#65533;d&#65533;&#65533;i&#65533;&#65533;i&&#1569;*&#65533;cc@c'|&#65533;&#65533;|&#65533;9&#65533;A&#65533;\8&#65533;65&#65533;&#65533;XN&#65533;W.&#1458;&#65533;?&#65533;&#65533;&#65533;&#65533;&#65533;&#65533;D&#65533;&#65533;+&#65533;&#65533;&#65533;&#65533;&#65533;k 
&#65533;&#65533;&#65533;&#65533;	&#65533;&#65533;	&#65533;`&#65533;&#65533;&#1756;Q&#65533;!H&#1372;&#1472;&#65533;&#65533;6&#65533;&#65533;&#65533;p&#65533;K/&#1409;e&#65533;W`&#65533;#[&#65533;&#65533;&#1831;&#65533;o&#65533;&#65533;&#65533;?&#65533;&#65533;&#65533;&#65533;EP&#65533;&#65533;U*D&#65533;&#65533;&#65533;&#65533;t&#65533;-Z,&#65533;&#65533;&#65533;
&#65533;@6f&#65533;&#65533;&#65533;r&#65533;j&#65533;&#65533;&#65533;{#&#65533;q#:&#65533;&#65533;&#65533;&#65533;&#65533;&#65533;Dm5s&#65533;c&#65533;&#65533;&#65533;&#65533;Ac/&#65533;&#65533;&#65533;i3&#65533;O&#65533;&#65533;&#65533;&#65533;&#65533;&#65533;&#65533;&#65533;d&#65533;T&#65533;&#65533;&#65533;&#65533;Hm&#65533;$&#65533;&#65533;&#65533;&#65533;k/&#65533;&#65533;@l&#5030;7&#65533;&#65533;^g&#1254; j,W&#65533;~&#65533;&#65533;&#65533;!&#65533;&#65533;A&#65533;&#65533;}&#65533;&#65533;]&#65533;/],&#65533;^&#65533;;}&#65533;&#65533;~&#65533;J@&#65533;&#65533;!mNE&#65533;&#65533;&#65533;W=)Bt&#65533; &#65533;&#65533;5&#65533; &#65533;#:&#65533;m#&#65533;
&#65533;&#65533;j&#65533;&#65533;&#65533;V&#65533;u&#65533;9&#65533;&#65533;!&#709;&#65533;&#65533;&#65533;._&#65533;&#65533;&#65533;&#65533;&#65533;G&#65533;H &#65533;&#65533;&#65533;M&#65533;&#65533;&#769;&#65533;&#65533;&#65533;&#65533;&#65533;<&#65533;0&#65533;&#133;:|&#65533;a&#65533; &#65533;  &#65533;&#65533; 
,h&#65533;!&#461;(Z&#65533;H&#65533;&#65533;e&#65533;&#65533;&#65533;&#65533;&#65533;&#65533;2%&#65533;,X&#65533;D&#65533;&#65533;c&#65533;&#65533;9x&#65533;&#65533;Qc&#65533;&#1057;k&#65533; !P&#65533;&#65533;&#65533;&#65533;&#65533;qT&#65533;R, 0&#65533;E&#65533;T&#65533;6&#65533;&#1585;d&#65533;&#65533; &#65533;@&#65533;'
X&#65533;&#65533;@&#65533;@x&#65533;&#65533;&#65533;&#65533;&#65533;&#65533;&#65533;`&#65533;h&#65533;&#65533;&#65533;`&#65533;9y&#65533;&#65533;&#65533;&#65533;b&#65533;s&#776;&#65533;/&#65533;c&#65533;&#65533;Q&#65533;CF&#65533;&#65533;&#65533;:1&#65533;&#1453;^/&#65533;=&#65533;:&#65533;j&#65533;m&#65533;re&#65533;c &#65533;&#65533;&#65533;&#65533;/&#65533;&#65533;&#65533;ar36&#65533;8J&#65533;w&#65533;&#65533;&#65533;&#65533;&#65533;c&#65533;p&#65533;T&#65533;&#65533;&#65533; :30`&#65533;&#65533;&#1737;F&#65533;-&#65533;u&#65533;&#65533;&#65533;&#65533;Q&#65533;v&#65533;6}z&#65533;ZBn&#65533;z&#65533;0&#65533;&#65533;0&#65533;&#65533;&#65533;&#65533;&#65533;&#65533;3xR$ &#65533;O	QFB 4&#65533; 0&#65533; &#65533;&#65533;&#65533;{uu&#65533;W&#65533;}b&#65533;
q&#65533;!{&#65533;&#65533;{&#65533;&#65533;@	@&#65533;XW~&#65533;&#65533;&#65533;\&#65533;@&#1080;B&#65533;&#65533;&#65533;P&#65533;&#65533; 4XS&#65533;0 !mXh!G&#65533;&#65533;&#65533;zj&#65533;e&#65533;R&#65533;&#65533;Wh&#65533;%Z\(&#65533;"&#65533;/&#65533;+|Y&#65533;&#65533;5&#65533;&#65533;&#65533;|&#65533;@D &#65533; t&#65533;wu&#65533;&#1428;z&#65533;)&#65533;ZVvxz&#65533;D>&#65533;&A&#65533;&#65533;&#65533;&#65533;9ZP&#65533;&#65533;Xh&#65533;A&#65533;&#65533;"F|~
jX)z&#65533;&#65533;Eq&#65533;{&#65533;^4 w+J&#65533;{&#65533;&#65533;@&#65533;&#65533;&#65533; As>&#65533;d&#65533;&#65533;&#65533;Z&#65533;l&#65533;&#65533;CQ&#65533;]Y,&#65533;&#65533;&#1066;&#65533;&#65533;f&#65533;&#65533;D_&#889;&#65533;E&#278;&#65533; &#65533;&#65533;m&#65533;&#65533;&#65533;JZiw&#65533;f%x&#65533;v8j&#65533;&#65533;&#65533;&#65533;Xn&#65533;k&#65533;\=kP&#65533;&#65533;&#65533;&#65533;m&#65533;Rz&#686;[&#65533;e&#65533;ni&#32662;Q&#65533;&#65533;&#65533;)&#65533;&#65533;&#65533;&#65533;&#65533;*T.&#65533;V&#65533;K&#65533;&#65533;&#65533;!&#65533;@~&#65533;8o&#65533;&#65533;be"x^\&#65533;&#65533;j&#65533;;pBf&#65533;&#65533;k&#65533;V&#65533;j&#65533;&#65533;&#1634;&#65533;&#65533;&#65533;l&#65533;&#65533;rz&#65533;&#65533;&#65533;_-&#65533;&#65533;&#65533;&#65533;&#65533;'&#65533;1/&#65533;&#65533;&#65533;2&#65533;j !&#65533; &#65533; !&#65533;Lavc56.1.100 ,&   &#65533; &#65533;  &#65533; &#65533;	H&#65533;&#65533;&#65533;&#65533;*\&#560;aA  B&#65533;&#65533;&#65533;&#65533;&#65533;&#65533;1V&#65533;8 &#65533;	&#65533;I@&#65533;D&#65533;(S&#65533;\&#626;&#65533;&#709; 	&#65533;&#65533;&#65533;&#65533;H&#65533;7#~&#65533;&#65533;&#65533;#N&#65533;>*&#65533;&#65533;&#739;H&#65533;*]&#65533;&#1063;F&#65533;Np&#65533;&#65533;&#65533;&#550;S&#65533;j&#65533;&#661;&#65533;&#361;6=&#65533;&#65533;O@&#963;M&#65533;m&#65533;&#65533;&#65533;&#1783;p&#65533;V&#65533;{qgN&#65533;2E
(&#65533;q&#65533;Z&#65533;W&#65533;
LX%&#2014;d}&#65533;&#65533;;&#65533;&#65533;X&#65533;1c&#65533;-L&#65533;r&#1499;|o,`&#65533;&#433;&#65533;3:&#65533;L&#65533;&#65533;&#1196;&#65533;$&#65533;&#65533;&#65533;@&#65533;{E&#65533;&#65533;&#65533;l&#65533;&#872;M&#65533;6]2"&#924; &#65533; &#65533;&#65533;&#1057;&#65533;w &#65533;&#65533;&#65533;,8p`@ &#65533;b'/&#65533;&#65533;&#65533;&#1851;&#65533;&#65533;S.I&#1961;&#65533;&#65533;C P&#65533;@A&#65533; AbE}&#65533;&#65533;&#65533;7h&#65533;&#65533;&#65533;q&#65533;&#65533;&#325;&#65533;x&#65533;F^Z,&#65533;@r&#65533;% &#65533;
:DE^&#65533;&#65533;&#65533;r&#65533;&#65533;&#65533;k&#65533;aDQ9&#65533;&#65533;A&#65533;&#65533;0W\Y&#65533;%h&#65533;&#65533;&#65533;,&#65533;&#65533;&#65533;&#65533;&#65533;&#65533;a&#65533;&#65533;"&#65533;&#65533;&#65533;J0&#65533;&#65533;&#786;J&#65533;&#65533;J/&#65533;&#65533;&#65533;
"T&#65533;QY`Q&#65533;3&#800;"$` t&#65533;s\o7&#65533;I&#65533;z&#1088;&#65533;?C&#65533;&#65533;d0&#65533;DCM&#65533;&#65533;&#1057502;&#65533;&#65533;e&#65533;&#65533;&#65533;&#65533;&#65533;)&#65533; &#65533;&#65533;`&#65533;&#65533;XdQ&#65533;\&#65533;&#65533;&#65533;&#65533;&#1049;&#65533;A&#65533;&#65533;&#65533;G&#65533; &#65533;&#65533;?_"g&#65533;H&#65533;j&#65533;y&#65533;&#65533;&#65533;(&#65533;&#65533;&#65533;L/&#65533;<&#65533;&#65533;+&#65533;&#65533;r&#65533;&#65533;&#65533;&#65533;&#65533; &#546;XX&#65533;$p&#1804;&#65533;6&#724;	&#65533;&#65533;&#65533;&#65533;&#65533;J.&#65533;D&#65533;&#65533;?&#65533;&#65533;&#65533;&#65533;&#65533;JY&#65533;/&#65533;\&#65533;K&#65533;&#65533;&#65533;)&#65533;&#65533;"~&#65533;\&#65533;&#65533;P@&#65533;`)&#65533;&#65533;&#65533;&#65533;S&#65533;&#65533;&#65533;QE&#65533;&#65533;F\:L&#65533;"&#65533;&#65533;&#65533;4u:&#65533;1&#65533;&#65533;&#19309;&#65533;"J!&#65533;&#65533;&#65533;J.&#65533;&#65533;RH!&#65533;$r&#65533;*&#65533;&#65533;&#65533;J+&#65533;&#65533;!np!S&#65533;&#65533;&#65533;?V^>&#65533;&#65533;&#65533;!v`&#65533;&#65533;&#65533;gYb&#65533;u^wb&#65533;&#65533;\&#65533;&#65533;&#65533;&#65533;&#65533;t&#1229;4\O&#65533;&#65533;4&#65533;d&#65533;&#65533;&#65533;&#65533;H#&#65533;&#65533;&#65533;D#&#65533;4&#1276;&#1162;(&#65533;&#65533;L&#65533;&#774;&#65533;&#65533;&#65533;&#65533;mH&#65533;_P!&#65533;Spa&#65533;&#65533;&#65533;&#65533;#&#65533;2 &#65533;&#65533;v&#65533;&#65533;S_t4&#65533;(5&#65533;&#65533;U&#65533;0&#65533;D&#65533;P&#65533;&#65533;&#65533;E!&#65533;&#65533;M8Z&#65533;sN7&#65533;pCg&#65533;&#1348;S&#65533;4&#65533;&#65533;J*&#65533;&#814;J&#65533;PI&#65533;&#65533;&#65533;!&#65533;&#65533;&#65533;F!&#65533;&#65533;F &#65533;&#65533;&#65533;3XXQ&#65533;4&#65533;&#65533;&#65533;5t&#65533;4 #z&#65533;%&#65533;LE&#65533;J&#65533;U&#65533;C&#65533; @&#65533;&#65533;n&#65533;&#65533;J4&#65533;x&#65533;7ZK&#65533;M7&#65533;&#65533;7&#65533;&#65533;&#65533;&#65533;&#65533;8&#65533;*&#65533;!W&#65533;&#65533;&#65533;p&#65533;3&#65533;&#65533;V&#65533;&#65533;p &#1584;&#65533;+t&#65533;p&#65533;&#65533;@&#65533;.X&#65533;&#65533;W&#65533;&#65533;f&#65533;&#65533;&#65533; 1&#65533;AH &#65533;}&#65533;L	cC&#65533;r>&#65533;&#65533;*&#65533;&#65533;&#65533;&#65533;]
&#65533;)|a&#65533; &#65533;7&#65533;&#65533;&#65533;^lcV&#65533;&#65533;&#65533;9&#65533;qr&#65533;&#65533;&#65533;X#0h&#65533;UC&#65533;8&#65533;3bWr&#65533;&#65533;&#65533;X&#65533;&#65533;-8a]&#65533;&#65533;&#65533;&#65533;&#65533;+@&#65533;
W&#65533;#jP&#65533;&#65533;.1,A &#65533;&#65533;8-&EC&#65533;&#65533;z&#65533;&#65533;&#65533;d/fYH4W ,at&#65533;&#65533;&#65533;;&#65533;&#65533;&#65533;`&#65533;&#137;&#65533;&#65533;&#65533;6&#65533;&#65533;&#65533;&#65533;&#65533;p&#65533;+R&#65533;&#65533;S0&#65533;&#65533;0D*&#65533;!&#65533;j&#65533;&#65533;&#65533;+c9&#65533;&#65533;&#65533;6&#65533;a&#65533; &#65533;&#65533; &#65533;&#65533;	P&#65533;&#65533;R&#65533;)T&#65533;
Z&#65533;B&#65533;E|&#65533;E&#65533;L&#65533;I`&#65533;HF6$-&#65533;&#65533;N_|&#65533;9  ` ]/&#65533;&#65533;&#65533;m&#65533;#&#65533;&#65533;/&#65533;&#65533;w&#65533;&#65533;&#65533;&#65533;&#65533;&#645;4&#65533;&#65533;&#65533;p&#65533;b&#65533;&#65533;)(r&#65533;&#23558;0&#65533;&#65533;&#65533;gX&#65533;h&#65533;&#65533;&#65533;+lap&#65533;&#65533;&#65533;y&#65533;P&#65533;&#65533;p&#65533;&#65533;=xTf&#65533;=&#65533; &#65533;&#65533;&#807;&#65533;Ez%&#65533;D&#65533;&#65533;~&#65533;>sf&#65533;	~E+&#65533;v"c&#65533;&#65533;;Ny&#65533;o&#65533;&#65533;&#65533;&#65533;7&#65533;x&#65533;&#65533;&#65533;0&#65533;0&#65533;&#65533;g&#65533;&#65533;HG9&#65533;a&#65533;&#65533;n&#65533;*&#65533;&#65533;'d&#65533;&#65533;kh&#65533;&#65533;p&#65533;6|&#65533;&#65533;&#65533;\&&#65533;&#65533;%&#65533;&#1316;&#65533;&#641;}@&#65533; &#65533;&#65533;@&#65533;&#65533;&#65533;&#65533;
vS&#65533;&#65533;=&#65533;)t0&#65533;.&#65533;O&#65533;@&#65533;/&#65533;&#65533;N]&#65533;&#65533;8&#65533;;&#65533;&#65533;o<&#65533;&#65533;&#65533;E4&#65533;&#65533;sT&#65533;c&#65533;k5&#65533;&#65533;x&#65533;&#65533;&#65533;x&#65533;#&#1680;&#65533;6&#65533;a&#65533;&#65533;H&#65533;&#65533;8&#65533;!&#65533;p&#65533;&#65533;&#65533;&#65533;&#65533;t&#65533;9&#65533;nt&#65533;&#65533;&#1072;&#65533;z&#65533;&#65533;&#65533;&#65533;&#65533;D}&#65533;l,Z&#65533;&#65533;&#920;[&#65533;*r&#65533;&#65533;h&#65533;&#65533;(&#65533;&#65533;&#65533;v&#65533;C&#1784;&#65533;-vq\&#65533;&#65533;5[W&#65533;h&#65533;&#1602;&#65533;&#1512;&#65533;?&#65533;&#65533;;&#65533;&#65533;
&#65533;X&#65533;D&#65533;[W&#65533;^&#65533;&#65533;&#65533;&#65533;6da&#65533;=X&#65533;&#65533; 6q+Z&#65533;(e&#65533;&#400;Er/oMi&#65533;&#65533;&#65533;gL&#65533;(r&#65533;op&#65533;&#65533;&#65533;E/x&#65533;ot&#65533;&#65533;hG;&#65533;&#65533;&#65533;b&#65533;&#65533;&#65533;&#65533;.b5&#65533;q&#65533;&#65533;&#65533;&#65533;&#65533;&#65533;&#65533;&#1074;&#65533;&#65533;&#65533;P&#65533;" &#65533;`;&#65533;&#65533;&#176;C&#65533;o}&#65533;&#65533;64WCv&#65533;&#65533;&#65533;&#65533;&#65533;^!&#65533;(=&#65533;f&#65533;&#65533;&#65533;@&#65533;)l8&#65533; 3&#65533;LZ&#65533;&#65533;&#65533;&#65533;&#65533;&#65533;(&#65533;&#65533;(&#65533;&#65533;n|#&#551;&#65533;7&#65533;&#65533;i&#65533;:9&#65533;&#65533;.n&#65533;TC&#384;&#65533;&#65533;ea&#65533;&#65533;&#65533;p#&#65533;&#65533;Yv`&#65533;B&#65533;6O&#65533;j&#65533;&#65533;r&#65533;&#65533;E&#65533;A&#65533;W&#65533;&#65533;&#65533;m&#65533;0&#65533;#&#65533;v&#65533; &#65533;( >&#65533;&#65533;2S&#65533;E&#65533;ds&#65533;+$j@T&#65533;&#65533;&#65533;&#65533;2&#65533;&#65533;&#65533;^&#65533;&#65533;GS&#65533;QT&#65533;B&#65533;&#65533;&#65533;E.p&#65533;nTc&#65533;`&#65533;+&#65533;&#65533;&#65533;el&#65533;&#65533;&#65533; &#65533;&#65533;;&#1569;ux4qg;c&#65533;&#65533;o&#65533;@W&#65533;:&#65533;X&#65533;&#65533;&#65533;&#65533;&#1568;&#65533;2 <&#65533;~q&#65533;&#1262;v(&#320;&#65533;3&#65533;ndq&#65533; &#65533;,!&#65533;(7&#65533;!&#65533;o&#65533;c&#1915;&#65533;&#65533;<y&#65533;&#65533;b&#65533;&#65533;&#328;&#65533;S&#65533;&#65533;_c&#65533;&#65533;&#65533;&#65533;&#65533;
V&#65533;&#65533;_w&#65533;&#65533;aE&#65533;AjP4&#65533;lE&#65533;q&#65533;XD &#65533;&#65533;ecfVI&#65533;&#65533;&#65533;&#65533;a&#1268;&#65533;&#65533;&#65533;R&#65533;:&#65533;&#65533;6mr&#65533; H%#&#65533;&#65533;&#65533;&#65533;d$C&#65533;&#65533;&#65533;/tqZ&#65533;&#65533;&#65533;8&#65533;&#65533;&#65533;&#65533;b0&#65533;&#65533;&#65533;E/ZA&#65533;s&#65533;&#65533;_&#65533;&#65533;5&#65533;a&#65533;&#65533;O&#65533;&#65533;3&#65533;&#65533;:&#1313;&#65533;X&#65533;"&#65533;&#65533;&#65533;&#65533;+&#65533;&#65533;&#65533;&#65533;&#65533;20;&#65533;!>&#65533;&#635;x&#65533;|&#65533;&#65533;&#65533;&#65533;W&#65533;L&#65533;&#65533;,&#65533;&#65533;&#65533;&#65533;Y&#65533;&#65533;)&#65533;"&#65533;&#65533;&#65533;<2taZ&#65533;B&#65533;&#65533;-v&#65533;&#65533;&#65533;&#65533;&#65533;8&#65533;&#65533;&#65533;l&#65533;n&#65533;#&#65533;@&#65533;P&#65533;`	&#65533; f&#65533;Pwf&#65533;@vx&#65533;{t`&#65533;=&#65533;&#65533;&#65533;&#65533;&#65533;&#65533;&#65533;
V| &#65533;&#65533;Fxr]2M?2M10&a2m&#65533;"a &#65533;)&#65533;&#65533;! &#65533;&#65533;&#65533;&#65533;T&#560;&#65533;~&#65533;&#65533;~&#65533;G
&#65533;&#65533;&#65533;&#65533;d&#65533;&#65533;i&#65533;Pt&#65533;&#65533;&#65533;cJ&#65533;`&#65533;PU&#65533; &#1072;&#65533;&#65533;	v@&#65533; 	&#65533; f_H&#65533;t&#65533;h&#65533;m&#65533;&#65533;&#65533;&#65533;pq&#65533;&#65533;&#65533;Wgwg(&#65533;B9&#65533;G560&#65533;&#65533;p 
@h0Gc&#65533;&#65533;7&#65533;&#65533;&#65533;&#65533;&#65533;xp]0
&#1728;&#65533;&#65533;&#65533;&#65533;&#65533;y&#65533;P
&#65533;&#65533;t&#65533;@
&#65533;&#65533;&#65533;&#65533;d&#65533; &#65533;`_&#65533;&#65533;TT&#65533;&#65533; V&#65533;&#65533;&#65533;&#65533;&#65533;&#65533;{&#65533;&#65533;&#65533;&#65533;&#65533;p&#65533; ]&#65533;peHh&#65533;m`W0&#65533;U&#65533;vV&#65533;&#65533;>`&#65533;&#65533;gb&#65533;C&#65533;&#65533;	&#65533;  &0x&#65533;&#65533;&&#65533;&#65533;m&#65533;&#65533;H&#65533;a&#65533;A&#65533;xpe&#65533;
&#1808;t&#576;&#65533;&#65533;	&#65533;&#65533;`
&#65533; d&#65533;P
&#65533;&#65533;&#65533;&#65533; o&#65533;0@&#65533;J&#65533;dg&#65533;&#65533;0&#816;&#65533; &#65533;&#65533;&#65533;&#65533;&#65533;
&#65533;&#65533;bxw&#65533;v&#65533;p&#65533;CPz&#65533;`C&#65533;&#65533;H&#65533;"&#65533;&#65533;&#65533;&#65533; &#65533;j M3m&#65533;&#65533;&#65533;&#65533;	&#65533;/&#65533;	0h&#65533;"&&#65533;U 0 1F9&#65533;P&#65533;R&#65533; &#65533;]&#65533;
&#528;t&#65533;&#65533;&#65533;&#65533;	&#65533;@&#65533;@&#65533;@O&#65533;&#65533;z&#65533;&#65533;
&#65533;&#65533;&#65533;&#65533;&#65533;?&#65533;&#65533;d&#65533;&#65533;$&#65533;@p	&#65533;0	&#65533; 	&#65533; 	&#65533; 	&#65533;pn&#65533;&#65533;m&#65533;&#65533;pg&#65533;&#65533;Cpg{9h&#65533;&#65533;m0f&#65533;&#65533;0&#65533;pV{&#65533;G -&#65533;0x4)&&#1272;0-&#65533;&#65533;9&#65533;&#65533;&#65533;3E!n&#65533;&#65533;&#65533;&#65533;&#65533; &#65533;&#65533;&#65533;0&#65533;&#65533;N&#65533;&#65533;&#65533; &#65533;&#65533;S5E&#65533; o&#65533;&#65533;
e g&#65533;&#65533;o&#65533;&#65533;	k9&#65533;&#65533;&#65533;t&#65533;&#65533;~&#65533;~&#65533;&#65533;$&#65533;y &#65533;&#65533;k&#65533;&#65533;j&#65533;&#65533;)&#65533;&#65533;*p&#65533;-&#65533; .&#65533;&#65533;&#65533;0&#65533; &#65533;#&#65533;x&#65533;&#65533;^&#65533;&&#65533;TH&#65533;[
&#65533;&#65533;MI
&#65533;&#65533;	&#65533;X&#65533;&#65533;Y&#65533;&#1039;&#65533;P_&#65533;`
&#65533;0
&#65533;pc&#65533;*&#65533;S'&#65533; 
 Dd&#65533;i&#65533;&#65533;n&#65533;	j&#65533;&#65533;&#65533;&#65533;i&#65533;&#65533;h7r#&#65533;{&#65533;x&#65533;[uq`&#65533;
&#65533;&#65533;&#65533;D' &#65533;&#65533;-9&#65533; &#1026;&#65533; `R)&#65533;"/Rf!^&#65533;QS&#65533;S 
&#65533;&#65533;&#65533;&#65533;&#65533;&#65533;&#65533;	&#65533;p&#65533;&#65533;P&#65533;@&#65533;&#65533;&#65533;d&#65533;&#65533;OU&#65533;&#65533;'&#1104;&#65533;&#65533;&#65533;r&#65533;r&#65533;&#65533;@&#65533;p&#65533;
		K	x@&#65533;y&#65533;&#65533;&#65533;	&#65533;&#65533;Yh8rXv&#65533;vyp&#65533;&#65533;%p&#65533;&#65533;|&#65533;4&#65533;'&#65533;&#65533;#pR1&#65533;&#65533;b&#65533;&#65533;S)&#1639; &#65533;i&#65533;&#65533;7~eQ &#65533;&#65533;`
&#65533;&#65533;&#65533;p&#65533;&#756415;&#65533;&#65533;&#65533;pn&#65533;d&#65533;&#65533;&#65533;&#65533;&#65533;0du"&#65533;8&#65533;&#65533;p&#65533;0<&#65533;&#65533;&#65533;&#65533;0	&#65533;0&#65533;&#346;&#65533;y@q&#65533;&#65533;&#65533;&#65533;9&#65533;:C&#65533;x&#65533;zPv&#65533;&#65533;&#65533;&#65533;|Y&#65533;
&#65533;&#65533;k&#65533;W*&#65533;*`,&#1474;&#65533;&#65533;-
&#65533; &#65533;&#65533;/&#65533;&#65533;,4&#65533;X&#1793; ,0&#65533;&#65533;
&#65533;&#65533;&#65533;0V*&#65533;&#65533;&#65533;&#65533;&#65533;P
&#65533;4U&#65533;&#65533;i&#65533;@&#65533;sd[&#65533;5&#65533;i&#65533;q@fP2&#65533;&#65533;&#313;&#65533;&#65533;&#65533;jI	&#816;$i	&#65533;&#65533;&#65533;(;&#65533;zp&#65533;j&#65533;&#65533;.&#65533;&&#65533;*&#65533;4kp+&#65533;P&#65533;&#65533;&#65533;&#65533;V0&#65533;&#65533;&#65533;`"x&#65533;&#65533;/&#1382; 	P&#65533;&#65533;&#65533;15&#65533;&#65533;&#65533;&#65533;N)&#65533;&#65533;&#65533; &#65533;&#65533;	&#65533;`
&#65533;&#65533;&#65533;0I&#65533;P&#65533;&#65533;&#65533;&#65533;X&#65533;-&#65533;&#65533;&#65533;&#65533;_&#65533;&#65533;d&#65533;
&#65533; vkI&#65533;&#65533;P&#65533;&#65533;&#65533;&#65533;&#65533;&#65533;&#65533;vz&#65533;(;z&#65533;j&#65533;&#65533;&#65533;&#65533; 	&#65533;&#65533;&#65533;P	&#768;yq_w6_&#65533;
&#65533;f^P#@,4A&#65533;*&#65533;CS&#65533;0&#169;&#65533;&#65533;C:qu15&#65533;&#65533;J&#65533; U&#65533;`&#65533;W&#65533;&#65533;	&#65533;&#65533;^&#65533;&#65533;&#65533;u&#65533;&#65533;&#65533;T&#65533;-&#65533;&#65533;d&#65533; [&#65533;&#65533;&#65533;&#65533;h&#65533;&#65533;&#65533;@	&#65533;&#65533;$&#65533;&#65533;&#1627;"&#65533;w&#65533;&#65533;&#65533;&#65533;z0E&#65533;&#65533;&#65533;4&#65533;
E&#65533;&#65533;&#65533;]'v&#65533;Yl&#65533; kmYPYZ 3&#65533;W)G5Y &#65533;i&#65533; &#65533;4:&#65533;H&#1073;K0
&#65533;&#65533;&#65533;&#65533;&#65533;&#65533;&#65533;&#65533;iN
&#65533;&#65533;@O&#65533;&#65533;T&#65533;XG&#65533;6_&#65533;?m;
qp&#65533;&#65533;&#65533;@;&#65533;&#65533;&#65533;&#1211;&#65533;0&#65533;&#65533;p		{&#65533;y&#65533;z&#65533;9&#65533;4;vP	&#65533;0&#65533;&#65533;&#1784;&#65533;&#65533;&#65533; &#65533;H&#65533;%"&#65533;&#65533;V$`&#65533;&#65533;XP'&#65533;&#65533;2&#65533;,0&#65533;9&#65533;A&#65533;&#65533;HE&#65533;&#65533;GP&#65533;&#65533;M)&#65533;&#65533;&#65533;W
&#65533;&#65533;	&#65533; &#65533;&#65533; &#65533;&#65533;&#65533; &#65533;e&#65533;5&#65533;&#65533;&#65533;5&#65533;P&#272;&#65533;&#65533;&#65533;&#65533;&#65533;@&#65533;&#65533;&#65533;&#65533;&#65533;+&#65533;&#65533;&#65533;K2&#65533;J	5&#65533;&#65533;\&#202;&#65533;&#65533;`&#65533;z&#65533;&#65533;{&#65533;&#65533;&#65533;&#65533;&#65533;&#65533;&#1049;RX@0&#65533;2;P*0&#65533;|&#65533;;&#65533;=&&#65533;&#65533;&#65533;&#65533;#c&#65533;&#65533;&#65533;26>Ejo&#65533;
&#65533;P&#65533;&#65533;|&#65533;&#65533; &#65533;P&#65533;&#65533;	&#65533; _&#65533; &#511;K1`k&#65533;W&#65533;&#65533;&#65533;@&#65533;&#65533;5&#65533;p@&#65533;`&#1232;&#65533;`&#1584;&#65533;&#65533;&#1584;&#65533;&#65533;&#65533;&#65533;&#65533;&#65533;&#65533;&#65533;&#65533; &#65533;&#65533;&#1853;$&#65533;&#65533;x@&#65533;&#65533;&#65533;&#65533;&#65533;p&#65533;&#65533;CP|)&#65533;<&#65533;5&#65533;34&#65533;&#65533;&#65533;S&#65533;&#65533;)&#65533;W&#65533;Y&#65533;&#65533;4&#65533;v&#65533;&#65533;&#65533;&#65533;&#65533;&#65533;9&#65533;\&#65533;&#65533;&#65533;&#65533;&#65533;P&#65533; &#65533;&#65533;&#65533;@&#65533;&#65533;&#65533;&#65533;W7&#1232;&#65533;}L&#65533;&#65533;
&#65533;P+&#65533;@&#65533;`&#65533;&#65533;P&#65533;&#65533;&#65533;&#65533;&#65533;&#65533;&#1163;	i&#65533;	&#65533;*&#65533;y&#65533;+k&&#65533;&#65533;&#65533;&#65533;&#65533;&#65533;&#65533;(&#1368;Y&#65533;l l&#65533;3&#65533;&#65533;BX #&#65533;#&#65533; &#65533;2m&#65533;as&#65533;#&#65533;&#65533;4xS&#65533;q&#65533;&#65533;`
&#65533;&#65533;&#65533;)&#65533;&#65533;&#65533;y&#65533; &#826;&#65533;&#65533;&#65533;0&#65533;&#65533;&#65533; &#65533;;0&#65533;O&#65533;v&#65533;&#65533;&#65533;&#65533;o~L#i&#65533;&#65533;p&#65533;&#65533;&#65533;&#65533;&#65533;&#65533;&#65533;&#65533;&#65533;&#65533;\&#65533;F&#65533;	&#65533;&#65533;&#65533;FPE&#65533;&#65533;.+&#65533;!&#65533;k&#65533;&#65533;=`&#65533;Q&#65533;#H%u&#65533;&#65533;Z;0" &#65533;4i&#65533;&#65533;&#65533;&#65533; &#65533;&#65533;Xo&#65533;&#65533;e`
&#65533;&#65533;&#65533;i,&#65533;Ki&#65533;(&#65533;&#65533;&#65533;&#65533;&#65533;Q&#65533;&#65533;u&#65533;&#1251; &#65533;&#65533;&#65533;-&#65533;@kS&#65533;&#65533;,&#65533;&#65533; &#65533;&#65533; &#65533;&#65533;&#65533;&#65533;&#65533;&#65533;&#65533;&#65533;&#65533;&#65533;F&#65533;&#65533;&#65533;yP&#65533;tPv &#65533;W	&#65533;&#65533;&#65533;u&#65533;R&#65533;f&#65533;&#65533;&#65533;*@&#65533;&#65533;X&#65533;>&#65533;B*`}A&#65533; &#65533;
-&#65533;h&#65533;# &#65533;Q&#65533;&#65533;&#65533;&#65533;!0&#65533;]&#65533;C&#65533;&#65533;Z
&#65533;&#65533;&#65533;&#65533;&#65533;~&#65533;_&#65533;P
&#65533;`&#65533; &#65533;&#65533;0r&#65533;&#65533; @&#65533;@&#65533;&#65533;&#65533;|&#1549;]\&#65533;1ns&#65533;&#65533;&#65533;`&#65533;@&#65533;0	&#65533;&#65533;&#65533;p&#212;P&#65533;&#65533;l&#65533;yPx@&#65533;&#65533;uvq&#65533;VR&#65533;&#65533;&#65533;86&#65533;Q&#65533;&#1624;0&#65533;;&#65533;&#65533;&#65533;&#65533;&#65533;&#65533;&#65533;&#65533;15&#65533;T&#65533;&#65533;&#65533;&#65533;&#65533;&#65533;M&#65533;q&#65533;U&#65533;9&#65533;*&#65533;=&#65533;&#65533;&#65533;&#65533;`&#65533;`l\o&#65533;&#65533;&#65533;g&#65533;&#65533;5_S'j&#65533;:&#65533;&#65533;&#65533;&#65533;&#65533;@&#65533; &#65533;&#65533;
&#65533;&#65533;]&#65533;&#65533;`&#65533;&#65533;&#65533;@&#65533;&#65533;&#65533;y0&#65533;{0	&#65533;l&#65533;&#65533;&#65533;x`v\&#65533;&#65533;&#65533;(&#65533;&#65533;-&#65533;&#65533;&&#65533;&#65533;`b=0&#65533; &#65533;&#65533;5&#65533;?&#65533;N&#65533;&#65533;&#1422;&#65533;&#65533;-&#65533;&#65533;&#65533;&#65533;&#65533;&#65533;.V@&#65533;&#65533;&#65533;&#65533;&#65533;0&#65533;&#65533;&#65533;`&#65533;&#65533;]&#65533;_d&#65533;&#65533;&#65533;5&#65533; &#65533;`j3{&#65533;:&#65533;&#65533;&#65533;&#65533;&#65533;&#65533;&#65533;>:&#65533;`&#65533;&#65533;&#1344;<&#1046;&#65533;H&#65533;^&#65533;&#65533;0	&#65533;&#65533;&#65533;&#65533;K&#65533;&#65533;&#65533;&#49038;&&#65533;&#65533;y&#65533;Z&#65533;&#65533;&#65533;r&#65533;&#15555;&#65533;f#P&#65533;cr&#65533;&#1185;9&#65533;RfN<d<&#65533;>&#65533;&#65533;&#65533;`
&#65533; &#65533;P&#65533;h&#65533;&#65533;B&#65533;&#65533;&#400;&#1840;SDE&#65533;&#65533;:|^C&#65533;&#65533;&#65533;&#65533;&#65533;&#65533;&#65533;p&#65533;N&#65533; pPK&#65533;@A&#65533;&#65533;Z&#65533;&#65533;y&#65533;	&#65533;p	&#65533;@	&#65533;n&#65533;y&#65533;G&#65533;(&#65533;&#65533;&#65533;&#65533;&#65533;&#65533;'&#65533;&#65533;hNRP=&#65533;&#1102;1&&#65533;&#65533;&#65533;&#65533;&#65533;&#673;&#65533;SC&#65533;&#65533;&#65533;x&#65533;&#65533;&#65533;p1I9X&] &#65533;&#65533;&#65533;&#425;&#65533;&#65533; X&#65533;&#1085;/&#65533;&#65533;&#65533;&#65533;T&#65533;&#778;&#65533;&#65533;O{&#65533;&#466;}&#65533;/&#65533;&#65533;5&#65533;0&#65533;&#65533;
&#65533; n&#65533;\&#65533;(&#65533;&#65533;&#65533;
&#65533;&#65533;=&#65533;&#65533;K&#65533;9&#65533;&#65533;&#65533;p	&#65533;&#65533;{Y&#65533;H&#65533;&#65533;&#65533;~&&#65533; &#65533;&#65533;&#65533;P&#65533;&#65533;&#1938;`&#65533;&#65533;&#65533;8m0&#65533;0o&#65533;..&#1073;&#65533; &#65533;&#65533;&#65533;o&#65533;&#65533;&#65533;)-&#65533;j&#65533;&#65533; &#65533;&#65533;&#1914;_&#65533;b&#65533;B&#65533;PW&#65533;[&#65533;&#285;&#65533;&M&#65533;s&#65533;&#65533;kw&#65533;&#65533;s&#65533;&#65533;&#65533;&#65533;.Z.&#65533;&#65533;I7m&#1131;s}P&#65533;P&#65533;&#65533;K&#65533;Q&#65533;lx&#65533;&#65533;&#65533;&#912;!E&#65533;P&#65533;&#65533;&#65533;&#65533;<y&#65533;&#65533;&#65533;&#65533;%JP&#65533;&#65533;w&#65533;
&L&#65533;&#65533;&#65533;C&#65533;+<&#65533;8&#65533;&#65533;04H&#65533;&#65533;&#65533;Z&#1718;-7&#65533; r&#65533;
&#65533; &#65533; &#65533; &#65533;&#65533;&#65533;`&#133;F&#65533;Xq&#65533;}&#65533;&#65533;P&#404;&#65533;Y&#65533;+&#65533;l&#65533;,[&#65533;P&#65533;&#65533;BhlW1d&#65533;z&#65533;2&#65533;&#65533;F&#65533;&#65533;&#529;Kg&#990;<r&#1892;&#65533;r&#65533;+&#1720;\&#65533;&#65533;uk5M:Wd&#65533;l9&#65533;%&#65533;+86T&#65533;aD&#65533;&#65533;&#65533;=&#65533;.Q&#65533;&#65533;&#65533;;$:q&#65533;&#65533;
J&#65533;b&#65533;z&#65533;&#65533;56&#1592;R&#65533;+&#65533;&#65533;cHp&#65533;&#65533;Z&#65533;p&#65533;&#65533;k&#65533;&#65533;
&#65533;&#65533;&#65533;&#65533;&#65533; &#65533;&#751;&#65533;&#65533;0B&#65533;&#65533;-@1&#65533;2O*SF&#65533;_b)&#65533;R:&#65533;L&#65533;RlA&#65533;!]&#65533;A&#65533;&#65533;p&#65533;I&#65533;y<)&#65533;s&#1041;&#65533;S^&#65533;e&#65533;B&#65533;9&#65533;&#65533;i&#649;MtN)c&#65533;-&#65533;8&#65533;&#65533;T&#65533;0&#65533;&#65533;5 &#65533;&#65533;=,&#65533;&#914;I&#65533;(:rp	$&#65533;&#65533;b)$&#65533;8B&#65533;&#65533;L&#65533;J&#65533;&#65533;<&#65533;&#65533;(n&#65533;&#65533;
&#65533;&#65533;T ?&#65533;&#65533;B&#65533;&#65533;&#65533;X @ &#65533;' &#65533;&#65533;@&#65533;&#65533;&#65533;K0	&#65533;&#65533;0
0 2&&#65533;E&#65533;&#65533;2&#65533;&#65533;BH&#65533;MP&#65533;&#65533;&#65533;[d&#65533;&#65533;_L&#39259;=&#65533;M&#65533;n&#65533;q&#65533;&#65533;Q@&#341;QEg&#65533;&#65533;&#65533;gr&#65533;&#405;2&#65533;H&#65533;)%&#65533;&#65533;&#65533;)lh&#65533;= &#65533;&#65533;=&#65533;&#65533;c&#65533;/&#65533;Db*&#65533;:&#65533;/XPa&#65533;&#65533;&#65533;@&#65533;:&#65533;&#65533;)N&#65533;8&#65533;@&#65533;@ A&#65533;t}&#1482;&#65533;` A&#65533;&#65533;`Hk&#65533;B&&#65533;t`8&#65533;&#65533;&#65533;RN&#65533;&#65533;[t&#65533;&#65533;YV%e&#65533;Qz&#65533;F&#65533;v&#65533;&#65533;H&#65533;hy&#65533;2B&#65533;G*&#65533;&#65533;B&#65533;&#65533;&#65533;&#65533;7&#65533;U&#65533;	&#65533;&#65533;:a&#65533;6&#65533;&#65533;0&#136;++&#65533;C:&#65533;&#65533;a&#65533;0&#65533;`&#169;ZX&#65533;s78A&#65533;%&#65533;p&#65533;+v&#65533;&#65533;&#65533;&#65533;&#65533;&#65533;&#65533;&#65533;h@&#65533;&#65533;&#65533;&#65533;~Mt&#65533;&#65533;54&#65533;&#65533;2TA&#65533;[1&#65533;&#65533;.0u&#65533;&#65533;&#65533;!&#65533;&#65533;Xh&#65533;&#65533;N&&#65533;&#65533;]P5&#65533;RB)&#340;QZi&#65533;&#65533;A&#65533;pz)2&#65533;&#65533;&#65533;&#65533;V&#656;&#407;-&#65533;&#65533;&#65533;W^&#65533;
&#65533;&#65533;p"YL@a	-x*B&#65533;+&#65533;-b&#65533;F`&#65533;n&#65533;`&#65533;&#65533;<@&#65533;&#65533;+&#65533;&#65533;&#65533;&#65533;j&#65533;&#65533;&#65533;*F&#65533;&#65533;+>^&#65533;&#65533;&#1715;o&#65533;$  &#65533;&#65533;&#65533;&#65533;&#65533;&#65533;&#65533;?L&#65533;&#65533;&#65533;AP&#65533;&#65533;&#65533;=&#65533;l&#65533;Xd&#65533;&#65533;l1&#65533;N&#65533;c&#65533;0&#65533;)&#65533;H&#65533;&#65533;O&#65533;bE&#65533;&#65533;\mf&#65533;A&#65533;ne8&#65533;&#65533;&#65533;&#65533;A&#65533;&#65533;eP&#65533;+&#65533;p&#356;	&#65533;:&#65533;&#65533;"&#65533;&#65533;F&#65533;&#65533;&#65533;&#65533;&#65533;&#65533;	}`&#65533;&#65533;:P/&#65533;A&#65533;&#65533;T<&#65533;&#65533;8y%	&#65533;Av0&#65533;&#65533;*A&#65533;&#321;&#65533;&#1035;_&#65533;&#65533;K&#65533;/&#65533;%j x&#65533;&#65533;&#65533;(&#65533;&#65533;&#65533;/@\&#65533;`&#65533;&#65533;&#65533;&#65533;PF-H&#65533;	N<&#65533;&#65533;&#65533;-H&#65533;	T&#578;&#65533;&#65533;&#65533;&>1&#65533;`&#65533;#&#65533;F/zq&#65533;Albg &#65533;&#65533;@&#65533;3&#65533;&#65533;&#65533;@2p&#65533;[LI(&#65533;pB&#65533;0&#65533;?&#65533;&#65533;&#65533;&#65533;B<&#65533;&#65533;
*H&#65533;^&#65533;&#65533;&#65533;&#65533;@+&#65533;T&#65533;K&#65533;e_&#65533; f&#65533;&#65533;5x&#65533;&#65533;p@Y&#662;&#65533;&#65533;&#65533;-&#65533;a&#65533;FCiq&#65533;X&#65533;&#65533;p73&#65533;mo&#65533;B &#65533;&#65533;Y&#65533;&#65533;&#65533;&#65533;D:9Q&#65533;&#477;Hr&#65533;&#65533;&#65533;H!&#65533;L&#65533;&#65533;&#65533; G;&#65533;&#65533;V&#65533;&#65533;&#65533;&#65533;&#65533;0J&#65533;a&#65533;&#65533;&#65533;&#65533;(&&#65533;&#65533;-&#65533;&#65533;)bR&#65533;&#65533;&#65533;&#65533;#&#65533;.ZC&#65533;&#65533;tV&#65533;=&#65533;A3&#65533;A&#65533;&#65533;&#65533;&#65533;@tx&#65533;2&#65533;)&#65533;e&#65533;]&#65533; 	<&#65533; <@p@<0&#65533;&#65533;4?	p&#65533;Z
 T&#65533;&/t)&#65533;c0&#65533;`}JL7&#2039;&#65533;&#65533;&#65533; &#65533;&#65533;&#65533;f&#65533;8&#65533;t&#65533; gh&#65533;	R&#65533;&#65533;&#65533;&#1540; &#65533;p&#65533;o&#65533;&#65533;&#65533;BM>Q&#65533;3&#65533;&#65533;h&#65533;&#65533;&)&#65533;&#65533;[|B&#65533;z%&#65533; &#65533;@&#65533;!Y&&#65533;&#65533;&#65533;&#65533;&#1155;6&#65533;'&#65533;&#65533;O&#65533;&#65533;FhA6&#65533;&#65533;&#65533;&#65533;&#65533;f`c&#65533;&#65533;&#65533;
&#65533;&#65533;@&#65533;jwB&#65533;&#65533;L&#65533;&#65533;1@&P&#65533;&#65533;&#65533;&#65533;&#65533;2&#65533;5&#65533;&#65533;/&#65533;&#65533;&#65533;&#65533;#` &#65533;&#65533;U3 N-&#65533;i&#65533;vuw&#65533;,tA
Z&#65533;"&#65533;E &#65533;&#65533;z&#65533;&#65533;&#65533;E.P1&#65533;O&#65533;Wg&#65533;&#65533;&#65533;I&#65533;&#417;o&#65533;d&#65533;&#65533;0&#65533;A&#65533;&#65533;&#65533;i&#65533;C&#65533;b&#65533;x&#65533;k&#65533;#BF&#65533;&#65533;&#65533;&#65533;&#65533;&#65533;&#65533;P*&#65533;m&#291;&#1472; &#1424;&#65533;t@p&#65533;&#65533;j&#65533;&#65533;b6&#65533;&#65533;2&#65533;&#65533; <&#65533;A&#1826;&#65533;&#65533;&#1317;mI-@&#65533;&#65533; &#65533;0`&#65533;&#65533;B&#65533;&#65533;n&#65533;/}&#65533;@R1&#65533;2&#65533;&#65533;&#65533;&#65533;D&#65533;&#65533;&#65533;	R&#65533;&#65533;&#65533;&#65533;&#65533;&#65533;&Hq&#65533;z&#65533;&#65533;&#65533;&#65533;&#65533;?M&#65533;Z&#65533;&#175;z&#65533;$&#65533;

A&#65533;7I&#65533;|C}&#65533;&#65533;$a,R&#65533;^B&#65533;&#65533;=&#753;C&#65533;&#244;*&#65533;fX"&#972;hDg&#65533;&#65533;k,c&#65533;&#65533;&#65533;4&#65533;&#65533;h&#65533;> &#65533;&#65533;&#65533;Z&#65533;z%&#65533; &#65533;&#65533;H,4&#65533;R:&#65533;&#65533;&#65533;>&#65533;9&#65533;&#65533;[&#65533;&#65533;c&#65533;&#65533;&#453;&#65533;&#65533;?T &#65533;&#65533;&#65533;&#65533;]&#65533;c:&#65533;dNlBv= 3&#65533;^2\wr&#65533;&#65533;&#65533;-P1:2&#65533;!`&#65533;&#65533;'&#1936;_Mn&#65533;>&#65533;BC!&#65533;P&#65533;&#65533;	GPJE[ &#65533;:]&#65533;&#65533;&#223;&#65533;&#65533;f&#65533;Tb&#65533;&#65533;&#65533;G b
R&#65533;&#65533;	&#65533;&#65533;&#65533;5&#65533;:&#65533;&#65533;&#65533;g&#65533;&#65533;&#65533;&#65533; &#1751;&#65533;&#65533;r&#65533;&#65533; x&#65533;&#65533;aX&#65533;&#65533;zBmq*4f&#65533;&#65533;9w&#65533;X&#65533;AJQ&#65533;&#65533;u&#65533;&#65533;<k]&#65533;pW&#65533;&#65533;gC&#65533;q&#65533;&#65533;2&#65533;n&#1667;&#559;&#65533;q&#65533;A1Q	e&#65533;+D&#65533;.&#65533;D)/&#65533;J&#65533;d0i1b&#65533;Ko&#65533;*&#65533;&#65533;fc&#65533;&#65533;&#252;&#65533;Fk@+@&#65533; &#65533;&#65533;| ^8u &#65533; &#65533;&#65533;&#65533;Mk9&#65533;&#65533;&#65533;/&#65533;&#65533;&#65533; u&#753;&#65533;EF&#65533;C&#65533;&#65533;&#532;&#65533;p&#65533;qz&#65533;tLr&#65533;m&#65533;&#65533;ibh&#65533;&#65533;]W&#65533;&#65533;tt&#65533;&#65533;'&#65533;;&#65533;V&#65533;&#65533;e&#65533;&#65533; T&#65533;4&#65533;&#65533;&#65533;[bB&#544;
C,&#65533;	&#65533;s&#65533;&#65533;&#65533;'&#65533;&#65533;&#65533;`&#65533;&#65533;PL&#65533;a&#65533;&#65533;z%&#65533;p=4b&#65533;PE&#65533;&#65533;&#65533;&#65533;"&#65533;j&#65533;&#1981;&#65533;&#65533;`&#65533;&#65533;&#65533;>&#65533; &#65533;E&#65533;Z&#65533;&#65533; ej&#65533;D\Rzw&#65533;&#65533;U &#289;Fn&#65533;&#65533;I&#65533;qb&#65533;&#65533;->&#65533;3&#65533;&#65533;&#65533;)G&#65533;1x&#65533;&#65533;S&#65533;/g&#65533;Y&#65533;&#65533;&#65533;&#65533;)&#65533;&#65533;{&#65533;&#65533;1&#65533;&#65533;p&#65533;-X&#65533;&#65533;6&#65533;&#65533;&#65533;&#65533;h6@UH&#65533;(&#65533;&#65533;*&#65533;6&#65533;&#65533;6&#65533;&#65533;<k&#65533;&#65533;{h`XX&#65533;&#65533; (&#65533;&#65533;&#65533;&#65533;&#65533;h *r p&#65533;&#65533;&#65533;&#513;h&#65533;&#65533;9&#65533;4&#65533;&#65533;&#65533;P&#65533;0z&#65533;&#65533;s&#65533;&#65533;Q&#65533;&#65533;&#65533;P&#65533;&#65533;"&#65533;N8<N&#65533;&#65533;M&#65533;x&#65533;?&#65533;)30Z&#65533;]&#65533;Y&#65533;+2@&#65533;A&#65533;&#65533;O &#65533;O&#65533;&#65533;&#65533;Bh}&#65533;D&#65533;5;&#65533;2@&#65533;2H&#65533;k3&#65533;`7&#1538;&#65533;Q&#65533;&#65533;@&#65533;&#65533;@&#65533;&#65533;/&#65533;&#65533;q;.P&#65533;&#65533;&#65533;&#195;Fx&#65533;F&#65533;&#65533;UXGH&#65533;'(&#65533; &#65533;p" p&#65533;P&#65533;&#65533; &#65533;&#65533;EQ&#65533;&#65533;8&#65533;&#65533;&#65533;B&L&#65533;&#65533;K&#65533;&#65533;C&#65533;-0&#65533;&#682;&#65533;&#65533;&#65533;$SOH&#65533;ZX<M&#65533;&#65533;R&#65533;&#65533;&#65533;&#65533;&&#65533;&#65533;)c&#65533;&#65533;&#65533;Q&#65533;^h&#65533;n&#65533;P&#65533;&#65533;v&#65533;}h&#65533;`0&#65533;&#1794;D&#65533;&#65533;BP&#65533;Bh&#65533;&#65533;&#65533;&#65533;2&#65533;'&#65533;8&#65533; &#65533;|D&#65533;b4&#65533;
gA &#65533; 
 "h&#65533;F E@&#65533;&#65533;(&#65533;&#65533;&#65533;&#65533;x>&#65533;&#65533;&#65533;&#65533; P-&#65533;&#65533;,&#1086;&#65533;&#65533;x&#65533;S3 @&#65533;&#65533;B&#65533;R&#65533;k&#65533;&#65533;&#65533;W+ &#65533; &#65533;`&#65533;&#65533;&#65533;CO&#65533;xJ&#65533;N&#65533;NH+&&#65533;F{&#65533;&#65533;&#65533;+&#65533;&#65533;&#65533;`&#65533;d&#65533;y&#65533;Wh_&#65533;&#65533;&#65533;&#65533;&#65533;{@_Poi&#65533;&#65533;&#1600;&#65533;h&#65533;/8&#65533;\&#65533;.&#65533;
`&#65533;#8&#65533;&#65533;&#65533;&#65533;&#65533;DH&#65533;&#65533;;Q-&#65533;&#65533;:p;&#65533;x>&#65533;P&#65533;Ik&#65533;&#65533;p V&#65533;&#65533;PBZ&#65533;&#65533;0&#65533;&#65533;@I&#65533;D&#65533;;}q&#65533;PS&#65533;H) &#65533;&#65533;r&#65533;&#65533;&#65533;dxF`HY`&#65533;N8&#65533;&#65533;T&#1123;&#65533;$({&#65533;A&#65533;&#65533;A&#65533;&#65533;D&#65533;^&#65533;&#65533;?&#65533;&#65533;mP$&#65533;D&#65533;&#65533;&#65533;C&#65533;&#65533;2&#65533;&#65533;Ap&#65533;.&#65533;&#65533;&#65533;D%`&#65533;%&#65533;)8&#65533;D&#65533;P&#65533;0&#65533;&#65533;$&#65533;8&#65533;&#65533;&#65533;&#65533;&#65533;&#65533;&#65533;&#65533;&#65533;&#65533;&#65533; V&#65533;&#65533;&#65533;&#752;S&#65533;K;dz &#65533;&#65533;&#65533;k &#65533;&#65533;&}!&#65533;4B&#65533;&#523;&#65533;&#678;q&#65533;&#65533;T&#65533;`&#65533;&#65533;&#65533;I&#65533;q}H&#65533;Xp&#65533;d(&#65533;T&#1093;_&#65533;p&#65533;p&#65533;&#65533;M&#65533;+M&#65533;+&#65533;+&#65533;7&#65533;_&#65533;&#65533;o&#65533;^&#65533;o_h\&#65533;Wp&#65533;&#65533;&#65533;[&#65533;i&#65533;&#65533;&#65533;&#65533;&#65533;&#65533;&#65533;&#65533;;&#65533;&#35112;%&#65533;&#65533;%X&#65533;`&#65533;@&#65533;&#65533;N&#65533;Np&#65533;&#65533;&#65533;&#65533;`G &#65533; &#65533;&#65533;P&#65533; ~K;p&#65533; &#65533;&#65533;&#1386;&#65533;&#65533;&#1822;&#65533;y&#65533; AI#I8&#65533;&#65533;&#65533;;&#65533;L&#65533;@Tp&#840;e&#519;u&#65533;E&#65533;Z&#65533;S@^&#1541;m&#1542;_&#65533;S&#1540;8&#65533;&#65533;RC`K&#65533;`&#65533;&#65533;s8&#65533;$&#65533;^&#65533;&#65533;m``&#581;^&#65533;^P^ZH$_x_&#65533;&#65533;/H$h&#65533;&#19530;-&#65533;@pN&`U&#65533;-&#551;&#65533;&#65533; `8&#65533;&#65533;% A&#65533;@&#65533;:&#65533;&#65533;&#65533;&#65533;#&#65533;-&#65533;&#65533;&#65533;R,&#65533; &#65533;\O&#65533;2&#65533;&#65533;&#65533;&#65533;,&#65533;L&#65533;&#65533;&#998;J&#65533;&#65533;&#65533;O6=&#65533;&#65533;[&#65533;&#65533;&#680;&#65533;&#65533;twHd&#65533;`&#65533;.^&#65533;&#65533;o&#65533;?5&#65533;P@&#65533;O&#65533;&#65533;8&#65533;&#65533;&#65533;<3&#65533;&#65533;#_x&#65533;&#65533;&#156;&#65533;<&#65533;&#65533;/^(&#65533;`&#65533;&#65533;_`_p&#65533;&#65533;H&#65533;7&#65533;)&#65533;$XN&#65533;g&#65533;G&#65533;&#65533;6*&#65533;&#65533;p&#65533;%&#65533;&#65533;&#65533;&#65533;H&#65533;gI&#65533;-X&#65533;B8&#65533;)&#65533;M&#713;FPE&#65533;K@`6&#65533;4&#65533;&#65533;&#65533;&#65533;`&#65533;&#65533;&#65533;NT-&#65533;r&#65533;&#65533;k`&#65533;&#65533;1.&#65533;L&#65533;&#65533;5&#65533;V&#240;I]H&#65533;]P&#65533;d&#1541;&#944;o(&#65533;b&#65533;v&#65533;&#65533;&#65533;&#65533;\&#65533;&#65533;P&#65533;y&#65533;&#65533;{&#65533;A &#65533;^pJ&#785;&#65533;n&#65533;&#1745;&#65533;&#65533;&#65533;&#65533;&#65533;i&#1542;=Q &#65533;&#65533;&#65533;&#65533;)&#65533;&#65533;*&#65533;&#65533;&#65533;&#65533;%h&#65533;0p+&#65533;&#65533;&#65533;&#65533;%&#65533;0&#65533;&#65533;h&#65533;&#65533;&#65533;&#65533;.&#1573;xf&#65533;G&#65533;>&#65533;6&#65533;&#65533;&#65533;X&#65533;!&#65533;&#65533;Y&#1301;
&#65533;RPHx&#65533;j&#65533;&#65533;&#65533;&#65533;"R;PS&#1241;|&#65533;&#65533;X&#65533;A&#65533;p&#65533;*`&#65533;&#65533;w@9&#65533;d&#65533;qh&#65533;}n(n&#65533;q&#65533;&#65533;\&#65533;&#65533;&#65533;j&#65533;|&#65533;&#65533;L&#65533;/S T&#65533;&#65533;c&#65533;&#65533;i&#65533;&#65533;h&#65533;&#65533;m&#65533;J_?p&#65533;&#65533;?P?&#65533;)&#65533;&#65533;&#65533;&#65533;@&#65533;&#65533; + @&#65533;/&#65533;&#65533;Kd4"&#65533;U&#65533;&#65533;@&&#65533;&#65533;)&#65533;)E &#65533;&#65533;&#1346; &#65533;"`V
&#65533;&#65533;
&#65533;
XH
PH&#65533; XB&#65533;&#65533;&#65533;&#65533;&#65533;;&#65533;&#65533;&#65533;&#65533;&#65533;k&#65533;n&#65533;&#65533;&#65533;&#65533;P&#65533;&#65533;5&#1928;I^&#65533;\H&#65533;b&#65533;&#65533;&#903;y&#519;|8&#65533;V&#517;v&#1031;}@&#65533;|TX&#65533;&#65533;&#65533;<
&#65533;t&#65533;&#65533;&#65533;g !&#65533;n&#65533;&#65533;=&#65533;h &#65533;i&#65533;D(Q`&#65533;Dh&#65533;6&#752;&#65533;NH&#65533;B&#65533;U`aX Y@ &#65533; &#65533;D( &#65533;*&#65533;(&#65533;&#65533;&#65533;&#65533;&#65533;&#531;R]&#65533; 
&#65533;&#65533;!&#65533;&#65533;!&#65533;&#65533;	 1V&#65533;&#65533;1m&#65533;>3=a&#65533;E4=&#65533;mu&#65533;&#65533;&#65533; &#65533;6&#780;&#65533;&#65533;o&#1541;]0\&#65533;yX&#65533;#&#1415;|&#65533;h(ip&#65533;yp&#65533;o&#65533;n&#65533;S&#65533;&#65533;]&#65533;_&#65533;CO&#53633;m&#65533;&#65533;r&#65533;&#65533;vx}&#65533;M%&#65533;{ &#65533;h&#65533;_&#65533;A&#65533;&#65533;&#65533;=R*&#65533;$&#65533;&#65533; &U&#65533;?&#65533;&#65533;e&#65533;&#65533;H&#65533;"&#65533;&#53250;&#65533;\"&#65533;&#65533;&#65533;8&#65533;&#65533;4-&#65533;&#65533;&#65533;[&#65533;d&#65533;8&#65533;E&#65533; &#65533;`&#65533;&#65533;&#65533;&#65533;&#738;A}&#65533;&#65533;P&#65533;&#65533;^ &#65533;&#65533;8U&#65533;&#65533;&#65533;k&#65533;&#65533;H&#65533;R&#65533;&#65533;&#65533;&#65533;&#65533;q&#65533;Wt &#65533;|X&#65533;}&#65533;&#65533;Gm&#65533;N&#65533;^{&#65533;-3&#65533;&#65533;&#65533;2&#65533;&#1798;npv@&#65533;!1b{&#65533;{P&#65533;tp&#65533;Hf&#65533;&#65533;VPU(&#65533;#(W8&#65533;.H U`>X&#65533;kX@&#65533;&#65533;;!&#65533;&#1536;p>&#65533;<v&#65533;&#65533;c&#65533; &#65533; ,&#1025;L&#65533;&#65533;&#65533;"x]
P&#65533;
p&#65533;E&#65533;E &#65533;;h&#65533;&#65533;&#65533;?)&#65533;&#65533;&#65533;&#65533;:&#65533;B&#65533;F1&#65533;&#65533;&#65533;1&#65533;&
&#65533;&#65533;B) *&#65533;&#65533;Z&#65533;&#65533;&#65533;b N&#65533;Y&#65533;ey(&#65533;Tp&#65533;M&#4090;R&#65533;3&#65533;<&#65533;^H_&#65533;P&#65533;t&#65533;{&#65533;j&#65533;&#1648;v&#65533;&#65533;^xjP&#65533;&i&#65533;*&#65533;&#65533;A&#65533;7HB@&#65533;/&#65533;&#65533;'&#65533;V V`gxG@&#65533;?&#65533;&#65533;u&#65533;&#65533;E&#65533;&#65533; &#65533;%&#65533;&#65533;&#65533;&#65533;&#65533;,&#65533;&#65533;&#65533;&#65533;<&#65533;&#65533;&#65533;`V&#65533;Y
&#65533;&#1477;&#65533;&#65533;&#65533;k&#65533;&#65533;]0&#65533;&#65533;l&#65533;&#65533;b&#65533;V&#47550;&#65533;&#65533;.&#65533; &#65533;&#65533;R&#65533;&#65533;&#65533;(W`&#65533;&#65533; 6&#65533;}&#65533;&#65533; &#65533;&#65533;|&#65533;&#65533;&#65533;8@&#65533;C&#65533;rM&#65533;&#65533;&#65533;dS&#65533;h&#65533;&#1942;&#65533;ip&#65533;k&#65533;m}&#65533;&#65533;iH&#65533;nr&#65533;X&#65533;&#65533;&#65533;&#65533;&#65533;\B<&#65533;/x&#65533;WP&#65533;C{Vx&#65533;U@&#65533;U@&#65533;&#65533;:@&#65533;Wx&#65533;#&#65533;/&#65533;@(g)&#65533;U&#65533;&#65533;&#65533;(&#65533;0x-&#65533;S&#65533; <&#193;
&#65533;Y&#65533;&#65533;&#65533;&#65533;&#65533;&#65533;k &#65533;&#65533;&#65533;&#65533;[&#65533;&#65533;\&#65533;0b&#65533;&#65533;&#65533;h&#65533;&#1137;&#1970;&#65533;C .&#65533;&#65533;&#65533;_x&#65533;sm&#65533;&#65533;ay`&#65533;&#65533;\(&#65533;@J&#65533;G&#65533;B&#65533;$J&#65533;&#65533;B@&#65533;[&#65533;&#65533;h&#65533;&#65533;`&#65533;&#65533;i&#65533;&#65533;` z&#65533;&#65533;s&#65533;&#65533;mSw&#65533;@|&#65533;0&#65533;4&#65533;4&#65533;&#65533;&#65533;,@&#65533;i&#65533;&#65533;W&#65533;&#65533;7&#65533;jX&#65533;&#65533;:&#65533;/X&#65533;E&#65533;&#65533;&#65533;[&#65533;?`&#65533;U&#65533;GP&#65533;:&#65533;&#65533;DX,&#65533; &#65533;,&#65533;&#65533;+&#32861;&#65533;&#65533;
&#65533;
&#65533;&#65533;3&#65533;v&#65533;&#65533;&#65533;&#65533;1Kf &#65533;f&#65533;&#65533;1&#65533;1&#65533;Bi&#65533;-.&#65533;&#65533;&#65533;h&#65533;&#65533;&#65533;&#65533;&#624;&#65533;&#65533;w&#65533;&#65533;u8&#65533;|&#1031;&#65533;b0oM9&#65533;&#1476;8&#65533;&#65533;y:&#65533;&#65533;Rm_&#65533;O(&#65533;&#65533;&#65533;YAX&#65533;Y	&#65533;&#65533;&#968;M&#65533;D@&#65533;C(.&#65533;u &#65533;X$&#65533;&#65533; @&#65533;DX> &#65533;&#65533;&#194;:&#65533;; >&#65533;&#65533;E&#65533;ng&#65533;)`r@X,&#65533;&#65533;H&#65533;:&#65533;&#65533;&#514;:&#65533;&#65533;&#65533;&#65533;!X&#65533;!Hs3&#65533;&#65533;&#65533;&#65533;vK&#65533;d&#65533;f &#65533;9&#65533;DQ&#65533;&#65533;Ba4E&#65533;&#65533;&#65533;&#65533;i&#65533;&#65533;ilY&#65533;|&#65533;_&#65533;{&#65533;Qw&#65533;tP&#65533;b&#65533;\B&#65533;98&#65533;&#547;&#65533;&#65533;&#65533;W&#65533;&#65533;[S b^&#65533;W&#65533;&#65533;N&#65533;n&#65533;nh+{&#65533;&#65533;=y&#65533;_ 0(&#65533;.p&#65533;Q&#65533;?&#65533;&#65533;&#65533;f4&#65533;D&#65533;&#65533;&#65533;&#65533;&#65533;+&#65533;&#65533;,&#65533;&#65533;	[&#65533;'&#65533;X&#65533;,x&#65533;&#65533;&#65533;yg&#65533;0&#65533;,&#513;,&#65533;&#65533;&#65533;&#65533;&#1277;&#65533;&#65533;&#65533;!&#65533;&#65533;&#65533;E0wKF&#65533;fI&#65533;AZ&#65533;Ml&#65533;&#65533;s&#65533;&#65533;T&#65533;   &#65533;&#65533;&#65533;V&#65533;&#65533;A&#65533;&#65533;>&#65533;wZ&#65533;a[&#65533;&#65533;&#65533;b&#65533;
U&#244;&#65533;p&#65533;&#65533;&#65533;&#65533;&#65533;<&#65533;<&#65533;&#65533;V&#65533;&#65533;u&#65533;&#65533; &#65533;&#65533;&#28825;&#65533;&#65533;&#858;C&#65533;&#65533;&#65533;&#65533;W&#65533;B&#65533;&#65533;q&#65533;a&#210;U&#65533;X&#65533;Y&#65533;&#65533;P&#65533;X&#65533;&#65533;&#65533;
&#65533;Ut&#65533;`&#65533;N&#65533;Dl&#65533;&#65533;Y&#65533;<x&#65533;&#65533;C&#65533;&#463;!H&#65533;&#65533;&#65533;&#65533;&#65533;"P&#65533;0&#65533;&#65533;&#65533;&#65533;&#65533;   &#65533; &#65533;.X&#65533;&#65533; &#65533;&#65533;&#65533;&#65533;&#65533;-&#1848;r&#65533;U  &#65533;&#65533;x&#65533;&#65533;&#65533;&#65533;O&#65533;,`&#65533;&#65533;&#65533;&#65533;k&#65533;b&#65533;h&#65533;&#65533;&#1385;*[&#65533;&#65533;y&#65533;&#65533;x&#65533;&9f&#1056;9&#65533;&#65533;&#1255;Q&#65533;&#65533;2&#65533;j&#1320;V&#65533;zm&#65533;&#65533;K&#1519;&#65533;&#65533;|&#65533;&#65533;&#33627;D&#65533;D!&#65533;e&#65533;&#65533;+U&#65533;q&#65533;&#65533;&#65533;&#65533;&#65533;&#65533;&#1448;`&#65533;&#25239;:S<h@&#65533;cE&#65533;&#65533; &#65533;2&#65533;K,u&#144;&#65533;K&#65533;*=|&#65533;&#65533;1D&#65533;RN&#65533;&#1920;&#65533;&#65533;&#65533;X%0&#65533;&#65533;,0VX&#65533;u@ j&#65533;5&#65533;&#65533;&#65533; {0&#65533;]x&#65533;&#65533;&#65533;&#65533;&#65533;"0&#65533;x&#65533;-!&&#65533;,&#65533;l&#65533;.&#65533;&#65533;&#65533;d&#65533;<&#1417;&&#65533;&#65533;1&#65533;&#65533;|&#65533;&#65533;-&#65533;&#65533;|rK/&#65533;&#65533;&#1418;/&#65533;H/&#65533;&#65533;X&#65533;/&#65533;&#65533;&#65533;n&#65533;&#65533;&#65533;,&#65533;&#65533;M.&#65533;&#65533;1&#65533;&#65533;&#65533;&#65533;&#65533;!}&#65533;"&#65533;&#65533;&#65533;&#65533;&#65533;&#263; &#65533;&#65533;	*&#65533;&#65533; q&#65533;PEs&#65533;&#65533;&#65533;`&#65533;F"UhA&#65533;Z&#65533;0&#65533;C&#65533;phS<<uC!@P&#65533;T&#65533;w&#1348;]m5@&#65533;&#65533;@ .&#65533;&#65533;&#65533;&#65533;&#65533;&#65533;VZza^|a&#1031;)&#65533;&#65533;'&#65533;&#65533;2k,&#65533;&#65533;X&#65533;&&#65533;t&#65533;	)&#65533;|&#65533;&#65533;g&#65533;b&#65533;&&#65533;&#65533;Ac&#65533;a)g&#65533;v(&#65533;&#65533;&#65533;&#65533;&#65533;&#65533;M&#65533;&#65533;&#65533;&#65533;j&#65533;$2H&#65533;&#65533;&#65533;&#65533;d.&#65533;&#65533;H&#65533;-&#65533;~&#65533;rS &#65533;&#65533;n&#1297;A
Kx`&#65533; &#65533;&#65533;#D&#65533;&#65533;X&#65533;&#65533;BX&#65533;&#65533;&#65533;
Y&#65533;QAq&#65533;=&#65533;&#65533;&#65533;&#65533;iU D&#65533;W&#65533;&#65533;UY&#65533;&#65533;&#65533;-&#65533;e&#65533;Z`E&#65533;&#65533;]`&#65533;&#65533;)&#65533;&#65533;2&#65533;&#65533;&#65533;&#65533;"K,&#65533;&#65533;&#65533;e&#65533;&#65533;B&#65533;&glf&#65533;&#65533;ft&#65533;f&#65533;!F&#65533;z6&#65533;/&#65533;&#65533;2&#65533; &#65533;&#65533;b-&#65533;~=&#65533;&#1411;&#65533;&#65533;&#65533;!&#65533;&#65533;&#65533;G"&#65533;&#65533;&#65533;&#65533;&#65533;O&#65533;&#65533;OLq&#65533;ssqOx&#65533;&#65533;&#1770;&#65533;ux&#65533;&#65533;P&#784;&#65533;V&#16402;d&#65533;XD&#65533;B	Z&#65533;G1j&#65533;A&#65533;Hi&#65533;h&#65533;2D:)&#65533;&#65533;&#65533;&#65533;&#65533; PVY&#65533;+&#65533;2&#65533;o&#65533;
&#65533;^&#65533;&#65533;` 	&#65533;&#65533;&#65533;&#65533;&#65533;&#65533;&#65533;'>K&#65533;&#65533;cA&#65533;R&#65533;&&#65533;&#65533;b&#65533;&#65533;)&#65533;&#65533;bl&#65533;&#65533;'cp&#65533;&#65533;&#1054;J!&#65533;&#65533;2J.&#65533;&#65533;oJ&#65533;&#65533;QF&#65533;&#65533;B&#65533;`&#65533;&#65533;"nL&#65533;-&#65533; .&#65533;e&#65533;&#65533;&#65533;h ? &#65533;p&#65533;&#65533;&#65533;&#65533;/Xa&#937;&#65533;:&#65533;a2&#65533;`&#65533;&#65533;&#65533;=&#65533;&#65533;&#65533;@&#65533;"|N&#65533;&#1570;n &#65533;
tRS@&#65533;&#65533;@&#65533;fY&#65533;&#65533;XV;&#65533;&#65533;.A&#65533;#U 0P&#65533;V&#1378;C&#65533;&#65533;'b&#65533;Y&#65533;&#65533;&#65533;'&#65533;&#65533;S&#65533;&#65533;&#65533;&#65533;&#65533;&#65533;&#8204;]&#65533;"{g&#65533;&#65533;
j&#65533;&#65533;Z&#65533;h&#65533;*&#65533;h&#65533;h&#65533;B&#65533;D&#65533;w
Q&#65533;&#65533;\&#65533;&#65533;Lp&#65533;&#65533;&#65533;
\`&#65533;+&#65533;*l&#65533;#/&#65533;&#65533;&#44038;?,&#65533;&#65533;&#65533;&#65533;&#65533;&	&#65533;&#65533;&#65533; &#65533;" &#65533;?dA"xBv0h&#65533;&#65533;&#65533;&#65533;&#65533;&#65533;&#65533;&#65533;a&#65533;P&#65533;&#65533;,! 	&#65533;n*uIK*&#65533;&#65533;&#65533; &#65533;&#65533;&#65533;]V&#65533;T)&#65533;Tw&#1620;&#65533;&#65533;#&#65533;&#65533;hL,8&#65533;	M@&#65533;&#65533;&#516;2Z&#65533;bh&#65533;&#65533;J&#65533;&#65533;&#65533;&#65533;h&#65533;x&#65533;Ps&#65533;B&#65533;&#65533;|&#65533;(&#65533;&#1099;B&#65533;q_(!&#65533;'&#65533;&#65533;&#65533;&#65533;&#65533;9Z&#65533;&#65533; X&#65533;* &#4479;&#65533;b8&#65533;&#65533;El&#65533;&#65533;p+.&#65533;D`&#65533;&#65533;&#65533;&#65533;&#1032;;JA&#65533;&#65533;&#65533;&#65533;&#65533;&#65533;&#65533;c&#65533;l	&#65533;&#65533;E X@&#65533;`&#65533;2&#65533;*&#65533;&#65533;&#651;1&#65533;&#65533;&#65533;l`&#65533;&#65533;&#65533;X&3=Q&#65533;Y&#65533;bxOD"3q4*&#65533;(&#65533;@&#65533;f>!o&#65533;7:&#65533;(&#65533;&#65533;-&#22700;&#65533;&#65533;(&#65533;q&#65533;V&#65533;]&#65533;&#65533;&#65533;&#65533;&#65533;2&#65533;&#65533;}n`&#65533;r&#65533;&#65533;&#65533;p&#65533;_&#65533;B"&#65533;
GP&#1298;&#65533;&#65533;B&#65533;&#65533;Gdv&#65533;&#65533;"!&#65533;&#65533;&#65533;&#65533;B,y&#65533;&#65533;&#65533;&#65533;&#65533;\&#65533;x &#65533; &#65533;Q@&#65533;&#65533;LUG&#1262; v*[ O}&#65533;&#1269;&#65533;Nwh*X&#65533;Su&#65533;&#65533;(^&#65533;l1+'r&#65533;&#65533;,E&6A
S&#65533;&#65533;'&#65533;&#65533;21&#65533;/&#65533;q&#65533;&#65533;F+&#65533;&#65533;VL&#65533;&#65533; D+\12t&#65533;}&#65533;(_&#65533;&#65533;&#65533;%l&#65533;	-&#65533;&#65533;!a&#65533;+o\@&#65533;*&#65533;&#65533;rg&#65533;?&#65533;&#65533;h &#65533;:&#65533;&#65533; &#65533;&#65533;@&#65533;:h&#65533;&#65533;&#65533;N&#65533;p&#65533;:&#65533;"&#65533;,:W&#65533;g&#65533;&#65533;@L&#65533;&#65533;&#65533;&#65533;&#368;+&#65533;iY|	L&#1606;&#42420;&#843;[&#65533;&#65533;&#65533;0&#65533;VK&#65533;'&#65533;&#65533;3&#65533;u&#65533;P&#65533;&#65533;49&#65533;&#65533;&#65533;9WhH&#65533;&#65533;2Q&#65533;dmZeD&#65533;@&#65533;v&#65533;}C&#65533;	&#65533;&#65533;-t&#65533;&#65533;`&#65533;&#65533;`0&#65533;&#65533;&#65533;&#65533;&#65533;&#65533;&#65533;&#65533;&#65533;t&#65533;*Q`
U&#65533;B&#65533;&#65533;hNV&#65533;2&#65533;,$&#9367;&#65533;&#65533;)+|D@&#227;}&#65533;&#65533;z &#65533;F9jd&#65533;#q[&#65533;&#65533; &#65533; POY&#800;a&#65533;&#65533;.1&#65533;iF&#65533;&#65533;Z,&#65533;x&#65533;&#65533;m'<Q
$Ns&#65533;&#65533;&#65533;&#65533;fr&#65533;&#65533;MxSI@&#65533;g&#168;&#65533;44Ad&#214;&#65533;@&#65533;@&#65533;a&#65533;lm&#65533;&#65533;]:&#65533;@
^&#65533;&#65533;&#65533;&#65533;&#65533;`@&#65533;&#65533;`&#65533;:&#1312;u&#1665;&#65533;&#65533;/&#65533;
&#65533;1&#65533;0J&#65533;H4&#142;&#65533;d# &#65533;<&#65533;&#65533;p d@&#65533;P`&#65533;7j&#65533;&#65533;&#65533;R&#1524;+x&#65533;&#65533;p @&#65533;&#65533;a&#790;N&#65533;	&#65533;&#65533;M&#65533;&#65533;V'qW=&#65533;'2&#65533;kR\U&#65533;X&#65533;u&#65533;&#65533;&#1611;c&#65533;hd &#65533;&#65533; e&#65533;m-&#65533;m&#65533;L&#65533;&#65533;&#65533;&#65533;&#65533;&#65533;8!&#65533; 0&#65533;`&#65533;J&#65533;^&#65533;&#65533;&#65533;Tav&#65533;j0&#65533;:&#65533;`U &#65533;F/*&#65533;&#65533;>&#65533;&#65533;hp$=&#167;P &#65533;p&#65533;&#65533;T&#65533;&#65533;XN&#65533;+&#65533;&#65533;e&#65533;N&#65533;iN{:&#65533;&#65533;&#65533;&#65533;T*-&#65533;&#65533;&#65533;'`3&#65533;Z&#1066;H&#65533;5T&#65533;&#65533;&#65533;L y{&#65533;&#65533;L&#65533;gt%&#65533;&#65533;"[H&#65533;vA&#65533;&#65533;J&#65533;&#65533;HP&#65533;&#65533;(&#65533;&&#65533;BC&#65533;/&#65533;@/x&#65533; L&#65533;;&#65533;&#65533;#&#65533;&#65533;`&#798;&#65533;YX&#65533;&#65533;&#65533;H\&#65533;&#65533;&#65533;&#65533;&#65533;c&#65533;&#65533;-TA&#65533;x&#65533;AR&#65533;D@R&#65533; &#65533;:Ra&#65533;&#65533;2&#65533;&#65533;?&#65533; &#65533;&#65533;&#65533;&#65533;&#65533;&#65533;$D[&#65533; &#65533;&#65533;&#65533;/&#65533;&#65533;V/&#65533;h&#65533;&#65533;L&#65533;e&#65533;'d&#65533;5&#65533;&#65533;q&#396;&#65533;&#1676;&#65533;&#65533;&#65533;&#65533;&#65533;&#65533;A&#65533;u&#65533;&#65533;A[ A&#65533;&#65533;&#65533;&#65533;A&#65533; 
&#65533;@&#65533;!&#65533;&#65533;&#65533;&#65533;&#65533;&#65533;=&#65533;&#65533;@&#65533;&#65533;&#65533;A&#65533;&#65533;LdA&#65533;hA"P&#65533;&#65533;-_#]R&#65533;&#65533;AP&#65533;&#1537;&#65533;&#65533;`X&#65533;9&#65533;&#65533;&#65533;&#65533;&#65533;&#65533;&#65533;Rm&#65533;&#65533;&#65533;e&#65533; &#65533;&#65533;t&#65533;&#65533;5&#65533;m&#65533;&#65533;\&#65533;
P&#65533;&#65533;&#65533;t
&#65533;&#65533;&#65533;&#65533;;&#65533;C2 &#65533;&#65533;@5%QT&#322;&#65533;M&#1262;&#65533;Z&#65533;&#65533;&#65533;$&#65533;(&#65533;&#65533;&#65533;$&#65533;B 4&#65533;\6&#65533; n&#65533;0&#65533;&#65533;&#65533;&#65533;&#65533;"&#65533;&#65533;&#65533;p!&#65533;l&#65533;&#65533;&#65533;&#65533;&#65533;&#65533;0&#65533;&#65533;0&#65533;2P&#65533;DA&#65533;&#65533;E5&#65533;>&#65533;&#65533;A$B&#65533;&#65533;@t&#65533;&#65533;@bU8@V&#65533;N|_&#65533;4!&#65533;&#65533;&#65533;&#564;&#65533; <&#65533;&#65533;b&#65533;&#65533;SPm\&#65281;.&#65533;B2&#65533;&#65533;&#65533;;(2&#65533;&#65533;V=&#65533;,4&#65533;5]&#65533;&#673;A&#65533;]U&#65533;Y&#65533;&#65533;Z&#65533;A&#65533;cB&#65533;&#65533;&#65533;&#65533;W4AD;&&#65533;&#65533;&#65533;
&#65533;@&#1980;&#65533;&#65533;@&#65533;&#65533;!&#65533;T&#65533;#84@&#65533;*&#65533;#!&#65533;# &#65533;I&#65533;$@&#65533;P&#65533;&#65533;~TfI&#65533;&#65533; {<&#65533;R@&#65533;UP&#65533;`&#65533;&#65533;u&#65533;&#65533;&#65533;&#65533;/2 &#65533;%&#65533;&#65533;]!1&#65533;&#65533;&#65533;&#65533;Z&#65533;t&#65533;-0&#65533;;&#65533;C2$&#65533;;&#65533;-&#65533;2|C1&#65533;/X&#65533;5n&#65533;p#gp&#65533;f&#65533;a&#65533;&#65533;
B&#65533;A@&#65533;
&#65533;&#65533;&#65533;&#65533;TB&#65533;&#65533;#&#65533;&#65533;h@&#65533;0&#65533; $&#65533;l &#65533;A"+$&#65533;&#65533;&#65533;`%&#65533;&#65533;B&#65533;&#65533;&#65533; 4"0&#65533;&#65533;&#65533;I&#65533;| <&#65533;&#65533; ,&#65533;&#65533;-~&#65533;&#65533;|H&#1172;&#65533;&#65533;&#65533;&#65533;d&#65533;&#65533;M&#1830;&#65533;L&#65533;d\`&#65533;^ &#65533;X&#65533;&#65533;O&#65533;&#65533;&#65533;&#65533;7&#65533;&#65533;- s}B&&#65533;f&#65533;e&#65533;&#65533;&#65533;&#65533;,&#65533;x&#65533;&#65533;&#65533;&#65533;&#65533;&#65533;4&#65533;&#65533;!&#65533;A &#65533;D&#65533;	&#65533;\Q&#65533;&#65533;G&#65533;?&#65533;&#65533;&#1792;*&#1409;&#65533; &#65533;&#65533;#&#65533;&#65533;&#65533;&#65533;&#65533;&#65533;F&#65533;(' 8&#65533;]&#65533;9&#1411;I&#65533;
4 &#65533;@T@`&#65533;&#65533;&#65533;&#65533;&#65533;[&#65533;|&#65533;&#489;&#65533;I&#65533;&#1191;5&#65533;&#65533;$e&#65533;&#65533;&#65533;&#65533;&#65533;&#65533;PA(&#1794;&#65533;H&#65533;1 C1p2p&#65533;g&#65533;7,Fe&#65533;&#264;&#65533;i&#65533;&#65533;&#65533;&#65533;7.&#65533;pK&#65533;AD&#1750;&#65533;&#65533;(Z&#65533;(&#65533;&#65533; &#65533;m%A!&#65533;p&#65533;&#65533;&#65533;x&#65533;&#65533;&#65533;&#65533;*&#65533;&#65533;B>pAD&#65533;x&#65533;A&#65533;&#65533;PVt B#&#65533;&"&#65533;&#65533;@&#65533;&#65533;&#65533;&#65533;&#65533;&#65533; &#65533;ZLf&#65533;&#65533;K&#65533;g&#65533;}&#65533;&#249;E&#65533;~&#65533;'[&#65533;&#361;&#65533;'&#65533;&#65533; (&#514;,&#65533;B&#65533;HF1$&#65533;8p&#65533;1&#65533;7pP~&#65533;/&#65533;&#65533;q&#65533;&#65533;M&#65533;&#65533;&#65533;!:&#65533;&#65533;&#65533;x&#65533;^<&#65533;&#65533;fPA;.A|&#65533;&#65533;&#65533;h&#65533;,&#65533;A`	4&#65533;"&#65533;&#65533;`&#65533;&#65533;r&#65533;&#65533;P&#65533;,&#65533;w> &#65533;  J&#65533;*&#65533;0&#65533;Lui&#65533;&#65533;&#65533;&#65533;&#65533;GZ&#65533;&#65533;&#65533;&#65533;&#65533;-2&#65533;  &#65533;0: &#65533;&#65533;)]ha[&#65533;Xl&#65533;&#65533;H,&#65533;
&#65533;&#65533;!2&#65533;&#65533;-l&#65533;:l*|&#65533;7&#65533;&#65533;X^R.&#65533;R&#65533;8&#65533;&#65533;^&#65533;5A&#65533;(pRn&#65533;&#65533;&#65533;[qA&#65533;(%&#65533;yP`&#65533;&#65533;"<)tF&#65533;&#65533;&#65533;&#65533;ZxhA&#65533;&&#65533;$&#65533;&#65533;&#65533;&#65533;'&#65533;N&#65533;9&#65533;T&#65533;L &#65533;g&#65533;&#65533;.&#65533;"&#269;i0N&#65533;~j&#65533;SZ&#65533;t&#65533;) cH&#65533;&#65533;1&#65533;1p&#65533;<&#65533;.&#65533;B7%&#65533;&#65533;Z&#65533;&#65533;&#65533;H&#65533;&#65533;'&#65533;<%&#65533;(b&#65533;&#65533;&#65533; &#65533;Q &#65533;&#65533;&#1126;&#65533;&#65533;*&#65533;&#65533;8&#65533;&#65533;&#65533;`],`&#65533;&#65533;$ H&#65533;e}*w>)D.&#65533;&#65533;&#65533;&#65533;A*&#65533;&#65533;A&#65533; &#65533;&#65533;AJ&#65533;&#65533;N&#65533;>a]&#65533;&#65533;&#65533;/&#65533;I*@0&#65533;)&#65533;)&#65533;,n!&#65533;&#65533;- &#65533;&#65533;&#65533;&#65533;2&#65533;d&#65533;;&#65533;&#65533;7&#65533;&#65533;)&#65533;+&#65533;$e'&#1538;&#65533;(e,&#65533;&#65533;&#550;&#65533;&#65533;!&#65533;&#65533;&#65533; (&#65533;&#65533;&#65533;B&#65533;,&#65533;.&#65533;&#65533;Z&#65533;$&#65533; ,&#65533;B0C0&#65533;&#65533;B&&#65533;N<&#65533;&#65533; &#65533;&#65533;&#65533;@&#65533;&#65533;:Xf-'&#65533;&#65533;&#65533;&#65533;&#65533;TH &#65533;U &#65533;*&.&#65533;,&#65533;&#1634;&#65533;&#65533;1k &#65533;&#65533;&#65533;g&#65533;&#65533;&#65533;&#1925;&#65533; (&#65533;&#172;&#65533;X4&#65533;&#65533;.&#65533;&#65533;.&#65533;&#65533;-&#65533;8&#65533;,;&#65533;Bx.V&#65533;A' &#65533;&#1057;&#65533;&#65533;&#65533;8&&#65533;8&#65533;+&#65533;/&#65533;By&#65533;^[&#65533;&#65533;|A |A&#65533;&#65533;&#65533;e&#65533;-&#65533;*&#65533;&#65533;F!$, &#65533;2&#65533;0+&#65533;0,&#65533;&#65533;a&#65533;b&#1024;&#65533;&#65533;Ga&#65533;&#65533;=&#65533;&#65533;.&#65533;&#65533;&#1197;&#65533;&#65533;&#65533;Tho&#65533;&#65533;&#65533;&#65533;&#65533;&#65533;`J.q.&#65533;,0.X8&#65533;&#65533;&#65533;)&#65533;E&#65533;x@&#65533;V&#65533;ES&#65533;&#65533;-&#65533;B'&#65533;2&#65533;C>&#65533;<&#65533;B&#65533;t&#65533;f&#65533;A'$&#65533;&&#65533;'&#65533;&#65533;&#65533;De$&#65533;wTNWj&#65533;U&#65533;&#65533;C&#65533;&#65533;&#65533;&&#65533;|&#65533;H&#65533;&#65533;&#65533;b`&#65533; &#65533;2 &#65533;#&#65533;A&#65533;&#65533;ADA&#65533;@@$&#65533;&#65533;`&#65533;&#65533;N*&#65533;&#65533;&#65533;&#65533;E@&#65533;U&#65533;U&#65533;"&#65533;RHj&#65533;&#65533;/ff&#65533;&&#65533;;k&#65533;&#65533;&#65533;$&#65533;J&#65533;&#65533;,x&#65533;&#601;B(&#65533;&#65533;7&#65533;l>&#65533;.&#65533;&#175;x&#65533;&#65533;&#65533;&#65533;&#65533;&#65533;$&#1248;#
&#65533;9nYn&#65533;e&#65533;tA&#65533; !&#65533;A&#65533;e}&#65533;&#65533;&#65533;&#65533;r&#65533;+/a&#65533;b&#65533;&#65533;&#65533;EA&#65533;A&#65533;@&#65533;&#65533;O|&#65533;$Hf&#65533;&#65533;$&#65533;&#65533;x&#65533;&#65533; &#65533;@(W&#65533;&#65533;&#65533;&#65533;\PH{~&#65533;U8&#65533;&#65533;)@&#65533;`
,S&#65533;1(&#65533;B-4F4&#65533;B)<&#65533;&#65533;)&#65533;&#65533;<|q>&#65533;&#65533;0k&#65533;&#65533;&#65533;8 s&#65533;&#65533;&#1804;&#65533;&#65533;&#65533;&#1775;%&#65533;&#65533;&#65533;A&#65533;Y&#65533;&#65533;&#65533;L&#65533;&#65533;&#65533;G"&#65533;"&#65533;&#65533;+&#65533;&#65533;*&#65533;&#65533;(&#65533;>l&#65533;PDd&#65533;&#65533;&#65533;*;&#65533;&#65533;&#65533;&#65533;$P&#65533;HB&#65533;&#65533;&#65533;&#65533;&#65533;,	&#65533;&#65533;&#65533;&#65533;xE&#65533;Z&#65533;&#65533;&#65533;O@&#65533;&#65533;&#65533;C&#65533;&#65533;&#65533;X&#65533;@&#65533;&#65533;)&#65533;2&#65533;B)&#65533;i&#65533;-&#65533;&#65533;)&#65533;C>&#65533;C`s&#65533;+ &#65533;6&#65533;A)&#65533;&#65533;&#65533;&#65533;A&#65533;T&#65533;t&#65533;&#65533;'bT&#65533;WQ&#65533;&#65533;!&#65533;&#65533;~&#65533;&#65533;&#65533;&#65533;p&#65533;&#65533;!&#65533;[&#65533;&#65533;&#65533;=&#65533;&#65533;n'"&#65533; 	D&#65533;&#65533;A(&#65533;&#65533;y&#65533;r&#65533;Q&#65533;G&#65533;J &#65533;&#65533;@}&#65533;&#65533;F&#1172;&#65533;&#133;U&#65533;&#65533;U ~l5w&#65533;u&#65533;M&#65533;|B^&#65533;B2&#65533;.&#65533;5cpQ'&#65533;<6C4&#65533;&#240; &#65533;&#65533;&#65533;&#65533;&#65533;*&#65533;&#65533;&#65533;c&#801;B(&#65533;&#26021;&#65533;&#65533;PgW3t*|&#65533;&#65533;G&#65533;t8&#65533;+&#65533;-Ox&#65533;&#65533;2&#65533;O&#65533;&#65533;&#65533;&#65533;A&#65533;&#65533;
&#65533; &#65533;&#65533; dAV&#65533;&#65533;'&#65533;PX&#65533;&#65533;&#65533;YI @&#65533;*&#65533;&#65533;\`
H&#65533;&#65533;&#65533;l= &#361;&#65533;t&#65533; B(&#65533;v&#65533;)&#1282;&#65533;>*tB&#65533;&#65533;&#65533;G&#65533;&#65533;8&#65533;1&#65533;&#65533;Gu&#65533;&#65533;h^&#65533; &#65533;D[$AV>jA,&#65533;Q&#65533;&#65533;@&#1024;&#65533;6&#65533;|&#65533;&#65533;6&#65533;&#65533;&#65533;@
&#65533;&#65533;
&#65533;@4L*&#65533;$D&#65533;\&#65533;;GAV&#65533;&#65533;$x&#65533;V&#65533;&#65533;;A&#65533;&#65533;&#65533; &#65533;&#65533;&#65533;&#65533; <@q&#65533;rf)&#65533;"&#65533;H&#65533;&#65533;lE&#65533;&#312;&#65533;&#65533;J&#65533;&#65533;X&#65533;.(C,lB&#65533;PI&#65533;&#65533;&#65533;<&#65533;=&#65533;1&#65533;B(&#65533;&#65533;&#65533;Y&#65533;&#65533;&#65533;[&#65533;&#65533;&#65533;&#65533;1&#65533;#4DI&#65533;&#65533;&#65533;~#&#65533;&#65533;&#65533;&#65533;,|A&#65533;A&#65533;z&#65533;&#65533;#x&#65533;rv&#65533;*z&#65533;(&#65533;&#65533;&#65533;DA,&#65533;&#65533; &#65533;&#65533;&#65533;j&#65533;&#65533;&#65533;&#65533; &#65533;3	&#65533;&#65533;&#65533;@ &#65533;O&#65533;J:&#65533;G&#65533;&#65533;VH:= ,&#65533;&#65533;&#65533;7&#65533;&#65533; &#65533;t&#65533;.&#65533;&#65533;,lB&#65533;&#65533;&#65533;&#606342;&#65533;&#65533;&#65533;Bx&#65533;C`O&#65533;&#65533;&#65533;&#65533;h&#65533;&#65533;r&#65533;&#65533;&#65533;&#65533;S&#65533;&#65533;8&#65533;hvp&#65533;&#65533;A&#65533;&#65533;+&#65533;&#65533;&#65533;H&#65533;&#65533;D&#65533;&#65533;t&#65533;i[V&#65533;&#65533;&#65533;&#65533;H&#65533;&#65533;L&#65533;@zd&#65533;&#65533;&#65533;y&#65533;@&#65533;&#65533;&#65533;&#65533;,}&#65533;&#65533;B:&#65533;&#65533;"~L&#65533;&#65533;T&#65533;&#65533;&#65533;&#65533;&#65533;&#65533;E&#65533;@ &#65533;5.Y&#65533;M&#65533;&#175;&#65533;7&#65533;=&#65533;<t&#65533;C1(&#65533;z&#65533;A&#65533;R&#65533;&#65533;}UV &#65533;&#65533;e&#469;~o&#65533;"!$&#65533;+&#65533;&#65533;&#1756;&#65533;!&#65533;&#65533;?{&#65533; &#65533;HB&#65533;&#65533;@&#65533;N&#65533;&#65533;&#65533;tP&#65533;Ox&#65533;D&#65533;U&#65533;&#65533;&#65533;&#65533;;	&#65533;s z	<@L&#65533;&#1903;&#65533;&#65533;&#65533;&#65533;bZ&#65533;&#65533;+&#65533;,=&#65533;$&#65533;[c&#65533;&#65533;Qu&#65533;&#65533;&#65533; )&#65533;H&#65533;B(`&#65533;&#65533;;&#771;<;HC&#65533;&#65533;=&#65533;&#65533;&#65533;[`&#65533;&#65533;&#65533;&#1198;&#65533;&#531;&#65533;8&#65533;&#65533;B!&#65533;&#65533;&#65533;$G~B"&#65533;&#65533;7&#65533;!`&#65533;<A &#65533;&#65533;&#65533;T&#65533;&#65533;>&#65533;&#768;,Ld;&#65533;@&#65533;&#65533;&#65533;6&#65533;&#65533;&#65533;&#65533;&#65533; @&#65533; BH&#65533;FPH&#65533;aC&#65533;0&#65533;&#65533; 0@x&#65533;&#65533;&#65533;&#65533;   &#65533;7&#65533;dI&#65533;'Q&#65533;Ti2&#65533;&#65533;&#65533;
&#65533;&#65533;5&#65533;S&N&#65533;b&#65533;2EK&#1447;Mq6&#65533;b&#65533;&#990;<{&#65533;&#65533;G2c&#65533;&#65533;)ShP&#65533;A&#65533;z&#65533;&#65533;+%H&#65533; a&#65533;"&#65533;&#65533;Q&#65533;T%&#65533;&#1255;&#65533;&#65533;2S&#65533;,&#65533;f&#65533;+_t&#65533;&#65533;&#65533;DD_&#65533;&#65533;&#65533;!&#65533;%t`&#65533;Ka&#65533;T&#65533;&#65533;&#65533;r&#65533;0<0&#65533;H&#65533;D&#65533;H&#65533; A&#65533;	hA&#65533;&#65533;&#65533; |&#65533;&#65533;&#65533;&#65533;&#65533;@&#65533;&#1341;&#65533;w&#591; &#65533;&#65533;&#65533;&#65533;R&#65533;Hq&#65533;D&#65533;&#65533;L&#65533;H}&#65533;K&#65533;<y&#65533;&#65533;&#65533;&#65533; Pq&#1948;!&#65533;&#65533;L&#65533;Q&#65533;|&#65533;*&#65533;&M&#1583;JP(aA&#335;&#65533;V&#65533;&#65533;&#65533;2eI&#65533;&#65533;.XH&#65533;&#65533;_HA&#65533;6&#65533; 2&#65533;@V&#65533;&#707;&#65533;A&#65533;(&#65533;&#65533;&#65533;6&#65533;&#1058;CI"&#65533;&#65533;1&#65533;xh&#65533;&#65533;F{`4&#65533;"&#65533;&#65533;!&#65533;\TM&#65533;&#65533;&#65533;&#65533;&#65533;`@" &#65533;&#65533;&#65533;&#65533;d)&#65533;!(`&#65533;BBA.Y&#65533;+&#65533;TP1%&#65533;OJ&#65533;&#65533;&#65533;n&#65533;&#626;(y&#65533;iEP
!&#65533;&#65533;hry&#65533;i&#65533;&#65533;D&#65533;@"&#65533;$&#65533;&#65533;&#1220;#&#65533;&#65533;BLU&#65533;p&#65533;/&#65533;&#65533;ZX&#65533;00&#65533;&#65533;&#65533;&#65533;&#65533;:&#65533;&#65533;k&#1025;"&#65533;A&#65533;*&#144;&#271;:$&#65533;&#65533;&#65533;@&#1314;&#65533;&#65533;x&#65533;!&#65533;2H&#65533;Fk&#65533;&#65533;&#65533;"r&#65533;5&#65533;T[ &#65533;b&#65533;&#65533; B&#65533;-&#65533;_{&#65533;&#65533;&#65533;"=&#65533;'&#65533;b&#65533;i&#65533;&#65533;Pt*EJgA&#65533;i&#65533;&#65533;V&#65533;p&#65533;1&#65533;&#65533;W&#945;&#478;v&#65533;M&#473;^r&#65533;&#21802;&#65533;p3&#65533;)A&#65533;*&#65533;&#65533;&#65533;(L8&#65533;&#65533; &#65533; -P&#65533;%<&#65533;&#65533;&#65533;R&#65533;&#65533;&#65533;&#65533;&#65533;b6$YC&#65533;&#65533;`C/&#65533;&#65533;&#65533;&#65533;H4  8h&#65533;[-&#65533; &#65533;QF&#65533;&#65533;&#65533;&#65533;i$&#65533;&#65533;Y&#65533; x}9)&#65533;&#65533;rITl&#65533;e&#65533;[&#65533;eY&#65533;<&#488;,&#65533;&#65533;[i&#65533;&#65533;&#65533;o&#65533;A&#65533;&#65533;V&#65533;&#613;&#65533;n&#65533;&#65533;$&#65533;&#65533;&#65533;_D&#65533;b	*&#65533;&#65533;C&#65533;2N&#65533;&#65533;*\&#65533;&#65533;?&#65533;0&#65533;	)&#65533;&#65533;"&#65533;:P&#65533;&#65533;&#65533;".&#65533;&#65533;&#65533;?y&#65533;&#65533;,$&#578;C&#65533;%(aU&#65533;[M4&#65533;ZM&#65533;&#65533;X !b&#65533;G&#65533;&#65533;&#65533;&#65533;&#65533;xd&#65533;!;p&#65533;R6&#65533;&#65533;RL&#65533;d&#65533;&#65533;&#404;O&#65533;;#P&#65533;9&#65533;&#65533;,&#65533;t&#65533;y&#65533;p&#65533;yE&#65533;^&#65533;&#65533;&#65533;@&#65533;&#65533;&#682;C&#1952;&#65533;)&#65533;(&#65533;y&#65533;&#65533; &#65533;&#65533;&#65533;x&#65533;&#65533;[haP4P
+jP&#65533;	+&#65533;&#65533;&#65533;@ &#65533;&#65533;:&#65533;O&#65533;b&#692;&#65533;&#65533;h&#65533; h.&#65533;&#65533;&#65533;(5&#65533;&#65533;p+&#65533; -	&#65533;N&#65533;&#65533;&#65533; &#65533;!&#65533;&#65533;p&#65533;[&#65533;Y&#65533;&#65533;.&#65533;&#65533;^&#65533;&#65533;&#65533;&#1225;F7&#65533;v&#65533;&#65533;&#65533;&#65533;OK&#65533;9&#65533;A&#65533;t&#65533;c&#65533;&#65533;a&#65533;&#65533;&#65533;&#65533;m&#65533;]&#1614;&#65533;&#65533;S&#65533;&#65533;_&#65533;&#65533;&#1872;0)&#65533; }.&#65533;&#65533;&#65533;&#65533;&#65533;&#65533;&#65533;&#1376;4&#65533;B&#1424;&#65533;&#65533;&#65533;[&#65533;&#65533;*&#65533;&#65533; !&#65533;Mh\L`Ea=b&#65533;&#65533;&#870;&#65533;/&#65533;&#65533;5&#65533;A^&#65533;&#65533;_8*B&#65533;&#65533;Ll&#65533;L28&#65533;1&#65533;PD&#65533;&#65533;E4&#65533;&#65533;&#65533;q&#65533;&#65533;h&#65533;)J9&#65533;&#65533;x&#65533;#&#65533;p&#65533;+&#65533;&#65533;*&#65533;+i &#65533;&#128;&#65533;H&#65533;&#65533;P&#65533;+&#65533;'&#65533;t)&#65533;T&#1026;,
W,&#65533;^(-`!C&#65533;&#65533;&#65533;!-&#65533;&#65533;)&#65533;&#65533;&#65533;~&#65533;r &#65533;J3 &#65533;H &#65533;Q&#65533;l&#65533; 
&#1670;&#65533;&#65533;!  3H3&#65533;&#1036; H &#65533;Ef"g(&#65533;-t&#65533;d&#65533;b&#65533;&#65533;&#65533;&Fa&#65533;Pc&#65533;`(&#65533;:&#65533;&#65533;&#65533;r&#65533;&#65533;&#65533;T&#65533;9\&#65533;2&#65533;&#65533;&#65533;&#65533;pl&#65533;G&#1538;&#65533;&#65533;&#65533;/ bxhIx&#65533;3x&#65533;&#65533;&#65533;&#65533;KIAa"XA&#65533; &#65533;&#65533;&#65533;!q&#65533;`&#65533;4&#65533;&#65533;&#65533;&#65533;&#1564;&#65533;hx&#65533;&#65533;&#65533;#p&#65533; &#65533;Y&#65533;!&#65533;*6H&#65533;?&#65533;&#65533;A&#65533;3&#65533;<&#65533; XP |&#65533;&#65533; J?&#976;&#65533;]l&#65533;&#65533;H/L-A&#65533;&#65533;o &#65533;)\ai&#65533;&#65533;x&#65533;h9&#897;r&#65533;&#65533;*&#65533;&#65533;)&#659;&#65533;&#65533;a	G&#65533;&#65533;&#65533;+&#65533;&#65533;
K`&#65533;!h&#65533;&#65533;B'h&#65533;&#1964; &#65533;)<&#65533;O&#65533;AR&#65533;&#65533;f
kX&#65533;3&#65533;&#65533;*`&#65533;&#65533;T&#65533;&#65533;&#65533;0E&#1924;&#65533;E&#65533;Z&#1314; &#65533;Z- :&#65533;&#65533;&#65533;.&#65533;&#65533;&#65533; &#65533;j&#65533;&#65533;&#65533;&#65533;HpA@
R(&#65533;g&#65533;/&#65533;&#65533;^&#1794;&#65533;Ey&#65533;&#65533;&#65533;8&#65533;nZ&#65533; G8&#65533;q<ut&#65533;&#65533;F!
&#65533;&#65533;T	K)&#65533;@)H&#65533;
&#65533;&#65533;1^&#65533;Y?Y!&#65533;VP&#65533;&#65533;&#65533;&#65533;&#65533;s*&#65533;&#65533;H&#65533;&#65533;L&#65533;Qa&#65533;X&#65533;l6&#65533;&#65533;
&#65533;&#65533;$p&#65533;&#65533;&#65533;&#65533;&#65533;8&#65533;;&#65533;&#65533;&#65533;s&#65533; uG"H&#65533;f7f&#65533;jX&#65533;&#65533;)&#65533;X&#65533;(o??&#65533;w(&#65533;&#65533;8&#65533;y&#65533;`3<eR*\&#65533;\&#65533;&#65533;&#1160;&#65533; &#65533;&#65533;&&#65533;&#65533;
\Qe&#1404;&#65533;&#65533;
}@&#65533;&#65533;&#65533;Wp&#65533;^8&#65533;&#65533;&#65533;&#65533;&#65533;&#677;oX&#65533;&#65533;:,&#65533;&#65533;&#65533;&#65533;&#264;&#65533;&#65533;d&#65533;&#65533;&#940;XP&#65533;U&#65533;&#65533;&#536;d&#65533;n&#65533;&#65533;k&#65533;D&#65533;e&#65533;L]&#65533;&#65533;Id`&#65533;$D&#65533;&#65533;&#65533;&#65533;;&#65533;&#65533;&#65533;&#65533;S(^&#65533;`&#65533;P&#65533;&#65533;c&#65533;&#65533;"&#65533;C&#65533;&#65533;&#65533;W+&#65533;&#65533;&#65533;&p&#65533;jVB&#65533;&#65533;()p&#65533;&#65533;X&#65533;&#65533;&#65533;
B&#65533;aK&#65533;p&#65533;`&#65533;'X&#65533;&#65533;&#65533;<&#65533;&#65533;&#65533;&#65533; lC&#65533;&#65533;&#65533;T&#65533;&#65533;*&#65533;Zl @4r&#65533;1&#65533;I&N&#65533;&#65533;&#1214;&#65533;&#910;&#65533;&#65533;5&#224;&#65533;W=&#65533;&#65533;4pC&#65533;X&#65533;[|&#65533;&#65533;&#65533;E.j&#65533;O&#65533;Z&&#65533;AQ&#65533;b&#65533;&#65533;1\&#65533;rA&#65533;&#65533;&#65533;N&#65533;B&#65533;p&#65533;$4o&#65533;&#49325;&#65533;&#65533;&#65533;&#65533;@Kjp&#65533;'x!&#65533;Pp&#65533;&#65533;Tnx@&#65533;p_b&#65533;&#65533;XT=&#65533;8&#65533;&#65533;$@&#65533;8&#65533;pg#&#65533;S&#65533;9&#65533;wp
`v&#65533;&#65533;&#65533;&#65533;&#30031; $&#65533;,&#1400;&#592;0&#65533;A`(Y&#65533;&#65533;.&#65533;&#1101;[D&#65533;m&#65533;?|&#65533;2&#65533;&#65533;&#1194;r!A&#65533;Q&#65533;e&#65533;&#65533;&#65533;y.0&#65533;L&#65533;&#65533;&#65533;&#65533;),&#144;&#65533;j`&#65533;U&#65533;b&#65533;&#65533;&#65533;!&#65533;&#65533;b&#65533;@&#65533;)&#65533;@&#65533;0u&#65533;g&#65533;00&#65533;DP*&#65533;D&#65533;j&#65533;&#65533;*&#65533;o~3`&#65533;j&#65533;&#65533;D&#569;&#65533;&#65533;&#65533;; &#65533;F&#65533;&#65533;&&#9222;+&#65533;z?k&#65533;[Nxa]$\C&#65533;&#65533;wH&#65533;&#65533;o)"?4&#65533;&#1724;&#65533;$F&#65533;]&#65533;&#65533;	&#65533;&#65533;&#65533;Na&#65533;`	
l&#894;&#65533;&#65533;C
&#65533;`^&#65533;&#65533;`	&#65533;&#65533;Ta&#65533;&#65533;Z&#65533;&#65533;@@0o&#65533;&#65533;
h`L&#65533;02&#65533;&#65533; r&#65533;Dn&#65533;z&#65533; &#65533;&#65533;o&#65533;&#65533;o&#65533;PF"&#65533;&#65533;&#65533;&#65533;&#65533;,&#65533;&#65533;`:G&#65533;jf$&#65533;&#65533;&#65533;&#65533;$7T&#65533;&#65533;.&#542;^`X&#65533;&#65533;&#65533;&#65533;&#65533;&#65533;&#65533;&#65533;&#288;&#65533;&#65533;o&#65533; &#65533;p&#65533;&#65533;&#65533;r&#65533;<&#65533;|(&#1792;H&#65533;&#65533;&#65533;&#65533;&#65533;&#65533;&#65533;a-&#65533;&#65533;&#65533;&#65533;&#65533; &#65533;&#65533; &#65533;&#65533;&#65533;QR`t&#65533;
&#1069;F&#65533;0>   1J&#65533;&#65533;&#65533;&#65533;N&#65533;&#65533;&#65533;&#65533;&#65533;r&#65533;&#65533;"f&#65533;&#65533;>&#65533;&#65533;&#65533; "&#65533;&#65533;&#65533;&#65533;f&#65533;	&#65533;N	w&#65533;&#65533;H&#65533;<(  &#65533;&#65533;&#65533;2&#65533;&#65533;
&#1089;r&#65533; &#65533;&#65533;&#65533;&#65533;&#65533;&#1031;Nr\A!&#65533;\&#65533;&#65533;&#65533;&#65533;P >H&#65533;&#65533;&#65533;N&#65533;&#65533;&#65533;&#65533;&#65533;&#65533;&#65533;&#65533;
&#65533;&#65533;
&#65533;&#65533;&#65533; &#65533;&#65533;2`j

F 8@&#65533;"3 b&#65533;b@&#65533;@&#65533; &#65533;&#65533; &#65533;O"&#65533;o&#65533;`&#65533;&#65533;&#65533; &#65533; &#65533;M>&#65533;&#65533;#&#65533;tx&#65533;YQf&#57482;&#65533;`l&#65533;|'r&#65533;&#65533;!&#65533;%N&#65533;&#65533;`&#65533;&#65533;&#65533;
!Z!&#65533;&#65533;&#65533;&#65533;p&#65533; &#65533;l&#65533;&#65533;&#65533;&#401;&#65533;&#65533;&#65533;&#65533;&#65533;&#65533;&#65533;&#65533;&#65533;j&#65533;&#65533;
&#65533;&#65533;F&#65533;
f&#65533;8&#65533;Rv&#65533;V&#65533;&#65533;D&#65533;2 o`p&#65533;&#65533;J&#65533;|F&#65533;&#65533;&#65533;*&#65533;&#65533;&#1966;&#65533;&#65533;&#65533;6&#65533;&#65533;&#65533;&#65533;&#65533;&#65533;"y&#65533;J&#65533;.$&#65533;kN&#65533;&#65533;&#65533;`BA&#65533;A&#65533;&#65533;&#65533;)&#288;	&#65533;&#65533;@!&#65533;&#65533;&#65533;&#65533;<D&#65533;&#65533; &#65533;L/NP&#65533;T&#65533;h&#65533;&#65533;T&#65533;&#65533;&#65533;l&#65533;&#65533;&#65533;}t &#65533;&#65533; &#331;j or`B&#65533;`9 &#65533;F&#65533;&#65533;@-&#65533;&#65533;
&#65533; `&#65533;&#65533; |0&#65533;b&#65533;h&#65533;&#65533;&#65533;.&#65533;R.u&#65533;&#65533;&#65533;&#65533;l&#65533;h&#65533;&#65533;R<&#65533;&#65533;!&#65533;&#65533;P!&#65533;&#65533;&#65533;&#65533;	&#65533;@&#65533;&#65533; &#65533;&#65533;&#65533; &#65533;&&#65533;&#65533;&#65533;&#65533;a&#65533;P&#65533;	&#65533;`	&#65533;@&#65533;&#1570;~&#65533;&#65533;&#65533; &#65533;&#65533;&#65533;&#65533; &#65533;&#65533;
&#65533;&#65533;&#65533; &#65533;&#65533;&#65533;&#65533;&#65533;8 &#65533;t`V&#65533;f&#65533;v&#65533;f@&#65533;R*G@&#65533;&#65533;&#65533;&#65533;&#65533;-, &#65533;&#65533; &#65533;&#65533;&#65533;Zl&#65533;X&#65533;W&#65533;&#1026;N:[QFQ.&#65533;r &#65533;&#65533;&#65533;a&#65533;#&#65533;a&#65533;%&#65533;&#65533;rm&#65533;-^R&#65533;D&#65533;&#65533;@&&#65533;&#65533;&#65533;&#65533;&#65533;&#65533;&#65533;&#65533;&#65533;&#65533;&#65533;3&#65533;&#65533;(	&#65533;&#65533;&#65533;&#65533;&#65533;~&#65533;@oh&#65533;u&#65533;&#65533; *CA&#65533; &#65533;r&#65533;v@&#65533;&#65533;&#65533;@`|!&#65533;@&#65533;k&#65533; B&#65533;O)&#65533;&#65533;&#65533;Zl8y$&#65533;&#65533;S"I&#65533;9i4%&#65533;&#65533;"&#65533;&#65533;
&#65533;`&#65533;&#65533;{t&#65533;&#65533; &#65533;&#65533;&#65533;&#65533;&#65533;&#65533;@JJv&#65533;8&#65533;&#65533;&#65533;
&#65533;&#65533;&#65533; &#65533;D&#65533;&#65533;&#65533;^&#65533;&#65533;&#65533; L&#65533; &#65533;&#65533;&#65533; &#65533;&#65533;&#65533; &#65533;&#65533;
&#65533;m,&#1842;&#65533;8$&#65533; &#65533;0&#65533;e&#65533;Q8&#65533;@@@@&#65533;&#65533;!&#65533; ?-U&#65533;P&#65533;&#65533;&#65533;`8 &#65533;R]fR58
 ^ &#65533; +&#65533;&#65533;&#65533;&#1171;&#65533;!)F&)_CJ!*&#65533;&#65533; 2&#65533;nI&#65533;j&#65533;K&#65533;&#65533;&#65533; &#65533;&#65533;W3+|&#65533;GO&#65533;
$&#65533;&#65533;H&#65533;k`V@r&#65533;BK&#65533;b@C&#65533;&#274;&#65533;&#65533;8&#65533;&#65533;&#65533;U&#65533;@ &#65533; `#&#65533;pX$%&#65533;&#65533;^W&#65533;H 6&#65533;&#65533;&#160; 3&#65533;a&#65533;&#65533;&#65533;&#65533;&#65533; F!P!L&#65533;AV!&#65533;&#65533;N&#65533;(&#65533;&#65533;&#65533;&#65533;mm&#65533;&#65533;&#1772; &#65533;&#65533;&#65533; &#65533;&#65533;g&#65533;&#65533;X&#65533;&#65533;BU&#65533;~*f&#65533;oc f p@ fW&#65533;[&#65533;&#65533;&#65533;v&#65533;&#65533;x&#65533;-u&#65533;R&#65533;:&#65533;N$`&#65533;4&#65533;biAaxM&#65533;&#65533;&#147;~PAl&#65533;&#65533;&#65533;&#65533;P&#65533;`^!&#65533;N&#65533;VO&#65533; c&#65533; m&#65533;&#65533;&#65533;&#65533;&#65533; |&#65533; .Z`&#65533;`

&#65533;
&#65533;&#65533;R,&#65533;os`JVF&#65533;d&#65533;pw[ @ 2E&#65533;&#65533;&#65533;7Q&#65533;A&#65533;H&#65533;&#65533;rU&#65533;&#65533;W&#65533;
^&#65533;;&#65533;&#1316;&#65533;z&#65533;K&#65533;UE&#65533;A&#65533;&#65533;&#65533; l&#65533;&#65533; +&#65533;b&#65533;v&#65533;&#65533;!5&#65533;&#65533;35K&#65533;&#65533;(o't&#65533;`v&#65533;B&#65533;p7@&#65533;H&#65533;2&#65533;&#65533;5{7roV!}pg}&#65533;&#65533;&#65533;6Zmu&#1335;"&#65533;o&#65533;0&#65533;}&#65533;&#65533;\&#65533;
aPs&#65533;&#65533;@&#65533;`S&#65533;&#65533;	&#65533;&#65533;	&#65533; NJo&#1824;f&#65533;&#65533;&#65533;al&#65533;m&#65533;&#65533;&#65533;&#65533;(&#1044;Uyw&#65533;Bu`&#65533;&#65533;#p&#65533;e&#65533;8l&#65533;e&#65533;URdqS!&#65533;V&#65533;E]&#65533;&#65533;&#65533;l&#65533;i&#65533;9&#65533;&#65533;;o&#65533;Da\&#65533;x&#65533;p&#65533;N!RA&#65533;X<&#65533;T&#65533;r&#65533;&#65533;&#65533;&#65533;`*Pb&#65533;' a&#65533;&#65533;&#65533;&#65533; m&#65533;&#1678;5&#65533;&#65533;
.8&#65533;e&#65533;M07&#65533;:&#1293;&#65533;7{&#65533;x&#65533;&#65533;&#65533;&#65533;&#65533;&#65533;&#65533;O&#65533;&#65533;X	aS@^&#65533;	&#65533;&#65533;x&#1287;&#65533;&#65533;J\&#65533;&#65533;&#65533;&#65533;%&#65533;8&#65533;
&#65533;&#65533;&#65533;	&#65533;&#65533;&#65533; &#65533;&#65533;&#65533;&#65533;`Ox&#65533;n	&#534;&#65533;&#65533;&#65533;v&#65533; &#65533; 
&#65533;&#65533;&#65533;&#65533;@&#65533;&#65533;&#65533;&#65533;8 &#65533;&#65533;OI p;4[&#65533;go!&#65533;1&#65533;&#65533;xy&#65533;&#65533;J"U'}&#65533;&#65533;&#65533;&#65533;&#65533;h]&#65533;&#65533;&#65533;|&#65533;&#65533;&#65533;&#65533;q&#65533;&#65533;&#65533;8&#65533;Z!uSAh&#65533;&#65533; &#65533;&#65533;"} &#65533;&#65533;&#65533;&#65533;'&#65533;&#65533;Vk~&#65533;&#65533;&#65533; 
,&#65533;&#65533;&#65533;*E&#65533;&#65533;&#65533;&#65533;&#65533;O&#65533;1[&#65533;4p&#65533;&#65533;R4&#65533;3&#65533;9[&#65533;&#65533;FF&#65533;&#65533;/.&#65533;&#65533;}s@&#65533;9V3z|H&#802;&#65533;f7&#65533;&#65533;&#65533;&#65533;&#65533;&#65533;&#65533;&#65533;T&#65533;VC&#65533;&#65533;&#65533;?/vp&#65533;q&#65533;&#65533;XGP&#65533;&#65533;&#65533;mq&#65533;&#65533;n&#65533;0&#65533;&#65533;Y&#65533;ZvHQ&#65533;&#65533; &#65533;&#65533;q&#65533;rQU#	#z&#65533;&#65533;&#65533;J&#65533;	q&#590;V&#65533;`&#65533; &#65533;&#65533;%}&#65533;&#65533;g7&#65533;EZlO&#65533;=o&#65533;^-B&#65533;&#65533;&#65533;&#65533;&#65533;!&#65533;&#65533;&#65533;n&#65533;&#65533;&#65533;&#65533;D&#65533;&#65533;W&#65533;&#65533;&#65533;Oc 7&#65533;zq:E&#65533;&#65533;e&#65533;&#65533;&#65533;@&#65533;L&#65533;-+[&#65533;B5&#65533;&#65533;s:1&#65533;&#65533;&#65533;9&#65533;&#65533;&#65533;R&#65533;&#65533;&#65533;`&#65533;J&#65533;&#1824;&#65533;&#65533;&#65533;&#65533;&#65533;&#65533;&#65533;&#65533;&#65533;96&#65533;&#65533;&#65533;&#65533; Zo:F&#65533;Y&#65533;	&#65533;&#65533;57 [&#65533;&#65533;&#65533;Y,&#65533;&#65533;&#818;eV&#65533;W`&#65533;&#65533;&#65533;&#65533;G&r&#65533;&#65533;nH
 V&#65533;&#65533;&#65533;&#65533;&#65533;_2&#65533;P&#65533;&#65533;&#65533;&#65533;&#65533;V&#65533;`-r&#65533;'&#65533;&#778;U&#65533;&#65533;&#65533;4&#65533;2&#65533;M-&#65533;\A
$m&#65533;]:O&#65533;&#65533;[l/q!&#65533;&#65533;&#356;&#65533;7&#65533;&#642;&#65533;n&#65533;,&#65533;&#65533;&#1345;~#&#65533;D&#65533;a*	&#65533;n&#65533;@&#65533;&#65533;&#65533;&#65533;&#65533;&#65533;&#65533;&#65533; &#65533;&#65533;K&#65533;&#65533;&#65533;9&#65533;>y&#65533;X&#65533;b&#65533;5&#65533;0&#65533;&#65533;Le&#65533;&#65533;p&#65533;n&#65533;&#65533;p&#65533;O&#65533;&#65533;&#65533;`^&#65533;&#65533;F&#65533;O&#65533;&#65533;	Y&#65533;&#65533;:&#65533;&#746;QiFX&#65533;&#1180;`!W &#65533;/&#65533;&#65533;	&#65533;&#65533;&#65533;&#65533;&#65533;&#65533;&#65533;&#65533;&#1916;&#65533;&#65533;&#65533;&#65533;&#65533;&#65533;&#439;8w&#65533;&#65533;&#65533;aSt|a&#65533;U2J&#65533;&#65533;&#65533;&#65533;O%C&#1511;&#494;&#65533;&#65533;&#1310;[&#65533;&#65533;&#65533;&#65533;7_X&#65533;[R&#2005;&#1225;,R#;&#65533; &#65533;[!
T*&#65533;@
L&#65533;	V	&#65533;&#608;&#65533;&#65533;W&#65533;b&#65533;&#65533;&#65533;|a&#65533; &#65533;&#65533;&#65533;Y=D&#65533;5#&#65533;	&#65533;&#65533;M&#65533;&#65533; &#65533;&#65533;&#65533;&#65533;&#1145;
&#65533;&#65533;O;BF&#65533;$&#65533;&#1396;&#65533;&#65533;1&#65533;M#&#65533;_&#65533;&#65533;
&#65533;6i`F&#65533;V|FO&#870;&#65533;&#65533;rO|&#65533;&#65533;&#65533;p&#65533;&#200;&#65533;8&#65533;b$&#65533;
&#65533;43&#65533;	<{&#65533;9 &#65533;&#65533;&#1696;&#65533;&#65533;E&#65533;&#65533;V&#65533;6&#65533;&#314;"&#65533;Qq&#11467;.?}h&#65533;&#65533;$&#65533;k&#65533;`&#65533;wUx&#65533;&#65533;&#65533;&#65533;W&#65533;6|&#65533;&#65533;&#65533;&#65533;
&#65533;:&#65533;&#65533;&#535;&#65533;&#65533;k3v&#65533;r&#65533;z= &#65533;ZL*\&#65533;&#65533;&#65533;&#65533;&#65533;&#65533;&#65533; p&#65533; B&#65533;&#550;z%6]&#65533;&#65533;&#65533;HB &#65533;&#65533;B&#65533;&#65533;F&#65533;b&#65533;&#303;&#65533;&#65533;&#65533;&#65533;&#65533;
.dZSyJd&#65533;&#65533;zC&#65533;)&#65533;W&#65533;&#65533;&#65533;&#65533;u&#65533;&#65533;&#65533;B P&#65533;6&#65533;&#65533;&#65533;X&#65533;%&#65533;&#1204;)z&#65533; &#65533;4D&#65533;&#65533;ym&#65533;&#65533;q&#65533;*&#65533;s&#65533;Bg H&#65533;&#65533;&#65533;[&#587;&#65533;&#65533;ky&#65533;7&#65533;&#65533;&#65533;= &#65533;+&#65533;4D&#65533;6&#65533;&#65533;&#65533;&#65533;_&#65533;&#65533;&#65533;!&#65533;!&#65533;&#65533;B&#65533;&#65533;&#65533;$&#65533;&#65533;`$&#65533;a&#65533;&#65533;X&#65533;`
v&#65533;o$&#65533;-&#65533;B&#65533;&#65533;o&#65533;6&#65533;g&#65533;wp&#65533;&#65533;$>X &#65533;$@&#65533;(&#65533;&#65533;&#65533;.@&#65533;  +Z&#65533;&#65533;1&#65533;&#397;;z&#65533;2&#65533;&#328;	&#65533;&#65533;&#65533;&#65533;!&#65533;&#65533;&#65533;E&#65533;BIk$&#65533;&#65533;E&#65533;*=&#65533;D&#65533;&#65533;&#462;&#65533;;z`&#769;tF&#65533;Jc&#65533;X(&#65533;"&#65533;&#65533; 8h&#65533;o&#65533;&#65533;&#1594;0&#65533;&#137;"&#730;=&#65533;6mE&#65533;&#65533; Qb&#65533;> &#65533;&#65533;&#65533;&#65533;&#65533;X&#65533;`&#65533;&#65533;&#65533;&#65533;(=&#65533;&#65533;&#65533;qx&#65533;&#65533;s&#65533;&#65533;&#65533;&#65533;R&#65533;xg&#65533;p*c*&#65533;&#65533;!@|x&#65533;&#65533;&#65533;&#65533;^&#65533;6&#65533;&#65533;&#65533;\&#65533;&#65533;[&#65533;>+vdD&#65533;&#65533;&#65533;H`&#65533; &#65533;&#65533;o,&#1963;&#65533;&#65533;&#65533;&#65533;AG&#65533;4&#65533;d&#65533;N&#62648;&#65533;Y3&#65533; &#65533;s&#65533;&#65533;&#65533;&#65533;0	&#65533;m&#65533;&g&#65533;}&#65533;>&#65533;&#65533;&#65533;&#65533;&#65533;&#65533;&oq&#65533;&#65533;*[&#65533; &#65533;&#247;&#65533;&#65533;&#65533;&#65533;&#65533;@~&#65533;&#65533;&#65533;	&#65533;E&#65533;O	&#65533;&#65533;J&#65533;V&#65533; ' &#65533; &#65533;ED^&#65533;&#65533;^&#65533;&#65533;V&#65533;my&#65533;&#65533;&#65533;-TB!&#65533;D&#65533;&#65533;&#65533;&#65533;MU&#65533;?&#65533;Mu@&#65533;&#65533;&#65533; &#65533;WQH&#65533;m&#65533;D&#65533;I"~&#65533;d&#65533;LYW>*@&#65533;*&#65533;&#65533;@&#65533;Pu&#65533;&#65533;&#65533;@&#65533; &#65533;`&#65533;xcI&#65533;&#65533;[&#65533;W\N&#65533;I&#65533;E&#65533;&#65533;D&#65533;GQi&#65533;aE
dw&#65533;t)&#65533;&#65533;|}g&#65533;&#65533;&#65533;K&#65533;e&#65533;y&#65533;&#65533;&#65533;&#65533;&#65533;u^&#65533;&#65533;jG~&#65533;&#65533; &#65533;&#65533;y&#65533;w&#65533;I*WY}&#65533;&#65533;&#65533;y&#65533;X&#65533;U&#18334;nMJ\&#65533;a&#65533;+&#65533;&#65533;T&#65533;E&#65533;&#2026;&#65533;&#65533;&#487;&#65533;&#65533;I&#1123;&#65533;*&#65533;&#18873;>&#47219;&#65533;Y+&#65533;&#65533;&#65533;&#65533;w&#65533;'&#65533;&#65533;&#65533;&#65533;iQ&#65533;&#65533;r&#65533;&#65533;&#1054;&#65533;&#65533;&#65533;yJ&#65533;&#65533;&#65533;&#65533;,I&#65533;&#65533;IQ&#65533;#&#65533;&#65533;n&#65533;u&#65533;
[o&#65533;&#65533;&#1426;G&#65533;8n&#65533;&#1707;&#65533;y&#65533;&#65533;&#65533;&#65533;?&#794;&#65533;{ !&#65533; &#65533; !&#65533;Lavc56.1.100 ,&   &#65533; &#65533;  &#65533; &#65533;	H&#65533;&#65533;&#65533;&#65533;*\&#560;aA  B&#65533;H&#65533;&#65533;A&#65533;1p&#561;&#65533;&#463; C&#65533;&#65533; &#65533;&#65533;OXir&#65533;&#407;U&#65533;&#65533;&#65533;&#585;I&#65533;&#65533;&#627;&#65533;&#991;	a.&#65533;&#65533;&#65533;%&#1059;H&#65533;*&#65533;&#65533;J&#65533;(o6,J0&#65533;UK&#65533;j&#65533;&#1683;&#65533;&#65533;&#65533;&#65533;&#65533;&#65533;&#1000;S&#65533;3&#65533;6&#65533;&#694;&#65533;[&#65533;O[&#65533;dy&#65533;I&#65533;V&#65533;&#65533;&#65533;W&#65533;&#1271;&#65533;&#65533;Y&#65533;)&#1915;)&#65533;&#65533;2&#65533;J&#65533;K&#65533;&#65533;3&#65533;W&#65533;ao
&#65533; &#65533;&#65533;&#65533;&#65533;&#65533;&#65533;Y&#680;S&#65533;lI&#65533;%Z&#65533; &#65533; &#65533;&#65533;^&#65533;;&#65533;~&#65533;:&#65533;nq&#65533;V&#65533;&#65533;&#65533;y&#1750;{&#65533;^&#65533;&#65533;&#65533;&#65533;
dx &#65533;&#267;/\&#65533;&#65533;x1^D	><&#65533;&#65533;&#65533;&#65533;&#65533;&#65533;&#65533;8;&#65533;%&#949;&#65533;&#65533;s&#65533;Yv&#65533;t@&#65533;&#65533;Q`&#65533;&#65533;&#65533;&#451;&#65533;<&#65533;&#65533;`T&#65533;Q&#65533;$&#65533;&#65533;uXg i&#65533;@[m&#65533;&#65533;&#65533;Uk&#65533;-&#65533;Op&#65533;&#65533;_$&#65533;&#65533;"&#65533;&#65533;&#65533;&#65533;+&#65533;&#65533;c0&#65533; &#65533;,&#65533;&#65533;&#65533;)&#65533;$&#65533;H&#65533;YT&#65533;C3&#65533;@
&#65533;&#65533;&#65533;hy&#1124;&#65533;Z}/&#65533;0~&#65533;3&#65533;&#65533;&#65533;?&#65533;D&#65533;L4&#65533;&#65533;r&#65533;-&#65533;&#65533;&#65533;J&#65533;&#65533;&#65533;2d+&#65533;&#65533;$&#65533;\`aE;&#65533;&#65533;&#65533;t&#65533;|X&#65533;&#65533;&#65533;G&#65533;\/@a&#65533;?&#65533;&#65533;&#65533;&#665;&#65533;&#65533;+;&#65533;d&#65533;&#65533;&#65533;"&#65533;(&#65533;&#65533;&#65533;+&#65533;|&#65533;&#65533;*&#65533;}rH"|||&#65533;&#65533;E:h8&#65533;@U&#65533;&#65533;&#65533;&#270;T3X&#65533;"&#65533;&#65533;&#65533;&#65533;&#65533;&#1208;Y&#65533;&#65533;&#65533;&#65533;b&#65533;*&#65533;&#65533;3&#65533;(&#65533;&#65533;&#65533;/&#65533;`&#65533;&#65533;&#65533;&#65533;&#65533;&#65533;&#65533;!~x&#65533;&#65533;&#65533;``1;&#65533; e	&#65533;8_&#65533;\&#1428;&#65533;&#65533;&#65533;4h+@&#65533;F"&#65533;&#65533;&#65533;4jR13&#65533;&#65533;&#65533;&#65533;&#65533;&#65533;"&#65533;&#65533;&#65533;&#65533;*&#65533;&#65533;zH!&#65533;&#65533;&#65533;*&#65533;&#65533;BH}x1&#65533;O<&#65533;&#65533;&#701;&#65533;&#65533;(p c&#65533;&#65533;o`&#65533;Al&#65533;m$&#65533;&#65533;&#65533;@&#65533;&#65533;&#65533;J4&#65533;t&#1254;4&#65533;0&#65533;M4&#65533;&#65533;
1&#65533;<C&#65533;4&#956;&#65533;&#65533;+&#65533;L3&#65533;4&#65533;H&#65533;&#65533; &#65533;d&#65533;&#65533;S\H!&#65533;&#65533;&#65533;&#65533;RH3&#65533;=C$4&#65533;&#65533;g&#65533;&#65533;fXaf&#65533;T&#65533;7&#65533;d&#65533;&#65533;&by&#65533;&#65533;p &#65533;P&#65533;-&#65533;D&#65533;M7&#65533;\&#65533;&#65533;7&#65533;7,&#65533;3&#1220;S&#65533;4V&#65533;*&#65533;L&#65533;&#65533;6N<2&#65533;&#65533;&#65533;Fp&#65533;&#65533;&#65533;nP(&#65533;\<E5&#65533;&#65533;	$&#65533;B
&#33189;}&#65533;e&#65533;&#65533;f*>lv&#65533;t&#65533;}+&#65533;&#65533;&#65533;&#65533;(&#65533;$&#65533;&#65533;7&#65533;[&#65533;&#65533;&#65533;D#:&#65533;8&#65533;&#65533;&#65533;&#65533;<#&#65533;+&#65533;r&#65533;0R&#65533;&#65533;&#550;R&#65533;
!n&#65533;U&#65533;p)t&#65533;k&#65533;&#65533;&#65533;&#65533;&#65533;+Xj5&#65533;&#65533;<&#65533;|&#65533;x!`&#65533;&#65533;&#65533;-&#65533;.&#65533;&#65533;c&#65533;'&#65533;&#1532;&#65533;z<&#65533;Ur&#65533;&#65533;@&#65533;&#65533;&#65533;&#65533;4&#65533;q&#65533;s&#65533;&#65533;&#65533; &#65533;6&#65533;'gu&#65533;&#65533;&#65533;&#65533; G&#65533;!U,&#65533;$[D.&#65533;&#65533;?a&#65533;&#65533;&#65533;F5&#65533;&#65533;:&#65533;]&#65533;&#65533;&#65533;p&#65533;%8&#65533;VX&#65533;P&#65533;&#65533;x9&#65533;&#65533;p&#65533;&#65533;&#65533;p.&#65533;T&#65533;&E%&#65533;&#65533; &#65533;0&#65533;Tu&#65533;&#65533;&#65533;a0&#65533;1&#65533;`&#65533;#N&#65533;(&#65533;4&#65533;&#65533;sT&#65533;&#65533;8&#65533;"&#65533;?&#65533;ab&#65533;&#65533;&#65533;&#65533;&#65533;&#65533;I&#65533;h&#65533;&#65533;&#1030;?&#65533;a_p&#65533;p.X&#65533;&#65533;&#65533;Abp&#65533;4&#65533;&#65533;&#65533;&#65533;&#65533;?&#65533;H&#65533;&#65533;&#65533;.&#1139;&#65533;RV&#65533;&#65533;L&#65533;&#65533;&#65533;E4&#65533;&#65533;&#65533;f"&#65533;&#65533;&#65533;&#65533;&#65533;&#65533;&#65533;s&#65533;&#65533;&#65533;&#65533;Z8&#65533;&#65533;g&#65533;"vXD*V&#65533;
a&#65533;&#65533;&#65533; 4XQNac&#65533;&#65533;C&#65533;&#65533;.ra&#65533;]&#65533;\BG`&#65533;&#65533;&#65533;&#65533;<&#65533;WWp7&#1067;mTr&#65533;R&#65533;&#65533;JE&#65533;]YK &#65533;&#65533;'&#65533;aA&#65533;E&#65533;~&#65533;olc&#65533;&#65533;F"i&#65533;&#65533;IT&#65533;&#65533;E7&#1025;&#65533;sLc&#65533;x&#65533;1X!&#65533;&#65533;&#65533;&#1576;&#65533;5&#65533;&#65533;5&#65533;A&#65533;&#65533;>{ &#65533;-p&#65533;
H}B&#65533;&#65533;$&#288;WQ&#65533;@&#65533;  T&#65533;s$b3&#65533;&#65533;D/9	&#65533;	&#65533;@\&#65533;P&#65533;&#65533;8&#65533;&#65533;&#65533;_&#65533;"&#65533;&#65533;!;l&#65533;8&#65533;"&#65533;&#65533;0F8&#65533;&#65533;&#65533;&#65533;&#65533;<&#65533;9&#1025;NtJ&#65533;&#65533;h&#65533;0&#65533;U&#65533;&#65533;&#65533;<*Q&#1648;7&#65533;&#65533;Y&#65533;&#65533;z&#65533;&#65533;&#65533;&#65533;&#65533;&#65533;$&#65533;?H&#65533;> ;m&#65533;WP&#65533;&#65533;U&#65533;&#65533;+	&#65533;Q6p&#65533;7&#65533;&#65533;&#65533;@&#65533;4&#65533;&#65533;f#&#65533;E3&#65533;qw&#65533;c&#65533;&#65533;&#65533;,n&#65533;Z&#1826;&#65533;&#65533;&#65533;4&#65533;!&#65533;a&#65533;&#65533;(&#65533;&#1257;Sk&#65533;&#65533;&#65533;&#65533;G&#65533;SWPQ8^6&#65533;a&#65533;&#65533;mCj(&#65533; #&#65533;&#65533;&#65533;g&#65533;l&#65533; ;;MkG &#65533;<"&#65533;&#65533;&#65533; &#65533;[p&#65533;&#65533;<&#65533;G&#65533;&#65533;&#65533;_&#65533;&#65533;&#65533;&#65533;&#65533;&#65533;w&#65533;#&#65533;&#65533;0E(B&#65533;\T$&#65533;&#65533;`&#65533;+V1&#65533;g@c&#65533;`&#65533;+&#65533;&#65533;E &#65533;v&#65533;1J&#65533;&#65533;y&#65533;&#65533;&#65533;B&#65533;&#65533;"&#65533;&#65533;&#65533;Mc&#65533;F%&#65533; V&#846;Z&#65533;Ig&#65533;i(AN&#65533;&#65533;&#65533;&#65533;&#65533;r&#65533;I&#65533;w0&#65533;Hs&#65533;00|v&#821;&#65533;&#65533;&#65533;-Ja&#65533;9&#65533;"&#65533;&#65533;4&#65533;AaT&#65533;&#65533;&#65533;d&#65533;#1IE &#65533;&#65533;9&#65533;C&#65533;&#65533;&#65533;a<&#65533;ZP&#65533;v&#65533;^/&#65533;a&#65533;pP&#65533;ym&#65533;&#65533;`2&#65533;*&#65533;&#65533;&#65533;&#65533;R'`&#65533;3KNW&#65533;&#65533;_+&#65533;YBZ&#65533;&#65533;ox&#65533;X&#65533;;l&#65533;&#65533;`&#65533;&#1861;.r&#65533;>mN&#65533;&#65533;S&#65533;&#62091;\c&#65533;&#65533;19Y&#65533;&#65533;a&#65533;&#399;0&#65533;m;,z&#65533; *=&#747;&#65533;?x&#65533;
Y&#65533;&#65533;*V&#65533;E&#65533;AQ5<&#65533; &#65533;&#33833;&#65533;&#65533;&#65533;&#65533;y&#65533;I0&#65533;0!&#65533;(F&#65533;&#65533;&#65533;o&#65533;&#65533;o&#65533;0jl&#65533;&#65533;&#65533;&#65533;F4&#65533;&#65533;L&#65533;&#65533;N&#65533;h&#65533;(&#65533;&#65533;q&#65533;p&#65533;n&#65533;&#65533;1;&#65533;&#65533;j&#65533;&#65533;&#65533;y&#65533;&#2029;F<C=&#65533;&#65533;@&#65533;A&#65533;&#65533;&#65533;+!&#65533;+&#65533; &#65533;&#65533;t&#65533;=&#65533; 8&#65533;&#65533;
p&#65533;&#65533;&#1912;{&#65533;&#65533;0wmY&#65533;%p&#65533;	&#65533;&#65533;EG&#65533;&#65533;&#65533;d&#65533;c&#1968;p-j!&#65533;Rl&#65533;&#65533;T&#65533;76>&#65533;b\&#65533;wEE+pa&#65533;j&#65533;&#65533;p14&#65533;j8"&#65533;n&#65533;&#65533;P5&#1025;YP&#65533;0&#65533;&#65533;w&#65533;&#65533;5vL&#65533;F(&#65533;9&#65533;&#65533;l`y&#65533;&#65533;O7&#65533;&#65533;&#65533; &#65533; s&#65533;k&#65533;&#65533;&#65533;&#65533;]8E1&#65533;&#65533;^&#65533;&#65533;&#65533;&#65533;&#65533;,&#65533;N&#65533;&#65533;bN
&#65533;F1&#65533;&#65533;b8&#65533;&#65533;Hv/&#65533;&#65533;Cx&#65533;C&#65533;&#65533;&#65533;G9&#65533;&#65533;&#65533;&#65533;e<&#65533;u&#65533;&#65533;&#65533;p;&#65533;Au&#65533;C&#815;&#65533;!&#65533;&#65533;
vX&#65533;2&#65533;&#65533;+p&#65533;g3&#65533;&#65533;&#65533;&#65533;y&#65533;&#65533;N&#65533;t&#65533;6e&#65533;w  `&#65533;&#65533;AY&#65533;Z&#65533;a &#65533;&#65533;H&#65533;`&#65533;pv&#65533;&#65533; |&#65533;&#65533;'&#65533;&#65533;	&#65533;`&#65533; &#65533;&#65533;&#65533;$6&#65533;q&#65533;&#65533;`&#65533;&#65533;&#65533; &#65533; &#65533;&#65533;}&#816;&#65533;p&#65533;	v 	u 	&#65533;&#65533;m&#65533;&#65533;&#65533;&#65533;H5&#65533;Ei&#65533;&#65533;NC&#65533;M&#65533;&#65533;t&#65533;&#65533;i0U&#65533;&#65533;P&#65533; &#65533;&#65533; &#65533;QG&#65533;&#65533;)&#65533;8d&#65533;h&#65533;"(&#65533;&#65533;&#65533;p&#65533;P
&#65533;`v&#65533;&#65533;&#65533;&#65533;	&#65533;&#65533;	&#65533;&#65533;&#65533;&#65533;v&#65533;&#65533;&#65533; &#65533;0&#65533;&#65533; &#65533;SC&#65533; &#65533;&#65533;&#65533;D&#65533;p&#65533;`&#816;
&#65533;&#65533;hx&#65533;&#65533;&#65533;&#65533;p&#65533;&#65533;xl&#65533;>&#65533;nC&#65533;&#65533;9&#65533;&#65533;U&#65533;&#65533;v&#65533;Nb2 z&#65533;&#65533;2&#65533;&#65533; &#65533;z&#65533;` R&#65533; &#65533;znTe&&#65533;[%&#65533;!{qu&#65533;8&#65533;j(&#65533;&#167;&#65533;&#65533;&#65533;	&#65533;0&#65533;&#65533;@
&#65533;&#65533;&#65533;&#65533;&#65533;
&#65533;&#65533;&#65533;&#65533;&#65533;&#65533;&#65533;`&#65533;-ISC&#65533;t}&#65533;&#65533;}&#65533;&#65533;&#65533;&#65533;&#65533;7x&#65533;x	&#65533;P&#65533;&#65533;	7&#65533;m&#65533;G&#65533;&#65533;C`&#65533;ET>d&#65533;W=< dF&#65533;&#65533;&#65533;`j&#65533;&#65533; &#65533;qj
@%&#65533;A&#65533;Q|&#65533;)&#65533;&#65533;L&#65533;s&#65533;&#65533;&#65533; &#65533;&#65533;&#65533;&#65533;&#65533; &#65533;&#65533;&#65533;&#65533;&#65533;@&#65533;&#65533;&#65533;&#65533;	1Y
&#65533;&#65533;&#65533;&#65533;|&#65533;p&#65533;
&#65533;&#65533;nv&#65533;&#65533;4?t-&#65533;2&#65533;&#65533;&#65533;	&#65533; 	&#65533; ~&#65533;&#65533;@w&#65533;P&#65533;x&#65533;p&#65533;&#65533;&#65533;x&#65533;8&#65533;9&#65533;:&#65533;&#65533;&#65533;;&#65533;i17&#65533;5&#65533;&#65533;&#65533;&#65533;tp9&#65533;&#65533; V&#65533; md/'&#65533;Pk&#65533;&W&#65533;&#65533;iQ&#65533;&#65533;{&#65533;&#65533;&#65533;&#65533;p&#65533;&#65533;&#65533;&#65533;@&#65533;&#65533;@&#65533;&#65533;&#65533;&#65533;&#65533;&#65533;&#65533;&#65533;&#65533;'&#65533;&#65533;	q
&#65533;&#65533;&#1840;*&#65533;P]&#65533;|&#65533;&#65533; 	&#65533;P&#65533;&#65533;&#65533;&#65533;&#65533;{ 	x&#65533;&#65533;&#65533;x&#65533;~&#65533;&#65533;&#65533;>&#65533;&#65533;>`&#65533;6&#65533;~&#65533;l@mph&#65533;&#65533;y&#65533;&#65533;&#65533;&#65533;&#65533;&#65533;zi &#65533;&#65533;tS&#65533;!&#65533;v &#65533;F%QV&#65533;&#65533;"Wg&#65533;&#65533;&&#65533;`&#65533;T&#65533;
&#65533;`a&#65533;&#65533; &#65533;&#1560;t&#65533;&#65533;p&#65533;&#65533;&#65533;~&#65533;&#65533;&#65533;&#65533;`
&#65533;0
&#65533;&#65533;L&#65533;P'&#65533;W&#1088;
[p&#65533;&#65533;m&#65533;0	&#65533;&#65533;&#65533;&#65533;&#65533;y&#65533;&#65533;yp&#65533;G~]y~j0U&#65533;&#65533;C &#65533;&#65533;4@&#65533;Xv&#65533;&#65533;Fh&#65533;&#65533;&#65533;fo&#65533;z&#65533;&#65533;tS&#65533;K2&#65533;W6&#65533;&#65533;u[6Q&#65533;9
&#65533;$&#65533;&#65533;&#65533; &#65533;&#65533;	&#65533;I&#65533;&#65533;&#65533;P&#65533;&#65533;0&#65533;`&#65533;0&#1744;&#65533; $v&#65533;&#65533;C&#65533; 
L&#65533;}&#65533;?&#65533;&#65533;&#65533;`&#65533;&#65533;xy0	{&#65533;x &#65533;y~&#65533;i~47>&#65533;~&#65533;&#65533;&#65533;&#65533;V	&#65533;&#65533;r&#65533;@c&#65533;Pn&#65533;&#65533;&#65533;&#65533;!&#65533;
 O&#65533; &#65533;!&#65533;&#65533;&#65533;Z&#65533;a`&#65533;cx&#65533;_&#65533;P&#65533;&#65533;L 
&#65533;&#65533;\&#65533;&#65533;A:&#65533;@&#65533;&#65533;0&#65533;9&#65533;P&#65533;&#65533;`&#65533;&#65533;|&#65533;&#65533;&#65533; &#65533;&#65533;&#65533;&#65533;&#65533;&#65533;J&#65533;-&#65533;&#65533;pg&#65533;&#65533;\&#65533;1&#65533;&#65533;&#65533;&#65533;8	&#65533;@&#65533;y&#65533;&#65533;	y@&#65533;&#65533;&#65533;&#65533;A&#65533;&#65533;&#65533;^7&#65533;&#65533;&#65533;&#65533;x&#65533;&#65533;&#65533;&#65533;&#65533;&#65533;N&#65533;0h6&#65533;xU%V&#65533;2pz&#65533;tz#&#65533;&#65533;*3&#65533;	Q&#65533;,q%&#65533;&#65533;\&#65533;P&#65533;&#65533; &#65533;&#65533;@&#65533;&#65533;&#65533;`&#1400;	&#65533;&#65533;L&#65533;&#65533;&#65533;&#65533;V&#65533;&#65533;C&#65533; ;t>&#65533;`
&#65533;@TPC&#65533;>&#65533;&#65533;
:	&#65533;p&#65533;&#65533;*&#65533;&#65533;P&#65533;&#65533;&#1708;&#65533;&#65533;E&#65533;&#65533;&#65533;v&#65533;&#65533;v&#65533;v&#65533;&#65533;,&#65533;
&#65533;&#65533;?&#65533;Zn&#65533;5i#&#65533; &#65533;&#65533;&#65533;&#65533;&#65533;&#65533;&#65533;1&#65533; &#65533;&#65533;U>&#65533;0 &#65533;o&#65533;
&#65533; |&#65533; &#65533;&#65533;&#65533;&#65533;4&#65533;vt(&#65533;&#65533;&#65533;	&#65533;&#65533;&#1840;(&#65533;&#65533;@akCckM&#65533;2>&#65533;P'&#65533;PMPY3h&#65533;&#65533;"{&#65533;&#65533;*&#65533;&#65533;*&#65533;&#65533;&#1574;&#65533;&#65533;tPw&#65533;z&#65533;1&#65533;&#65533;&#65533;m&#65533;&#65533;&#65533;`&#65533;&#65533;&#65533;$&#65533;&#1958;Q@&#65533;!"&#65533;o+&#65533;&#65533;&#1393;K&#65533;5JBu&#65533;=_`
O&#65533;&#688;&#65533;0&#65533;&#65533;&#65533;6&#65533;&#65533;&#65533;&#65533;	&#65533;&#65533;	\&#65533;&#65533;&#65533;R-Ur&#65533; &#65533;&#65533;C&#65533; &#65533;&#65533;&#65533;&#65533; e&#65533;&#65533;p&&#65533;&#65533;&#65533;&#784;&#65533;&#768;&#65533;&#65533;:	&#65533;&#65533;&#65533;&#65533;&#65533;&#65533;f*&#65533;x&#65533;&#65533;t&#65533;0&#65533;&#65533;C&#2122;`	&#65533;&#65533;&#65533;P	&#65533;&#65533;h&#65533;&#65533;y&#65533;v&#4426;u&#65533;+&#65533;,U&#65533;&#65533;&#65533;zTe&#65533;&#1473; &#65533;&#65533;h{AB&#65533;&#65533;B&#65533;&#65533;&#65533;`
l&#65533;&#65533;&#65533;&#65533;&#65533;5	&#65533;&#65533; &#65533;&#65533;&#65533;
'W&#65533;j&#65533;&#65533; &#65533;&#65533;&#65533;&&#65533;s9L&#65533;&#65533;
&#65533;PepgB:T		&#539;&#65533;J&#65533;!{&#65533;#&#65533;&#65533;fZ&#65533;x&#65533;&#65533;x&#65533;&#65533;p~&#65533;P	1[	&#65533;&#65533;&#65533;&#65533;&#65533;n>E&#65533;Z&#65533;U&#65533;X&#65533;"&#65533;=0= &#65533;%`&#65533;&#65533;a&#65533;&#65533;F&#65533;Q3&#65533;&#1181;&#65533;&#65533;F&#65533;qo&#65533;`
&#65533;&#65533;&#65533;&#65533;(W{&#65533;&#65533;&#65533;	&#65533; M!&#65533;f&#65533;&#65533;M%&#65533;C&#1872;4&#65533;&#65533;C&#65533;0&#65533;
&#65533;&#65533;|r
2D&#65533;`&#65533;6	&#65533;&#65533;&#603;&#65533;&#65533;r&#65533;&#65533;t&#65533;&#65533;Z&#65533;z&#65533;&#65533;&#65533;&#65533;@&#65533;&#65533;&#65533;&#65533;&#65533; &#65533; y&#65533;9&#65533;F< 0&#65533;&#65533;d&#179;9&#1034;&#65533;&#65533;&#65533;&#65533; &#65533;o&#65533;&#65533;&#1111;~&#65533;&#65533;3Q &P&#65533;P
&#65533;p&#65533;\&#65533;&#65533;&#65533;&#65533;`&#65533;@&#65533;&#65533;&#65533;&#65533;	&#65533;`
\&#65533;&#65533;5&#65533;&#65533;$&#65533;&#65533;&#65533;&#65533;R&#65533; <t>&#65533; *&#65533;&#65533;&#65533;&#65533;&#65533; &#65533;&#65533;&#1568;&#65533;&#65533;&#65533;&#65533;&#65533;&#65533;&#65533;&#138;&#65533;{&#65533;&#65533;{&#65533;&#143;&#65533;x&#65533;&#65533;z&#65533;&#65533;&#65533;=z=`=p&#65533;*`7&#65533;&#65533;&#65533;/3UV&#65533;!&#1489;&#65533;&#65533;&#65533;
 y&#65533;ja"6&#65533;&#65533;*&#65533;&#65533;-&#65533;&#65533;L&#65533;&#65533;&#65533;&#65533;k&#65533;Mg&#65533;&#65533;HE&#65533;&#65533;&#1872;&#65533;*&#65533;s&#65533;&#65533;&#65533;&#65533;&#65533;&#65533;&&#65533;'&#65533;
&#1280;&#65533;0&#65533;&#65533;g&#65533;&#65533;&#65533;&#65533;&#65533;&#65533;&#65533;&#731;&#65533;&#65533;&#65533;&#65533;&#954;&#65533;Gg&#65533;&#65533;>u&#65533;&#65533;&#65533;&#65533;&#65533;d&#65533;:0&#65533;U&#65533;3&#65533;&#65533;&#65533;&#65533; &#65533;a%&#65533;&#65533;&#65533;P&#65533;a&#65533;&#65533;"+&#65533;&#65533;Y - &#65533;0&#65533;G&#65533;	&#65533;&#65533;&#65533;&#65533;`&#933;&#65533;`#&#65533;&#65533;
&#65533;b&#65533;&#65533;|&#65533;&#65533;lv-&#65533;t5&#65533;&#65533;,&#65533;&#65533;&#65533;sS&#65533;&#65533;&#65533;&#65533;&#65533;&#65533;&#65533;&#65533;&#65533;&#65533;&#65533;&#1284;&#65533;&#65533;;	jE}&#65533;&#65533;&#65533;&#65533;&#65533;J&#65533;@&#65533;&#65533;6@A5&#65533;&#65533;~pYY&#65533;&#65533;5&#65533; &#65533;J&#65533;	&#65533;a &#65533;&#688;Q3a!chex &#65533;&#65533;P
d&#65533;&#65533;@&#65533;&#65533;i&#65533;&#65533;p&#65533;G&#1704;&#65533;P
Nk
&#65533;&#65533;M&#65533;6&#65533;&#65533;(&#65533;p
&#65533;&#65533;p&#288;&#65533;:Blt&#65533;9|6Q&#65533;&#65533;&#65533;@&#65533;&#65533;&#65533;&#65533;#&#65533;&#65533;&#65533;(&#65533;&#65533;&#65533;&#65533;i&#65533;&#65533;)&#65533;&#65533;*y&#65533;&#65533;&#65533;z&#65533;&#65533;&#1005;P&#65533;&#65533;U&#1033;<&#65533;S8O&#65533;&#65533;
&#65533;&#65533;&#65533;&#65533;&#65533;`&#65533;&#65533; &#65533;&#65533;(&#65533;Q)2~&#65533;`&#65533;&#65533;&#65533;&#65533;v&#65533;
&#1521;&#65533;	&#65533;&#65533;&#1531;pk&#65533; &#65533;&#65533;&#65533;&#65533;&#65533;h
{&#65533;&#65533; *&#1792;&#65533;&#65533;-;&#65533;
&#65533;&#65533;u&#65533;
&#65533;&#65533;:n&#65533;&#65533; *&#65533;&#65533;}&#65533;&#65533;0&#65533;&#65533; 	&#65533;&#65533;&#915;&#65533;t`&#65533;&#65533;&#65533;&#65533;y&#65533;&#65533;)K&#65533;`ck T&#65533;&#65533;~&#65533;&#65533;&#65533;&#65533;  Ho&#65533;&#65533;&#65533; &#65533;&#65533;&#65533;h&#65533;&#65533;	&#65533;u !Y[&#65533;&#65533;y1 &#65533;&#65533;eq&#65533;o&#65533;&#1846;&#65533;&#65533;p&#65533;&#560;&#65533;Pg&#65533;W&#65533;&#65533;&#65533;&#65533;`&#65533;l9&#65533;&#65533;5PSS&#65533;&#1180;9&#65533;&#65533;&&#65533;:&#65533;t
~&#65533;\&#65533;&#1312;&#65533;&#65533;&#65533;a&#65533;
&#65533;P~&#65533;k&#65533;_N	&#65533;`/&#65533;&#65533;Vil&#65533;&#65533;&#65533;5@Ak&#65533;D&#65533;3`&#65533;&#65533;-&#65533;&#65533;Lg&#65533;&#65533;&#65533;&#65533;&#65533;"&#65533; &#65533;; &#65533;&#65533;&#65533;&#65533;/!&#65533;&#65533;!&#65533;&#65533;,>&#65533;&#65533;	&#65533;&#65533;&#592;&#65533;n&#65533;&#1672;&#65533;R&#65533;&#65533;&#65533;s&#1851;&#65533;#5&#65533;6a+&#42846;:Qc0&#65533;L&#65533;p
e C&#65533;0&#65533;&#65533;&#65533;
:&#65533;&#65533;&#65533;&#65533;&#1783;x&#65533;&#916;&#65533;&#65533;C]&#65533;t&#65533;4&#65533;Gp`4&#65533;&#65533;)&#65533;&#65533;2 &#65533;&#65533;&#65533;&#65533;&#65533; &#65533;zm&#65533;  r&#65533;&#65533;Ap&#65533;3&#65533;&#65533;Z&#65533;&#65533;&#65533;&#65533;(&#65533;&#65533;+~&#65533;&#65533;+&#65533;&#65533;p&#65533;&#65533;b&#65533;^&#65533;&#65533;@&#65533;&#65533;&#65533;J#&#65533;&#65533;m&#65533;&#65533;&#65533;p&#508;&#65533;&#65533;&#65533;
&#65533;P0&#65533;&#65533;
_pf&#65533;
&#65533;@&#65533;&#65533;Q&#65533;&#65533;pZF`{@	&#65533;&#65533;&#65533;z0&#65533;t@-&#65533;G&#65533;(p&#65533;&#65533;&#65533;&#65533;&#65533;r~7#&#65533;&#65533;Y&#65533;&#65533;" &#65533;&#65533;&#65533;&#65533;&#65533;2&#65533;&#65533;{&#65533;Z&#65533;C&#65533;&#65533;& p&#65533;
&#65533;&#1512;&#65533;	&#65533; &#1181;&#65533;&#65533;&#65533;O&#65533;&#65533;&#65533;&#65533;\&#65533;&#65533;L&#65533; &#65533;9_+	&#65533;R^&#65533;&#1488;:&#65533; &#65533;&#65533;&#65533;&#65533;&#65533;4&#65533; &#65533;&#65533;&#65533;@&#65533;&#65533;&#65533;Tp&#65533;}&#65533;p&#65533;0=&#65533;80EPs	&#65533;@	`nz&#65533;X&#65533;,&#65533;J&#65533;&#65533;&`&#65533;&#65533;&#65533;B4<&#65533; &#65533;&#65533;."^-&#65533;2O&#65533;&#65533;&#65533;&#65533;&#65533;>&#726;zo&#65533;&#65533;&#65533; 1K&#65533;X&#65533;b&#65533;z&#65533;&#65533;]1[&#65533;J&#1122;uK&#1517;]&#65533;x&#65533;&#65533;&#65533;m&#1846;b&#290;u;'O&#1983;t&#65533;&#65533;vN]&#65533;t&#65533;q&#65533;+&#1721;p&#65533;&#65533;&#65533;&#65533;&#65533;(&#65533;>&|.&#65533;&#65533;&#21802;&#65533;&#65533;Q3dH&#65533;<{(a&#1683;&#65533;H&#65533;;v&#65533;&#65533;`&#65533;&#65533;&#65533;	&#65533;R&#65533;&#65533;6,H&#65533;&#65533;&#65533;&#65533;&#65533;m0&#65533;&#65533;@&#65533;&#65533;&#65533;&#65533;GwA&#65533;&#65533;x&#65533;
@&#65533;&#65533;&#65533;&#65533;;&#65533;W&#65533;b&#397;?&#65533;&#65533;  &#65533; &#65533;&#65533;&#65533;&#65533;&#65533;gy&#65533;&#65533;&#65533;V&#65533;d&#65533;:&#65533;*%K&#65533;&#65533;R&#65533;h&#65533;&#65533;&#331;&#1526;^&#65533;N&#65533;&#65533;&#65533;[:&#65533;&#65533;&#773;&#65533;.={%&#65533;&#65533;&#1386;&#65533;n&#65533;&#65533;&#65533;&#65533;&#65533;j&#65533;>r&#65533;&#65533;(&#65533;&#1157;	&#65533;Tp&#65533;x&#65533;&#65533;&#65533;R<{&#65533;S&#65533;$&#65533;N&#65533;)X&#65533;@&#65533;&#65533;D&#65533;/&#65533;n&#1072;!&#65533;#x&#65533;&#65533;?&#65533;K.&#65533;&#65533;&#65533;b&#65533;A&#65533;P`&#65533;0&#65533;&#65533;&#65533;&#65533;.&#65533;0C&#65533;&&#65533;.B1E&#65533;&#65533;@&#65533;&#65533;OlIF]J&#6419;RB!%FRJ&#65533;$Zp&#65533;&#65533;T0
&#65533;\@JG&#65533;&#65533;+&#65533;&#65533;n&#65533;	&#65533;_\y&#65533;D&#65533;1&#65533;&#65533;&#65533;XBG&#65533;.&#65533;X&#65533;0<P&#65533;;&#65533;(b&#65533;K &#65533;d=p(B\p&#65533;(&#65533;P&#65533;a+R&#65533;&#65533;&#65533;6@&#65533;H &#65533;FH&#65533;@<&#65533;&#65533;&#65533;&#65533;&#651;&#65533;&#65533; &#65533;k&#65533;$&#65533;01&#65533;4&#65533;4S&#65533; @ 
&#1568;&#65533;g&#65533;e`2&#65533;&#65533;X&#65533;&#1125;9&#65533;&#65533;5Yv)SLA&#65533;SF1%&#65533;Q|ie&#65533;s&#65533;!2&#65533;n&#65533;&#65533;e&#65533;B&#65533;&#65533;Q&#65533;&#65533;-&#65533;n&#65533;|%X+&#65533;8B	%Pp&#65533;#<&#65533;&#65533;&#65533;+&#65533;(&#65533;<&#65533;0&#135;!tX&#65533;&#65533;+&#65533;&#65533;&#65533;&#65533;&#65533;&#65533;&#65533;&#65533;&#65533;}&#65533;M@_28&#1281;&#65533;+&#65533;I;&#65533;k&#65533;&#65533;&#65533;tRN&#65533;LS&#65533;'&#65533;0&#65533;[DD&#65533;&#65533;&#65533;D[~&#65533;&#65533;4Nr(&#65533;&#65533;H&#65533;d&#65533;[t&#65533;Q\&#65533;&#65533;Xz!&#65533;&#1177;&#65533;&#65533;iZ&#65533;2&#65533;&#65533;Q&#65533;&#65533;"g&#65533;&#65533;j&#65533;Q&#65533;'&#65533;Ea['&#65533;&#65533;R&#65533;&#65533;C&#65533;\<&#65533;pS&#65533;P&#65533;a&#65533;R&#65533;&#65533;^0&#65533;r&#65533;k&#65533;&#65533;d&#65533;&#963;&#65533;&#65533;.&#65533;&#65533;2&#65533;&#65533;H&#1051;/&#65533;&#65533;&#65533;&#65533;	&#65533;,1&#65533;&#464;&#65533;&#65533;&#65533;]:3&#65533;TOH9&#65533;&#65533;d)%&#65533;H&#65533;&#65533;R6)ZV&#65533;&#65533;&#65533;O\&#429;&#65533;i&#65533;!6u&#65533;d&#65533;7&#65533;&#65533;bP|&#65533;&#65533;h@&#65533;&#65533;
0i&#65533;B&#65533;&#65533;R&#65533;#&#65533;S&#132;&#65533;a&#65533;&#65533;(&#65533;K&#65533;&#1059;&#65533;!b([
b&#65533;&#65533;R&#65533;2&#65533;&#65533;&#65533;T&#65533;&#65533;l&#65533;j&#65533;&#65533;&#1078;H&#65533;nk&#65533;&#65533; "&#65533;/&#65533;S&#65533; &#65533;&#65533;&#65533;&#65533;&#65533;&#65533;E&#65533;&#65533;E&#65533;&#65533;L%&#65533;}&#65533;&#65533;h&#65533;jR&#65533;9Sx.&#65533;&#65533;-ht&#65533;Ol"q&#65533;-&#65533;1&#65533;t&#65533;C&#65533;G0&#65533;&#1099;7&#65533;&#65533;[&#65533;&#65533;F&#65533;&#65533;3&#65533;T&#65533;&#65533;&#65533;&#65533;80&#65533;	PkA&#65533;<&#65533;%&#65533;@]D&#65533;&#65533;&#65533;5&#65533;@|n`&#65533;|<&#65533;&#65533;&#65533;@&#65533;B|&#135;&#65533;`&#65533; x <&#65533;C Py&#65533;[&#65533;&&#65533;&#65533;&#65533;&#65533;&#65533;a`@s&#65533;&#65533;q1&#65533;&#65533;&#65533;&#65533;`
]x&#65533;T&#65533;&#65533;&#65533;,~&#65533;&#65533;u&#65533;&#65533;@$&#65533;b&#65533;A4|B&#65533;&#65533;&#65533;&"y&#65533;3&#65533;&#65533;&#65533;XG;&#65533;Ai&#65533;&#65533;&#65533;hE\&#65533;&#65533;-&#65533;a>+C0L&#65533;&#65533;&#65533;	K8&#65533;	&#65533;&#65533;%nI!K(&#65533;&#65533;R"&#65533;r*J&#65533;	&#65533;&#65533;&#1153;+&#65533;&#65533;Z&#65533;A&#65533;`&#65533;O_&#65533;q e`&#65533; J&#1476;_&#65533;&#65533;&#65533;I*X&#65533;&#2032;&#65533;?&#65533;&#65533;&#1116;x&#65533;L&#65533;6&#1029;&#65533;T&#65533;&#65533;A<&#65533;	zn&#65533;&#65533;Pd)be&#65533;B&#65533;g&#65533;@Q&#65533;`&#65533;&#65533;&#65533;P&#65533;(F&#65533;$_&#65533;bi&#65533;&#65533;)M&#65533;h&#65533;&#65533;T@&#65533;&#65533;&#65533;&#65533;&#17984;(h&#65533;Z&#65533;--mE&#65533;d&#65533;^/&#65533;&#65533;&#65533;&#65533;&#65533;
^(&#65533;t&#65533;&#65533;G&#65533;a5&#65533; T &#65533;&#65533;&#65533;&#65533;	H&#65533;6 &#65533;kn.0@&#65533;&#65533;&#65533;&#65533;&#65533;o&#65533;&&#65533;,t&#65533;:NF 8&#65533; FW&#65533;?2&#65533;3i'4&#65533;&#65533;Z&#65533;&#65533;!&#65533;pd/2a&#65533;Gn&#65533;&#65533;&#65533;\G&#65533;vp#&#65533; &#65533; &#65533;&#65533;&#65533;	P&#65533;&#65533;&#65533;<&#65533;)&#65533;@&#65533;&#1813;!;S&#65533;BL&#65533;Pl&#65533;,0|P&#65533;&#65533;&#65533;x`J&#65533;&#65533;/&#65533;&#1155;&#1569; A&#65533;&#65533;&#65533;a0Ckv@&#65533;&#65533;&#65533;*&#1024;| &#65533;&#65533;3&#65533;&#65533;F&#65533;!  &#65533;[@ &#65533;Pf&#65533;T`:&#65533;&#65533;)pc&#65533;$&#65533;X[&#65533;9N&#65533;&#65533;&#65533;#E&#65533;21&#65533;L&#65533;&#65533;&#65533;&#65533;8&#65533;&AP&#65533;4&#65533;&#65533; E!&#65533;{&#65533;2&#65533;ac&#65533;&#65533;&#65533;&#1029;Rv&#65533;Hh&#65533;&#65533;&#65533;J'&#65533;&#65533;h0Y&#65533;s6&#65533;&#65533;h&#65533;!$ez&#65533;" &#65533;&#65533;JX&#65533;&#65533;X&#65533;"&#65533;P&#65533;p -P J0&#65533;&#65533;&#65533;%n&#65533;5S&#65533;&#65533; &#65533;&#65533;'&#65533;&#65533; &#65533;N&#65533;&#65533;&#65533;d:&#65533;&#65533;2@&#285;)&#65533;&#65533;b&#561;&#65533;B&#65533;&#65533;D&#65533;'P&#65533;	4&#65533;&#1275;&#65533;&#65533;>&#65533;&#65533;QT&#65533;W6&#65533;^)	&#65533;S&#65533;&#65533;&#65533;M&#65533;&#65533;&#1031;&#65533;&#65533;&#65533;TP&#65533;+&#65533;&#65533;&#65533;x&#65533;&#65533;& <p&#65533; v&#65533;p%*A5&#65533;A&#65533;h3&#65533;G&#65533;&#65533;&#65533;(K&#65533;&#1536;&#65533;@&#65533;&#65533;&#65533;&#65533;YL[&#65533;&#512;&#65533;F&#65533;&#65533;]&#65533;n&#65533;@9q|&#65533;&#65533;&#65533;&#65533;&#65533;&#65533;&#65533;W&#65533;I"ub&#65533;&#65533; &#65533;&6!&#65533;Xt&#65533;&#65533;&#65533;&#65533;&#65533;@I3&#65533;&#65533;&#65533;h&#1589;%k&#65533;3&#65533;&#65533;&#65533;0,%&#65533;*X&#65533;&#65533;W&#65533;&#419;&#65533;Xj&#65533;\XZ&#1026;&#65533;&#65533;&#729;&#512;&#65533;&#65533;0&#65533;ym&#65533;D#&#1100;G&#65533;\Mu&#65533;j &#65533;x&#65533;&#65533;
&#65533;&#65533;&#65533;[&#512; &#65533;w&#65533;$&#65533;&#65533;3&#65533;/K&#65533;&#1064;wU*&#65533;&#65533;&#65533;&#65533;&#65533;$&#65533;	W&#65533;&#65533;&#65533;0&#65533;&(&#65533;&#65533;X&#65533;U0&#65533;&#65533;v}:3P&#65533;g8y&#65533;A&#65533;7&#65533;&#65533;g&#65533;&#65533;`X&#65533;At!`6^.<&#65533;'G`&#65533;v&#65533;5&#65533;&#65533;l[&#65533;OOA&#65533;&#65533;&#65533;&#65533;vP&#65533;&#65533;&#65533;<<&#65533;&#65533;&#65533;&#65533;z u@&#65533;!e&#65533;0&#65533;&#65533;&#65533;&#65533;&#65533;+&#65533;4P[&#65533;	&#65533;a&#65533;&#65533;&#65533;b
&#65533;p&#65533;&#65533;&#65533;&#65533;&#41474;VWQ\&#65533;&#65533;&#65533;&#65533;7a&#65533;[|&#65533;&#65533;!&#65533;&#65533;p&#65533;1&#65533;!&#65533;&#65533;2{&#65533;&#65533;8&#65533;&#57555;/&#65533;+DC&#65533;n	[&#65533;B&#65533;&#65533;X&#65533;"&#65533;&#65533;	B&#65533;:p&#65533;#&#65533;Id&#65533;@D&#65533;&#65533;? &#65533;j&#65533;&#65533;n&#65533;	+&#65533;H	&#65533;q-&#65533;&#65533;A&#65533;&#1314;b&#65533;@$&#65533;&#65533;@`&#65533;&#65533;&#65533;Z@&#65533;&#65533;&#65533;$&#65533;&#65533;# L&#65533;	T&#65533;s&#65533;7&#65533;X5&#1097;M&#65533;&#65533;&#65533;#c&#65533;&#65533;u=&#65533;&#65533;62&#607;&#65533;&#65533;Q&#65533;&#65533;&#65533;&#65533;;h&#65533;	U&#65533;g&#65533;4&#65533;(&#65533;%&#65533;&#65533;&#65533;&#1192;H&#65533;&#65533;&#65533;@&#65533; &#65533;&#65533;&#65533;) D@&#65533;+&#65533;&#65533; &#65533;&#65533;6&#65533;&#65533;;&#65533;=&#65533;G`F&#514;`&#65533;&#65533;&#65533;&#704;&#65533;bE&#65533;&#65533;k &#65533;&#702;8 &#65533;`&#65533;0&#65533;&#65533;&#65533;&#65533;B&#65533;Q&#65533;&#65533;w&#65533;&#65533;&#65533;&#65533;&#65533;<&#65533;&#65533;&#65533; &#65533;&#65533;8@1&#65533;&#65533;&#65533;&#65533;&#355;&#65533;^&#1029;^&#65533;&#65533;&#65533;<TA&#65533;+P &#65533;Oh_&#65533;&#65533;8x&#65533;n&#65533;v&#65533;Q&#65533;|&#65533;7p&#65533;&#290;&#65533;&#65533;`&#65533;&#1536;&#65533;s&#65533;&#65533;&#65533;&#65533;0@&#65533;&#65533;&#65533;)&#65533;&#65533;%8X&#65533;&#65533;&#65533;&#65533;
x&#65533;3&#65533;;&#65533;&#65533;*p&#704;&#65533;&#65533;{ &#65533;7Eq &#65533;&#65533;&#65533;!&#65533;X&#65533; 8&#65533;h&#65533;&#65533;AB&#65533;) &#65533;iB&#65533;&#65533;e&#65533;&#65533;&#65533;&#65533;&#65533;&#65533;59 &#65533;&#65533;&#65533;B3(&#65533;i&#65533;3&#65533;&#65533;[y&#65533;O&#65533;&#65533;z7&#65533;Pp&#65533;V8&#65533;s&#65533;>(&#65533;V	w&#65533;8&#65533;4Qp?&#65533;)@&#65533;:`&#65533;/&#65533; .&#65533;)&#65533;&#65533;hG&#65533;&#65533;&#65533;&#65533;(P&#65533;&#65533;&#65533; &#65533;DM&#1282;&#1025;P&#65533;&#65533; &#65533;&#65533;&#65533;&#65533;&#65533;Y;&#65533;&#65533;&#65533;&#65533;"tE&#65533;&#65533;&#65533;9&#65533;p&#65533;Z&#65533;w&#65533;_p&#65533;u&#65533;W&#65533;'&#65533;&#65533;[&#65533;3&#1028;8&#65533;&#65533;9&#65533;&#65533;&#65533;&#65533;&#64676;&#65533;&#65533;P&#1557;&#65533;Y(S&#65533;n&#65533;&#65533;&#65533;&#65533;&#65533;B&#65533;@@&#65533;_&#65533;B`&#65533;0c&#65533;>&#65533;$HX&#65533;&#65533;&#65533;h/PUx&#65533;	h&#65533;&#450;&#65533;CDD# #&#65533;&#65533;S&#65533;`&#65533;&#65533;&#65533;&#65533;&#65533;&#65533;&#65533;&#65533;&#65533;&#65533;&#65533;&#65533;&#65533;&#65533;&#65533;p &#65533;>Jq&#65533;5&#651;&#65533;&#65533; &#65533;&#65533;&#65533;&#65533;&#65533;&#65533;1&#65533;(&#65533;O&#1600;&#65533;SR&#65533;d&#65533;&#65533;y@&#65533;T?[x[&#65533;&#65533;&#65533;t&#65533;1&#65533;&#65533;T&#65533;&#65533;M&#65533;&#65533;&#65533;&#65533;&#65533;&#65533;&#65533;&#65533;&#1464;&#65533;*%&#65533;v&#65533;&#65533;\&#65533;bP&#65533;Bh6&#65533;&#65533;n8&#65533;@*&#65533;&#65533;:KT&#65533;Gl&#65533;&#65533;P&#65533;&#65533;:K&#65533;@D@T8H &#65533;1
&#65533;:&#65533;@4{&#65533; &#65533;&#65533;&#65533;(&#65533;-&#65533;1  &#65533;K&#65533;-&#65533;&#65533;EX&#65533;&#65533;r&#65533;&#65533;&#65533;&#65533;&#65533;8&#65533;&#65533;)K	&#65533;(&#65533;wH&#65533;Ry DB&#65533;|&#65533;Li&#65533;XH&#65533;]PM\&#1541;b&#1542;o&#65533;q&#65533;&#65533;N&#65533;&#65533;]&#65533;&#65533;&#65533;
&#65533;P&#65533;&#65533;m&#65533;&#65533;\`v&#65533;T&#65533;&#65533;p&#65533;Wh&#65533;S&#65533;&#65533;A&#65533;&#65533;IU&#65533;&#65533;`&#1071;%&#65533;&#65533;-&#65533;&#65533;S&#65533;{&#1088;8&#65533;A&#65533;&#65533;&#65533;&#65533; &#65533;D&#527;{&#65533; P&#65533;&#65533; )p &#65533;;&#1026;w&#65533;&#65533;&#65533;&#65533;(&#65533;s&#65533;&#65533;&#65533;&#65533;&#65533;&#65533; &#65533;iO&#65533;&#65533;IBP&#65533;0*N&#65533;7}&#468;&#65533;#&#65533;8&#65533;K&#65533;&#65533;( $&#65533;&#65533;w &#65533;_ &#65533;&#65533;Z&#65533;w&#1543;y&#65533;&#65533;&#65533;&#65533;[&#65533;P&#1541;h&#65533;&#65533;b&#65533;&#65533;b&#65533;:&#65533;&#65533;&#65533;P&#65533;&#65533;[&#65533;o8v&#1060;p&#65533;Wp&#65533;\n0&#65533;&#65533;*&#65533;t.(Q&#65533;J_H&#65533;28&#65533;D&#65533;6&#65533;&#65533;&#65533;&#65533; & :&#65533;6&#65533;&#65533;L&#65533;&#65533;&#65533;H&#65533;G&#65533;&#346;(&#65533;&#65533;;h&#65533;!&#514;&#65533;&#65533;y&#65533;,&#65533;7&#65533;&#65533;&#65533;&#1042;&#65533;&#65533;&#65533;&#65533;&#65533;&#65533;&#65533;&#65533;c&#65533;p&#65533;&#136;&#378;&#65533;SQ&#65533;&#968;&#65533;OM&#65533;SK&#65533;&#65533;&#523;0&#65533;&#65533;wx@&#65533;)&#65533;_&#65533;X&#65533;yX|&#65533;&#65533;&#65533;&#65533;n&#65533;#&#65533;&#65533;\&#65533;_a&#65533;&#65533;&#65533;Pa&#65533;&#65533;_&#65533;&#65533;n &#65533;s&#65533;^&#517;b&#65533;i@&#65533;vxQPx&#65533;&#65533;&#65533;D&#65533;p&#65533;&#65533;&#65533;&#65533;rT&#65533;&#65533;&#65533;:&#65533;W&#65533;&#65533;  [&#65533;&#65533;m&#65533;0&#65533;&#65533;&#65533;&#65533;I&#65533;&#65533;&#65533;+&#65533;&#65533;?&#65533;&#65533;&#65533;-&#65533;1a:&#65533;&#65533;*&#1537;p&#65533;&#65533;&#65533;Z&#65533;&#65533;1%&#65533;&#65533; &#1307;&#65533; &#65533;&#65533;&#65533;&#65533;&#65533;7&#65533;:&#65533;&#65533;[w&#65533;&#65533;&#65533;	&#65533;#&#65533;&#65533;ze8Yx &#65533;e0`&#65533;&#65533;T&#65533;&#65533;b&#65533;+a&#65533;n8&#65533;q&#65533;T@&#65533;&#65533;_ &#65533;A&#65533;&#65533;&#65533;&#65533;^&#65533;&#65533;\&#65533;&#65533;s&#65533;g&#65533;&#65533;Wpi&#65533;&#65533;Q=&#65533;UM&#65533;&#65533;A&#65533;A(&#65533;&#65533;I&#65533;
&#65533;*h&#943;&#65533;&#65533;&#65533;&#65533;.h&#65533;&#65533;#&#65533;+X(H&#65533;`&#65533;&#65533;&#65533;&#65533;&#65533;7x/xH &#65533;axE`-&#65533;0&#65533;&#65533;&#65533;D&#65533;D&#65533;&#65533; &#65533;1&#65533;xW&#65533;A&#65533;&#65533;-&#65533;y&#65533;&#188;&#65533;v&#65533;S&#65533;9&#65533;&#65533;8&#65533;&#65533;&#65533;% 
A&#65533;A&#65533;{&#65533;&#65533;]&#65533;&#65533;u&#65533;q&#65533;&#65533;&#1380;n&#65533;t@&#65533;h@&#65533;s@&#65533;h&#65533;`&#65533;u^@\R&#65533;&#65533;&#65533;&#65533;[x\&#65533; &#65533;&#65533;&#65533;g&#65533;g&#65533;U 5L&#65533;&#65533;&#65533;&#65533;-x&#65533;/ &#65533;&#65533;ND&#65533;N&#65533;&#768;)X&#65533;>X/X(X= &#307;&#65533; p&#65533; &#65533;(&#65533;KA&#65533;&#65533;:&#65533;&#65533;,&#65533;&#65533;X:&#65533;
 
@&#65533;&#34113;p &&#65533;&#65533; x (&#65533;I&#65533;&#65533;&#65533;ZWd&#65533;&#65533;[&#65533;]&#65533;&#65533;&#65533;b9_tJ&#65533;&#65533;&#65533;&#65533;x&#65533;[&#65533;S@M&#65533;Z(S&#65533;^&#65533;c&#65533;S0&#65533;u&#65533;}&#519;|&#65533;}&#65533;{&#517;B&#65533;<&#65533;} dwH&#65533;MU&#65533;V&#65533;&#453;\i8&#65533;8&#797;x@&#65533;ix&#65533;&#65533;^&#517;=&#65533;`(&#65533;0&#526;B`&#65533;&#65533;{&#65533;&#65533;&#65533;&#65533;&#320;+&#65533;&#65533;W aP+&#65533;&#65533;fJ&#65533;&#65533;&#65533;NP/&#65533;&#65533;&#65533;&#65533;&#65533;:h&#65533;~S&#65533;&#65533; 
p $&f
&#65533;&#65533;&#65533;&#65533;1eb` &#65533;&#65533;&#65533;&#65533;x&#65533;&#65533;b`&#65533;&#65533;m9_0&#65533;&#65533;&#65533;&#65533;&#65533; &#65533;[ &#65533;t^&#65533;Y&#65533;'[&#65533;&#65533;&#65533;&#65533;N&#65533;&#65533;=&#65533;A&#65533;t&#65533;&#65533;	b&#65533;y&#65533;&#65533;&#1357;m&#65533;&#65533;V&#65533;Tn&#65533;&#65533;m&#65533;&#65533;\&#65533;&#65533;=&#65533;v&#65533;&#65533;v@&#65533;r@&#65533;p &#65533;p&#65533;W&#65533;&#65533;V0&#65533;{&#65533;&#65533;W&#65533;AP&#65533;D`W0.&#65533;)&#65533;a@&#65533;&#65533;=>@&#65533;:&#65533;S&#65533;&#65533;&#65533;&#65533;&#65533;&#65533;&#65533;&#65533;&#65533;&#65533;&#65533;k&#65533;&#65533;pK@&#65533; &#65533;&#65533;
&#65533;&#65533;@b&#65533;\b&#65533;&#65533;T&#65533;f&#65533;z	&#65533;j&#65533;4&#65533;&#65533;&#65533;o&#433;&#65533;&#65533;&#65533;&#65533;S&#65533;&#65533;* &#65533;&#65533;u~&#65533;&#65533;&#1606;|`&#65533;p&#65533;_&#65533;&#65533;&#65533;;&&#65533;=n&#65533;ip&#65533;&#65533;c&#65533;&#65533;M(J_&#65533;&#65533;&#65533;&#65533;qM&#65533;v&#1031;&#65533;p&#65533;g&#65533;u0rP&#65533;V&#65533;(_&#65533;2&#65533;i&#65533;W &#65533;CX@X.8&#65533;&#65533;&#65533;'&#512;H@p&#65533;&#65533;,`g&#65533;>P&#65533;Pi[&#65533;&#65533;: &#65533; Ba&#65533;/&#65533;A,&#65533;&#65533;7&#65533; f~&#65533;&#65533;}&#65533;&#65533;&#65533;&#65533;f&#65533;&#65533;^&#65533;&#65533;j&#380;&#65533;&#65533;W&#65533;
&#65533;Q3&#65533;t"&#65533;&#65533;&#65533;&#65533;I&#65533;Q&#1029;t`P&#65533;]&#65533;o&#65533;&#65533;y&#65533;cy&#65533;&#65533;;&#65533;=&#65533;cy&#65533;V&#65533;JJ&#65533;&#65533;&#65533;*&#65533;%&#65533;&#65533;&#65533;&#65533;&#65533;.&#65533;WXr0&#65533;>&#65533;`&#65533;&#65533;%&#65533;` @&#222;g?0i&#65533;&#65533;&#65533;/&#65533;6&#65533;&#65533;)&#65533;&#65533;U`G&#65533;VX&#65533;D`m?p&#65533;(&#65533;? X`&#65533;&#65533; &#65533;&#65533; a&#65533; ,&#65533;,&#65533;VPhf&#65533;Re&#65533;Dc^f&#65533; &#65533;n&#65533;n&#65533;&#65533;&#65533;&#65533;&#65533;C&#65533;1V&#65533;8&#65533;&#65533;&#65533;P&#65533;&#65533;Ka&#65533;-p8]&#65533;&#65533;i_Z&#1029;]&#65533;~&#903;{&#65533;{&&#65533;s&#65533;&#65533;K%3&#65533;8_&#65533;&#65533;&#65533;&#65533;`&#65533;&#65533;&#65533;&#65533;U&#65533;&#10758;Wx&#65533;&#65533;&#65533;i(.&#65533;&#65533;`(X&#65533;`D &#65533;)P&#65533;Gl&&#65533;@&#65533;&#65533;ttG&#65533;U&#65533;t&#65533;V@`&#65533;HX&#65533;`8@ b6&#65533;&#65533;*P&#65533;&#65533;&#65533;&#65533;X&#65533;*&#1154;&#65533;R&#65533;&#65533;&#65533;!&#65533;&#65533;6b&#65533;mb&#65533;&#65533;&#65533;&#65533;n&#65533;B@&#65533;
Ir&#65533;&#65533;&#65533;t&#65533;&#65533;&#65533;r&#65533;_&#65533;[uY&#65533;op&#65533;&#65533;n}o<6&#65533;t&#65533;&#65533;=&#1926;]1&#65533;3w/)&#65533;&#65533;Ph&#65533;]Y&#65533;Q$y`jX<&#65533;	jxD&#65533;&#65533;D&#65533;WP&#65533;S&#65533;&#65533;&#65533;0&#65533;&&#65533;&#65533;?X&#65533;'&#65533;D`&#65533;tJ&#65533;&#65533;B&#194;(X&#65533;Z&#65533;&#65533;&#65533;, &#65533;G&#1026;:&#65533;t- ;&#65533;&#65533;*&#65533;&#65533;p^&#65533;&#65533;dR&#65533;x&#65533;&#65533;6&#65533;&#65533;&#65533; &#65533;u&#65533;&&#65533;&#65533;bW&#268;-6&#65533;P&#65533;&#65533;_&#65533;G&#65533;/P&#65533;&#65533;d&#65533;&#65533;d@p&#65533;n&#65533;v&#65533;&#65533;}PPv&#65533;&#65533;&#65533;y&#65533;&#65533;&#65533;6s)s&#65533;&#65533;6_&#65533;^&#65533;&#65533;&#65533;&#65533;o&#65533;k&#65533;~Xx&#65533;&#65533;BtgpD&#65533;. &#65533;mkX+P&#65533;&#65533;&#65533;% &#65533;&#65533;&#65533;&#65533;D&#65533;&#65533;&#65533;x/&#65533;0&#65533;&#65533;&#65533;&#386;&#239;&#65533;*&#32845;&#1985;&#65533;&#65533;@&#65533;(&#65533;=&#65533;&#65533;&#65533;&#65533;&#65533;&#65533;&#65533;&#65533;v&#65533;Jl&#65533;&#65533;&#65533;&#65533;m!&#65533;&#65533;&#65533;&#65533;M&#65533;%one&#65533;&#65533;&#65533;g&#65533;2&#65533;&#65533;@&#65533;ZPd&#65533;V&#65533;&#65533;b@n&#65533;y0ki&#65533;X^&#65533;&#65533;0&#65533;&#65533;C&#65533;1P&#65533;&#65533;&#65533; &#65533;rE&#65533;p&#65533;&#65533;\&#65533;&#65533;Q_PXpb &#65533;W&#65533;&#65533;&#65533;ZB  .@&#65533;)&#65533;G(p&#65533;&#65533;F&#65533;&#65533;&#65533;D&#65533;&#65533;0&#65533;X&#65533;&#65533;&#65533;IX|
&#65533;&#65533;D &#65533;($th&#65533;&#65533;Z&#65533;`&#1649;C&#65533;$n&#65533;&#65533;AA0R&#65533;!&#65533;0&#65533;&#65533; &#65533;X&#65533;e&#65533;&#65533;&#65533; @ &#65533;?3w&#65533;&#65533;&#65533;&#65533;'P B	 p@&#65533; 8&#65533;&#65533;&#65533;&#65533;,`&#65533;&#65533;&#39557;L&#65533;&#65533;b&#522;&#65533;&#65533;W(\&#65533;P}&#65533;d&#65533;&#1241;^&#65533;L&#65533;As&#65533;L&#65533;g&#896;
U&#65533;&#65533;^&#65533;nm&#65533;,&#1582;`&#65533;&#65533;&#65533;&#65533;&#1056;B&#65533;\&#65533;&#65533;B&#65533;&#65533;	/&#1812;&#65533;b&#65533;&#65533;*Bk&#65533;&#65533;&#65533;&#65533;&#65533;/s&#65533;%&#65533;	2`&#65533;ae&#65533;
Xt8\&#65533;CMl$&#65533;&#65533;R&#65533;&#65533;&#65533;$d&#65533;&#65533;q&#143; &#528;&#65533;B&#65533;&KJ&#65533;&#65533;&#65533;e&#65533;&#65533;&#65533;7@&#65533;N&#65533;@&#467;&#65533;y&#65533;fM&#65533;H	(&#65533;&#65533;&#4975;Z&#65533;~&#65533;&#65533;,V&#65533;_&#65533;h&#65533;&#65533;&#65533;&#726;1&#65533;&#1026;&#65533;.&#65533;&#65533;e
-&#65533;|&#65533;Y&#65533;r&#65533;'&#65533;&#65533;at&#65533;2J+&#65533;&#65533;&#1163;.&#65533;v/&#65533;&#65533;&#65533;K+&#65533;B&#65533;_T&#65533;&#65533;	&&#65533;&#65533;|&#65533;qJ5&#65533;&#65533;&#65533;&#65533;&#65533;&#65533;&#65533;&#65533;O&#65533;"&#65533;&#65533;H&#65533;&#65533;Xx&#65533;Cd&#65533;&#65533;9&#65533;0&#65533;lhQ=`&#65533;&#65533;&#65533;	>&#65533;p&#65533;&#65533;a&#65533;&#65533;r@&#65533;@&#1333;y&#65533;J1&#65533;&#65533;L&#65533;U&#65533;x&#65533;&#478;zE&#65533;&#65533;M&#65533;"&#65533;|&#65533;&#65533;&#65533;I)&#65533;&#65533;RK)&#65533;&#65533;R&#65533;7&#65533;t&#65533;I&&#65533;|"/&#65533;z&#65533;&#65533;-&#65533;&#65533;QJ(&#65533;Q&#65533; &#65533;/"&#65533;&#65533;6&#65533;&#65533;B&#65533;/&#65533;&#65533;B&#65533;!&#65533;t&#65533;EiP&#65533;/&#65533;&#65533;&#65533;)&#65533;$&#65533;
1&#65533;&#65533;&#65533;EP&#65533;&#65533;*&#65533;&#65533;&#65533;&#65533;&#65533;&#65533;&#65533;9&#65533;&#65533;&#65533;"X`&#65533;`&#65533;d&#65533;&#65533;#&#65533;0Z&#65533;0BZ&#65533;P&#1112;?w&#65533;F2H&#65533;&#65533;E&#65533;&#65533;H&#65533;@&#65533;t(&#65533;&#65533;&#65533;0&#1245;8&#24176;OC&#65533;wSQ/&#65533;|U&#65533;2h2&#65533;&#65533;R&#65533;'&#65533;&#65533;b&#65533;&#415; &#65533;,f&#65533;&#65533;&#65533;&&#65533;d&#65533;&#65533;[cdBa\s&#65533;&#65533;&#65533;e&#65533;2
(&#65533;&#65533;&#1162;&#65533;&#65533;e&#65533;&#65533;("&#65533;&#8905;el&#65533;E[|&#65533;D&#65533;$&#65533;4&#65533;&#65533;&#65533;&#65533;F `S&#65533;@C
"&#65533;&#65533;Z&#65533; &#65533;*l&#65533;&#65533;&#65533;/&#65533;&#65533;"x&#65533;Ad`n;&#65533;`&#65533;&#65533;P&#65533;c&#65533;&#65533;C&#65533;1T&#65533;QF-&#65533;&!&#65533;+&#65533;J.&#65533;&#65533;&#65533;&#65533;&#65533;[&#65533;S&#65533;{&#65533;&#65533; &#65533;&#65533;&#1312;Q%&#65533;~&#65533;&#65533;&#65533;q&#65533;&#65533;&#65533;b&#65533;&&#65533;&#65533;"&#65533;&#65533;&#65533;&#65533;1&#65533;&#65533;7qFq&#65533;A&#65533;]&#65533;&#65533;&#65533;'&#65533;&#65533;&#65533;W+&#65533;&#65533;b&#65533;/&#65533;&#65533;&#65533;&#65533;(&&#65533;&#65533;&#65533;t[l&#65533;F&#65533;&#65533;&#65533;EaL&#65533;!&#65533; * &#65533;O&#1312;&#65533;&#65533;)D&#65533;"`Q&#65533;&#65533;&#65533;&#1312;&#65533;``&#65533;:&#65533;&#65533;&#65533;#&#65533;&#65533;@&#65533;&#65533;&#65533;=&#65533;&#65533;t&#65533;H@!&#65533;&#65533;&#65533;&#65533;&#65533;&#65533;; &#65533;	&#65533; &#65533; L(9&#65533;&#65533;&#65533;4g&#65533;&#65533;)&#65533; |d1&#65533;Z&#65533;&#65533;&#65533;D,8!CN &#65533;&#65533;&#65533;&#65533;2!&#65533;R|&#65533;&#65533;f&#65533;&#65533;- &#65533;2&#65533;&#65533;&#65533;&#360;&#65533;P&#65533;77&#1744;/F&#65533;\&#65533;bg&#65533;@L&#65533;&#65533;%&#65533;`
&#65533;H&#65533;&#65533; (l&#65533;
5&#65533;&#65533;<&#65533;D,&#65533; &#65533;&#65533;,&#65533;v&#65533;&#65533;43,D&#65533;u&#65533;B&#65533;&#65533;`6dA&#65533;0&#65533;|&#65533;&#65533;
&#65533;&#65533;&#65533;&#65533;&#65533;&#65533;p 	I*&#65533;A@ ,i	&#65533;:&#65533;&#65533;&#641;0O$&#65533;QJ&#65533;&#65533;&#65533;&#65533;&#65533;EUf1&#65533;&#65533;0&#65533;&#65533;&#65533;-vT&#65533;&#65533;&#65533;D&2A&#65533;L&#65533;&#65533;&#65533;&#65533;*xa&#65533;14A&#65533;&#65533;&#65533;*T&#65533;3&#65533;C&#720;+D&#65533;&#65533;W&#65533;by&#65533;CD+&#1968;&#65533;2 &#65533;J &#65533; &#65533;&#65533;&#65533;0<&#65533;	&#65533;&#65533; &#65533;(&#65533;&#65533;&#65533;P>E`60&#65533;&#65533;v&#65533;&#65533;&#65533;&#65533;.&#65533;&#65533;&#65533;&#65533;C&#582;*p&#65533;3&#65533;A&#65533;&#65533;p&#65533;Y&#65533;*&#65533;&#65533;.&#65533;` L"&#65533;&#65533;`&#65533;v6x0&#65533;&#1604;r&#65533;d&#65533;&#65533;3&#164; &#65533; &#65533;&#65533;,d&#65533;Z&#65533;B&#65533;&#65533;&#65533;!'T&#65533;1]&#65533;&#65533;e&#65533;&#65533;&#65533;&#65533;&#896;1&#65533;a&#65533;&#65533;&#65533;&j&#65533;]DcJT"(|
Q&#65533;&#65533;&#65533;&#65533;!A_ B&#65533;M&#65533; &#65533;@&#65533;&#65533;n&#65533;&#65533;&#65533;&#65533;@'A&#65533;&#65533;&#65533;3&#65533;a&#65533;*&#65533;&#65533;&#65533;X&#274;tP@&#65533;&#65533;l&#65533;&#65533;&#65533;;.TY&#65533;B|PQ2&#65533;i&#65533;!&#65533;(&#65533;&#65533;F&#65533;D&#65533; Q<&#594;&#65533;`&#65533;&#65533;&#65533;&#65533;&#65533;R=9L=&#65533;1!&#65533;`&#65533;Y&#65533;&#65533;&#65533;=&#65533;)&#65533;&#65533;	R&#65533;&#134;&#65533;{&#65533;0&#65533;	&#65533;&#65533;b&#65533;@u&#65533;&#65533;e&#65533;c(&#65533;z&#65533;Q&#65533;&#65533;&#65533;QE+^&#65533;&#65533;Q&#65533;a&#65533;h&#65533;(&#65533;&#65533;4&#65533;&#65533;
_h&#65533;&#65533;.&#65533;aV&#65533;B&#65533;&#65533;&#65533;&#65533;`&#65533;&#65533;&#65533;' 64
+&#65533;A&#65533;&#65533;&#65533;Al&#65533;&#65533;&#65533;PP6 &#65533;
Z&#65533;(~&#65533;&#65533;&#65533;@&#65533;u &#65533;&#65533;&#65533;&#65533;&#65533;&#65533;(6&#65533; p&#65533;&#65533;L&#65533;.&#65533;-m&#65533;&#65533;&#65533;;&#65533;$e&#65533;E)&#65533;&#65533;&#65533;Z&#65533;&#65533;&#65533;&#65533;&#65533;&#65533;pe&#65533;&#65533;57&#65533;{)&#65533;RTS,&#65533;&#65533;&#65533;&#65533;&#65533;&#65533;@&#65533;A&#65533;&#65533;f&#65533;&#65533;7&#65533;&#1099;&#65533;B&#912;&#65533;3s&#65533;Ata	O&#65533;^"|F&#65533;&#65533; 
-8&#65533;&#65533;&#65533;&#65533;XA@&#65533;r&#65533;D BfCDP,&#768;6Y&#65533;&#65533;c/&#65533;,0z&#65533;&#65533;Bz&#65533;-&#65533;&#65533;&#65533;&#65533;A2&#65533;&#65533;,p&#1238;&#603;&#65533;ZQg&#65533; &#65533;u&#65533;&#65533;I	c&#741;&#65533; q&#65533;&#65533;+	&#65533;&#65533;X&#65533;&#65533;&#65533;&#65533;&#65533;&#65533;&#65533;8Q&#65533;"Sf&#65533;&#65533;'&#65533;`&#65533;&#65533;NL&#65533;.&#65533; &#65533;D"&#65533;a&#65533;&#65533;]&#65533;&#1029;R&#65533;&#65533;J&#65533;Lpl;&#65533;&#65533;&#65533;	`p&#65533;&#65533;&#65533;R&#65533;C"&#65533;P&#65533;&#65533;@8&#65533;;&#65533;&#65533;fC&#33850;&#65533;&#65533;
&#65533;&#65533;&#65533;B&#65533;@&#65533;&#65533;&#65533;t&#65533;$&#65533;p&#65533;h:* &#65533;&#65533;`'.&#65533; Nj&#65533;(`%
+&#65533;y:&#65533;&#65533;U&#65533;&#65533;(3	&#65533;?P=R&#65533;g&#65533;&#65533;&#181;'<&#65533;v&#65533;&#65533;&#65533;&#65533;^&#65533;&#65533;MhB&3&#65533;P&#65533;&#65533;1Si&#65533;R&#65533;&#65533;dH&#65533;&#65533;&#65533;@%*&#65533;&#65533;N&#65533;&#65533;&#65533;&#65533;&#65533;%]&#65533;&#65533;W&#65533;&#65533;&#65533;
J&#65533;&#65533;&#65533;v&#65533;0&#65533; "+&#65533;&#65533;&#65533;&#65533;&#65533;&#65533;D&#65533;
^&#514;&#65533;y#&#65533;&#65533;&#65533;~_&#65533;&#65533;&#65533;
L`_&#65533;g@F&#743185;&#65533;T &V&#65533;&#65533;&#65533;&#65533;&#1442;sC&#65533;&#65533;I^&#65533; &#65533;T )&#65533;CFeb&#65533;&#65533;&#65533;&#65533;&#65533;o&#65533;k_=&#65533;:&#65533;&#65533;&#65533;&#65533;v[C&#65533;(&#65533;&#65533;&#65533;!zT8&#65533; &#65533;&#65533;&#65533;&&#65533;b&#1447;N&#65533;&#65533;~pC
&#65533;&#65533;d 
| &#65533;D&#65533;`&#65533;40&#65533;&#65533;&#65533;.D&#65533;D$&#65533;&#65533;:&#65533;&#65533;7o&#65533;p&#1041;&#65533;E&#65533;&#65533;&#65533;&#65533;&#65533;G&#65533;x&#1386;&#65533;&#65533;
&#65533;&#65533;]&#26204;&#65533;&#65533;(&#65533;&#65533;L&#65533;&#65533;S&#65533;2&#65533;&#65533;-&#514;&#65533;&#65533;&#65533;	&#65533;Q&#65533;h&#65533;&&#65533;[&#65533;A&#65533;&#65533;&#65533;4&#65533;&#65533;&#65533;&#65533;*&#65533;( ]&#65533;lA&#65533;p &#65533;!&#65533;&#65533;i&#65533;l&#65533;	l d]&#65533;&#65533;&#65533;h&#65533;t@
&#65533;O&#1024;&#65533; H&#65533;A"&#65533;&#65533;&#65533;&#65533;&#65533;"&#65533;A&#65533; 	&#65533;&#65533;&#65533;!&#65533;B&#65533;&#65533;e&#65533;&#65533;@PZ&#65533;U&#65533;P&#65533;&#65533;L&#65533;&#65533;&#1375; D&#65533;HUPN&#65533; :m&#65533;&#65533;qG&#65533;&#65533;V&#65533;&#65533;&#65533;&#65533;?&#65533;)&#1031;}&#65533;8&#65533;&#65533;&#1282;-&#65533;'T`&#65533;&#65533;&#65533;&#65533;&#65533;&#65533;&#65533;&#65533;&#65533;At&#65533;&#65533;&#65533;6]&#65533;8&#65533; &#65533;S&#65533;&#65533;(&#65533;Ad&#65533;&#65533;&#65533;&#65533;HL&#65533;	ld&#65533;d &#65533;PA"|A&#65533;&#65533;&#65533; &#65533;&#65533;&#65533;&#65533;&#65533;&#65533;&#65533;$ZX&#65533;&#65533;I_\!B)!&#65533;&#65533;&#65533;]xAE\X&#65533;&#65533;&#65533;\j&#65533;I^&#65533;LX&#65533;M&#65533;!kE&#65533;&#65533;&#65533;&#180;&#65533;7&#65533;G&#65533;	 *&#65533;&#65533;|&#65533;:&#65533;&#65533;7&#65533;2L&#65533;Q)&#65533;LY,W&#65533;&#65533;^&#65533;[&#65533;&#65533;N$&]&#65533;]b&#65533;A!l&#65533;,p&#65533; PAh[&#65533;&#65533; &#65533;H&#65533;h&#65533;&#65533;&#65533;P&#65533;&#65533;&#65533;@&#65533; 8,8&#65533;H&#65533;&#65533;&#65533;&#65533;&#65533;&#65533;&#1965;&#65533;@d?&#65533;&#65533;&#65533;&#65533;&#65533;A&#65533;&#65533;uVH &#65533; D@5&#65533;&#1727;8&#65533;z8&#65533;E&#65533;&#65533;&#65533;&#65533;&#65533;&#65533;5&#65533;&#65533;8&#65533;&#65533;Q&#65533;|&#65533;)x&#65533;/&#65533;2$&#65533;;&#65533;&#65533;:4&#65533;7x&#65533;/&#65533;)t
&#65533;&#65533;&#65533;R&#606;&#65533;V&#65533;&#65533;$B&#65533;&#65533;_*A&#65533;&#65533;&#65533;&#65533;&#65533;&#65533;]&#65533;&#65533;Nd&#65533;&#65533; <&#65533;H&#65533;&#65533;&#65533;&#65533;$&#65533;D|&#65533;24&#65533;#4&#65533;<&#65533;b= &#65533;O&#65533; TaH!1Z&#65533;L&#65533;D#D&#65533;O&#1668;i&#65533;&#65533;&#65533;&#65533;&#65533;&#13396; &#65533;&#65533;n&#65533;w&#65533;D*&#65533;a&#65533;=eOD&#65533;t&#65533;(&#65533;C<&#65533;7&#771;8d&#65533;:l&#65533;&#65533;&#65533;2|&#65533;.&#65533;.Q1&#65533;&#65533;R&#65533;^&#65533;&#65533;R&#65533;&#65533;[6A4&#65533;ATYC6$l&#65533;&#65533;&#65533;&#1526;&#65533;D&#65533;Dj &#65533;&#65533;	&#65533;&#65533; &#65533;&#65533;H&#65533;%I&#65533;&#65533;$&#65533;&#65533;"&#65533;&#65533;&#65533;%&#65533;,@	h_1&#14545;&#65533; ,&#65533;T&#65533;&#65533;&#65533;&#65533;]&#12530;TM&#65533;&#65533;6*@R&#65533;l]&#65533;&#65533;n&#65533;p&#65533;&#65533;^%2&#65533;&#65533;.&#65533;2x&#65533;8$/&#65533;/&#65533;&#65533;:l&#65533;r&#65533;B&#65533;&#339;&#65533;&#65533;R&#65533;&#65533;$&&#65533;&#65533;#	^W,[&#65533;$&#65533;l&#65533; &#65533;8}A &#65533;d&#65533;&#65533;@&#65533;@&#65533;h&#65533;&#65533;&#65533;@-&#65533;@&#65533;&#65533;&#65533;&#65533;CH"8&#65533;&#65533;d&#65533;A}&#65533;	&#65533;&#65533;A"&#65533;&#65533;1Z&#65533;&#65533;&#65533;&#65533;<&#65533;&#165;&#65533;O@k:^&#65533;f&#65533;Q&#65533;&#65533;<&#65533;&#65533;&#65533;&#1158;&#65533;V&#65533;&#65533;&#65533;|.&#65533;-&#65533;&#65533;&#65533;p&#362;lC&#65533;&#65533;C1&#65533;B.l&#65533;(&#65533;(&#65533;&#65533;&#65533;&#65533;#&#65533;&#65533;EB&#65533;j Al&#65533;)L&#65533;&#1112;&#65533;&#65533;%&#65533;B&#65533;&#65533;x&#65533;&#65533;d&#65533;&#65533;&#65533;&#65533;
t&#65533;&#65533;&#65533;&#65533;&#65533;&#65533;<&#65533;Jj&#65533;@(&#65533;&#65533;$hA&B1&#1153;&#65533;&#65533;&#65533;&#65533;&#65533;&#65533;&#65533;&#65533;&#65533;e&#65533;&#65533;&#65533;fc&#65533;w<&#65533;&#20292;(&#65533;PSNN&#65533;E&#65533;&#65533; &#65533;&#162;< *&#65533;J,&#65533;&#65533;$&#65533;8&#65533;&#65533;7&#65533;/p7C&#65533;&#65533;&#65533;.&#65533;&#65533;&#65533;&#1896;&#65533;y&#65533;&#65533;#&#65533;&#65533;%&#65533;&#65533;8&#65533;&#65533;&#65533;&#65533;&#65533;%pA&#65533;&#65533;&#65533;y~&#65533;&#65533; Hi+>Kb.&&#65533;k&#65533;&#65533;&#65533;"Be&#65533;&#65533;&#65533;&#65533;&#65533;EA&#65533;@H&#65533;&#65533;&#65533;HB&#65533;&#65533;&#65533;J&#65533;&#65533;iExDh&#65533;f&#65533;F &#65533; `&#65533;&#65533;i&#65533;&#65533;&#65533;&#65533;=&#65533;&#65533;&#65533;m`&#65533;&#65533;&#65533;&#65533;*&#65533;&#65533;&#1600;&#65533;+WdY1&#65533;&#65533;X&#65533;&#65533;8&#65533;-&#65533;7p*z&#65533;&#65533;z &#65533;$v&#65533;&#65533; $dD&#65533;"&#65533;
&#65533;&#65533;WHA|&#65533;<&#65533;&#65533;@	<&#65533;&#65533;&#65533;&#65533;B(X$,&#65533;,#&#65533;F&#65533;&#65533;@t!&#65533;&#65533;&#65533;h&#65533;e-&#319;&#65533;&#65533;r&#65533;&#65533;i&#65533;f&#65533;&#65533;:&#65533;&#65533;&#65533;&#65533;$%R&#65533;+l&#65533;&#65533; &#65533;Z&#65533;^#tA)&#1538;~l&#65533;&#65533;&#65533;h&#65533;.&#65533;&#65533;&#65533;&#65533;B1&#65533;C>&#65533;C+d&#65533;&#65533;&#65533;RMg[&#65533;&#65533;&#65533;&#65533;&#65533;&#65533;M&#65533;ub&#544;&#65533;B&#65533;<&#65533;pAY&#65533;f&#65533;&#65533;$"x?&#65533;&#65533;A&#65533;&#65533;&#65533;8&#65533;"&#65533;&#65533;&#65533;I&#65533; G&#65533;&#65533;&#65533;1"&#65533;&#65533;^n&#65533;a&#65533;&#790;&#65533;&#65533;&#65533;&#1993;&#65533;&#65533;&#65533;D&#65533;&#65533;&#65533;&#65533;&#65533;< &#1186;&#65533;&#65533;&#65533;	K1m&#65533;r^0A(&#65533;&#65533;&#65533;&#1050;,&#1067;&#65533;aes&#65533;.&#65533;&#65533;7&#65533;&#65533;C>C.x&#65533;\&#65533;&#65533;,$&#65533;$nAL&#65533;&#65533;&#65533;L&#65533;Dl&#65533; M &#65533;A&#65533;qA&#65533;&#65533;&#65533;&#65533;$&#65533;&#65533;&#65533;&#65533;A&#65533;'&#65533;H>,<&#65533;#4&#65533;&#65533;&#65533;!&#65533;&#31830;&#65533;,@&#65533;JB&#65533;n&.D&#65533;EZB&#65533;@h&#65533;_`k&#65533;&#65533;O`PJ0&#65533;-&#65533;&#65533;&&#65533;;&#65533;&#65533;6&#65533;O 
&#257;&#65533;&#1346;&#65533;0&#65533;B'&#65533;&#65533;&#65533;&#65533;rj07x&#65533;;&#65533;*&#65533;J&#65533;&#65533;)l&#65533;&#293;&#65533;&#65533;A&#65533;*@&#65533;&#65533;&#65533;FO/Ho&#65533;H!&#65533;AyI&#65533;h&#65533;,&#65533;:&#65533;A$ &#65533;^&#65533;&#65533;&#65533; 8&#65533;&#65533;&#65533;H&#65533;B#&#65533;dA&#65533;@.Fa	X&#65533;&#65533;&#65533;f&#65533;&#65533;&#65533;-&#291;iI&#65533; p&#65533;&#978;&#65533;&#65533;&#65533;i&#65533;j&#65533;audRk0&#65533;&#65533;&#65533;&#65533;&#65533;x&#65533;&#65533;&#188;"~&#65533;'&#65533;\&#65533;&#1538;)\&#65533;(&#65533;&#65533;:xp>&#65533;(&#65533;RU&#65533;'l&#65533;$&#65533;&#65533;&#65533;'&#65533;@&#65533;&#65533;sAr&#65533;&B+D&#65533;&#65533;p&#65533;&#65533;_&#65533;>A&#65533;	&#65533;/:&#65533;1*&#65533;H>+&#65533;$8&#65533;&#65533;rBU&#65533;$T&#65533;&#65533;&#65533;@d&#65533;,&#65533;/&#65533;B$&#65533;&#65533;9&#65533;&#65533;&#65533;4>L&#65533;&#65533;n+ &#65533;&#65533;&#65533;F&#65533;N&#65533;&#65533;B&#65533;`-&#65533;S&#65533;&#65533;})&#65533;\(&#65533;7&#65533;C>&#771;>&#65533;&#65533;)&#65533;&#65533; ,&#65533;&#65533;&#65533;6&#65533;&#65533;$2&#1256;&#65533;&#65533;=rCB]&#65533;&#65533;&#65533;&#65533;N&#65533;Ll&#65533;&#65533;&#65533;&#65533;@&#65533;&#65533;At/AK&#65533;d&#65533;&#65533;nt&#65533;H&#65533;&#65533;&#65533;_&#65533;&#65533;&#65533;#&#65533;&#65533;D&#65533;&#65533;p&#65533;?xA&#65533;&#65533;tE&#65533;t A< &#65533;&#65533;_&#65533;
&#65533;c&#65533;&#65533;i	 &#65533;&#65533;TL&#65533;4L@,A(&#65533;B&#65533;V&#354;&#65533;&#65533;/ &#65533;&L&#65533;&#468;&#65533;(&#1794;8&#65533;s>&#65533;&#65533;(&#65533;7&#65533;C/&#65533;&#65533;</&#65533;&#65533;ru@&#65533;T&#65533;@$&#65533;Jp&#65533;,
&#65533; |&#65533;&#65533;&#65533;&#65533;&#65533;&#65533;&#65533;&#65533;&#65533;"<&#65533;*&#65533;&#65533;~2V&#65533;!4&#65533;&#65533;&#65533;KB&#65533;D&#65533; }j&#65533;2&#65533;&#65533;&#65533; E&#65533;4&#65533;@i&#65533;x&#65533;M&#65533;&#65533;6^&#65533;&#65533;&#65533;d7 w0&#65533;b&#65533;&#184;&#65533;B&#65533;&#65533;&#65533;&#65533;G2&#65533;B&#65533;&#65533;Bp&#65533;Bgs1x&#65533;<&#65533;<D&#65533;)7&#65533;B&#65533;v &#65533;&#65533;&#65533;&#65533;(&#65533;<&#65533;A&#65533;n 
&#65533;Aef&#65533;&#65533;&#65533; <&#65533;,&w&#65533;&#65533;b&#65533;&#65533;&#65533;&#65533;*w)]7&#65533;&#65533;X&#65533;@	Do\&#65533;&#65533;x/BZB&#65533;&#65533;asB (&#65533;&#6753;&#65533;&#65533;&#65533;i"3jM6&#65533;i7LK&#65533;7&#65533;N*&#65533;P&#65533;X&#328;&#65533;&#65533;&#65533;4&#65533;&#65533;&#65533;&#65533;&#65533;9&#515;&#65533;<C.tC4&#65533;A&#65533;&#65533;&#65533;&#65533;N&#65533;&#65533;B
&#65533;&#65533;&#65533;A+&#65533;&#65533;&#65533;&#65533;&#65533;Q&#65533;&#65533;J&#1867;|&#65533;&#65533; &#65533;B&#65533;&#65533;|&#65533;&#65533;&#65533;.&#65533;/&#65533;&#65533;&#65533;&#65533;""DB&#65533;&#65533;&#65533;&#65533; &#65533;&#65533;@	 &#65533;`&#65533;&#65533;y+&#65533;yK&#65533;b&#65533;l&#65533;&#65533;K&#65533;P&&#65533;&#65533;?l\ &#65533;&#65533;&#65533;&#65533;&#65533;&#65533;&#65533;&#65533;&#65533;&#65533;v&#65533;&#65533;.dL&#65533;&#65533;-&#65533;&#188;&#65533;N&#65533;&#65533;1&#65533;&#65533;<&#65533;&#65533;K&#65533;088&#65533;|B&#65533;&#65533;'&#65533;t&#65533;&#65533;\&#65533;&#65533;&#65533;&#65533;B&#65533; )r&#65533;&#65533;&#65533;&#65533;&#65533;&#65533;&#65533;&#65533;&#65533;&#65533;&#65533;&#65533;&#65533;<&#65533;&#65533;&#65533;&#65533;@&#65533;!XXA&#768;
&#65533;&#65533;&#1864;@&#65533;&#65533;&#65533;-&#65533;&#65533;&#65533;&#65533;&#65533;&#65533;&#65533;&#65533;o&#65533;&#65533;w	&#65533; b&#65533;&#65533;@@&#65533;C J4v&#65533;&#1046;D&#65533;&#65533;i&#65533; {&#65533;&#65533;&#65533;&#65533;	 &#65533;YtBqg)&#257;&#65533;>`)|L)8&#65533;)&#65533;&#65533;1&#65533;C>&#65533;&#65533;>&#65533;C8&#65533;&#65533;&#876;&#65533;u&#65533;LC&#65533;p&#65533;&#65533;*
}&#65533;n7d0&#65533;&#65533;Yl
&#65533;&#65533;&#65533;uaZ&#65533;&#65533;[=$&#65533;i8&#65533; Z&#65533;&#65533;&#746;l&#65533;&#1030;KP&#65533;B&#65533;&#65533;a&#65533;6&#65533;7&#65533;? &#65533;0&#65533;a&#16332;1&#65533;N6&#65533;~T&#65533;&#65533;&#65533;&#539;&#65533;P&#65533;H&#65533;(&#65533;&#65533;&#65533;&#65533;&#727;&#65533;!&#1948;&#853;s&#65533;B&#65533;7&#65533;9&#65533;&#65533;48&#65533;(&#65533;&&#65533;j&#65533;&#1331;&#65533;&#65533;&#65533;M&#65533;n&#65533;&#1962;&#65533;[<X&#65533;&#65533;&#65533;&#65533;&#65533;&#65533;}Op&#65533;&#65533;&#65533;tFcq&#65533;/&#65533;fA&#65533;}&#65533;&#65533;&#65533;&#65533;&#262;&#65533;T^&#65533;&#65533;?&#65533;&#65533; &#65533;7? &#65533;&#65533;v&#65533;N&#65533;&#65533;&#65533;&#65533;&#65533;&#65533;z&#65533;}&#65533;&#65533;4B&#65533;W.&#65533;Bi&#65533;|(&#65533;&#65533;&#65533;x&#65533;&lB&#65533;<&#65533;&#65533;&#65533;C:&#65533;C08C/&#65533;&#65533;e'&#65533;&#65533;`&#65533;&#65533;&#65533;x*@(&#65533;Rf&#65533;.\&#65533;&#65533;p&#65533;&#65533;D-R5q&#65533;"B&#65533;&#65533;&#65533;&#65533;&#65533;&#65533;&#986;(O&#65533;&#65533;&#65533;&#65533;E&#767;9x&#65533;X&#65533;rEK1V&#65533; &#131;G&#65533;<&#65533;&#65533; bg		% @8&#65533;&#65533;&#65533;&#65533;@&#65533;  &#65533;&#65533;p&#65533;&#65533;&#65533;\ &#65533;@ &#65533;_&#65533;&#65533;5	&#65533;,&#65533;e&#358;U&#65533;&#65533;+&#1638;0|i&#65533;&#65533;,&#65533;&#65533;6u"U&#65533;&#65533;N&#65533;J&#65533;&#65533;g&#1243;8&#65533;&#65533;&#627;&#65533;&#65533;]&#65533;\&#65533;&#65533;!3&Me2]&#65533;&#65533;&#65533;&#65533;e&#65533;&#65533;&#65533;&#65533;=&#65533;&#65533;&#65533;IS&#65533;&#65533;!&#65533;&#65533;"U&#65533;&#65533;I&#65533;&#65533;#0_&#65533;&#65533;&#65533;&#65533;&#65533;I?S&#65533;D&#65533;%&#65533;0H&#65533;X&#65533;c	&#65533;&#65533;&#529;Hu %&#65533;C(A&#65533;h&#65533; &#65533;t<&#65533;,&#65533;&#65533;&#65533;&#65533; &#65533;&#882;[&#65533;&#65533;Y&#65533;&#65533;&#65533;u &#65533;&#65533;&#65533;&#65533;x)E]d!%&#65533;L6)&#65533;[L!&#65533;Z&#65533;&#65533;C&#65533;Q&#409;&#478;v&#65533;j^&#65533;&#65533;D&#65533;&#1538;&#65533;4&#65533;(&#65533;&#65533;A&#65533;&#65533;B&#65533;@&#65533;&#65533;.HS	*X0&#65533;&#65533;&#65533;&#65533;&#65533;&#65533;0&#65533;&#65533;&#65533;&#65533;'&#152;&#65533;4&#65533;^R^&#65533; &#65533;>&#65533;&#65533;2&#65533;2b&#65533;B&#65533;&#65533;C&#65533;&#65533;&#65533;&#65533;I;	&#65533;&#65533;&#65533;(&#65533;:*&#65533;&#65533;&#65533;#&#65533;=&#65533;&#65533;z&#65533;&#65533;/&#65533;&#65533;&#65533;;&#65533;&#65533;&#65533;&#65533;&#65533;&#65533;&#65533;j&#65533; 2&#65533;&#65533;Rh&#65533;&#65533;E&#65533;&#65533;[BA&#65533;S>&#65533;$	M&#65533;y&#65533;&#65533;ji1&#65533;3&#65533;&#527;A&#65533;&#341;DP&#65533;&#65533;
$&#65533;&#65533;&#65533;&#65533;&#65533; &#245;E&#65533;&#65533;b
)\P&#65533;ZH!&#65533;^V0&#65533;&#65533;@&#65533;&#65533;&#65533;&#65533;D&#65533;!&#65533;HXa-&#65533;&#1058;&#65533;&#265;&#65533;&#65533;|&#654;;3&#65533;&#65533;=&#65533;&#65533;J&#65533;&#65533;$J&#65533; &#65533;&#65533;&#65533;&#1010;&#65533;&#65533;&#65533;{&#65533;2&#65533;=&#65533;&#65533;Sd)e&#65533;X&#65533;&#65533;E&#65533;&#65533;N&#65533;&#65533;&#65533;a &#633;p1{&#65533;&#65533;&#65533;_F&#65533;U_z&#65533;&#343;C^&#65533;D&#65533;X"&#1427;M0&#65533;&#65533;&#65533;&#65533;&#65533;57&#65533;&#65533;&#65533;
.&#65533;H&#65533;lv&#65533;N86&#65533;&#65533;@&#65533;#a&#65533;Z&#1153;-&#65533;&#65533;&#166;&#65533;x8	&#1822;&#65533;&#65533;&#65533;&#65533;&#65533;&#65533;(5# &#65533;&#65533;Z&#65533; v&#65533;C&#65533;&#1958;&#65533;E+&#65533;{&#65533;|&#65533;,&#65533;	@&#65533;/D&#65533;&#65533;&#65533;&#65533;Tp&#65533;PLA&#340;RB!0SB&#65533;&#65533;V&#65533;Y&#65533;Sz&#65533;	&&#65533;^F&#65533;&#65533;y&#65533;&#65533;Q'&#65533;&#743;&#65533;&#65533;C"&#65533;&#65533;dN&#65533;b&#65533;D
&#65533;&#65533;/&#65533;&#65533;&#65533;h&#65533;#&#65533;&#65533;a&#65533;y&#65533;'\&#65533;`\HA&#65533;&#65533;T&#65533;B8-&#65533;&#65533;B&#65533;,&#65533;&#65533;&#65533;&&#65533;&#65533;*&#65533;2&#65533;;@&#65533;&#65533;&#65533;B&#65533;&#65533;&#65533;@&#65533;pWOx&#65533;K&#65533;)@&#65533;g;O&#65533;&#65533;|/(i&#187;&#65533;&#65533;/[v&#65533;&#65533;&#65533;Q &#65533;~&#65533;C	F&#65533;v&#1185;G&#65533;&#65533;i&#65533;,&#65533;&#65533;G&#65533;&#65533;1&#65533;U&#65533;"&#65533;&#65533;F0&#65533;*&#65533;`	R&#65533;&#65533;"&#65533;0A)&#65533;&#65533;&#65533;&#65533;Bj&#65533;&#65533;@
&#65533;&#65533;B&#65533;^&#65533;M"p&#65533;t&#65533;&#65533;(&#65533;&#65533;x`&#65533;&#65533;$&#65533;&#65533;C&#65533;}&#65533;[>y&#65533;&#65533;T.&#65533;&#65533;'s&#65533;^&#65533;P&#65533;&#65533;d&#65533;&#65533;O&#65533;&#65533;&#65533;z&#65533;'&#65533;&#65533;[&#65533;&#65533;&#65533;&#65533; |A&#65533;&#65533;&#65533;&#65533;Ha
Z&#65533;0#7&#65533;qP8Lg&#65533;&#65533; L&#65533;&#65533;&#65533;&#1603;&#65533;&#65533;P&#65533;&#65533;A&#65533;{&#1027;&#65533;&#65533;&#65533;&#65533;4`&#65533;D80&#65533; &#65533;*&#65533;&#65533;D&#65533;4H&#65533;&#65533;&#1031;S b^&#65533;T&#65533;D&#65533;/&#65533;&#65533;&#65533;T&#65533;&#65533;m`P 	`(&#65533;[U&#65533;V~&#65533; &#65533;?&#65533;N&#1390;	&#65533;jA R&#65533;s &#65533;UO=&#65533;{&#65533;&#1594;B&#65533;&#65533;+|V&#65533;"&#65533;&#65533;b &#65533;&#65533;&#65533;E&#65533;&#65533;&#65533;&#65533;&#65533;&#1542;;&#65533;&#65533;&#65533;M8l0q0E/&#65533;&#65533;&#741;&#65533;8&#65533;&#65533;&#65533;h&#65533;&#65533;&#65533;&#65533;&#65533;X&#65533;"Vq Q&#65533;&#65533;&#65533;&#65533;&#65533;%&#65533;&#65533;4X&#65533;)X&#65533;Ed
&#65533;L&#65533;t&#65533;&#65533;&#65533;R5&#65533;&#65533;h&#65533;&#65533;&#1876; &#65533;&#65533;V&#65533;&#65533;&#65533;&#65533;&#65533;&/&#65533;I&#65533;&#65533;B&#65533;]&#65533;z&#65533;y&#65533;T&#65533;&#65533;D&#65533;&#65533; &#65533;&#65533;&#65533;L&#65533;&#65533;Oe&#65533;^&#65533;&#65533;h `&#65533;&#65533;&#65533;':&#65533;	Z@&#65533;&#65533;&#65533;&#65533;>
Alb&#65533;&#65533;F4&#65533;&#65533;&#65533;sLc&#65533;&#65533;<&#65533;q&#65533;r&#65533;&#65533;&#65533;p&#65533;+1XI&#65533;3&#65533;j&#65533;`)h&#65533;R&#65533;!V&#65533;
>&#65533;!&#65533;/&#65533;&#65533;t&#65533;I&#65533;&#65533;&#65533;+&#65533;&#65533;V&#65533;&#65533;&#65533;$6&#65533;Q^|&#65533;&#65533;&#65533;&#65533;:&#1505;&#65533;1oY^&#65533;'<&#65533;&#65533;y&#65533;#&#65533; &#65533;&#65533; &#65533;@&#65533;&#562;S&#65533;&#65533;'_=5&#65533;&#65533;&#65533;&#65533;V&#65533;&#65533;Ry&#1092;4qR&#65533;bR&#65533;&#65533;-B&#65533;&#65533;	BA&#65533;
&#65533;9&#65533;&#65533;A&#65533;n&#65533;e&#65533;F5&#65533;A&#65533;k&#65533;&#65533;a&#65533;&#65533;&#65533;V$&#65533; &#65533;&#65533;B]&#65533;&#65533;&#65533;""&#65533;&#65533;h0x&#65533;&#65533;38&#65533;
&#65533;&#65533;&#65533;&#65533;&#65533;%&#65533; r &#65533;&#65533;&#65533;x@&#65533;&#65533;v&#65533;`&#65533;lV(&#65533;&#65533;h&#65533;&#65533;&#65533;vU%||&#65533;&#65533;j!,,>&#65533; &#65533;&#65533;&#65533;&#65533;9NK&#65533;&#65533;g&#65533;&#65533;.&#65533;q&#65533;mD&#65533;&#65533;&#65533;&#65533;&#65533;&#65533;&#65533;F&#65533;&#65533;&#65533; F4&#65533;&#65533;Nt&#65533;&#65533;&#65533;&#65533;q8VQ0&#65533;&#65533;&#65533;|C&#65533;&#65533;&#1053;&#65533;&#65533;-x&#65533;&#65533;&#65533;/X&#65533;	&#65533;&#65533;C
4&#65533;&#65533;|a&#65533;&#65533;R&#65533;&#65533;&#65533;&#65533;&#65533;3&#65533;&#65533;&#65533;&#65533;&#65533;&#65533;8&#65533;A&#65533;&#65533;&#65533; `&#65533;qjOx:;&#65533;&#974;g&#65533;C&#65533;&#65533; &#65533;&#65533;F&#65533;&#65533;&#65533;)&#2046;\&#65533;&#65533;&#65533;@&#65533;"px&#65533;n&#65533;`&#65533;mp&#65533;&#65533;&#65533;F.pA&#65533;&#65533;&#65533;A2c &#65533;B&#65533;&#65533;&#65533;@G9&#65533;Q&#65533;r&#65533;p&#65533;&#1098;ua&#65533;( (&#65533;)((P&#65533;4`&#65533;*d&#65533;&#65533;)&#65533;&#65533;	H&#65533;
&#65533;&#65533;(py&#65533;&#65533; &#65533;5&#65533;&#65533;[&#1826;&#65533;&#65533; &#65533;&#65533;Y=&#65533;i&#65533;J&#65533;8&#65533;&#65533;h&#65533;=&#65533;JUN;&#65533;&#65533;&#65533;&#65533;&#65533;6	&#65533;P&#65533;`&#65533;o8E&#65533;>q&#65533;u8&#65533;&#1542;8x1
T&#65533;RU&#65533;C&#1284;&#65533;l&#65533;&#65533;&#65533;x&#65533;+&#65533;&#65533;jL&#65533;&#65533;&#65533;&#65533;&t&#65533;
M&#65533;&#65533;[&#65533;LP* &#65533;VkP^&#65533;(L&#65533;
)P&#65533;&#65533;&#65533;P&#65533;@&#65533;&#65533;&#65533;{&#65533;k&#65533;&#65533;&#65533;&#65533;&#65533;&#65533;Y=&#65533;.p&#65533;&#65533;&#1246;,@<u&#65533;SW&#65533;&#65533;&#65533;=&#65533;&#65533;&#65533;&#65533;Kw R&#65533;&#65533;&#65533;A&#65533;&#65533;&#65533;&#65533;&#1040;hn|&#65533;&#65533;&#65533;E.L7:l2cH&#65533;&#65533;&#65533;&#65533;cQ&#65533;&#65533;&#65533;&#65533;&#65533; ]q&#65533;7t&#65533;	M`&#65533;f&#65533;&#65533;&#65533;#&#65533;@
Gh&#65533;*&#65533;&#65533;&#65533;V &#65533;+&#65533;5XA&#65533;&#65533;BCG0&#65533;P&#65533;RP@8&#65533;,&#65533;`[% &#65533;rp&#65533;&#65533;&#65533;`;&#65533;&#65533;&#65533;&#65533;g&#65533;}<Dw&#65533;P&#65533;s&#65533;&#65533;&#65533;mL&#65533;3&#65533;&#65533;#Z`	i&#65533;&#65533;&#65533;4o3|&#65533;&#65533;8G+p&#65533;\&#65533;q(&#65533;E"3&#65533;&#65533;&#65533;h&#65533;!&#65533;&#65533;\&#65533;&#65533;&#65533;&#65533;&#65533;&#65533;7&#1220;X&#65533; 	K&#65533;B&#65533;&#65533;&#65533;%&#65533;&#65533;X&#65533; &#65533;&#65533;&#65533;&#65533;]!&#65533;W&#65533;&#65533;/{#&#65533;@&#65533;&#65533;d&#65533;,&#65533;H&#65533;&#65533;#&#65533;&#65533;@&#65533;&#65533;z&#65533;&#65533;"&#65533;*&#65533;&#65533;,&#65533;&#1790;&#65533;&#65533;&#65533;|Z&#65533;&#65533;l&#65533;m&#65533;&#65533;h   ZDL&#65533;A6&#65533;&#65533;&#65533;p&#65533;&#289;r!&#65533;&#65533;P&#65533;&#416;&#352;&#65533;`&#65533;@&#65533;.&#65533; dZ&#65533;
&#65533;&#474;&#65533;&#1952; &#65533;`&#65533;@g&#65533;&#65533;Z`&#65533;&#65533;VA&#65533;&#65533;&#65533;5T&#65533;&#65533;&#65533; &#65533;&#65533;`T@&#65533;.&#65533;&#65533;2&#65533;@&#65533; ^&#65533;@`r&#65533; ?&#65533;2&#65533;&#65533;&#65533;z&#65533;&#65533;&#65533;0P&#65533;X&#65533;&#65533;&#259;&#65533;D&#65533;&#65533;&#65533;&#65533;']&#65533;>&#65533; : a&#65533;a,&#65533;@R&#65533;&#65533;&#65533;&#65533;&#65533;A&#65533;p!
&#65533;n&#65533;&#65533;&#65533;&#65533;!r&#65533;&#65533;N&#65533;&#65533;&#65533;&#59936;@A&#65533;&#65533;\&#65533;	&#65533;&#65533; &#65533;`	&#65533;@ah`	&#65533;&#65533;T&#65533;&#65533;&#65533;J%"O&#65533;m8 |- &#65533;&#65533;> B@H&#65533;0
`&#65533;`( &#65533;M.0&#65533; &#65533;&#65533;&#65533;&#65533;">&#65533;Hw&#65533;&#65533;,&#65533;-\ &#65533;&#65533;C&#65533;-R&#65533;&#65533;&#417;&#65533;A&#65533;&#65533;C$	&#65533;&#65533;&#65533;!_&#65533;
&#65533;^$Z&#65533;&#1408;&#65533;Z &#65533;&#65533;&#65533;&#65533;&#65533;&#65533;&#65533;&#65533;&#65533;&#65533;q&#65533;&#65533;&#65533; h&#65533;&#65533;&#65533;	R@%&#65533;&#65533;
< <&#65533;$o&#65533;&#65533;&#65533;_&#65533; |>&#65533;&#65533;@&#1902;GN&#65533;&#65533;"&#65533;C&#65533;&#65533;-&#65533;Cll
-&#65533;$&#65533;&#65533;&#1113;&#65533;M&#65533;&#65533;& &#65533;
&#65533;&#65533;pf&#65533;b&#65533;&#929;&#65533;&#65533;&#65533;/&#65533; D~p&#65533; &#416;EF&#65533;&#65533;&#65533;&#65533;&#65533;B&#65533;\!&#65533; &#65533;p&#65533;P`	&#65533;&#65533;&#65533;&#65533;&#65533;@"&#65533;&#65533;&#65533;&#65533; &#65533;&#65533;&#65533;	&#65533;`&#65533;&#65533;@1W``Nf&#65533;L&#65533;&#65533;&#65533;&#65533;&#65533;&#65533;@<&#65533; &#65533;=<&#65533;\1  &#65533;&#65533;&#65533;,^1>&#65533;&#65533;&#65533;&#65533;&#65533;&#65533;G&#160;@a&#65533;&#65533;&#65533;x&#65533;H G!-.D&#65533;&#65533;
&#65533;&#65533;&#65533;Z&#65533;&#65533;&#65533;&#65533;&#65533;&#65533;&#65533;&#65533;	pq;&#65533;&#65533;	&#65533;&#65533;&#65533;&#65533;&#65533;&#1408;L&#65533;
&#65533;@f&#65533;@&#65533;
&#65533; &#65533;&#65533;&#65533;t 6/&#65533;1r d &#65533;3&#65533;&#65533;&#65533; J&#65533;  5&#65533;cl&#65533;#=F+,)&#65533;&#65533;A&#65533;b,&#1826;6&#65533;H &#65533;&#65533;&#65533;&#65533;&#65533;+ &#65533; &#65533;&#65533;CR&#65533;&#65533;`&#65533;Z&#65533;&#65533;a&#65533;!n-'c&#65533; 	&#65533;&#65533;&#52608;&#65533; Z&#65533;&#65533;3&#65533;&#65533;&#65533;&#65533;&#65533;/q&#65533;&#65533;&#65533;&#65533;@&#65533;&#65533;&#65533;&#65533; &#65533;`&#65533;@&#65533;&#65533;&#65533;$&#65533;&#65533;&#65533;G&#65533;` &#65533;&#65533;z&#65533;zR&#65533;&#65533;?@&#65533;3 w&#64894;m&#65533;&#65533;]&#65533;&#65533;&#1710;&#65533;M&#65533;&#65533;&#65533;&#65533;&#65533;(T|&#65533;NB&#1862;&#65533;vl2&#65533;O&#65533;@D&#65533;`B&#65533;&#65533;a&#65533;A&#65533;L&#65533;4&#65533;	`&#65533;&#65533;
&#65533;\&#65533;a&#65533;&#65533;L&#65533;&#65533;a&#65533;@&#65533;&#65533;&#65533;S&#65533;@
&#65533; 2&#65533;
&#65533;O
&#65533; &#65533;&#65533;2&#65533;
&#65533;&#65533;&#65533;V`kh&#65533;&#65533; h &#65533;'e ?&#65533;TL&#65533;8&#65533;&#65533;0&#65533;i]T=Z&#65533;&#65533;h
^f&#65533;&#65533;&#65533;cN&#1606;+&#65533;&#65533;>&#65533;&#65533;B&#65533;@O[&#65533;&#65533;>&#65533;Oa&#65533;>&#65533;
&#65533;--&#65533;&#65533;8&#65533;	&#65533;#&#65533;&#65533;!&#65533;&#65533;&#65533;&#65533;&#65533;&#65533;L&#65533;	&#65533;&#65533;&#65533;&#65533;_&#65533;`IO&#65533;	j&#65533;
&#65533;&#65533;&#65533;@&#65533;@&#65533;&#65533;`&#65533;&#1072;b&#65533;ir`z5v&#65533;&#65533;?}2L&#65533;&#65533;@@&#65533;&#65533;&#933;&#65533;&#65533;e ^&#65533;5&#65533;&#50696;&#65533;+X&#65533;0&#65533;6&#65533;5O&#397;O&#65533;l&#65533;&#65533;f` vs|&#65533;OG&#65533;&#65533;&#65533; &#65533;&#65533;!&#65533;p&#65533;&#65533;2Ga&#65533;2&#65533;&#65533;	m^5&#65533;F&#65533;&#65533;&#65533; S&#1504;:&#65533;xl&#65533;&#65533;&#65533;&#65533;@2 &#65533;
&#65533;&#65533;&#672;@f&#65533;A&#65533;&#1314;f``&#65533;Kx&#65533;r&#65533;d&#65533;b}&#65533;KMpL&#65533;&#65533;&#1676;+Xs&#65533;;>v(&#65533;&#65533;]&#65533;u6W&#1818;)f#L_&#65533;&#65533;&#1166;g&#65533;`HAi)m&#65533;a&#48673;DAa
AdN!^dG&#65533;&#65533;`GO&#65533;
&#65533;O&#65533;R[&#65533;"&#65533;vI&#1632;=&#65533;&#65533;$o&#65533;&#65533;@l&#65533;/
dhj &#65533;2}2yUl y oA&#65533;&#65533;&#65533;$=&#65533;&#65533; &#65533;6z&#65533;a&#65533;&#65533;= %&#65533;&#65533;w&#65533;&#65533;d&#65533;rvg{&#65533;NL&#65533;&#65533;&#65533;&#65533;!E&#65533;/t&#704;
&#65533;&#65533;FcW345&#1258;/	&#65533;o5&#65533;&#65533;&#65533; &#65533;&#65533;`&#65533;&#65533;&#65533;v&#65533;&#65533;&#403;f.	&#65533;t&#65533;
&#65533;&#65533;
&#65533; xt`x}r&#65533;/?&#65533;V3y&#65533;&#65533;s?&#65533;q3T&#65533;&#65533;&#65533; J+L&#1356;*>&#756;&#65533;w&#65533;&#65533;&#65533;=
`C&#65533; F&#65533;x&#65533;7&#65533;&#65533;o&#264;&#65533;&#65533;&#1074;&&#65533;pZ$&#65533;_!\!Z&#65533;\a"&#65533;&#65533;J-2&#65533;&#65533;&#65533;&#65533;&#1568;wXl&#65533;&#65533;
,ix#&#65533;j&#65533;my`b`b@(?&#65533;&#65533;&#1218;7&#65533;&#65533;&#65533;&#65533;&#65533;&#65533;&#65533;&#65533;&#65533;&#65533;&#65533;&#65533;c&#65533;5&#65533;&#65533;&#65533;k7&#65533; &#65533;D&#65533;&#65533;sQaG&#65533;&#65533;V1	&#65533;&#65533;&#65533;D!D&#65533;&#65533;	&#65533;@ &#65533;@Fa&#65533;&#65533;&#65533;&#65533;!&#65533;&#65533;&#65533;@G&#65533;:&#65533;
&#65533;&#1554;&#65533;&#65533;
&#65533;&#65533;(&#65533;H&#65533;&#65533;8&#65533;8&#65533;&#65533;WG@&#65533;!&#65533;&#65533;c?&#65533;D@&#65533;&#65533; n&#65533;?&#65533;&#65533;&#1736;&#65533;|f&#975;&#65533;&#65533;,&#65533;#&#65533;&#65533;DT&#65533;&#65533;@&#65533;&#65533;&#11404; - &#65533;9&#65533;3v&#65533;&#65533;&#65533;&#65533;@&#65533;j&#65533;&#65533;&#65533;&#65533; NA&#65533;&#65533;"&#65533;&#65533;&#65533;w&#65533;IR#&#65533;&#65533;
&#65533;x&#65533;&#65533;H&#65533;ZH&#65533;H@"/&#65533;=&#65533;W=@<V?=Vz&#65533;y&#65533;&#65533;&#65533;L45m`&#65533;&#65533;)&#65533;<&#65533;d&#65533;pV&#65533;&#65533;f&#65533;q&#65533;BA&#65533;V&#65533;&#65533;&#65533;D&#65533;N!Z&#65533;&#65533;@&#65533;4VX`&#65533;\&#65533;&#65533;"&#65533;&#65533;@&#65533;&#65533;3&#65533;QY#H&#65533;&#65533;&#65533;&#65533;&#65533;
&#65533;&#65533;&#65533;y &#65533;&#65533;dN&#65533;z&#65533;'5s?&#65533;d&#65533;<vNv2&#65533;v2&#65533;M&#65533; B	 *,:f&#65533;)&#65533;&#65533;]^&#65533;&#65533;Ax&#65533;F&#65533;&#65533;Vt&#65533;!&#65533;&#65533;&#65533;[Q&#65533;&#65533;R&#65533;&#65533;&#65533;
&#65533;&#65533;&#65533;&#65533;&#65533; <&#65533; lo&#65533;! &#65533;&#65533;&#65533;&#65533;&#65533;{K&#65533;W&#65533;&#65533;&#1538;&#65533;&#65533;&#65533;3&#65533;&#1586;{r&#65533;!`?&#65533;c'&#65533;`&#65533;PL&#65533;Ag&#65533;{&#65533;zN&#65533;&#65533;-lv&#65533; ^&#65533;
&#65533;"&#65533;7A!V&#65533;$u\&#65533;&#65533;&#65533;H&#65533;#&#65533;&#65533;&#65533;&#65533;JN`&#65533;Y&#65533;&#65533;&#65533; 2&#65533;@&#65533;I&#65533;&#65533; &#65533;&#65533;&#65533;
&#65533;&#65533;Z3M&#65533;M&#65533;&#65533;&#65533;}&#65533;'&#65533;A&#65533;&#65533;&#65533;&#65533;l4&#65533;&#65533;;&#65533;&#65533;&#65533;&#65533;B&#65533;W{*q&#65533;>&#65533;{ :B&#65533;a"&#65533;&#65533;&#65533;&#65533;V&#65533;&#65533;\&#65533;&#65533;x&#65533;s&#65533;&#65533;/&#65533;_&#65533;&#364;&#65533;&#65533;&#65533;	v$&#65533; &#1440;&#65533;&#65533;&#65533; &#65533;&#65533;Uu&#65533;&#65533;+&#65533;y f&#65533;&#65533;$&#65533;O\&#65533;&#65533;S?&#65533;q'&#65533;&#1540;?  &#65533;"&#65533;&#65533;d&#65533;&#65533;{*m&#65533;f&#65533;&#65533;&#65533;` &#65533;`&#65533;d&#65533;&#65533;
&#65533;&#65533;&#65533;&#65533;&#65533;V&#65533;&#65533;qa&#65533;]a&#65533;&#65533;"&#65533;&#65533;&#65533;jvG&#65533;F&#65533;&#65533;&#65533;&#65533;&#65533;\f^&#65533;
h &#65533;w&#65533;b&#65533;&#1538;q&#65533;&#65533;&#65533;&#1083;&#65533;Q&#65533;A&#65533;&#65533;&#241; &#65533;J&#65533;&#65533;$&#65533;&#65533;&#65533;|o&#65533;&#65533;z&#701;&#65533;b&#65533; f&#65533;a&#65533;&#65533;&#65533;&#65533;&#65533;u&#65533;c&#65533;&#65533;&#65533;&#65533;$&#65533;&#7739;&#65533;&#65533;&#65533;&#65533;JM$+5&#65533;-&#65533;z&#65533;G&#65533;&#65533;&#65533;&#65533;
&#65533;-&#65533;{&#65533;bi6&#65533;&#65533;&#65533; &#65533;&#65533;73 &#1371; Z&#65533; t&#65533;&#65533;&#421;rf&#65533;3zf&#65533;&#65533;?&#65533;&#65533;&#977;`
&#128;&#65533;&#65533;&#65533;&#65533;(r.]a&#65533;&#65533;&#65533;&#65533;`
6&#65533;D&#1824;&#65533;&#65533;&#65533;&#1664;&#65533;&#65533;<&#65533;{{&#65533;&#65533;]&#65533;x&#65533;@&#65533;&#65533;e&#65533;43&#65533;[='K&#65533;&#65533;&#65533;MP&#65533;&#65533;; &#65533;&#65533;+&#65533;]N&#65533;&#65533;&#65533;&#65533;&#65533;&#65533;&#65533;DME@J"&#65533;&#65533; 	&#65533;&#65533;E&#65533;&#65533;-&#65533;&#65533;	b&#65533;	&#65533;H&#65533;^&#65533;&#65533;0<&#65533;&#65533;&#65533;`&#65533;=&#65533;$&#65533;&#65533;d&#65533;bo&#65533;&#65533;&#65533;&#65533;&#65533;&#365;&#65533;&#65533;P  &#65533;&#65533;&#65533;c&#65533;&#65533;&#65533;&#65533;Y&#65533;&#65533;'&#65533;/&#65533;&#65533;&#65533;|&#65533;&#65533;7&#65533;&#65533; &#65533;5d&#65533;
&#65533;kO&#65533;	&#65533;&#65533;&#65533;&#65533;&#65533;_&#65533; &#65533;&#65533;&#65533;&#65533;&#65533;&#65533;x&#65533;KY&#65533;&#1777;#&#65533;i&#65533;&#65533;&#65533;&#472;e cw&#1602;&#65533;z?&#65533;&#65533;&#65533;&#1371;4&#65533;&#65533;2&#65533;*&#65533; &#65533;&#65533;&#65533;N}&#65533;&#65533;&#65533;&#236;&#65533;|&#65533;&#65533;W&#65533;&#209;*&#65533;&#65533;&#65533;&#65533;&#65533;&#1330;S&#65533;&#65533;&#65533;^&#65533;&#65533;]&#65533;&#65533;&#65533;<&#65533;&#65533;&#65533;&#65533;&#65533;w&#65533;&#65533;iz &#65533;obh9?e&#65533;&#65533;&#856;&#65533;&#65533;&#65533;&#65533;&#1972;a&#65533;&#65533;M8&#65533;&#65533; &#65533;.B&#65533;&#65533;+r]N&#65533;&#65533;&#65533;&#65533;6&#65533;&#65533;&#65533;&#65533;Y&#65533;H&#65533;&#65533;s&#65533;&#65533;^D
&#65533;@
&#65533; &#63776;&#65533;,l&#65533;`<&#65533;&#65533;$+	wq&#1512;&#65533;-%h&#65533;mA&#65533;q&#65533;&#65533;&#65533;0&#65533;0 W&#65533; {&#65533;&#65533;&#65533;&#65533;&#65533;i+&#65533;|?&#65533;&#65533;f+z&#65533;!&#65533;*iV&#65533;&#65533;&#65533;&#65533;&#65533;= &#65533;&#65533;Q&#65533;&#65533;Y&#12687;7k&#65533;Ly&#65533;&#65533;&#65533;0_&#65533;&#65533;&#65533;r&#65533;/l&#65533;`&#65533;RJ+X&#65533;X&#65533;&#65533;c&#65533;3Z&#1672;S&#65533; @8hp&#65533;&#65533;	&#65533;9&#1593;&#65533;&#199;"&#65533;>h&#65533;  J }
5&#65533;&#1321;T&#65533;Z&#65533;&#65533;5&#65533;&#1449; &#65533;>5&#65533;&#65533;	&#65533;`6&#65533;&#65533;R&#65533;/l&#65533;&#65533;&#65533;S&#65533;&#65533;G(W&#65533;d&#65533;&#65533;cF:D&#65533;&#65533;Q&#65533;e&#65533;2H&#65533; &#65533;Db&#65533;84&#65533;&#65533; &#65533;&#65533;&#65533;DV&#65533;&#65533;C&#65533;0<Pp`A&#65533;&#65533;&#65533;K&#65533;>&#65533;&#65533;4QY&#65533;&#65533;_,&#65533;&#65533;&#65533;&#65533;&#65533;&#65533;\&#65533;&#65533;kn{&#65533;22K+Z&#65533;&#65533;&#65533;w&#65533;5s&#65533;&#65533;&&#65533;&#65533;6;n&#1048;&#255;&#65533; H&#65533;(&#65533;&#65533;&#65533;&#65533;&#65533;&#65533;&#65533;&#65533;&#65533;4&#65533;&#65533;&#65533;&#65533;&#65533;[]:> &#65533;9vT&#1122;&#65533;&#65533;mI&#65533;&#65533;&#65533;_&#65533;G&#65533;&#65533;&#65533;&#65533;q;D&#65533;_5&#65533;&#1042;r0&#65533;&#65533;&#65533;$&#65533;&#65533;;&#65533;taw&#65533;&#65533;0&#65533;&#65533;?&#65533;&#65533;UW&#65533;&#65533;&#65533;b&#65533;*&#65533;& &#65533;8f! &#65533;>&#65533;g&#65533;$`&#65533;&#65533;ZYhQEI&#65533;TrF&#65533;&#65533;T3&#65533;&#1234;&#65533;&#65533;&#65533;&#65533;Nc=&#65533;L&#65533;&#65533;&#65533;O&#65533;H  ]&#65533;&#65533;b&#65533;b&#65533;w&#65533;S^&#65533;&#65533;&#65533;&#65533;&#65533;% A#=&#65533;PE&#65533;&#65533;	drF&#65533;&#65533;&#65533;&#65533;C&#65533;&#22803;$<&#65533;&#65533;$t&#65533;&#65533;&#65533;&#65533;0&#65533;&#65533;&#65533;&#65533;k&#65533;&#65533;h&#65533;&#65533;&#65533;&#65533;i&#65533;Z	&#65533;)P&&#65533;&#65533;&#65533;R/&#65533;&#65533;&#65533;&#65533;&#65533;C&#65533;tjA&#65533;U&#65533;r~&#65533;$hl&#65533;&#65533;@&#65533;7&#65533;ecA&#162;;}&#65533; &#65533;&#65533;;i&#65533;%&#65533;^zJm&#65533;&#65533;&#65533;&#65533;l&#65533; (&#65533;&#65533;&#65533;)&#65533;@&#65533;pC}7&#65533;X&#15994;&#65533;&#65533;k&#65533;*z&#65533;
&#65533;p&#65533;&#47245;z&#65533;&#65533;Q&#65533;&#65533;.r&#65533;&#65533;&#65533;&#65533;LpT%&#65533;J&#65533;Q&#65533;&#65533;&#65533;
&#65533;T&#188;&#65533;&#65533;ka@lu &#65533;2&#65533;P&#65533;&#65533;&#65533;y&#65533;q[p&#65533;&c&#65533;^&#65533;&#65533;&#65533;&#65533;h&#65533;2&#65533;&#65533;S&#65533;&#65533;n&#65533;&#65533;(V&#65533;r&#65533;&#65533;&#65533;~&#65533;&#65533;&#65533;$&#65533;Lt&#65533;`:&#65533;&#65533;_>5&#65533;h,;5PA&#400;j&#65533;&#65533;x!&#65533;&#65533;&#1305;&#65533;~&#65533;u&#65533;b&#65533;&#65533;&#65533;xu&#65533;&#65533;;)&#1995;g3&#65533;&#65533; #k5&#65533;\&#65533;&#65533;f&#65533;J&#65533;=v&#65533;F&#65533;&#65533;&#65533;T#&#65533;&#65533;&#1673;&#65533;&#65533;5&#65533;o&#65533;W&#65533;&#65533; &#65533;9&#65533;&#65533;sU &#65533;Q&#65533;6&#65533;[&#65533;
f&#65533;&#65533;M&#65533;&#65533;&#65533;~&#65533;&#65533;[J&#65533;&#65533;g
.-&#65533;_b+&#65533;	&#65533;&#65533;&#65533;&#65533;&#65533;m&#1636;&#65533;&#65533;&#65533;&#65533;>&#65533;&#65533;6&#65533;Uy&#65533;6&#65533;uU&#1623;.&#65533;<&#44187; !&#65533; &#65533; !&#65533;Lavc56.1.100 ,&   &#65533; &#65533;  &#65533; &#65533;	H&#65533;&#65533;&#65533;&#65533;*\&#65533;&#65533; &#65533;&#65533;P&#65533;&#65533; &#267;1  &#65533;&#395;'N4&#65533;qc&#211;(S&#65533;\&#626;&#65533;&#727;&#65533;,~&#65533;iaI&#65533;s&#65533;&#65533;	 @G&#65533;@k&#388;x0 G0&#65533;*]&#692;&#65533;&#1180;G&#65533;th&#65533;a&#770;&#65533;&#1553;&#65533;@&#65533;&#65533;:K&#65533;&#65533;&#1620;2"&#65533;7R`I&#65533;b&#65533;&#65533;&#65533;&#65533;&#65533;&#1328;k&#65533;&#65533;&#65533;&#65533;&#65533;l&#1980;l%~&#65533;x&#65533;&#65533;M&#65533;r&#65533;&#65533;&#65533;V3F&#65533;K&#65533;&#65533;e&#65533;v&#65533;~&#65533;8W&#65533;?&#65533;F&#65533;l&#65533;&#65533;&#1256;S&#65533;&#65533;&#65533;8*A&#65533;&#65533;&#65533;&#65533;
q&#65533;&#65533;&#1784;s&#65533;=(&#1379;&#65533;&#65533;
&#65533;LR&#65533;H&#65533;&#65533;&#65533;+&#65533;;&#65533;0&#65533;&#65533;&#1594;@ &#65533;&#65533;h&#1006;]&#65533;&#65533;&#65533;&#65533;&#65533;<&#65533;&#65533;&#65533;&#65533;&#65533;&#65533;^&#958;}&#202;&M&#65533;F&#65533;@&#65533;&#65533;(P&#65533;&#65533;%&#65533;&#65533;&#128;+&#65533;@&#65533;#|&#65533;&#65533;
&#65533;'P=&#65533;&#65533;&#65533;`&#65533;&#65533;g&#65533;r&#65533;9drR&#65533;&#65533;&#65533;&#65533;&#65533;&#65533;@0&#65533;@Ca&#65533;&#65533;,&#65533;&#6283;&#65533;&#65533;&#65533;F``&#65533;:&#65533;@&#65533;(&#65533;@&#65533;P&#65533;9W&#65533;H&#65533;Vo<!&#65533;"&#65533;&#65533;"~ "&#65533;*&#65533;&#65533;L0Zn&#65533;&#65533;+&#65533;&#65533;&#65533;
,&#65533;&#65533;&#65533;"~&#65533;&#65533;S&#65533;&#65533;3&#65533;&#65533;&#65533;88d&#65533;&#65533;&#65533;&#65533;}AU\Z&#65533;&#65533;?"&#65533;&#65533; &#65533;&#65533;3&#65533;P&#65533;&#65533;&#65533;D&#65533;M4&#65533;&#65533;&#65533;J&#65533;&#65533;&#65533;&#65533;
,&#65533;&#65533;r
"&#65533;&#65533;&#65533;VL&#65533;&#233;9&#65533; &#65533;&#65533;X[\&#65533;|&#65533;z&#65533;NVD&#65533;&#65533;&#65533;u&#65533;&#65533;*&#65533;0&#65533;&#65533;&#65533;bl/`&#65533;&#1610;(&#65533;&#65533;&#65533;&#65533;&#65533;&#65533;&#65533;&#65533;&#65533;+&#65533;&#65533;&#65533;}$&#65533;&#65533;^&#65533;&#65533;&#65533;9&#65533;A	&#65533;&#1496;&#65533;&#65533;&#65533;SHQY$&#65533;&#65533;&Z&#65533;&#65533;?&#1022;&#65533;6&#65533;8M.&#65533;&#203;&#65533;&#65533;&#65533;"&#65533;/&#65533; r&#65533;(&#65533;(Jm&#65533;&#65533;&#65533;&#65533;!&#65533;R&#65533;Sp&#65533;&#65533;Y&#65533;:C&#65533; 4&#65533;&#65533;&#65533;&#65533;&#65533;(M&#65533;&#65533;W4&#65533;&#65533;|&#65533;iU&#65533;
S&#65533;&#65533;&#65533;*&#65533;F#&#868;&#65533;F&#65533;3&#65533;&#65533;&#65533;J.>/<
"&#65533;J&#65533;b&#65533;&#65533;&#65533;g:&#65533;&#65533;(&#65533;@&#65533;&#65533;\<a&#65533;&#65533;&#65533;0&#65533;%|&#65533;&#65533;F&#1877;!&#65533;#&#65533;&#472;O&#372;&#65533;G&#65533;-&#65533; &#65533;&#65533;`&#65533;q&#65533;+6K&#65533;&#65533;&#65533;9&#65533;&#65533;w7&#65533;&#65533;&#65533;&#65533;3&#65533;H3&#65533;3&#172;&#65533;,1&#65533;&#65533;&#65533;&#807;&#65533;&#65533;AH&#65533;&#65533;&#65533;O&#65533; ~pA.`M`3&#65533;&#65533; &#65533;=M&#65533;V&#65533;&#65533;&#65533;66&#65533;dSfdO]F&#65533;&#65533;h&#65533;w,&#65533; &#65533;&#65533;s7&#65533;&#65533;&#65533;7&#1860;x&#65533;&#65533;&#65533;&#65533;&#65533;4&#65533;<_&#65533;3&#65533;C&#65533;"&#65533;>o&#65533;a&#65533;n&#65533;&#65533;p&#65533;&#65533;e&#65533;&#65533;]<&#65533;&#65533;&#65533;4&#65533;)$&#65533;&#65533;&#65533;&#65533;j&#65533;n5&#65533;Sl&#65533;&#65533;]&#65533;&#65533;&#65533;$
&#65533;%&]&#65533;H 7&#65533;&#65533;&#65533;p7&#65533;&#65533;nT&#65533;&#65533;&#65533;&#65533;F0&#65533;!&#65533;`p&#65533;&#65533;0\7&#65533;&#65533;gC&#65533;8&#65533;&#65533;^aO&#65533;a&#65533; &#65533;0\&#65533;&#65533;?&#65533;h^&#65533;B&#344;P&#65533;-pa[&#65533;TxT0&#65533;&#65533;`20&#65533;7&#65533;xF0b9&#65533;&#65533;&#65533;&#65533;&#65533;7&#65533;	&#65533;&#65533;S &#65533;&#65533;&#65533;&#65533;&#65533;&#65533;&#65533;&#65533;s&#65533;&#65533;&#65533;&#65533;.~&#65533;^&#65533;&#65533;H&#65533;9&#65533;Q&#65533;jDO&#65533;X&#65533;&#65533;&#1030;?<+&#65533;&#65533;1&#65533;!&#65533;jXC&#65533;&#65533;a&#65533;&#65533;+HA
L&#65533;&#65533;#i@I&#65533;`D$&#65533;b&#65533;&#65533;&#65533;]2&#65533;K&#65533;bc*bf+)M82&#65533;&#65533; s#.&#65533;5Aox&#65533;&#65533;.n&#1099;ml&#65533;&#65533;&#65533;&#65533;0)&#1357;q&#65533;&#65533;&#65533;H&#65533;"a7&#65533;&#65533;&#65533;X&#65533;0&#65533;!&#65533;gr&#65533;0&#65533;&#65533;&#65533;&#65533;6&#65533;&#65533;jRX&#65533; (,&#65533;;&#65533;AbP&#65533;&#65533;@ &#65533;@`&#65533;D&#65533;5&#65533;&#65533;9&#65533;)) &#65533;P("G&#65533;&#65533;&#65533;)&#65533;7+&#65533;B&#65533;&#65533;m|&#65533;&#65533;&#65533;-ZQ&#65533;m&#65533;&#65533;x&#65533;&#65533;/&#65533;&#65533;i&#65533;&#65533;&#65533;!&#65533;&#65533;&#65533;2&#65533;S&#1016;9&#65533;Qa&#65533;b&#65533;8&#65533;1Tq^&#65533;&#65533;l&#65533;&#65533;9&#65533;P&#65533;&#65533;s&#65533;,&#65533;&#65533;f@&#65533;&#65533;	&#65533;:&#65533;&#167;[&#65533;}V&#65533;e&#65533;Y&#65533;&#65533;&#65533;2&#65533;d&#65533;	&#65533;8E.&#65533;&#65533;\&#65533;b&#65533;(8l&#65533;^l&#65533;g;&#65533;n(&#65533;^uE1&#65533;&#65533;s&#65533;&#65533;&#65533;XD&#65533;X&#65533;&#65533;&#65533;&#65533;&#1528;&#65533;&#65533;P&#65533;&#65533;+ &#65533;m&#65533;&#65533;vp\&#65533;R&#65533;&#65533;&#65533;&#65533;S&#65533;&#65533;&#65533;&#65533;&#65533;?&#65533;&#65533;&#65533;8 Dw&#1191;S&#65533;3&#65533;&#1038;>&#65533;&#65533;	&#65533;&#65533;&#65533;VH
&#65533;&#65533;&#65533;&#65533;/b[&#65533;mHg&#65533;8&#65533;:&#65533;ot&#65533;&#65533;&#65533;p.&#65533;1t&#65533;,]i5&#65533;q&#65533;r0W&#65533;&#65533;&#65533;&#65533;&#1027;+&#65533;a9&#65533;.c&#65533; &#65533;&#65533;^&#65533;5&#65533;h&#65533;&#65533;&#65533;`$&#65533;<A &#65533;0&#65533;&#65533;)&#65533;hU&#65533;&#65533;V&#65533;$u0 &#65533;&#65533;Ty&#65533;&#65533;n&#65533;!Ld&#65533;&#65533;&#65533;&#65533;4&#65533;!y&#65533;&#65533;x&#65533;0\Q&#65533;&#65533;T&#2232;&#65533;|EL&#65533;&#65533;&#65533;VC&#65533;&#65533;h)"&#65533;&#65533;&#65533;&#65533;j&#65533;&#65533;P&#65533;&#65533;p&#65533;0v&#65533;l&#65533;#&#65533;&#707;lr2 A@ &#65533;9&#65533;x&#65533;&#558;2&#65533;&#65533;&#65533;9&#65533;&#65533;
~8`A&#65533;&#65533;x&#65533;t&#65533;:|&#65533;&#65533;&#65533;&#65533;b&#65533;&#65533;&#65533;7&#65533;1&#65533;&#65533;&#65533;&#65533;&#416;*@&#65533;	T&#65533;&#65533;&#65533;&#65533;&#65533;&#65533;&#65533;U8&#196;&#65533;&#65533;0V&#65533;G&#65533;&#65533;v&#65533;C&#65533;&#65533;&#65533;U&#1569;&#65533;j&#65533;B&#65533;PS+\&#65533;1f&#65533;&#65533;&#65533;&#65533; &#65533;&#65533;1&#65533;&#65533;&#65533;&#65533;B&#65533;&#65533;kd&#65533; &#65533;e&#65533;&#65533;
 &#65533;&#65533;m&#65533;&#65533;n&#1862;&#65533;a&#65533;m&#65533;o&#1797;W&#65533;&#65533;[v&#65533;c]&#65533;*>&#65533;	3&#65533;Br&#65533;"_&#65533;RV&#65533;y&#65533;`" &#65533;l; "&#65533;y&#65533;&#65533;&#1568;&#65533;G8&#65533;=PC&#65533;&#65533;X,X!&#65533;&#65533;!zH@w&#65533;}d&#65533; u&#65533;&#1256;&#65533;
&#65533;&#65533;&#65533;&#65533;&#65533;&#65533;&#65533;&#65533;&#65533;:&#65533;&#65533;V\&#65533;&#65533;&#65533;&#65533;&#65533;o&#65533;j^&#65533;9&#65533;@&#65533;&#1930;&#65533;

7&#65533;x&#65533;,&#65533;+&#65533;*&#65533;&#65533;&#65533;E&#65533;&#65533;e<&#65533;&#65533;u&#65533;&#65533;&#65533;&#65533;&#1376;E&#65533;=&#1026;&#65533;&#65533;ms7 &#65533;&#65533;@&#65533;&#65533;@P&#65533;&#65533;d&#65533;&#65533;&#65533;&#65533;&#65533;O&#65533;&#65533;&#65533;DPK0&#65533;\&#65533;y&#65533;b C&#65533;X&#65533;&#65533;a-&#65533;[&#1026;&#65533; &#65533;W&#65533;Wct]&#65533;&#65533;&#65533;&#65533;Do&#65533;&#65533;Q&#216;,]&#65533;*`&#65533;qG&#65533;&#65533;&#65533;+&#65533;&#65533;l;h!&#65533;j`&#65533;"&#65533;F&#65533;Yh$`&#65533;EP&#65533;&#65533;&#65533;t&#65533;w2&#65533;]&#65533;k`&#65533;&#65533;b"3t&#65533;&#65533;&#65533;'&#65533;&#128;&#65533;[V&#65533;&#65533;p&#65533;:n&#65533;&#65533;&#65533;&#65533;B&#65533;E&&#65533;&#65533;q|&#65533;&#65533;
&#837;WQ!
T&#65533;"&#65533;&#65533;k9&#65533;&#65533;
f<&#65533;X&#65533;&#65533;A&#65533;; &#65533;&#65533;#W&#65533;&#65533;&#65533;
E&#65533;&#65533;&#65533;YX&#65533;"&#65533;&#65533;>&#65533;k&#65533;y&#65533;e&#65533;&#65533;|&#65533;&#65533;=&#65533;&#65533;&#65533; &#65533;&#65533;&#65533;z&#65533;&#65533;R6RO&#65533;&#65533;\8&#65533;1&#65533;&#65533;d&#65533;&#65533;_G2&#65533;Q[&#65533;B&#65533;P
&#65533;@
&#65533;`
&#65533; V&#65533;&#65533;B
%pu{&#65533; \&#65533;&#65533;&#65533;`&#65533;`&#20481;&#752;&#65533;&#65533;wP!t`t&#65533;|t@s&#65533;&#65533;b-V&#65533;&#65533;l3&#65533;Xu 956 97i&#65533;7P@&#65533; s "&#65533;2&#65533;~d&#65533;&#65533;&#65533;q&#65533;&#65533;&#65533;&#65533;&#65533;&#65533;`&#65533;&#65533;o&#65533;&#65533;&#65533;` XV
&#65533;P
&#65533;&#65533;&#65533;&#65533;[kuk&#65533;&#65533;&#65533;P(&#65533;@&#65533; &#65533;@&#65533;p&#65533;&#65533;&#65533;p|w`w@&#65533;&#65533;&#65533;ru@$GrC&#65533;&#65533;&#65533;h<0&#65533;Z&#65533;&#65533;VS9&#65533;*F:9&#65533;&#65533;&#65533;&#65533;&#65533;s $
d@7!,C&#65533;%&#65533;&#65533; &#65533;&#65533;&#65533;&#58378;&#65533; &#65533;&#65533;&#65533;N&#65533;&#65533;&#65533;	&#65533;0&#65533;&#65533;W&#65533;&#65533;	r&#65533;
&#65533;&#65533;&#65533;P&#65533;]&&#65533;&#65533;&#65533;&#65533;e&#65533;P\&#65533;ub&#65533;&#65533;&#65533;&#65533;&#65533;	v&#65533;!(	tP&#65533;x&#65533;&#65533;H`&#65533;w&#65533;>&#65533;|&#65533;f=&#65533;m&#65533;&#65533;&#65533;X;&#65533;h&#65533;6&#65533;x&#65533; &#65533;&#65533;&#65533;&#65533;&#65533; &#65533;&#65533;T&#65533;&#65533;&#65533;&#65533;i&#65533;&#65533;7P&#65533;&#65533;&#65533;&#65533;&#624;&#65533;`
&#608;&#65533;&#65533;	&#65533;&#65533;	&#65533;&#65533;	XX&#65533;&#528;au
&#65533;@a&#65533;&#65533;gt<#D&#65533;C D&#65533;&#65533;@M&#65533;&#65533;
&#65533;&#65533;&#65533; &#65533;&#65533;	wp&#65533;xp&#65533;&#65533;.y&#65533;&#65533;C@m&#65533;m&#65533;r&#65533;W$WS&#65533;&#65533;9&#65533;X=`8&#65533;&#65533;?r&#65533;=8~	`&#65533;L$'&#65533;i&#65533;$O%EOdp# &#65533;&#65533;
P&#65533;&#65533;`&#65533;`&#65533;&#65533;N&#65533;&#65533;&#65533;	&#65533; &#65533;@
&#65533;	he
q&#65533;&#65533;]VF&#65533;&#65533;&#65533;@&#65533;&#65533;@&#352;
&#65533;p,W&#65533;&#65533;&#65533;	&#65533;&#65533;&#65533; 	2I&#65533;6&#65533;1&#65533;&#65533;t&#65533;&#65533;&#65533;&#65533;=p&#65533;&#65533;.&#65533;m,&#65533;py&#65533;mq&#65533;&#65533;?&#65533;&#65533;	&#65533;  y&#65533;&#65533;6Z&#65533;&#65533;&#65533;{&#65533;&#65533;3&#65533;&#65533;QU@&#65533;&#65533;&#65533;&#65533; &#65533;&#1482;&#65533;&#65533;&#65533;	&#65533;P&#65533;l&#38325;&#65533;&#65533;&#65533;&#65533;<`&#65533;	r&#65533;@Q&#65533;&#65533;G&#65533;&#65533;&#65533;&#65533;
p&#65533;_&#65533;j`&#65533;&#65533;&#65533;&#65533;	[	{&#65533;&#65533;&#65533;t0&#65533;&#65533;&#65533;C&#65533;&#65533;&#65533;|C@&#65533;&#65533;&#65533;U&#65533;Xj&#65533;xfY`#&#65533;&#65533;&#65533;s&#65533;&#65533;#
&#65533; @w E&#65533;&#65533;&#65533;X&#65533;'&#65533;q&#65533;8Q@&#65533;&#65533;&#65533;K&#65533;&#65533;&#65533;&#65533;&#65533;0&#65533;&#65533;&#65533;&#65533;&#65533;p&#65533;&#65533;&#65533;&#65533;&#65533;&#65533;T<&#65533;&#65533;&#65533;&#65533;&#1984;&#65533;0f&#65533;&#65533;
&#65533;&#65533;
&#65533;&#65533;&#65533; <&#65533;0
T&#65533;p w&#65533;	&#65533;&#65533;	y&#65533;&#65533;&#65533;Y&#65533;N&#65533;&#65533;&#65533;Rj&#65533;&#967;&#65533;&#65533;&#65533;l &#65533;PRPU&#65533;Sp&#65533;p&#65533;QY&#65533;3~&#65533;*&#65533;1&#65533;&#65533;VjAo&#65533;7
&#65533;&#1057;&#65533;P
&#65533;p&#65533;&#65533;P&#65533;&#65533;	&#65533;&#65533;&#65533;&#65533;&#65533;&#65533;&#65533;&#65533;&#65533;0[&#65533;u&#65533;&#65533;&#65533;0&#65533;&#65533;&#65533;&#65533;&#65533;U,&#65533;&#65533;
&#304;<n5
[@n&#65533;lup&#65533;Y&#65533;{&#65533;x 	&#65533;&#65533;x`&#65533;O:&#65533;8&#65533;&#65533;)&#65533;C0&#65533;&#65533;&#65533;&#65533;%&#65533;&#65533;&#65533;&#65533;|&#65533;X&#65533;7x&#65533;p&#65533;&#65533;&#65533;&#65533;&#65533;@&#65533;D&#65533;q&#65533;&#65533;X&#65533;&#65533;&#65533;E&#65533; K 
&#65533;Rz&#65533; &#65533;&#65533;{&#65533;&#65533;&#65533;&#65533;&#65533;P&#65533;&#65533;P&#65533;&#65533;	&#65533;&#65533;Y7G&#65533;&#65533;&#65533;0&#65533;&#65533;@&#1251;h8&#65533;&#65533;&#65533;cVM&#65533;&#65533;&#65533;x	&#65533;@	&#65533;I	y&#65533;&#65533;&#65533;&#65533;&#65533;A`&#65533;39&#65533;&#65533;Xj&#65533;&#65533;&#537;*6m&#65533;$g&#65533;&#65533;,&#65533;l]&#65533;;`I&#65533;&#65533; &#65533;&#65533;M&#65533;?A2dG&om&#65533;c(&#65533;&#65533;`V&#65533;0&#65533;&#65533;J&#65533;&#65533;&#65533;P
%Z&#65533;XH&#65533;V&#65533;	&#65533;J
&#65533;A&#65533;&#65533;|3)g&#65533;7&#1737;&#65533;&#65533;&#65533;
&#65533;0d&#65533;]&#65533;
&#65533;&#65533;&#65533;&#39891;P&#65533;J&#65533;&#65533;0	&#65533;&#1711;&#65533;&#65533;vP&#65533;&#65533;&#65533;&#65533;J>&#65533;j&#65533;&#65533;&#65533;:&#65533;&#65533;Zx[J&#65533;]&#65533;h: ' &#65533;M&#37087;$;&#65533;|a&#65533; &#65533;&#65533;&#65533;!Ql&#65533;`zm&#1616;&#65533;p&#65533;&#65533;&#65533;&#65533;&#65533;&#65533;	&#65533;`&#65533;&#65533;	&#65533;&#65533;	&#65533;p&#65533;&#65533;&#65533;$&#65533;&#65533;< 8&#65533;&#65533;
&#65533;&#65533;
&#65533;4S&#65533;6Y&#65533;QK	{&#1071;V&#65533;&#65533;Y&#65533;3	&#65533;t`&#65533;>Px &#65533;&#65533;v&#65533;xv&#65533;zpg&#65533;f]zw&#65533;&#65533;#+&#65533;Ni &#65533;&#65533;&#65533;&#65533;J&#65533;&#65533;O&#65533;1&#65533;~A&#65533;&#65533;P8&#65533;&#65533;
&#61456;&#65533;p&#65533;&#65533;&#65533;	&#65533;'&#65533;&#65533;&#65533;f&#65533;	&#65533;&#65533;7&#65533;P&#65533;lH&#65533;&#65533;7e&#65533;&#65533;&#65533;&#65533;j&#65533;@-&#65533;PT&#65533;&#65533;&#65533;f&#65533;&#65533;&#65533;&#65533;&#65533;&#65533;&#65533;&#65533;SK&#65533;&#65533;P&#65533;&#65533;y&#65533;&#65533;YCp&#65533;&#65533;&#65533;;&#65533;zPm6&#65533;&#65533;&#65533;&#65533;p&#65533;l@bx&#65533;;&#65533; 2&#65533;c&#65533;&#65533;&#65533;D&#65533;W"&#65533;&#65533;&#65533;X&#65533;&#65533;&#65533;J&#65533;&#65533;*&#65533;&#65533;&#65533;&#65533;&#65533;&#65533;&#65533; &#65533;P&#65533;&#65533;J
Xh`U
&#65533;&#65533;	&#65533;PQ&#65533; B&#65533;&#65533;i&#65533;|3,&#65533;&#65533;7&#65533;&#365;0
o@oC&#65533;&#65533;&#752;&#65533;&#65533;&#65533;&#65533;`&#65533;&#65533;:&#65533;Jzy&#65533;y&#65533;&#65533;\&#65533;&#65533;&#65533;&#65533;=&#65533;&#65533;&#1083;&#65533;@&#65533;z&#65533;lCp&#65533;&#65533;6&#409;&#65533;&#65533; `s&#65533;&#65533;8i&#65533;  7&#65533;&#65533;&#65533;G&#65533;&#65533;c !=!(GP&#65533;@&#245; &#65533;&#65533;&#65533; &#65533;&#65533;&#241;0x*&#65533;&#65533;&#65533;&#65533;	&#65533;@
&#65533;&#65533;Kq4GL&#65533;&#65533;C&#1625;V&#65533;&#65533;:S<#0&#65533;&#65533;
&#65533;&#65533;`&#65533; 	&#65533;:	|	&#65533;&#65533;&#65533;&#65533;&#65533;*&#65533;il&#65533;g&#1839;g&#65533;&#65533;0&#65533;z&#469;&#65533;&#65533;&#65533;7&#65533;&#65533;7`9&#65533;9&#65533;#Pi#;&#65533;&#65533;l &#65533;x&#65533; ?!&#65533;&#65533;&#180;&#65533;&#65533;&#65533;&#65533;be&#65533;
@<<< }&#605;,&#65533;&#65533;&#65533;&#620;h&#65533;&#65533;	&#65533;
&#65533;&#65533;&#65533;&#1175;&#65533;&#65533;`/&#65533;#&&#65533;&#65533;&#65533;&#65533;>c&#65533;&#65533; -&#176;&#65533;u&#65533;&#65533; 	&#65533;&#65533;&#65533;&#65533;(&#65533;&#65533;&#1552;a,&#65533;&#65533;|&#65533;3y&#65533;29w&#65533;&#15995;v&#65533;= &#65533;l!&#65533;c	&#1067;&#65533;&#65533;n&#65533;n&#65533;v&#65533;&#65533;u&#65533;&#65533;^&#65533;&#65533;&#521;&#65533;&#65533;e&#65533;&#65533;Q 1
&#65533;&#65533;X]&#224;,&#65533;&#65533;&#65533;O&#65533;&#65533;&#65533;@
&#65533;P
&#65533;&#65533;&#65533;&#65533;p&#65533;p&#65533;&#65533; &#65533;&#65533;&#65533;`&#65533;P&#65533;&#65533;@@&#65533;&#65533;&#65533;
#
&#65533;&#65533;
&#65533;&#65533;a&#65533;&#65533;&#396;&#65533;&#65533;&#65533;&#65533;&#65533;&#65533;&#65533;&#65533;&#1850;&#65533;\&#65533;]R&#65533;>)&#65533;&#27178;m&#65533;&#65533;gn&#65533;:P&#65533;&#65533;<&#65533;&#65533;5&#65533;W&#65533;&#651;?hc&#65533;{&#65533;i&#65533;&#65533;b&#65533;&#65533;&#65533;L
4&#65533;&#1374; &#1073;`&#65533;&#441;&#65533;@&#65533;&#65533;&#65533;h
&#65533;`
&#65533;PQ&#65533;S&#65533;&#65533; &#65533;4J&#65533;&#65533;@&#65533;@&#65533;&#65533;&#65533;(&#65533;&#65533;
m,&#65533;&#65533;R&#65533;X&#65533;&#65533;&#65533;&#65533;&#1632;&#65533;QK&#65533;{&#65533;&#65533;0	&#65533;&#65533;&#65533;t>&#65533;>&#65533;&#65533;jm@r6 &#65533;-F&#65533;8&#65533;#Y&#65533;X&#65533;$&#65533;&#65533; &#65533;&#65533;&#65533;&#65533;;&#65533;&#65533;?&#65533;&#65533;&#65533;1&#65533;&#65533;&#65533;&#65533;I&#65533;~&#65533;Y&#1416;;&#65533;m&#65533;e&#65533;	&#65533;&#65533;&#65533;`&#65533;
x&#65533;
X&#65533;&#65533;0&#65533;&#65533;&#65533;0&#1133;P&#65533;p&#65533;=C-&#65533;)%$&#65533;'NM&#65533;0&#65533;@&#65533;&#65533;&#65533;&#65533;&#65533;&#65533;P&#65533;&#65533;&#65533;a&#65533;&#65533;/&#65533;A&#65533;&#65533;> &#65533;&#65533;&#65533;q\&#1613;&#65533;NJi&#65533;:&#65533;TUP&#65533; &#65533;&#65533;B7&#65533;&#65533; C&#65533;@'t&#65533;(oC&#65533;M
&#65533;&#65533;XH
~&#1785;]&#65533;&#65533;pK
Y&#65533;&#65533;X&#65533;&#65533;`
&#65533;0
&#65533; 4&#65533;b&#65533;&#65533;&#65533;&#65533;DB&#65533;&#65533;3?C--&#65533;&#65533;&#1059;&#1135;C&#65533;&#65533;&#65533;&#65533;&#65533;0&#65533;&#65533;&#65533; &#1312;Q{&#65533;&#65533;y`&#65533;y&#65533;&#65533;I^&#65533;&#65533;l&#65533;(h,V&#65533;&#1067;p&#65533;c>G&#65533;&#65533; &#65533;$&#65533;P&#65533;uR'\&#65533;?B&#65533;&#65533;&#65533;6T9&#65533;&#65533;q@&#65533;&#65533;&#65533;&#65533;&#65533;&#65533;\&#65533;&#65533;	t&#65533;@&#11728;u&#512;&#65533;u&#65533;C&#65533;`&#65533;=&#65533;c&#65533;"B(NB&#65533;R&#65533;@B'&#65533;]&#65533;B&#1248;&#65533;@w@&#65533;&#65533;&#65533;&#65533;&#65533;&#65533;&#811;ktp&#65533;NZ=&#65533;p&#65533;&#65533;&#65533;&#65533;B-&#65533;;&#1515;&#65533;&#65533;#a&#65533;qdN&#65533;&#65533;&#65533;1Nd&#65533;I&#65533;T &#65533;&#65533; &#65533;&#65533;&#65533;&#65533;&#65533;&#65533;}&#1791;P&#65533;`&#65533;&#416;&#65533;&#65533;Mp%L &#65533;&#65533;8=&#65533;P&#1870;NB&#65533;&#65533;&#65533;&#65533;f&#65533;&#65533;
&#65533;&#65533;H&#1593;&#65533;#
&#1888;&#65533;&#65533;&#65533; =&#65533;&#65533; &#65533;&#65533;m&#65533;{ 	h&#65533;&#65533;*	7&#65533;)p&#65533;&#65533;&#65533;&#65533;P&#65533;&#65533;c&#65533;,&#65533;&#65533;)&#65533;&#65533;7o&#65533;&#65533;A&#65533;&#65533;!&#65533;Q 5&#65533;	&#65533;&#65533;&#65533;@&#65533;&#65533;&#65533;,&#65533;	Q&#33078;&#65533;&#65533; &#1829;&#65533;uvFcB&#65533;@&#65533;&#65533;PG&#65533;P}&#65533;W&#1328;&#723;&#64396;&#65533;&#65533;&#65533;&#1156;&#65533;&#65533;&#65533;&#65533;
&#65533;p
&#65533;&#65533;&#65533;&#65533;Q&#65533;&#1072;C&#65533;&#65533;F`&#65533;X&#65533;&#65533;=P*&#65533; &#65533;&#65533;&#65533;f_&#65533;&#65533;
i#&#65533;&#65533;&#65533;&#65533;. &#65533;&#65533;\&#65533;&#65533;
0&#65533;&#65533;!&#65533;&#65533;&#65533;d&#65533;
X(&#65533;)&#65533;&#65533;&#65533;&#65533;g&#65533;&#65533;&#65533;b&q&#65533;&#65533;&#65533;&#65533; %r&#1606;&#65533;HG&#65533;p&#65533;#&#65533;&#65533;U&#65533;&#65533;
&#65533;&#65533;&#65533;Bn&#65533;
&#65533;p
&#65533;&#65533;(&#65533;5&#65533; &#65533;h&#65533;&#65533;&#65533;A&#65533;H&#65533;=&#65533; &#65533;1&#65533;&#65533;&#65533;&#65533;/R&#65533;0aB&#65533;3d&#65533;&#65533;Q&#65533;&#65533;#8p&#544; A\"&#65533;r&#65533;K&#65533;&#65533;&#65533;&#65533;&#65533;S&#65533;N&#65533;=}&#65533;T&#65533;P&#65533;9&#65533;&#65533;4f&#65533;&#65533;J&#602;U&#65533;,O&#65533;&#65533;&#65533;s&#65533;N&#65533;&#65533;T&#65533;d&#65533;2E&#65533;&#65533;&#65533;]&#65533;n&#65533;&#65533;&#1783;h&#65533;r&#65533;6&#65533;&#65533;&#65533;t&#65533;&#65533;Mc&#65533;\&#65533;r&#65533;&#65533;Ns&#65533;&#46451;s&#65533;Z9&#65533;l&#65533;&#65533;pp2&#65533;P&#65533;&#65533;&#65533;F(<&#65533;&#65533;&#65533;&#25029;!F&#65533;@&#65533;&#65533;&#65533;&#65533;H&#65533; x&#65533;&#65533;p&#65533;E&#65533;'Rhc&#65533;&#65533;3p&#65533;&#65533;&#65533;&#199;+&#65533;&#65533;&#65533;`fM&#65533;t"8&#65533;&#65533;r&#65533;&#861;@&#65533; &#65533; .7&#65533;AkjT&#65533;T=&#65533;&#65533;NY&#65533;X&#65533;:&#65533;&#65533;T&#65533;&#65533;'&#65533;`{&#65533;&#65533;&#65533;&#65533;&#1321;B&#65533;ZE#&#65533;]&#1915;&#65533;&#805;0&#65533;i&#65533;qUTqFWs&#65533;g&#65533;	G&#65533;&&#65533;&#1570;&#65533;%&#65533;8&#65533;<&#65533;&#65533;5&#65533;&#65533;a!&#65533;&#65533;&#65533;I$&#65533;A&#65533;&#65533;L`&#65533;5&#65533;`&#65533;`&#65533;&#65533;&#65533;&#65533;$F!&#65533;&#65533;&#65533;&#65533;&#65533;&#474;n&#65533;&#65533;x&#65533;H#&#65533;J &#65533;C &#65533;Bd&#65533;&#65533;&#65533;&#65533;&#65533;&#65533;&#65533;Z&#65533;y&#65533;&#65533;&#65533;&#65533;&#65533;&#65533;M&#65533;+&#65533;&#65533;M>A&#65533;\p&#65533;&#65533;\@y&#212;h&#65533;	0s&#65533;K&#65533;G&#65533;&#65533;yE&#65533;CZie&#65533;A&#65533;&#65533;fi&#65533;&#65533;&#65533;&#65533;S&#65533;p&#65533;LXB96&#65533;&#65533;:&#65533;(BI&#65533;#&#65533;XA&#65533;Z&#65533;&#65533;&#65533;F=a#&#65533;4 	7&#65533;&#65533;&#65533;&#65533;j:@8&#65533;p&#65533;I&#65533;&#65533;D2W]&#65533;` &#65533;&#1760;&#65533;&#65533;&#65533;&#65533;&#65533;c&#65533;&#65533;&#342;dl)&#65533;&#65533;M:Y/&#65533;Pn&#65533;&#65533;3&#65533;3&#65533;P@&#65533;QFqE&#65533;&#65533;&#65533;&#65533;&#65533;s&#65533;y&#65533;U&#65533;@&#65533;>NI&#65533;Ay&#65533;@UVYE&#65533;/&#65533;`Q&#65533;&#65533;rSCRK&#65533;&#65533;#<|`x&#65533;>]&#65533;&&#65533;b
&#65533;6&#65533; &#65533;&#65533;m%&#65533;
xU&#65533;Z"&#65533;&#1436;@&#65533;&#65533;&#65533;ve&#65533;&#65533;%( Px&#65533;&#65533;)&#65533;&#65533;%Rb&#65533;&#65533;&#65533;b&#65533;&#65533;i6=&#65533;J&#65533;D&#65533;RL&#65533;T&#65533;&#65533;&#65533;M@Q&#65533;]&#65533;r&#65533;&#65533;r&#65533;q&#65533;U&#65533;(&#65533;&#65533;-&#65533;(d&#65533;>&#65533;X&#65533;0TyE]7&#65533;U&#132;Q&#65533; 7z&#65533;c&#65533;"&#65533;&#65533;C=&#65533;&#65533;&#65533;TL&#4617;5z&#65533;`0An&#65533;aF&#65533;&#65533;&#65533;0&#65533;&#65533;f5Y&#65533;!X &#65533;&#65533;j&#65533;t]&#65533;&#65533;&#65533;&#65533;&#65533;&#65533;]&#65533;&#65533;n+c&#65533;&#65533;XNl&#65533;&#65533;&#65533;0w'&#65533;&#65533;R2&#65533;&#65533;OJ&#65533;&#65533;PB&#65533;&#208;M&#65533;d&#65533;B9&#65533;k&#65533;2r&#65533;!&#65533;&#65533;@&#65533;&#65533;b&#65533;A&#65533;&#65533;&#65533;&#65533;C&#65533;&#65533;&#65533;>Q*&#65533;VB	&#65533;X&#65533;&#65533;f&#65533;:+<&#65533;&#65533;&#65533;T&#65533;&#65533;+&#65533;&#65533;&#65533;&#65533;x@	&#65533;@
&#65533;2&#65533;&#65533;G#&#65533;	,w &#65533;&#65533;&#65533; H]uh&#65533;&#65533;&#65533;&#65533;J9&#65533;&#65533;&#65533;D&#65533;+  &#65533;q&#65533;8&#65533;&#65533;3+&#1646;v&#65533;&#65533;&#65533;y&#65533;Y&#65533;&#65533;)c"&#65533;&#65533;&#65533;&#65533;Obyq&#65533;&#65533;&#65533;vB&#1635;[&#65533;(&#65533;&#65533;&#65533;8&#65533;&#65533;&#65533;i&#65533;\A&#65533;%&#65533;`	4X&#65533;!A$&#65533;MQ-&#65533;&#65533;&#65533;jP&#65533;&#65533;&#65533;DP&#65533;&#65533;&&#65533;&#65533;`P\4P&#65533; 
YP&#65533;@&#65533;&#65533;`@h@,&#65533;&#65533;&#65533;D&#65533;&#65533;&#65533;`&#65533;&#65533; &#65533;&#65533;0)#&#65533;ds&#65533;$$&#65533;&#65533;&#65533;&#65533;8A&#65533;Z$&#65533;<&#65533;&#65533;&#65533;&J&#65533;&#65533;]&#65533;&#65533;K&#65533;S&&#65533;pT/&#65533;b&#65533;&#65533;&#65533;&#65533;&#65533;{&#65533;PE+D&#65533;&#65533;2&#65533;aN&#65533;e&#65533;&#65533;&#65533;&#65533;&#65533;QtA
K@f&#65533;&#65533;@&#65533;&#65533;&#2047;hp&#65533;D&#65533; &#65533;&#65533;&#65533;)pA@&#65533;&#65533;aA$&#65533;@o&#65533;&#65533;p&#65533;&#65533;s&#65533;0&#65533;&#65533; &#65533;,&#65533;N&#65533;&#65533;&#65533;&#65533;.:&#65533;hQ&#65533;&#65533;Z$Q&#65533;Beg&#65533;&#1685;&#65533;&#65533;&#65533;:&#65533;,&#65533;	Lg-J&#65533;3&#65533;Zd&#65533;&#65533;(&#65533;&#65533;r&#65533;+&#65533;@&#65533;(&#65533;5&#65533;4(!bH&#65533;/c&#65533;&#65533;b2&#65533;-@AX&#65533;&#65533;&#65533;&#65533;&#65533;|&#65533;	l@M&#65533;&#65533;&#65533;8&#65533;_&#65533;&#65533;&#65533;&#800;
Y&#65533;@d&#65533;&#65533;;&#1313;3&#65533;&#65533;n<&#65533;&#65533;&#65533;
8@&#65533;D&2&#65533;&#65533;&#65533;:&#65533;&#596;D&#65533;&#65533;&#65533;5I8&#65533; h&#65533;&#65533;ZHI*6;&#65533;,h&#65533;&#65533;&#65533;r&#65533;&#65533; ,&#65533;B&#65533;0&#65533;Bb8&#65533; &#65533;&#65533;&#65533;2&#65533;&#65533;&#65533; G7^AU&#65533;b{&#65533;&#65533;&#65533;&#65533;0&#65533;'&#65533;	ih&#65533;&#65533;5&#65533;.&#65533;&#65533;&#65533;&#65533;F&#65533;f&#65533;&#65533; >&#65533;&#65533;&#639;&#65533;&#65533;&#65533;m&#65533;tK&#65533;G@"7&#512;V&#65533;U<&#65533;]M@X&#65533;:&#65533;0w  !&#65533;&#65533;}&#65533;&#65533;&#65533;[&#65533;&#65533; &#65533;*N&#65533;V^g!^&#65533;9&#65533;&#65533;&#65533;,Dch&#65533;3d&#65533;&#65533;8)L&#65533;&#65533;1&#65533;Ax&#65533;&#65533;bq&#65533;Q&#65533;&#65533;
R&#65533;(&#65533;Q&#65533;cC&#65533;&#65533;D$|&#65533;{&#65533;&#65533;W&#65533;&#1028;2&#65533;A
&#65533;D&#65533;&#65533;&#65533;&#65533;, &#65533;Tp?&#65533;&#65533;&#65533;>&#65533;L&#65533;&#65533;0f0&#65533;&#65533;&#65533;&#65533;V &#65533;&#65533;&#65533;&#65533;&#65533;`X&#65533;+
&#65533;&#65533;&&#65533;&#65533;&#65533;&#65533;Vlw&#65533;&#1113;&#65533;?&#65533;DW&#65533;m&#65533;|&#65533;&#65533;C&#65533;&#49791;j&#65533;&#65533;1&#65533;4&#65533;&#65533;M&#65533;&#65533;qX%&#65533; &#65533;OX&#65533;e83(z&#65533;
&#65533;&#65533;&#65533;O&#65533;P&#65533;&#65533;&#65533;Y$$A	T(&#65533;&#65533;EA&#65533;_&#65533;&#65533;&#65533; &#65533;&#65533;a&#65533;&#65533;&#65533;&#65533;&#65533;r#&#65533;&#65533;&#65533;&#65533;&#65533;&#65533;=&#65533;&#65533;z&#65533;3&#65533;b5&#65533;!&#65533;H&#65533;&#65533;&#65533;&#65533;.7&#65533;h&#65533;&#65533;&#65533;E&#65533;u
` &#65533;H#&#65533;u:&#65533;	@a&#65533;_&#65533;,*&#65533;&#65533;&#65533;^&#65533;%&#65533;&#65533;v&#65533;&#65533;&#65533;>&#65533;1&#65533;&#65533;&#65533;&#65533;b&#624;&#65533;8p&#65533;g&#65533;(z&#65533;Y'&#65533;&#65533;&#65533;ih0&#65533;@&#65533;#t1n&&#65533;B&#688;E&#65533;&#65533; &#65533;H&#65533;&#65533;N@&#65533;t 5&#65533;w<&#65533;&#65533;&#65533;&#65533;&#1347;&#65533;&#65533;=4bv&#65533;A&#65533;P&#65533;*&#65533;FH@W&#65533;c&#65533;&#65533;&#65533;;.&#65533;&#65533;:&#65533;<&#65533;&#65533;&#65533;j&#65533;&#65533;I&#65533;	&#65533;&#65533;&#65533;&#65533;&#65533;bk&#65533;&#65533;&#65533;- &#65533;&#65533;,&#65533;&#65533;5&#65533;-&#65533;U&#65533;OB&#829;<G
&#65533;&#65533;i@0&#65533;y&#65533;2PA&#65533;&#65533;<&#65533;	&#65533;&#65533;&#65533;.&#65533;T&#65533;b&#65533;&#65533; 
D&#65533;&#65533;`NY&#65533;&#65533;&#65533;
Ch&#65533;z &#65533;&#65533;&#65533;zP$&#65533;p&#65533;@Z&#65533;&#65533;2&#65533;U#&#65533; &#65533;-&#65533;&#65533;&#65533;&#65533;!ut(dZskLre#(uPS&#65533;"&#65533;&#65533;&#65533;5_m&#65533;LT&#65533;&#65533;~&#65533;8&#65533;	Md&#65533;b&#65533;0*HQ&#65533;^&#65533;A@?3~9:&#354;&#65533;~p&#65533;!&#65533;)p1b,0&#65533;&#65533;0,S#,p&#65533;&#65533;DH&#65533;T. &#65533;P&#65533;@&#65533;&#65533;o0&#65533;Mz&#135;0s&#65533;&#65533;`5@&#65533;,&#65533;07&#65533;&#65533;}&#65533;T&#65533;O2&#65533;H&#65533;&#65533;!&#65533;Ij&#65533;&#65533;H&#65533;&#65533;&#65533;&#65533;O&#65533;&#65533;&#65533;&#65533;<&#65533;&#1668;Y =R&#65533;&#65533;O&#65533;g&#65533;&#65533;O 18&#65533;P&#65533;8S&#65533;&#65533;&#65533;&#65533;&#65533;&#65533;&#65533;4&#65533;Q&#65533;_P&#65533;C .:&#65533;eb.4&#65533;&#65533; &#65533;&#1024;0&#65533;&#65533;&#65533;`&#65533; >(&#65533;&#65533; &#65533;>&#65533;,&#65533;&#65533;&#65533;
?5&#65533;&#65533;H&#65533;;EP&#65533;&#65533;Q3&#65533;&#65533;&#65533;&#65533;&#65533; 2&#65533;&#65533;&#65533;	&#379;&#65533;&#65533;&#65533;"&#65533;?&#65533;&#65533;&#65533;&#65533;
Y&#65533;d&#65533;R&#65533;&#65533;&#65533;&#65533;7&#65533;2O@40&#65533;0&#65533;/1&#65533;[&#65533;&#65533;&#65533;&#65533;^&#1541;\(n8{&#65533;&#65533;&#65533;2@&#65533;Ap&#65533;&#65533;C{hj80@&#65533;&#65533;@B&#65533;&#65533;2&#65533;&#65533;&#65533;&#65533; )&#65533;&#65533;&#65533;&#65533;&#65533;&#65533; &#65533;S(&#65533;&#65533;7&#65533;&#65533;&#65533; c4:&#539;%&#65533;,&#65533; T&#65533;5
j&#65533;&#65533;&#65533;}J&#65533;&#65533;W&#65533;?&#65533;&#65533; &#65533;C1D *@9&#65533;&#65533;Z&#65533;dH](&#65533;&#65533;L ,3@=4&#65533;&#65533;&#65533;(&#65533;;&#65533;U&#65533;&#65533;&#65533;P&#65533;&#65533;V&#65533;&#65533;V`&#65533;P,G_&#65533;x&#65533;o&#65533;.H.&#65533;{ &#65533;h&#65533;*p&#65533;&#65533;&#65533;&#1536;&#65533;&#65533;/H&#65533;0&#1800;'&#65533;&#65533;'x&#65533;&#65533;&#65533;&#65533;&#65533;E&#65533;&#65533;>&#65533;@&#65533;X	&#1890; G&#65533;:&#513;&#65533;&#65533;H5&#65533;&#65533;&#65533;k?&#65533;&#65533;&#65533;&#65533;&#65533;?-&#65533;EZ&#65533;/L&#65533;HR&#65533;&#65533;5&#65533;&#65533;Y&#65533;Fdp&#65533;y@1&#65533;&#65533;FY&#65533;&#65533;M33Xg&#14432;C%&#65533;&#65533;@&#65533;hGSHGShn&#65533;S&#65533;^&#65533;^&#65533;&#65533;m&#65533;_&#65533;&#65533;&#65533;yB&#65533;&#65533;D0$h&#65533;h&#65533;,E&#1025;/x,x&#65533;<H0"&#65533;R&#256;@&#65533;&#65533;&#1048;&#65533; &#65533;&#65533;5 &#65533;@J&#65533;@5a&#65533;&#65533;&#65533;&#65533;&#65533;8&#65533;&#65533;-&#65533;&#65533;&#65533;?\y&#65533;]&#65533;Z&#65533;]XL&#65533;+&#1601;
]@&#65533;y&#65533;&#65533;u&#1554;&#65533;LhC&#65533;&#65533;m&#65533;&#65533;z%s4&#65533;53&#65533;&#65533;&#65533;Rh&#65533;4&#65533;WH&#65533;4&#65533;7&#65533;o&#65533;v&#65533;l&#65533;/&#65533;&#65533;_&#65533;&#65533;%H&#65533;\&#65533;&#65533;&#65533;&#65533;&#65533;&#65533;T&#65533;&#65533;&#65533; &#65533;&#65533;A&#65533;&#65533;'&#65533;&#65533;PP&#512;RD H&#65533;/`&#65533;&#65533;q  1&#65533;&#65533;&#65533;&#65533;&#65533;&#65533;&#65533;&#65533;)t h&#65533;+&#65533;c&#65533;1V&#65533;1&#65533;&#65533;&#65533;L
&#65533;&#65533;LICzb_&#65533;wxL&#65533;`x&#65533;Z&#65533;&#65533;&#1799;y&#65533;&#65533;/!&#65533;&#65533;#&#1212;&#65533;P@W&#65533;&#65533;b&#65533;i&#65533;s&#1542;&#65533;&#65533;&#65533;iJS@&#65533;^&#65533;nh&#65533;m8&#65533;vp&#65533;
&#65533;hQ&#65533;Dx&#65533;<&#1730;&#65533;C&#65533;&#65533;qD ;)&#65533;&#65533;%&#65533;(E@ &#65533;&#65533; &#65533;H&#65533;%&#65533;&#65533;A! &#65533;R&#65533;&#65533;&#1536;,&#65533; >r &#65533;&#65533;&#65533;&#65533;&#65533;@	&#65533;Oa|&#65533;&#65533;O&#65533;&#65533; &#65533;d&#65533;_\&#65533;V[&#65533;&#65533;-&#1056;&#65533;5Z&#1737;* $0&#65533;|e&#65533;&#65533;_x&#65533;&&#65533;e&#1543;|P&#65533;T(&#65533;X&#65533;R&#65533;&#65533;1&#65533;\(\p&#65533;`@&#65533;`H&#65533;O&#65533;=4&#65533;&#65533;(&#65533;-&#65533;s@&#65533;vh&#65533;n&#65533;&#65533; &#65533;
L&#65533;V(07r{.H.@&#65533;/&#65533;&#65533;?&#65533;)P&#1199;&#1728;V/p&#65533;'&#65533; &#65533;x`&#65533;&#58686;HO&#65533;(h&#65533;WL&#65533;&#65533;&#65533;&#65533;h&#65533; WW&#65533;&#65533;&#65533;&#65533;x&#65533;_D&#65533;&#65533;X&#65533;&#65533;&#65533;<&#65533;	&#65533;&#65533;&#65533;&#65533;5!&#1602;[&#65533;&#65533;u&#65533;X&#65533;K&#65533;&#65533;&#65533;&#65533;X8&#65533;d&#65533;y&#65533;C&#65533;!Y&#65533;&#65533;&#65533;&#65533;&#65533;&#65533;A _HD$&#65533;P&#65533;J_HG\h&#65533;^(&#65533;hp&#65533;s&#65533;WH&#65533;u&#65533;G&#65533;&#65533;Q.&#65533;&#65533;<3BxNDp&#65533;%&#65533;&#65533;8&#65533;&#65533;&#65533;&#65533;%&#65533; (PB&#547;X&#65533;'p&#65533;&#65533;&#65533;&#65533;h&#65533;&#65533;&#65533;&#65533; P&#65533;6h&#65533;`;-P&#65533;[*&#65533; &#65533;&#65533; &#65533;&#65533;&#65533;&#65533;&#65533;&#65533;d.&#65533;&#1639;&#65533;&#65533;8x%Py&#65533;.0&#65533;.&#65533;X&#65533;2&#65533;WUe 4l&#65533;&#65533;Pd&#65533;[&#65533;&#65533;"^&#65533;&#65533; &#65533;&#65533;(&#65533;&#65533;&#65533;J8&#65533;_&#65533;M&#65533;&#65533;&#65533;^&#65533;\&#517;&#65533;p&#65533;hHixU&#65533;:Dx_&#65533;<s&#65533;-p?X&#65533;&#65533;'P&#65533;&#65533;&#65533;&#1180;-&#65533;&#65533;&#65533;+h+&#65533;%]&#1162;&#65533;&#1025;x&#65533; &#65533;&#65533; H&#65533;&#65533;U&#65533;&#65533;&#65533;G&#65533;&#65533;&#65533;&#65533; &#65533;&#65533;&#65533;qW &#65533;]&#65533;&#65533;&#65533;&#65533;&#65533;U&#65533;&#65533;w-&#65533;&#65533;X[&#65533;}&#1493;&#65533;&#1502;&#65533;&#65533;&#65533;Wexp&#65533;&#65533;&#65533;&#65533;&#65533;cpc8&#65533;}&#65533;=qi&#65533;srP&#65533;V&#65533;@Q&#65533;s&#65533;&#65533;i&#65533;&#65533;h&#517;^&#65533;o&#65533;&#65533;-b&#65533;b&#65533;&#65533;n X8&#65533;U&#65533;D&#65533;X&#1890;R&#65533;&#65533;&#65533;E&#1436;]((E&#65533;Laq/ &#65533;&#65533;((O&#65533;&#65533;7>&#65533;&#65533;8&#65533;P&#65533;&#65533;&#65533;&#65533;x&#65533;&#65533;&#65533;Zp&#65533;&#65533;&#65533;&#65533;X&#1777;&#65533;&#65533;&#65533;&#65533;&#65533;S&#65533;&#65533;S[&#65533;U&#65533;&#2012;&#512;&#65533;&#65533;&#65533;&#65533;L&#1157;&#65533;&#65533;N&#1541;F&#65533;c&#65533;@\&#65533;&#65533;}&#65533;}&#1031;{`&#65533;5&#65533;O&#65533;{`c~&#65533;c~&#65533;_^&#65533;&#65533;&#65533;i&#65533;.g&#65533;&#65533;i&#65533;@q&#65533;&#65533;<q&#65533;.0&#65533;A&#65533;&#65533;D&#65533;&#65533;@&#65533;Sxd&#65533;>&#65533;+ )&#65533; ` &#65533; &#65533;&#65533;$&#65533;, D &#65533;U&#1026;P&#65533;&#1020;&#1304;`&#65533;&#65533;&#65533;H&#65533;(p]&#65533;(&#65533;&#65533;&#65533;&#65533;^`S&#65533;&#65533;&#65533;&#65533;&#65533;&#65533;&#65533;&#65533;,&#65533;&#65533;b&#65533;X&#65533;+&#905;&#65533; &#65533;&#65533;z&#2009;$N(o&#65533;&#65533;[0&#65533;b&#65533;^&#65533;vPc5&#65533;&#65533;}&#65533;w&#65533;n&#65533;`PG$j&#65533;&#65533;s&#65533;B&#65533;&#65533;s&#65533;&#65533;y&#65533;&#65533;&#65533;A.&#65533;t&#65533;x&#65533;g&#65533;gU&#65533;&#65533;0p&#65533;0&#65533;upV BX&#65533;,&#65533;&#65533;W&#65533;&#65533;&#65533;&#65533;A&#65533;'&#65533;&#65533;:H:p&#65533;e&#65533;&#65533;&#65533;&#65533;`e&#65533;(O&#65533;&#65533;e(&#65533;&#65533;&#65533;&#65533;&#65533;&#65533; &#65533;&#65533;#^b&#65533;&#65533;&#973;S5&#65533;3.&#65533;afg_&#65533;&#65533;&#65533;*&#65533;%h&#65533;i&#65533;&#65533;_ &#65533;_H&#65533;&#65533;&#65533;&#65533;v&#65533;qqr&#65533;5&#65533;j&#65533;&#65533;y&#65533;&#65533;`&#65533;&#65533;x&#65533;CmS&#65533;` &#562;gt0Uv@&#65533;&#65533; !r`&#65533;Dp[&#65533;&#65533;&#65533;X h tD&#65533;D &#65533;:&#65533;(H>H8&#65533; ,&#65533;&#65533;D&#65533;&#65533;&#706;*(i&#65533;X/&#65533;&&#65533;e&#65533;)&#980;n*&#65533;A*b&#65533;O
&#65533; &#65533;=&#65533;7&#65533;&#65533;&#65533;&#224;&#65533;&#220;!&#65533;L&#65533;&#713;&#820;&#65533;=&#65533;&#65533;w&#65533;H&#65533;&#65533;&#65533;&#65533;6T[&#65533;&#65533;&#65533;y&#519;|&#1031;|&#65533;:g&#65533;^c}&#65533;&#65533;s&#65533;6i/&#65533;k&#65533;^&#65533;&#65533;`&#65533;&#65533;&#65533;&#65533;A&#65533;&#65533;p&#65533;i&#65533;k&#65533;V&#65533;:x&#65533;&#65533;_j&#65533;&#65533;?XG&#65533;;Y&#65533;eP/PE(X&#65533;j]&#65533;(p&#65533;( &#65533;EpDxo&#65533;&#65533;- &#65533;&#65533;v/&#65533;&#65533;&#65533;&#65533;&#65533; h&#65533;&#65533;i4
`&#65533;&#65533;&#65533;&#65533;pX&#65533;&#65533;&#65533;E&#65533;m&#65533;&&#65533;m&#65533;_&#65533;&#65533;&#1955;H&#65533;)&#65533;Z&#65533;m&#65533;&#65533;&#65533;&#1925;&#65533;c&#65533;&#1415;y&#1031;;&#25069;f&#65533;N&#65533;^ :3k@&#65533;&#65533;X^&#65533;&#65533;m@&#65533;&#65533;g&#741;	~&#65533;@&#65533;&#65533;SlV&#65533;[R)&#65533;&#65533;&#65533;Gp&#65533;U&#65533;&#65533;dURHx+&#65533;&#65533;:&#65533;&#65533;&#65533;D &#65533;H@)@(eG ,&#65533;@&#65533;&#65533;D&#65533;&#65533;&#65533;:&#65533;&#65533;&#65533;&#65533;`,&#65533;&#65533;(	&#65533;&#65533; F&#65533; 0m&#1517;&#1358; om_&#65533;B&#65533;; &#65533;;&#65533;&#65533;5&#65533;&#65533;p&#65533;&#1830;&#65533;&#65533;M
&#65533;&#65533;VH&#65533;&#65533;jjd&#65533;!d &#65533;lw&#65533;&#65533;7~n}h&#65533;&#65533;&#65533;&#65533;}&#65533;&#65533;<1&#65533;/&#65533;|&#65533;&#65533;&#65533;n&#65533;&#65533;&#65533;`bxip&#65533;S8&#65533;F&#65533;\sD&#65533;&#65533;)@j@9O)&#65533;&#65533;&#65533;&#65533;&#65533;&#65533;D&#65533;&#65533;&#65533;Dx&#65533;EpD&#65533;;&#65533;&#65533;0&#65533;&#65533;lx*/&#65533;&#65533;&#65533;=&#65533;&#65533;*&#65533;,&#65533;{&#65533;a&#65533;d#F;b&#65533;&#65533;&#1230;t&#480;K_&#65533;)&#65533;&#65533;&#65533;[&#65533;e&#65533;&#65533;&#65533;&#65533;&#65533;NFP&#65533;$&#65533; \u&#65533;b_Z&#65533;FpXn&#65533;v&#65533;&#65533;g&#65533;v&#65533;`&#65533;&#65533;h&#65533;&#65533;Q0&#65533;p&#65533;(&#65533;^&#65533;&#65533;o6&#65533;`&#65533;&#65533;op&#65533;&#65533;H&#65533;A&#65533;&#65533;]&#65533;H&#65533;SX&#65533;&#65533;-&#65533;hH&#65533;&#65533;x&#65533;v&#65533;&#65533;@-&#65533;&#65533;5&#65533;0x*&#65533;&#1218;0&#65533;&#65533;,&#65533;&#65533;0Xp&#65533;&#65533;6(	&#65533;(&#65533;h &#65533;F&#1473;?&#65533;7&#65533;&#65533;&#65533; &#65533;&#65533;c &#65533;&#65533;&#65533;z&#65533;R&#65533;&#65533;0&#65533;2&#65533;Z 6&#65533;&#65533;&#1522;&#65533;&#65533;?np&#65533;s&#65533;&#65533;&#65533;&#65533;&#65533;]&#65533;&#65533;[&#65533;&#65533;]h&#65533;&#65533;;&#65533;U&#65533;&#65533;Y&#65533;_x&#65533;&#65533;&#65533;m &#65533;&#65533;&#65533;&#65533;&#65533;W8&#65533;Sp&#65533;9Q &#65533;&#65533;=&#65533;Q&#65533;D0]&#65533;&#65533;)&#65533;)&#65533;&#65533;&#65533;&#65533;' &#65533;(&#65533;&#65533;0i&#65533;&#238;&#65533;0&#65533;&#65533;&#897;8&#65533;*&#65533;&#65533;&#65533;&#65533;&#65533;_&#65533;&#65533;-&#1025;&#65533;&#65533;&#1153;&#65533;p&#65533;x H&#65533;i&#65533;&#65533;p&#65533;_&#65533;&#65533;&#65533;B&#65533; &#65533;&#65533;&#65533;u&#65533;n&#65533;&#65533;&#65533;.&#65533;&#65533;7&#65533;Z&#65533;&#65533;&#65533;&#65533;_&#65533;B&#65533;_&#65533;vm&#65533;&#65533;&#65533;y&#65533;J&#65533;&#65533;&#65533;&#724;&#65533;O&#65533;>&#65533;1&#363;W&#65533;1g&#65533;|"%&#65533;&#65533;)T&#65533;z&#65533;&#65533;&#65533;+W&#65533;^&#65533;x9&#65533;u
"Q&#65533;T&#65533;&#65533;3%&#65533;2n|&#65533;&#65533;&#65533;a&#65533;/&#65533;Lyb&#65533;&#65533;5k&#65533;&#65533;a%PT&#65533;&#65533;%	&#65533;&#65533;&#65533;&#65533;C&#65533;;H&#65533;1&#65533;&#65533;&#65533;jv&#65533;&#65533;QE&#65533;&#560;!
&#65533;:&#65533;&#65533;&#65533;A lx&#65533;&#65533; 
X&#65533;&#65533;&#65533; P&#65533;&#65533;&#65533;&#474;7s&#65533;&#65533;&#65533;3&#65533;&#1051;&#65533;@&#65533;&#65533;&#65533;[&#65533;&#65533;&#65533;b&#65533;&#65533;d&#65533;H&#65533;Ek&#65533;[&#65533;
y&#65533;&#1382;O&#65533;J&#65533;&#65533;&#65533;&#1910;3&#65533;z&#65533;	e&#65533;&#65533;(S&#65533;P&#65533;&#645;&#65533;X0^)s&#65533;RU&#65533;&#1056;A&#65533;|%&#65533;&&#65533;%O&#1307;&#1584;!&#65533;	^&#65533;XQ&#65533;L&#1377;E&#65533;&#65533;&#65533;&#65533;E&#65533;Y,H"`&#65533;&#65533;XF	,&#65533;B"&#65533;&#65533;&#65533;
lTaV5Dl&#65533; &#65533;2&#65533; &#65533;w&#65533;%&#65533;D&#65533;&#65533;&#384;&#65533;&#65533; `& &#65533;&#65533;U&#65533;ci&#65533;&#65533;&#65533;#&#65533;Az&#65533;dPF/&#65533;)YK-&#65533;&#65533;"K'&#65533;&#65533;&&#65533;-&#65533;0d&#65533;7&#324;r&#65533;g|&#65533;I)&#65533;L&#65533;&#65533;/&#65533;`D&#65533;-&#65533;	Jt&#65533;&#65533;&#65533;7&#65533;&#65533;&#1162;J&#65533;&#65533;&#65533; o$&#65533;
(D&#65533;A/&#65533;&#1054;{,&#65533;&#65533;&#65533;! &#65533;
+&#65533;&#65533;&#65533;\(&#65533;H~&#65533;&#65533;E"&#65533;,&#65533;&#65533;8&#65533;&#65533;UPe $&#65533;f&#65533;&#65533;&#65533;X1x&#65533;C3&#65533; C&#65533;%&#65533;%|E &#65533;a,`@`` c&#65533;&#65533;&#65533;e&#65533;&#65533;($&#65533;&#838;F&#65533; >&#65533;&#65533;&#65533;.&#65533;&#65533;&#65533;&#65533;/&#65533;&#65533;2&#65533;&#65533;&#65533;RJ)h~&#65533;&#65533;f&#65533;&#65533;&#65533;ggJ&#65533;c&#65533;&#65533;I&#65533;&#65533;L$&#65533;p&#65533;&#65533;&#1163;)&#65533;&#65533;&#1162;+&#65533;&#65533;&#65533;&#65533;(&#65533;&#65533;&#65533;&#65533;&#65533;&#65533;&#65533;g/1(a&#65533; &#65533;~&#65533;&#65533;"&#65533;Xl&#65533;&#65533;Ma&#65533;)&#65533;&#65533;A	&#65533;&#65533;&#65533;B&#65533;&#65533;$&#65533;&#65533;&#65533;:&#65533;d&#65533;Bdy`&#65533;5&#768;&#65533;&#65533;2&#65533; C$&#65533; &#65533;&#65533;*&#65533;&#65533;&#65533;XX &#65533;;&#65533;?D&#65533;c&#65533;&#65533;A&#419;&#65533;Yk&#65533;c&#65533;&#65533;R&#65533;k&#65533;&#65533;"&#65533;/&#65533;&#65533;B&#65533;&#65533;&#65533;|&#65533;6&#65533;&#65533;&#65533;r&#65533;&#1157;&#65533;&#65533;b&#65533;q&#65533;[&#65533;
&#65533;&#65533;&#65533;&O&#65533;&#65533;R]/&#65533;&#65533;G"&#65533;&#65533;&#65533;7&#65533;&#65533;,a}pR&#65533;&#65533;| &#65533;*`&#65533;&#65533;
4hp&#65533; &#65533;$&#65533;QG&#65533;l&#65533;PEX<&#65533;#&#65533;&#65533;&#65533;9x` $ b&#65533;P<&#1080;&#65533;B&#65533; &#65533;&#65533;&#65533; &#65533;&#65533;&#65533;.6&#65533;d\f&#1614;&#65533;&#65533;&#65533;5&#65533;&#65533;~O&#65533;o&#65533;r~-&#65533;&#65533;RK2&#65533;&#65533;&#65533;	)&#65533;p2&#65533;&#65533;&#1946;&#65533;P&&#65533;&#65533;&#65533;I'&#65533;&#65533;a&#65533;>&#65533;&#65533;3&#65533;^d0C(x&#1098;3&#65533;&#65533;&#65533;G&#65533;
Xxg&#65533; &#65533;F&#1095;2&#65533;g[&#65533;&#65533;&#1031;/&#65533;PPJTp`&#65533;&#65533;&#65533;&#65533;&#65533;0&#65533;(&#65533;,u&#65533;&#65533;y+DP&#65533;&#65533;&#65533;,T&#65533;C&#65533;@&#65533; x&#65533; &#65533;&#65533;&#65533;&#65533;&#1829;h`&#65533;&#65533;ve&#65533;&#65533;&#65533;&#65533; &#178;&#65533;&#65533;&#65533;# k&#65533;;&#65533;h$-#!&#65533;&#65533;P&#65533;&#65533;baZ&#65533;b~&#65533;&#65533;D&8A-+&#1858;&#65533;&#65533;&#65533;&#65533;&#65533;8l"&#65533;q&#65533;W/xq&#65533;&#65533;&#65533;&#65533;M&#65533;0(&#65533;&&#65533;Q&#65533;&#65533;&#65533;&#65533;d"qDn&#65533;]@&#65533;&#65533; &#65533;&#65533;&#65533;`&#65533;&#65533;&#65533;x &#65533;TA&#65533;&#65533;&#65533;&#65533;&#65533;4&#65533;&#65533;V&#65533;0H&#65533;a&#65533;&#65533;
&#65533;y&#65533;?&#65533;!^`C1&#65533;&#1027;,Qw h l&#65533;&#65533;0oh&#65533;&#65533;&#65533;&#65533;&#65533;0&#65533;z.&#65533;&#65533;F &#65533;&#65533;qG<R&#65533;&#65533;&#65533;(&#65533;4H&#65533;E,&#65533;'&#65533;Zp&#65533;&#65533;w&#65533;&#65533;&d&#65533;p&#65533;B&#65533;2&#65533;&#65533;&#65533;si&#65533;b"&#65533;&#65533;61&#65533;`&#65533;&#65533;&#65533;y&#65533;&#65533;B&#65533;D&#65533;&#65533;&#65533;&#65533;&#65533;H@&#65533;/&#65533;&#65533;&#65533;&#65533;&#65533;&#65533;:&#65533;&#65533;&#65533;y&#65533;X&#65533;n&#65533;K &#65533;u &#65533;&#65533;l&#65533;?&#65533;`S&#65533;a1&#65533;&#65533;6&#65533;&#65533;&#65533;tP&#65533;x&#65533;e&#65533;&#65533;=Q&#65533;&#57495;\&#65533;H&#65533;&#65533;l&#65533;&#65533;U/&#65533;FR&#65533;L&#65533;&#65533;&#65533;=u&#65533;U3&#65533;i'&#65533;@^&#65533;C`s&#65533;&#65533;V&#65533;L&#65533;m&#65533;&#65533;&#65533;'&#65533;&#65533;4d&#65533;&#65533;*$&#65533;
T&#65533;&#65533;&#65533;&#65533;B&#65533;P&#65533;[&#65533;"e(&#65533;|q
Q&#65533;&#65533;&#65533;&#65533;%&#65533;@&#65533;=&#65533;&#65533;ixB"&#531;&#65533;&#65533;	V&#65533; &#65533;&#65533;+x&#65533;
RP&#65533;F&#65533;&#65533;@&#65533;:&#65533;B&#65533; Q-H&#65533;I]&#65533;&#65533;&#65533;;&#65533;VZ*Z&#65533;&#65533;&#65533;(&#65533;&#65533;7&#65533;A&#65533;&#65533;&#65533;&#65533;&#65533;&#65533;hW&#65533;*&#65533;&#65533;&#878; j&#65533;&#65533;&#65533;W&#65533;&#65533;b&#65533;4&#65533;A@|&#65533;&#65533;&#65533;&#65533;u&#65533;&#65533;,<&#65533;	<&#65533;&#65533;J&#65533;&#65533;&#65533;&&#65533;P&#65533;N&#65533;&#65533;f )2&#65533;Q&#65533;a&#65533;&#65533;&#65533;&#65533;@&#65533;8&#65533;&#65533;o&#65533;/&#65533;1&#65533;hl&#65533;p&#65533; F.&#65533;&#65533;A$&#65533;
{N&#65533; &#65533;)&#65533; ()X&#65533;<&#65533;?&#65533;&#65533;&#65533;&#65533;&#65533;6&#65533;&#65533;d` &#65533;$&#65533;`-da%&#65533;BH&#65533;&#65533;,w&#65533;2&#65533;&#65533;&#65533;&#65533;%&#65533;&#65533;&#65533;,Q&#65533;@&#65533;<&#65533;h&#65533;&#65533;&#1227;@d&#65533;&#65533;E&#65533; &#1114;d&#65533;&#65533;#&#65533;3&#65533;&#65533;E)f&#1114;Z&#65533;Sr&#65533;&&#35510;&#65533;&#65533;&#65533;#&#65533;&#516;2&#65533;&#65533;&#65533;]&#65533;&#65533;&#65533;&#65533;&#65533;3&#65533;Mo&#65533;<&#65533;8H&#65533;A&#65533;bEB&#65533;PDlPH8&#65533;{L&#65533;&#65533; &#65533;&#65533;&#65533;4&#65533;.,&#65533;k&#65533;&#65533;H&#65533;&#65533;d &#65533;n&#65533;@T&#65533;&#1377;;&#65533;8&#65533;R&#65533;&#65533;,,&#65533;K&#65533;]&#65533;-&#65533;<W&#65533;&#65533;^&#65533;H&#65533;nN-2&#65533; &#65533;&#65533;&#65533;2Nm&#65533;V+3&#65533;53
o&#65533;B&#65533;&#65533;&#65533;[&#65533;GW&#65533;&#65533;b&#65533;&#65533;&#65533;&#65533;p y&#65533;reB}$&#65533;&#65533;V&#1595;5![&#65533;&#65533;&#179;&#65533;J&#65533;&#65533;G&#65533;
&w. &#65533;&#65533;`(&#65533;&#65533;&#65533;c&#65533;>&#65533;&#65533;&#65533;L&#65533;&#65533;&#65533;&#65533;&#65533;@;CH&#65533;&#65533;(&#65533;v%X	HP&#65533;_j&#65533;x<P&#65533;&#65533; ;&#65533;&#65533;>H&#65533;&#65533;}&#65533;TH`EX&#65533;f&#65533;&#65533;&#65533; &#65533;&#65533;&#36566;&#65533; b&#65533; &#65533;q&#65533;&#65533;b&#65533;v&#65533;&#65533;&#65533;	]&#65533;b&#65533;H&#65533;@&#65533;u_&#65533;&#65533;&#65533;&#65533;&#65533;&#65533;&#65533;H4&#65533;&#65533;\&#65533;&#65533;&#65533;&#65533;&#65533;`y&#65533;ad&#65533;&#65533;&#65533;<hoQ&#65533;	H&#65533;&#65533;&#65533;&#65533;.|&#65533;HH&#65533;O6 &#65533;h &#65533;h&#65533;j(&#65533;/pA$&#65533;&#65533;0&#65533;a	(	b&#65533;&#65533; &#65533;&#65533;5&#36886;"&#65533;&#65533;?&#65533;&#65533;% &#65533;iz&#65533;rw0&#65533;daY &#65533;&#65533;&#65533;W&#65533;&#65533;&#65533;w&#65533;&#65533;&#65533;g&#65533;&#65533; &#65533;s&#1500;?&#65533;&#65533;&#65533;&#2041;Kx&#65533;:A7a
&#65533;&#65533;!&#65533;IH&#65533;&#65533;Ph&#65533;m!&#65533;<Q&#65533;&#65533;&#65533;.&#65533;&#65533;]&#65533;&#65533;&#65533;Pp&#65533;h`	&#65533;B@&#65533;7@1?x&#65533;
4hA.&#65533;&#65533;&#65533;&#65533;K6&#65533;[&#65533;&#65533;_&#65533;&#65533;9&#65533;$&#65533;&#65533;(&#65533;RA&#65533;4&#65533; ^&#65533;&#65533;^d&#65533;&#65533; &#65533;&#65533;Ka&#65533;&#65533;&#65533;&#65533;&#65533;qO&#65533;&#65533;&#65533; &#65533;&#65533;M&#65533;d/&#65533;7&#65533;&#65533;B}&#65533;,&#65533;B&#65533;&#65533;M&#65533;&#65533;&&#65533;A&#65533; _&#65533;&#65533;=&#65533;&#65533;&#65533;M&#65533;&#65533;&#65533;`4&#65533;]&#65533;lp&#65533;{l@{&#65533;&#65533;&#65533;@lAP&#65533;&#65533;&#65533;!&#65533;<&#65533;&#65533;&#65533;X&#65533;&#65533;M&#65533;&#65533;&#65533;I&#65533;X&#65533;J$&#65533;R&#65533;q&#65533;&#65533;&#65533;&#65533;Z&#65533;&#65533;sM&#65533;&#65533;&#433;4&#65533;&#65533;&#542;&#65533; &#65533;TYwU&#65533;&#65533;&#65533;&#65533;D&#65533;,&#65533;^&#65533; &#65533;. &#65533;;&#65533;&#65533;8 &#65533;. &#65533;-&#65533;&#65533;&#65533;q&#65533;&#65533;&#65533;&#65533;&#65533;'d&#65533;&#1888;&#65533;<&#65533;&#1613;&#65533;&#65533;&#65533;&#65533;&#65533;&#65533; &#65533;b&#65533;&#65533;&#65533; B&#65533;&#65533;+&!
&#65533;,A&#65533;@ &#65533;&#65533;&#65533;&#65533;&#65533;&#65533;&#65533;&#1281;d&#65533;&#65533;E&#65533; A8B$x&#65533;#$&#65533;&#65533;&#65533;I&#65533;&#65533;&#65533;&#65533;Z&#65533;&#65533;&#65533;&#65533;&#65533;&#65533; ^&#65533;&#65533;LL&#65533;&#65533;D&#65533; |U&#65533;eY&#65533;&#65533;&#65533;&#65533;&#65533;&#65533;&#65533;!y)@z&#65533;8&#65533;C/D1x&#65533;<&#65533;&#65533;;$&#65533;1$&#65533;8C'&#65533;&#65533;&#1538;)l.&#65533;&#65533;t&#65533;"5_&#65533;&#65533;<&#65533;'N_ &#65533;C&#65533;)&#65533;I&#928;&#65533;PIe&#65533;&#65533;&#65533;D&#65533;X
&#65533;@&#65533;q&#65533;&#65533;@l&#65533;&#1567;$&#65533;+&#65533;B2f&#65533;&#65533;&#65533;&#65533;P&#65533;&#65533; < &#65533;Y&#65533;&#65533;&#65533;4&#65533;^H&#65533;&#65533;`YVeU &#65533;&#1969;&#65533;&#65533; L&#65533; D&#65533;f`&#65533;&#65533;&#65533;:&#65533;&#65533;&#65533;(&#65533;&#65533;:D#&#65533;&#65533;<&#65533;2&#265;V~*&#65533;D.|.&#65533;&#65533;) C(&#65533;&#65533;&#65533;&#65533;&&d&#65533;&#65533;Pd&#65533;&#65533;&#65533;&#65533;&#65533;&#65533;C"&#65533;&#65533;A&#65533;&#65533;p&#65533;	&#290;&#65533;&#65533;&#65533;_&#65533;&#65533;q&#65533;O&#65533;@&#65533;&#65533;D&#65533;&#65533;&#65533;&#65533;&#65533;&#65533;&#65533;&#65533;"&#65533;&#65533;%&#65533;hf&#65533;R&#65533;&#65533;|&#65533;&#65533;a4&#65533;&#65533;3&#65533;^0 L &#65533;@&#65533;eN`&#65533;AS&#65533;&#65533;&#65533;aT&#65533;&#65533;l&#65533;(&#65533;&#65533;;&#65533;/&#65533;#&#65533;BW&#65533;&#65533;:&#65533;-&#65533;.x;l/&#65533;2(Xa&#65533;b$dlb&#65533;&#65533;@]&#65533;B&#65533;cQ)&#65533;&#65533;&#65533;"&#65533;&#65533;V0&#65533; &#65533;	<&#65533; &#65533;&#65533;&#65533;&#65533;b&#65533; &#65533;&#65533;|! &#65533;&#65533;&#65533;&#65533;&#65533;&#65533;1&#65533;@	&#65533; &#1025;&#65533;i2W&#65533;&#65533;&#65533;&#65533;6&#65533;^&#65533;&#65533;&#65533;&%B&#1776;`&#65533;$i&#65533;Hx&#65533;&#65533;&Y-@|&#65533;/P&#65533;.&#1538;	&#65533;Br&#65533;&#65533;.2C1pCWr&#65533;8pC+&#65533;&#65533;&#65533;&#65533;)&#65533;q]&B0d]&#65533;&#65533;]&&#65533;&#65533;&#65533;/&#65533;N&#65533;&#65533;&#65533;  J&#65533;B&#65533;&#65533; &#65533;&#65533;d!)&#65533;&#65533;&#65533;&#65533;
&#65533;@T&#65533; H\J(&#65533;&#65533;X&#65533;&#65533; &#65533;&#65533;&#65533;!&#65533;A&#65533;\*sE&#65533;&#65533;-`&#65533;U&#65533;|YeR"F&#65533;) HM:&#65533;&#65533;&#65533;&#65533;&#65533;	H&#65533;)&#65533;-&#65533;&#65533;&#65533;&#164;'7p&#65533;8&#65533;C&#65533;&#65533;&#65533;8D&#65533;u&#65533;B8&#65533;&#143;iC&#65533;&#65533;*d(&#65533;&#65533;&#65533;&#65533;@N&#65533;&#65533;&#65533;T8&#65533;&#65533;-&#65533;@&#65533;q&#65533;
&#65533;&#65533;&#65533; &#65533;&#65533;E&#65533;&#65533;&#65533; $h&#65533;&#65533;A#&#65533;&#65533;
&#65533;&#65533;&#65533;@	&#65533;@&#65533;&#65533;&#65533;&#65533;&#65533;s&#65533;@	L&#65533;&#65533;&#65533;`&#65533;&#65533;b`&#407;i&#65533; <&#65533;&#65533;&#65533; &#65533;&#65533;Ae&#65533;&#65533;&#65533;&#65533;-l&#65533;@&#65533;&#65533;&#65533;&#65533;&#65533;&#65533;&#65533;-&#552;&#65533;&#65533;ut&#65533;9pC%&#65533;&#65533;7&#65533;&#65533;)&#65533;&&#65533;&#65533;&#65533;=,D&#65533;4ANlA&#65533;&#65533;yp&#65533;,&#65533;&#65533;&#65533;J
&#65533;RPH&#65533;g&#65533;<&#65533;&#65533;&#65533;&#65533; &#65533;&#65533;&#65533;&#65533;I&#65533;&#65533;n&#65533;&#65533;&#65533;@&#65533;DA +LJ&#65533;[&#65533;n&#65533;@T&#65533;R&#65533; 	PSj2 &#65533;F&#717;4`&#65533;-&#65533;?&#65533;&#65533;6uh&#65533;1&#44834;&#65533; `@&#65533;&#65533;-&#65533;&#65533;!J&#65533;[&#65533;*&#1026;&#1570;&#65533;&#65533;1d1&#65533;&#65533;8&#65533;C;DC+&#65533;.&#65533;&#65533;&#1956;Av&#1952;'")&#65533;&#65533; 'V&#65533;t&#65533;(!&#65533;x&#65533;&#65533;&#65533;&#65533;&#65533;&#65533;&#65533;L&#65533;&#65533;A"&#65533;&#65533;&#65533;&#65533;&#65533;&#65533;&#65533;A&#65533;&#65533;A"d&#65533;&#65533;&#65533;qS`A&#65533;P&#874;&#65533;&#65533;&#65533;Z&#65533;EH&#65533;Q&#65533;Q&#65533;+&#65533; %6&#65533;?D&#65533;|c&#65533;&#65533;&#65533;&#1378;Q l H&#65533;&#65533;&#65533;|&#65533;d)&#65533;h&#65533;e.pC;&#65533;<$&#65533;c5&#65533;"i&#65533;&#65533;&#65533;&(&#65533;>l JP,Li&#65533;q&#65533; A&#65533;&#65533;&#65533;&#65533;&#65533;p&#65533;&#65533;&#65533;&#65533;&#65533;&#65533;m&#65533;&#65533;%&#65533;&#65533;&#65533;&#65533;'&#65533; &#65533;1:q&#65533;&#65533;&#65533;F&#65533;&#65533;&#65533;&#65533;&#65533; &#65533;&#65533;&#65533;Rc5&#65533;a	 A&#65533;A&#65533;^&#65533;&#65533;&#65533;a(d&#65533;&#65533;C 9"9
K&#65533;&#65533;&#65533;&#65533;&#65533;&#65533;.&#65533; &#65533;&#65533; &#65533;&#65533;&#65533;&#1270;&#65533;&#65533;/&#65533;B'tB(&#1026;-&#65533;.&#65533;%.&#65533;B4&#65533;C>&#65533;&#65533;9tC!&#65533;&#65533;&#65533;m&#65533;&#65533;B+h&#65533;&#214;&#65533;&#65533;*(&#65533;&#65533;+&#65533;]!&#65533;Bz&#65533;i&#312;&#65533;H&#65533;&#65533;ZDA&#65533;&#65533;DL&#65533;&#65533; &#65533;&#65533;&#65533;1"c#&#65533;&#65533;&#65533;&#65533;&#65533;&#65533;&#65533;@|&#65533;&#65533;&#65533;&#65533;&#412;R-&#65533;@H&#65533;D@w&#65533;n&#65533;z&#65533;&#65533;&#65533;&#42083;6	&#65533;&#65533;X&#65533;p&#65533;&#65533;&#65533;-&#65533;G&#65533;0&#65533;&#65533;&#65533;&#65533;&#65533;&#65533;&#65533;&#65533;(&#65533;(&#65533;&#65533;7&#65533;C&#65533;C&#154;&#65533;&#65533;C&#65533;&#65533;*&#65533; &#65533;&#65533;&#65533;&#65533; &#65533;&#65533;lD&#65533;&#65533;/&#65533;&#65533;yPA&#65533;t&#65533;<&#65533;&#65533;`&#65533;0g&#65533;&#65533;&#65533;&#65533;M!&#65533;:&#65533;&#65533;PWY	&#65533;&#65533;&#65533;l:(U&#65533;&#65533;&#65533; k7YY&#65533;ZpeRvW&#65533;&#65533;&#65533;*&#65533;&#65533;*r&#65533; &#65533;u&#65533;E&#65533;K&#65533;&#65533;.&#65533;Q,&#65533;&#65533;&#65533;)&#65533;&#65533; &#65533;&#65533;!&#65533;.&#65533;p>&#65533;>&#65533;&#65533;&#65533;$&#65533;&#65533;f4l+'A&#65533;&#65533;&#65533;*&#65533;&#65533;O&#65533;&#1757;&#65533;&#65533;&#65533;&#65533;<zHA&#65533;&#65533;&#65533;&#65533;E&#65533;X
&#65533;NX&#65533;X&#65533;$&#65533; &#65533;&#65533;nU&#65533;&#65533;@&#65533;q#&#65533;&#65533;&#65533;Z&#65533;&#65533;
 &#65533;&#65533;t&#65533;&#65533;&#65533;Y@ad&#1401;&#65533;&#65533;&#65533;^&#65533;q&#65533;;&#65533;Y ,  (&#65533;&#1273;U&#1317;(	C-&#65533;&#65533;&#65533;5G(8&#65533;)DC;&#65533;AS&#65533;+&#65533;&#131;&#65533;AD&#65533;C7pC(&#65533;C2&#65533;4A+&#65533;J&#65533;&#65533;,&#65533;|&#65533;`6&#65533;&#27904;FAG&#65533;&#65533;\&#65533;x&#65533;&#65533;&#65533;,&#65533;&#65533;&#65533;Z&#65533;&#65533;$dA&#65533;&#65533;&#65533;&#65533;&#65533;Z&#65533;&#65533; AT&#65533;&#65533;m8p&#529;@gcu]&#65533;R&#65533;7N`&#65533;^h&#65533;&#65533;&#65533;kT&#65533;&#65533;&#65533;&#65533;6&#65533;\a5n 2&#65533;&#65533;p&#65533;&#65533;p&#65533;C&#65533;&#65533;*&#65533;&#65533;A&#65533;>&#65533;C0&#65533;&#65533;+&#65533;&#65533;$&#65533; &#65533;&#65533;C&#65533;+k&#65533;^?plx&#65533;&#65533;&#65533;bk&#65533;H@&#65533;&#65533;&#65533; &#65533; &#65533;@&#65533;`&#65533;&#65533;@T
&#65533;n&#65533;&#65533;&#65533;&#65533;&#65533;Wk&#65533;&#65533;Rih3c&#797;v&#65533;z+&#65533;&#65533;F&#65533;j&#65533;&#65533;PZ&#65533;&#65533;&#65533;aYj&#65533; &#65533; \[n&#65533;&#65533;b&#65533;tt&#65533;B_&#65533;&#65533;&#65533;F1&#65533;&#65533;&&#1798;r&#65533;&#65533;-&#65533;&#65533;|B7&#65533;=&#65533;t&#65533;&#65533;+&#65533;B7D&#65533;&#65533;&#65533;'&A&#65533;A!&#65533;&#65533;)X&#65533;0&#65533;t&#65533;(&#65533;]&#65533;zc&#65533;0&#65533;<&#65533;
&#65533;&#65533;&#65533;&#65533;&#65533;&#65533;`&#65533;|&#65533;&#65533;&#1024;L&#65533;&#65533;DB"dA&#65533;&#65533;
&#65533; &#65533;f6&#794;&#65533;Ep&#65533;D&#65533;&#65533;&#65533;4)|&#45335;@6.&#65533;U]&#65533;&#65533;&#65533;Pn&#65533;&#65533;\S&#65533;&#65533;xAK&#65533;B/&#65533;B&#65533;&#258;5&#65533;7&#65533;&#65533;'&#1798;+&#65533;.&#65533;&#65533;@&#1549;&#65533;>&#65533;&#65533;=L&#65533;+8&#65533;&#65533;&#65533; &#65533;&#65533;&#65533;&#65533;)B&#65533;"-&#65533;&#65533;qI&#65533;'&#65533;&#65533;	&#65533;@-&#65533;&#65533; &#65533;&#65533;.&#65533;&#65533;&#65533;wJ&#65533;~[A&#65533;&#65533;h&#65533;&#65533;&#65533;&#65533;@p &#65533;&#65533;-&#65533;&#65533;&#65533;&#65533; Y&#65533;97&#65533;&#65533;j&#65533;&#65533;^@h&#65533;&#65533;&#65533;O&#65533;&#65533;&#1798;?&#65533;&#65533;&#226;3&#65533;&#65533;&#65533;&#65533;&#65533;@z&#65533;&#65533;,&#65533;&#65533;>!8&#65533;&#65533;Gt&#65533;)&#65533;&#65533;)&#65533;)N+&#65533;&#65533;&#65533;&#65533;>&#65533;&#65533;&#65533;&#65533;B &#65533;&#65533;&#65533;&#65533;&#65533; &#65533;&#65533;O&#65533;&#65533;2&#65533;Es
0!H&#65533; &#65533;&#65533;#&#65533;&#65533;M&#65533;&#65533; &#65533;w}C&#65533;&#65533;&#65533;&#65533;&#65533;N&#65533;&#65533;&#65533;a&#65533;&#65533;yY&#65533;&#65533;&#65533;|&#65533;5W&#65533;K&#65533;P&#65533;&#65533;O&#65533;=&#65533;k&#65533;&#65533;&#65533;cH&#65533;&#65533;U-,&#65533; &#65533;`&#65533;-&#65533;7x&#65533;%*&#65533;s&#65533;K&#65533;&#65533;/&#65533;&#65533; &#65533;,&#65533;&#65533;=&#65533;&#65533;&#1731;Z&#65533;&#65533;&#65533;)&#65533;B44Aw&#65533;&#65533;&#65533;&#65533;&#65533;D&#65533;_RA|&#65533;&#65533;,&#65533;&#65533;FS&#65533;
-,&#65533;&#65533;",&#65533;&#65533;&#65533;&#65533;&#65533;&#65533;&#65533;&#65533;L&#65533;dW&#65533;&#65533;&#65533;A&#65533;T&#65533;&#65533;&#65533;@&#256;&#65533;&#65533;d&#65533;
&#65533; 	 &#65533; &#65533;&#1094;&#65533;?@&#65533;&#65533;B0&#65533;Gh&#65533;]`&#65533;&#65533;F`4`&#65533;&#65533;&#65533;?``&#1259;&#65533;i&#65533;&#65533;B/&#65533;;'&#65533;&#65533;,82&#65533;& |&#65533;&#1369;DD&#65533;&#65533;K0&#65533;&#65533;=&#65533;}t&#65533;1&#65533;&#65533;&#65533;S_4A&#65533;&#65533;5$&#65533;&#65533;JE+&#65533;+&#65533;&#65533;v|&#65533;&#65533;b@A&#65533;&#65533;&#65533;# &#65533;&#65533;&#65533;&#65533;&#65533;~.&#65533;&#65533;&#65533;&#65533;"&#65533;&#65533;&#49196;O&#65533;&#65533; @&#65533; QB&#264;J&#65533; &#65533;&#65533;D&#65533; <(&#65533; "&#65533;0&#65533;A@< 0&#65533; Ih &#65533;&#65533;?&#65533;/a&#404;9&#65533;fM&#65533;7q&#65533; @&#65533;&#65533; &#65533;|&#65533;&#65533;)Y&#65533;d&#65533;&#660;&#65533;)&#65533;&#65533;J}"&#65533;T&#65533;7g&#1936;1&#65533;&#65533;^&#1518;&#39357;jE&#65533;L$[&#65533;0&#1650;V&#65533;)T&#65533;LI&#65533;%M*w&#65533;RA&#65533;&#65533;E&#65533;'\&#65533;&#65533;&#65533;&#65533;&#65533;E&#65533;&#65533;&#65533;&&#65533;0X&#65533;&#65533;&#1138;B&#458;(u&#65533;&#65533;&#1073;c&#65533;@p&#65533; B &#65533;|X&#65533;A&#65533;$&#65533;p&#65533;bO=&#65533;&#65533;&#65533;x c&#65533;&#65533;&#65533;9&#65533;xq&#65533;2Y&#65533; &#65533;A&#65533;&#65533;&#65533;&#65533;DK&#65533;.&#65533;K39&#65533;%&#65533;&#1255;R&#65533;@&#65533;/>X&#65533;y&#65533;&#65533;3&#65533;&#50538;>o&#420;A&#65533;&#65533;I._&#65533;&#65533;&#65533;S&#65533;M&#65533;&#65533;&#65533;wY0&#65533;XH!&#65533;&#65533;&#65533;#Bq&#65533;&#65533;5&#65533;`&#65533;
^X&#65533;	bXa&#65533;&#65533;DX&#65533;&#2049;1&#65533;Ol&#65533;&#65533;r&#65533;!!
&#65533; r&#65533;&#65533;&#65533; #&#65533;8&#65533;h&#65533;r&#65533;&#65533;$p&#65533;&#65533;&#65533; 8N&#65533;%&#65533;|&#65533;6&#65533;&#736;AtA&#65533;]~&#65533;&#65533;&#65533;&#65533;>&#612;&#65533;PL&#65533;&#65533;_n&#65533;*&#65533;&#65533;>&#65533;&#65533;v&#1697;&#65533;+u&#65533;q&#65533;&#65533;7&#65533;(?&#65533;&#680;s
>&#65533;&#65533;$Xh&#65533;&#65533;<&#65533;h&#65533;&#65533;C !&#65533;&#65533;)&#65533;&#65533;&#65533;TpA&#65533;^xA6&#65533; @@&#65533;F&#65533;&#65533;&#65533;8(&#65533;&#65533;r&#65533;&#65533;&#65533;b&#65533;&#65533;&#65533;hD&#65533;5q&#65533;m&#65533;&#65533; &#65533;:&#65533;M#!O*&#652676;&#65533;kR&#65533;eoR&#65533;&#65533;b&#65533;4u	sK&#65533;&#65533;&#65533;&#65533;[&#65533;+&#340;PB	&#65533;&#65533;O1&#65533;&#65533;t&#65533;K&#65533;n`Id&#65533;>&#65533;&#207;SX9$DZ	&#445;D&#65533;H&#65533;Y(&#65533;Z&#65533;b&#65533;C&#65533;&#65533;+&#65533;&#65533;&#65533;4&#65533;P&#65533;&#65533; N@c&#65533;6&#65533;&#65533;&#65533;>t&#65533;&#65533;UXc&#65533;&#65533;&#65533;n&#65533;m&#65533;&#65533;t&#1832;&#65533;&#65533;FZ`&#65533; x3&#65533;&#65533;$&#65533;&#65533;&#65533;g&#65533;v
&#65533;&#65533; DXc&#65533;Q&#65533;L&#65533;&#65533;R&#65533;*eK&#65533;B&#65533;&#65533;&#65533;P&#65533;&#65533;&#65533;S)g&#1665;&#65533;+&#65533;&#65533;!'&#65533;\ZY&#65533;u&#65533;!&#65533;s&#65533;A&#65533;DTQ%?&#65533;X&#133;
<&#65533;&#65533;&#65533;&#65533;&#65533;&#65533;&#65533;x&#65533;R&#65533; &#65533;5&#184;T&#65533;&#65533;V&#65533;ATC&#65533;&#65533;&#65533;&#65533;g&#65533;&#65533;0&#65533;&#65533;&#65533;<&#65533;QFc&#65533;Mt^#p@#n&#65533;M&#65533;&#65533;&#65533;&#65533;&#65533;&#65533;a_&#65533;#&#65533;C&#65533;&#65533;>2&#65533;YH&#65533;&#65533;L&#65533;NTv&#65533;&#65533;A&#65533;:A>yc&#65533;i&#65533;i&#1246;&#65533;&#65533;a&#65533;&#65533;&#65533;^!&#478;{&#65533;&#65533;{&#65533;	&#65533;XVy%&#65533;D&#65533;@&#65533;$&#65533;8&#65533;*Z&#65533;&#65533;&#65533;E&#65533;&#65533;&#65533;+&#65533;A&#65533;,&#65533;XA&#65533;T0&#65533;&#65533;&#65533;ZUF0&#65533;&#65533;D&#65533;Z&#1026;&#65533;xpXu. &#65533;Db&#65533;A&#65533;&#65533;&#65533;0&#65533;U&#65533;&#65533;!&#65533;,  &#65533;&#65533;&#65533;t&#1170;&#1581;PI&#65533;A&#65533;&#65533;4&#65533;P$&#65533;[&#65533;&#65533;QdQ&#65533;&#65533;&#65533;&#65533;&#65533;&#65533;!/PQ5A&#65533;&#65533;,&#65533;h&#65533;9&#65533;={&#65533;#nJ&#65533;5&#65533;Qx&#1027;S&#65533;&#65533;&#65533;9&#65533;&#65533;
@ b&#65533;x&#65533;h&#65533;/&#65533;_hA
&#65533; 7&#65533;&#65533;^&#65533;&#65533;D&#65533;&#65533;
&#65533;oq&#65533;0&#65533;&#65533;x 5 &#65533;9S&#65533;&#65533;V7&#65533;&#65533;,&#65533;&#65533;
W&#65533;&#65533;H&#65533;&#65533;&#65533;&#65533;&#65533;&#65533;&#65533;?&#65533;&#65533;&#65533;X&#65533;&#65533;&#65533;I<1&#65533;q&#65533;[&#65533;c&#65533;8&#65533;&#65533;&#65533;
o&#65533;&#65533;&#65533;&#65533;&#65533;8&#65533;&#65533;S&#65533;yq(V|&#65533;n&#65533;C&#65533;J"<&#65533;&#65533;&&&#65533;&#65533;&#65533;&#316;&#65533;0U&#65533;!O&#65533;&#65533;&#65533;&#65533;)4&#65533;.PA
&#65533;0&#65533;&#65533;"V&#65533;&#65533;&#65533;:&#65533;t@*P&#65533;&#65533;:@*u&#65533;3&#65533;<&#65533;&#65533;d@&#65533;CV&#65533;&#65533;%X$J88&#65533;5&#65533;r@&#65533;&#65533;:&#65533;&#65533;,&#65533;&#65533;4hN&#65533;&#65533;I&#65533;t&#65533;o E&#65533;0&#65533;&#1099;1iI*&#65533;&#65533;D)&#65533;<\&#65533;&#65533;&#65533; W&#65533;&#65533;0S&#65533;&#65533;F:&#65533;&#65533;kHo&#65533;&#65533;(G5&#65533;&#65533;&#65533;+BC&#65533; Zp&#65533;%P!T&#65533;[
\&#65533;&#65533; Q&#65533;P&#65533;"&#65533;`&#65533;&#65533;@4&#65533;U&#65533;&#65533;&#65533;&#65533;T&#65533;\&#65533;:e`&#65533;l&#65533;&#65533;2P&#65533;C&#65533;,&#65533;u$&#65533;&#65533;&#65533;&#65533;&#65533;h&#65533;&#65533;;&#65533;?zP&#65533;"T&#65533;;a&#65533;pKZ&#65533;C&#65533;&#65533;D&#65533;&#65533;&#65533;	4&#65533;!*TA&#65533;9&#65533;&#65533;
P"y&#65533;&#65533;&#65533;wZq&#65533;VH&#65533;&#65533;F5~	&#65533;t&#65533;&#1528;&#65533;K&#65533;&#65533;?`&#65533;.H(&#65533;&#65533;&#65533;&#65533;A!RKX&#65533;
&#65533;&#65533;&#65533;?x
&#65533;f&#65533;&#65533;&#65533;&#65533;&#65533;4&#65533;&#65533;J&#65533;&#65533;&#65533;@&#65533;K&#65533;&#65533;&#65533;l&#65533;A &#65533;%	&#65533;&#65533;&#65533;&#65533;r&#65533;&#65533;&#65533;&#65533;\&#65533;kN&#65533; &#65533;B&#65533;&#65533;R&#65533;)&#65533;&#65533;&#65533;&#816;Sl&#65533;&#65533;1r&#65533;r}&#65533;Le0C&#65533;P&#65533;W&#65533;&#65533;&#1112;F8&#65533;'r\c&#65533;&#1400;&#65533;30p&#65533;d,CO3u&#65533;4&#65533;&#65533;0/&#65533;@QV&#65533;@&#65533;>dc"&#65533;U3 9p&#65533;D#&#705;8&#65533;&#65533;x&#65533;X9&#570;&#65533;6w&#65533;=^&#65533;?&#554;&#65533;&#65533;&#65533;8P&#65533;&#65533;&#65533;P&#65533;4&#65533;B*^&#65533;&#65533;2q&#65533;1&#65533;&#65533;&#65533;G.r&#65533;b&#65533;&#65533;&#65533;&#512;&#2037;l&#65533;&#65533;&#65533;&#65533;&#65533;H&#65533;Qr&#65533;#&#65533;0p5&#65533;&#391;/lA
&#65533;(&#65533;&#130;q&#65533;@&#65533;*h&#65533;.&#65533;&#65533;(&#65533;&#65533;
&#65533;@&#65533;m[&#65533;&#65533;)&#65533;&#65533;3P L<&#65533; w4,&#65533;Ve &#65533;&#65533;&#65533;&#65533; Jp   ?r&#65533;&#394;&#65533;W&#65533;7"!&#65533;c&#65533;&#1813;e1&#65533;.$J&#65533;&#1957;&#65533;&#65533;&#65533;8&#65533;&#65533;&#65533;V&#65533;&#65533;lq&#65533;}&#65533;0&#65533;-4&#65533;.k	C&#65533;M&#65533;Wc&#65533;f&#65533;*&#65533;&#65533;&#65533;&#65533;	&#65533;3P
&#681;g@/!&#65533;S&#65533; "V&#65533;T&#65533;v&#65533;Br&#705;Pny&#65533;&#65533; &#65533;@ &#65533;F&#65533;&#65533;O? &#1314;. &#65533;&#65533;kV&#65533;&#65533;l&#65533;$$kI&#65533;&#65533;BX&#65533;&#65533;@{&#65533;&#65533;{&#65533;~&#65533;j_&#65533;&#65533;p&#65533;AD&#65533;&#65533;&#65533; n&#1099;Y&#65533;&#65533;&#65533; &#65533;&#65533;&#65533;&#65533;&la](&#65533;(DQ&#65533;U8&#65533;&#65533;X&#65533;&#1848; ?&#65533;=&#65533;&#65533;&#1516;&#65533;&#65533;&#65533;Mdk&#65533;&#65533;!V&#65533;	=&#65533;S&#65533;r0|h;&#65533;0&#65533;&#65533;&#65533; U&#65533;&#65533;@&#65533;&#65533; &#65533;&#65533;&#65533;6s$I" q&#65533;H&#65533;xpT&#65533;&#65533; ,&#65533;en&#65533;_d&#65533;&#65533;&#65533;&#580;&#65533;5&#65533;&#65533;sD&#65533;&#65533;(;-0&#65533;Ai&#65533;&#65533; A&#65533;Q&#65533;&#65533;&#65533;`&#65533;*q&#65533;>p&#65533;:&#65533;&#65533;&#65533;)&#65533;ZO8&#65533;&#65533;&#65533;p/x`&#65533;&#65533;@&#65533;&#65533;
:0jD3hLc&#65533;p@&#65533;&#65533;&#65533;!&#65533;&#65533; &#65533;&#65533;u&#65533;
g&#65533;u&#65533;cw&#65533;&#65533;&#65533;;&#65533;~ &#65533; )&#65533;&#65533;&#23696;&#65533;H&#65533;/O&#65533;&#65533;G4L&#65533;&#65533;h&#65533;q0Eh&#65533;&#65533;&#65533;E &#65533;&#65533;\&#65533;&#65533;?&#65533;`	,&#65533;&#65533;I&#65533;&#65533;&#65533;X&#732;h&#65533;X&#65533;Z&#65533;&#65533;@&#65533;&#1408;&#65533; &#65533;@&#65533;P&#65533;f`FD&#65533;&#65533;-F&#65533;&#65533;f&#65533;&#65533;&#65533;&#65533;9D&#65533;6t&#65533;&#65533;&#394;&#65533;8&#65533;:&#65533;H&#65533;O&#65533;&#65533;L&#1422;&#65533;&#65533;&#65533;O 
 &#65533;`Z|A&#65533;&#65533;&#65533;&#65533;&#65533;`x&#65533;&#65533;\!z&#65533;&#65533;&#65533;&#65533; &#65533; &#65533;&#65533;&#1632;&#65533;r&#65533;&#65533;&#65533;&#65533;&#65533; &#65533;&#65533;&#65533;&#65533;l
&#65533;&#65533;@&#65533;
&#1056; T`
 a&#65533;`
T@&#65533;`&#65533;&#65533;&#65533;&#65533; &#65533; 
V&#65533;&#65533;`&#65533;4&#65533;Pp&#1302;OE@&#65533;Bm&#65533;&#65533;&#65533; x&#65533;%.&#65533;f&#65533;J&#65533; &#65533;&#65533;&#65533;%>&#65533;B&#65533;&#65533;&#65533;&#65533;&#65533;&#65533;&#65533;D &#65533;t &#65533;L&#65533;&#420;K<.&#65533;&#65533;Fa&#1444;r&#65533;&#756;&#65533;&#65533; &#65533;,O>D`!&#65533;&#65533;&#65533;&#65533;&#65533;T&#65533;&#65533;&#65533;&#65533;`	^&#65533;nX &#65533;&#65533; &#65533;&#65533;
&#65533;&#65533;A&#65533;&#65533;&#65533;&#65533;&#65533;j&#65533;&#65533;&#65533;j &#65533;`&#65533;b&#65533;@&#65533;f@Dq&#65533;&#65533;.&#65533;"&#65533;&#65533;F&#877;4bSm&#65533;&#682;m&#65533;x&#65533;&#65533;&#65533;&#65533;&#65533;&#65533;|&#65533; 0 &#65533;@&#65533;&#65533;*&#65533;K&#65533;P&#65533;&#65533;`&#65533;&#65533;d&#65533;&#65533;^n&#65533;&#65533;.lNF&#65533;&#65533;&#65533;=&#65533;&#65533;&#65533;a,2l	:&#65533;@R&#65533;&#65533;&#65533;&#65533;&#65533; !&#65533;`&#65533;@ph&#65533;&#65533;&#1312;N&#65533;>&#65533;&#65533;1&#65533;PP&#65533;&#65533;DJ&#65533;tD&#65533; &#65533;&#65533; &#65533;D&#65533;F&#65533;&#6059;&#65533;f"&#65533;&#65533;d-}P8 &#65533;&#65533;&#65533;F&#65533;|&#65533;&#65533;,&#65533;&#65533; &#65533;4&#65533;&#65533;!N&#65533;&#65533;m&#65533;&#65533;m&#65533;&#65533;&#65533;Da&#65533;&#65533;N&#65533;&#65533;<1&#65533;&#65533;	T&#65533;@4&#65533;:&#65533;&#65533;&#65533;!c&#65533; &#65533;
"&#335;F`3&#65533;&#65533;
hNd&#65533;>&#65533;&#65533;&#65533;&#65533;&#65533;&#65533;&#65533;(&#65533;+#&#65533;&#65533;3&#65533;&#65533;&#65533;H81*&#65533;&#65533;&#65533;XB&#62627;'&#65533;&#65533;`&#65533;&#65533;F&#65533;a)&#64608;-&#65533;,&#65533;&#65533;Za&#65533;K&#65533;&#65533;>&#65533;&#65533;N&#65533;&#65533;&#65533;&#65533;&#65533;A
&#65533;&#65533;&#65533;&#65533;&#65533;\&#65533;p&#65533;	&&#65533;r"&#65533;
&#65533;&#65533;&#65533;`&#65533;h@j&#65533;qT&#65533;&#65533;l&#65533;&#65533; &#65533;&#65533;5&#65533;&#65533;&#65533;&#65533;&#65533;&#65533;n&#65533;&#65533;&#65533;&#65533;(&#65533;3&#65533;&#65533;24&#65533;*}# &#65533;&#65533;&#65533;Ls&#65533;x&#65533;#&#65533;6&#65533;&#65533;7&#65533;&#65533;&#65533;&#65533;N>&#65533;+&#65533;&#65533;&#65533;#&#65533;z!&#65533;&#65533;&#65533;!r&#65533;&#65533;&#65533;&#65533;&#65533;C	&#65533;&#65533;
&#65533;&#65533;^ADaQ&#65533;&#65533;&#65533;_&#65533;&#65533;&#65533;h&#65533;n&#65533;&#65533;&#65533;&#65533;&#1888;&#65533;
&#65533; &#65533; &#65533;<&#65533;&#65533;h<k&#65533;b&#65533;r^&#65533;&#65533;R&#65533;od>&#65533;&#402;o&#65533;&#65533;s&#65533; )&#65533;&#65533;$X&#65533;&#65533;&#65533;*@&#65533;K9:&#65533;&#65533;>"5}p&#65533;l B&#65533;&#65533;&#65533;&#65533;&#65533;&#65533;`&#65533;@&#65533;v&#65533;&#65533;&#65533;&#65533;&#65533;&#1442;,&#1282;	&#65533;`	&#65533;&#65533;&#65533;A&#65533; \&#65533;&#65533;&#65533;&#65533;b&#65533;
&#65533; &&#65533;&#65533;	&#65533;@&#65533;q&#65533;&#65533;
:&#65533;	&#1568;&#65533;hu&#65533; S?&#65533;4&#65533;&#65533;U`&#65533;2C<-"&#65533;&#65533; &#65533;'&#65533;R#&#65533;K&#65533;t,&#65533;P&#65533;H&#65533;?&#65533;&#65533;&#65533;&#65533;&#65533;F59&#65533; `&#65533;Mk&#65533;&#65533;6&#65533;&#65533;&#65533;&#65533;&#65533;z&#65533;&#161;&#65533;&#65533;!k&#512;&#65533;D&#65533;&#65533;	&#65533;&#65533;&#65533;&#65533;&#65533;&#65533;&#65533;&#65533;&#65533; &#65533;`a&#65533;`&#65533;H&#65533;"$&#65533;1&#65533;
t&#65533;
&#65533; 
v Rh&#65533;r@ 4F&#65533;2&#65533;&#65533;fLT&#65533;k&#65533;@ &#65533;(1b&#65533;&#65533;&#65533;JSmP&#65533;&#65533;V&#65533;?9*g&#65533;c&#65533;'
`W&#65533;-Dn&#65533;Zn&#65533;&#65533;l&#65533;&#65533;&#65533;YG&#65533;&#65533;&#65533;&#65533;AN&#65533;&#65533;&#65533;8&#65533;&#65533;&#640;L&#65533;4.&#65533;&#65533;N&#65533;!&#65533;&#65533;&#65533;&#65533;A&#65533;&#65533;
&#65533;&#65533;&#65533;&#65533;
8&#65533;&#1685;3&#65533;j Sg&#65533;&#65533;<&#65533;=-&#65533;E&#65533;&#65533;j,&#65533;&#65533;UU #&#27716;0&#65533;Pk&#65533;?yfagu9t &#65533;0/@!&#65533;Cy&#65533;`&#65533;ac&#65533;&#65533;lA&#65533;&#65533; 
&#65533;d[&#65533;&#640;
&#65533;&#65533;&#65533;`&#65533;&#65533;B&#65533;0&#65533;uC^&#65533;`v6&#65533;&#65533;;&#65533;&#65533;
&#307;l&#65533;rj &#65533;v&#65533;r&#65533;Vd&#65533;&#65533;DDDP&#65533;"L&#65533;W~eG&#65533;&#65533;(N&#65533;`&#65533;&#65533;X&#65533;&#65533;k&#65533;&#65533;&#65533;`&#65533;	&#160;L&#65533;2&#698;c<
rA&#65533;&#65533;&#65533;&#65533;P&#65533;&#65533; ?&#65533;
&#65533;8O&#65533;?&#65533; .&#520;D[#O&#65533;&#65533;Z&#65533;5q&#65533;&#65533;;7&#65533;&#65533;
&#65533;`{/&#65533;
&#65533;&#65533;3>Cj`H&#65533;&#65533;P&#65533;i?@&#65533;E&#65533;&#65533;&#65533;l,%&#65533;&#65533;&#65533;v&#65533;'&#65533;&#65533; Pua5&#65533;&#65533;u&#65533;&#65533;&#65533;
&#65533;*&#65533; b&#65533;&#65533;&#65533;K6&#65533;&#65533;&#65533;&#65533;!\&#65533;l&#65533;&#1952;
&#65533;y&#65533;&#65533;r&#65533;!&#65533;s`VNaD&#65533;&#65533;&#65533;;7&#597;&#1568;v |&#65533;&#65533;r<&#65533;T Ndd@&#65533;>&#65533;X%x%t&#65533;3&#65533;&#65533;&#65533;&#65533;F&#65533;~o,t@q&#65533;W&#65533;j9&#65533;Cd&#65533;&#65533;eZn&#65533;&#65533;n&#65533;&#65533;&#65533;&#65533;&#65533;p&#65533;y&#65533;
&#65533;.2.&#65533; Z &#65533;&#65533;	&#65533;&#65533;&#65533;&#1767;!&#65533;&#65533;&#65533;f&#65533;&#65533;J&#65533;A&#65533; X&#65533;&#65533;&#65533;&#65533;3.&#65533;]+&#65533;&#65533;-^&#65533;&#65533;&#65533;P&#65533;  &#65533;&#65533;)&#65533;&#65533;NWQ7#&#65533;&#65533;Gx&&#65533;8@&#65533;&#65533;&#65533;'&#65533;&#649;&#65533;&#65533;9|a&#65533;&#65533;Z!&#65533;D&#65533;&#65533;&#65533;&#65533;x&#65533;S@X&#65533;cQ&#65533;&#65533;O b&#65533;j&#65533;	&#1408;&#65533;&#65533;Q&#65533;&#65533;A&#65533;&#65533;&#65533;&#65533;&#65533;&#1632;zV&#65533;&#65533;&#65533;B&#65533;&#65533; >&#65533;&#65533;N&#65533;&#65533;&#65533;q&#65533;&#65533;&#65533;%&#65533;&#65533;I&#65533;t&#65533;)9hv&#65533;' ^ f&#65533;&#65533;0?&#65533;&#65533;zx&#65533;/*8&#65533;&#65533;&#65533;&#65533;fO!&#65533;d&#65533;&#65533;&#65533;j l`Z&#65533;`	&#65533;j	&#65533;&#65533;&#65533;a&#65533;"&#65533;&#65533;&#65533;
&#65533;`&#65533;&#65533;&#65533;&#65533;Vj&#65533;P7&#65533;&#65533;1z!@sYP&#65533;&#65533;&#65533; &#65533;&#65533;&#65533;lPa[W&#65533;=L&#65533;&#65533;&#65533;&#65533;x
&#65533;|&#65533;&#65533;Lra&#65533;!x&#65533;&#65533;&#65533;&#65533;&#65533;y]&#65533;&#65533;f=&#65533;&#65533; &#65533; &#65533;&#65533;&#65533;	 Z&#65533;; &#65533;&#65533;S]&#65533;&#65533;&#65533;&#65533;&#65533;&#65533;&#65533;&#65533;r.&#65533;r &#65533;Tq1:&#65533;&#65533;""B&#65533;&#266;&#65533;
 &#65533;&#65533;B&#65533;X&#65533;&#65533;u&#65533;F&#65533;TZ&#65533;Ri&#65533;`&#65533;&#65533;j&#65533;`&#65533;&#65533;D&#65533;ZD&#65533;&#65533;&#65533;\&#65533;&#65533;:&#65533;]A\&#65533;&#65533;&#65533;2&#65533;&#1536;&#65533; O&#65533; 1&#65533;&#65533;&#65533;Q|v&#65533;a&#65533;r&#65533;h^}2&#402799;47U&#65533;:&#65533;R&#65533;&#65533;&#266;5&#65533;8&#65533;&#65533;&#65533;@&#65533;9h&#65533;&#65533;`s &#65533;&#65533;!&#65533;&#65533;oa&#65533;&#65533;&#65533;&#65533;&#65533;y SfSA&#65533;&#65533;Y&#65533;&#65533;0&#65533; g&#65533;&#65533;&#1376;ga&#65533;&#65533;&#65533;&#65533;^&#65533;&#65533;&#65533;DH$&#65533;&#65533;3&#65533;^&#65533;&#65533;2&#65533;&#65533;&#65533;]&#65533;'j&#1782;=&#65533;SS&#65533;&#65533;Z"&#65533; 
&#65533; &#65533;&#65533;`
&#65533;&#65533;&#65533;@&#65533;&#65533;;^&#65533;;&#65533;Az&#65533;`&#65533;`&#189;`&#65533;&#65533;&#65533;&#65533;0
&#65533;&#65533;&#65533;&#65533;&#65533;g&#65533;&#65533;&#65533;j&#65533;EF|&#65533;g&#65533;&#65533;x&#65533;hSeD.:9&#65533;&#65533; @D&#65533;&#65533; &#65533;&#65533;&#65533;$L&#65533;&#65533;&#1690;&#65533;g&#65533;KY:9&#65533;
Z`1&#65533; 0&#65533;l?&#65533;&#65533;	&#65533;&#65533;Hv&#65533;&#65533;&#65533;&#65533;U
&#65533;&#65533; &#65533;&#65533; [&#65533;&#65533; &#65533;90&#65533;&#65533;&#65533;&#65533;|MF&#65533;_&#65533;r&7l@>@4&#65533;X>-&#65533;&#1358;&#65533;Q&#65533;~&#65533;&#65533;a&#65533;&#65533;u<Yx|&#65533;&#65533;&#65533;V&#65533;&#65533;v&#922;*&#65533;8&#65533;&#65533;oj-&#65533;&#65533;&#65533;H&#65533;&#65533;#&#65533;&#65533;L&#695;&#65533;&#65533;&#65533;&#65533;&#65533; &#65533;z&#65533;&#65533;&#771;Yiz@*&#65533;&#65533;&#65533;&#65533;T4E0)&#65533;&#65533;&#65533;H&#65533;&#65533;&#65533;&#65533;` a}p&#65533;&#65533;	&#65533;K&#65533;r9&#65533;+ `1&#65533;&#65533;&#1472;&#65533;&#65533;W
&#65533;&#65533;&#65533;&#65533;&#65533;&#65533;=&#65533;&#65533;&#65533;&#65533;
&#65533;&#65533;&#65533;&#65533;&#65533;&#65533;&#65533;Z;&#65533;!#&#65533;&#65533;&#1781;&#65533;z@&#65533;1W&#65533;G&#65533;&#65533;UdD&#65533;&#65533;&#65533;&#65533;&#65533;~m,n&#65533;&#65533;^UJ&#65533;&#65533;&#65533;&#65533;kq}&#65533;&#65533;&#65533;o&#65533;&#65533;&#65533;r&#65533;&#65533;&#65533;F&#65533;  ax&#65533; &#65533;&#65533;&#65533;9&#65533;&#65533;&#65533;&#65533;&#65533; Q&#65533;W&#65533;&#65533; ##q&#65533;&#65533;{&#65533;&#65533;&#65533;:^&#65533;		&#65533;&#65533;W4&#1811;&#65533;Ez&#65533;R&#65533;&#65533;PW&#65533;&#65533;&#65533;`cU&#65533;&#65533;{&#65533;?15&#65533;&#65533;&#473;l&#65533;&#65533;`&#65533;&#65533;	&#65533;&#65533;&#65533;&#65533;Z&#65533;
Bt
&#65533;&#65533;a"~&#65533;Or&#65533;&#65533;z&#65533;&#65533;&#65533;&#65533;1&#65533;@&#1323; &#65533;1'&#65533;[&#65533;c(r&#65533;&#65533;DdQ&#65533;&#65533;M&#65533;`&#65533;&#65533;`	&#65533;&#65533;&#65533;&#65533;uR&#65533;&#65533;&#65533;u"h\&#65533;*C( t2&#65533;&#65533;
f&#65533;&#65533; qfQ&#65533;;&#65533;`&#65533;&#1148;@]&#65533;13u&#65533;0g`&#65533;|3&#65533;c&#65533;&#65533;&#65533;&#65533;S&#65533;&#65533;&#65533;&#65533;&#65533;&#65533;&#65533;`&#65533;&#65533;&#65533;&#65533;~&#65533;&#65533;&#65533;&#65533;&#65533;-&#65533;*&#65533;&#65533; >&#65533;t &#65533; B&#65533;&#65533;
&#65533;0&#65533;1|&#65533;&#65533;&#65533;&#65533;&#65533;A&#219;t 
D}*&#65533;r{&#65533;&#65533;&#65533;&#65533;4&#65533;&#65533;^gL&#65533;W&#65533;&#65533;&#65533;&#65533;&#65533;&#65533;&#65533;&#65533;	&#65533;&#65533;&#65533;b&#65533;Q_&#65533;_&#65533;9&#65533;]Z%&#65533;&#65533;&#65533;AC&#65533;@^&#65533;&#65533;D&#65533;x&#65533;
:|E[&#65533;N<&#65533;&#1181;s&#65533;&#65533;B&#65533;C&#65533;iQ&#65533;&#65533;&#65533;&#65533; &#65533;D&#65533;
&#65533;8&#65533;/&#65533;&#133;:|1&#65533;&#265;+Z&#65533;&#65533;&#65533;  &#65533;'@&#65533;A&#65533; &#65533;&#65533;G-X&#65533;&#65533;&#65533;"iM&#65533;:kb&#65533;a&#230;&#65533;,W&#65533;T&#65533;&#65533;c&#65533;P;r&#65533;!4F#F0}
&#1256;#&#65533;H(&#65533;&#65533;&#65533;&#65533;&#65533;&#65533;`&#143;
7f<&#65533;6&#65533;&#1717;l8x&#65533; &#65533;B &#65533;&#65533;&#65533;G-a`&#65533;&#65533;&#65533;/6Z&#65533;h&#65533;QE&#65533;^&#65533;&#65533;g&#65533;&#545;4&#396;&#65533;1HX&#65533;z&#65533;!	$&#65533;]up &#65533;&#65533;&#65533;@&#502;&#65533;[&#65533;~&#65533; &#65533;&#65533;WT&#65533;v &#65533;&#65533;&#65533;&#65533;&#65533;&#65533;&#661;>}*&#907;7&#65533;&#65533;!&#65533;Ly3&#65533;&#65533;9&#65533;q&#65533;&#65533;&#65533;&#65533;&#65533;&#65533;&#65533;&#65533;_x&#65533;&#65533;&#731;W;&#65533;,n&#65533;&#65533;7p&#65533;w		Fk&#65533;&#65533;#o&#65533;&#729;&#65533;1&#65533;1&#65533; Cd&#65533;MgYe$&#65533;0&#65533;@Q&#65533;&#65533;&#65533;&#65533;4&#65533;Fo}4&#65533;yn&#65533;!F&#65533;}&#65533;Z&#65533;!&#65533;&#65533;?%AP&#65533;ow&#65533;&#65533;&#65533;c..&#65533;C&#65533;7&#65533;#&#65533;
7XF&#141;&#65533;-&#65533;&#1603;&#65533;<&#65533;@&#65533;&#65533;4&#65533; Zh&#65533;j.&#65533;d&#65533;H&#65533;&#65533;&#65533;&#65533;1t@&#65533;t	$A&#65533;*q2&#65533;\&#65533;&#65533;I&#65533;@&#65533;&#65533;&#65533;&#65533;M&#65533;&#65533;&#65533;y&#65533;7VC&#65533;&#65533;E&#65533;&#65533;U&#65533;&#65533;&#65533;Y <&#65533;&#65533;&#65533;&#65533; ~B&#65533;{a&#65533;f&#163;&#65533;F&#65533;&#65533;F&#65533;&#65533;&#65533;p!&#65533;&#65533;fb|&#65533;1&#65533;P&#65533;&#65533;&#65533;&#65533;&#1444;&#65533;&#65533;x&#65533;&#65533;&#65533;j{&#1382;&#65533;G&#65533;&#65533;v&#65533;&#65533;&#65533;&#65533;&#65533;aBp @&#65533;r ^&#65533;m&#65533;[&#65533;&#65533;:&#65533;&#65533;j&#65533;&#65533;&#65533;aZ&#65533;&#65533;&#65533;&#65533;&#65533;&#65533;&#65533;&#65533;&#65533;zl&#65533;r&#65533;zSV&#65533;&#65533;A#&#65533;&#65533;&#65533;{&#65533;Zh&#65533;\&#65533;2&#65533;Q&#65533;&#65533;&#65533;&#65533;&#65533;&#65533;K&#65533;&#65533;&#65533;}&#65533;&#65533;&#65533;s&#65533;[[&#65533;&#65533;&#65533;&#65533;&#65533;m&#65533;&#65533;[&#65533;&#65533;&#65533;&#1832;{&#65533;&#65533;&#65533;&#65533;w&#65533;;&#65533;l&#65533;&#65533;0&#65533;&#650;&#65533;lC&#1297;&#65533;&#65533;*&#65533;&#65533;&#65533;
r&#65533; !&#65533; &#65533; !&#65533;Lavc56.1.100 ,&   &#65533; &#65533;  &#65533; &#65533;	H&#65533;&#65533;&#65533;&#65533;*\&#65533;&#65533; &#65533;&#65533;Pq" '&#65533;&#65533;&#65533;&#65533;G&#65533;;b&#65533;&#65533;#&#518;(S&#65533;\&#626;&#65533;&#727;*3byr#&#410;	N$ &#65533;&#65533;&#584;	&#65533;$I'&#803;H&#65533;*]&#65533;Rf&#414;8&#65533;&#65533;I&#65533;'O&#65533;B&#65533;&#65533;J&#65533;d&#1105;L&#202;K&#65533;S&#65533;S&#65533;&#65533;&#65533;f&#1441;S&#65533;&#65533;&#65533;&#1243;e&#65533;&#65533;&#65533;&#65533;7&#65533;&#65533;&#65533;~!&#65533;&#65533;
&#65533;&#65533;[&#65533;&#65533;v&#65533;&#1655;&#65533;&#65533;&#65533;{	&#65533;&#65533;ra&#65533;&#65533;'&#65533;*&#65533;pN&#65533;&#65533;C&#65533;&#65533;&#65533;&#65533;&#65533;u&#65533;TH&#65533;r&#65533;&#65533;;I&#734;&#65533;&#65533;&#65533;&#65533;&#65533;&#65533;[&#65533;&#65533; &#65533;&#65533;&#65533;[&#1780;&#65533;+gi&#65533;kN&#65533;k&#65533;h&#65533;O@ &#65533;+P`&#65533;&#65533;0`&#65533;&#65533;&#65533;&#65533;&#1053;;Pp&#629;&#535;&#735;&#1069;&#1373;&#65533;XP&#65533;&#65533;&#65533;	,&#65533;&#65533;| &#129;$&#65533;&#65533;&#65533;	&#65533;&#65533;O	"|0&#65533;( ^e&#65533;'&#65533;t&#65533;	&#65533;} &#65533;&#65533;&#65533;p&#65533;&#65533;&#65533;&#65533;kq&#65533;@0&#65533;&#65533;&#65533;Q`&#65533;&#65533;&#4557;~&#65533;&#65533;&#65533;|&#65533;&#65533;&#65533;``&#65533;;&#65533;&#65533;&#65533;(&#65533;&#65533;&#65533;&#65533;p&&#65533;&#9507;&#65533;T_kY&#65533;5&#65533;v&#65533;-&#65533;&#65533;"&#65533;&#65533;E|$&#65533;&#65533;*&#65533;&#65533;&#65533;&#65533;&#65533;&#65533;L0&#65533;&#65533;&#65533;,s&#65533;b&#65533;!&#65533;&#65533;&#65533;X@&#65533;&#65533;3&#65533;&#65533;&#65533;	d\&#65533;R&#65533;&#65533;^R&#65533;&#65533;eV&#65533;&#65533;&#65533;&#65533;?`&#65533;&#65533;&#985;&#65533;&#65533;B&#65533;4&#65533;P&#65533;L4&#65533;Dc*&#65533;&#65533;&#65533;r&#65533;*&#65533;&#65533;&#65533;(&#65533;&#65533;&#65533;r&#65533;!&#65533;&#65533;&#65533;&#65533;\T&#65533;&#65533;&#65533;&#65533;@<)G&#65533;&#65533;WIhA:&#65533;v&#65533;e&#65533;S&#65533;&#65533;&#65533;&#65533;t&#808;&#65533;&#65533;&#1163;&#65533;&#65533;&#65533;&#65533;J/&#2026;r&#65533; &#65533;&#65533;&#65533;J+&#65533;&#65533;bg&#65533;&#65533;&#65533;i&#65533;SLQEQ&#65533;0	8&#1060;k&#65533;&#65533;oR2q&#65533;hk&#65533; 3`&#65533;"&#65533;&#65533;&#65533;&#65533;&#1308;L1&#65533;&#65533;Rq.&#65533;&#65533;"&#65533;)&#65533;&#65533;&#65533;H!&#65533;&#65533;*#BH&#65533;}&#65533;A&#65533;&#65533;&#65533;hE&#65533;&#65533;~&#1024;N&#65533;ksKR:&#65533;A&#65533;UV&#65533;k#L&#65533;!&#65533;&#65533;2&#65533;4&#65533;Hc&#65533;1&#65533;&#65533;&#65533;3&#65533;b&#65533;&#65533;&#65533;v&#65533;&#65533;H&#65533; &#65533;0,&#65533;&#65533;&#65533;u&#65533;Z&#65533;#S&#65533;@#&#65533;K(&#65533;&#65533;mU&#65533;&#65533;&#65533;6\&#65533;=T0&#65533;&#65533; F&#65533;&#65533;7&#65533; &#65533;:&#65533;L&#65533;4&#65533;&#65533;&#65533;3&#65533;D&#65533;4&#65533;;&#65533;&#65533;&#65533;&#65533;&#65533;0&#65533;^&#65533;G&#65533;n&#65533;:!&#65533;&#65533;&#65533;S&#65533;&#65533;&#65533;
+&#65533;&#253;0`]{&#65533;&#65533;e&#65533;&#65533;:&#65533;D7m&#65533;&#1383;UI&#65533;/1&#65533;?&#65533;DN0&#65533;&#1229;8&#65533;t#&#65533;4&#1796;3&#65533;4&#65533;C&#65533;1&#65533;L&#65533;&#65533;&#65533;&#65533;#&#65533;C&#65533;"l&#65533;&#65533;&#65533;&#65533;~&#65533;&#65533;&#65533;_&#65533;Q&#65533;&#65533;`|&#65533;4&#65533;0C#&#65533;P&#65533;
0&#65533;&#65533;z&#65533;3&#65533;&#65533;n(&#65533;&#65533;&#65533;l(&#65533;&#65533;&#65533;C(&#65533;&#65533;&#65533;&#65533;B&#65533;"&#65533;&#65533;7&#65533;&#65533;w|&#65533;&#1163;&#65533;D&#65533;&#65533;h&#65533;"&#65533;8&#65533;1b<&#65533;&#65533;{&#65533;)&#65533;0&#65533;Cc&#65533;&#65533;&#65533;&#65533;&#65533;U&#65533;i&#65533;|&#65533;&#65533;&#65533; &#65533;)@a	R&#65533;B&#65533;G&#65533;&#65533;&#65533;l&#65533;&#65533; &#65533;$&#65533;P&#65533;&#65533;&#65533;z&#65533;&#65533;&g&#65533;&#65533;&#65533;&#1924;&#65533; <&#65533;&#65533;h&#65533;1&#65533;&#65533;v&#65533;&#65533;&#65533;;&#65533;&#65533;]Dc&#65533;&#65533;&#65533;&#1485;p&#65533;#z&#65533;&#65533;&#65533;!&#65533;&#65533;5&#65533;0=&#65533;&#65533;0&#65533;&#65533;=g&#65533;&#65533;]`&#65533;&#65533;&#65533;%&#65533;-1P&#65533;&#65533;&#65533;&#65533;&#65533;@ 
&#65533;~&#65533;&#65533;80:^&#65533;&#65533;&#65533;,&#65533;&#65533;`D=&#65533;@&#65533;&#65533;&#65533;V &#65533;&#65533;@7>&#65533;&#65533;^~#&#65533;&#65533;E+Z&#1099;b&#65533;jp!\&#65533;4&#65533;&#65533;jH&#65533;&#65533;0#&#65533;&#65533;&#65533;&#65533;&#65533;x!4&#65533;!&#65533;,&#65533;&#65533;&#65533;&#65533;&#65533;6&#65533;&#65533;5H&#65533;&#65533;&#65533;&#65533;?&#65533;&#65533;&#65533;&#65533;&#65533;nHi&#65533;&#65533;&#65533;%&#65533;&#65533;&#65533;&#65533;U&#1555;&#65533;&#65533;l<&#65533;!ZQ&#65533;]&#65533;&#65533;2xQ_z&#65533;&#65533;&#65533;.
&#65533;&#65533;?F/&#65533;H*&#65533;&#65533;Lt&#65533;C&#65533;&#65533;v(&#65533;39&#65533;&#1392;&#65533;3X&#65533;&#65533;U&#65533;"|k&#65533;&#65533;&#65533;y&#65533;+&#65533;o&#37633;<&#65533;N&#65533;&#65533;%h&#65533;?&#65533; &#65533;&#65533;0C&#65533;&#65533;c&#65533;&#65533;&#65533;&#65533;X&#65533;D&#65533;&#65533;}c&#65533;&#65533;&#65533;.v&#65533;d&#65533;&#65533;&#65533;&#65533;&#65533;D{&#589;&#65533;&#65533;e-F.x&#65533;
T&#65533;&#65533;@G9&#65533;!&#65533;?&#65533;a&#65533;p&#65533;0&#65533;a&#65533;f&#65533;&#65533;ye&#65533;z&#65533;&#65533;?\&#65533;6&#65533;&#65533;&#65533;P&#65533;&#65533;&#65533;&#65533;[&#65533;
T@&#65533;&#65533;&#65533;S&#65533;Q{&#474;~)U,S	&#65533;V&#65533;&#65533;p&#65533;&#65533;&#65533;6&#65533;&#65533;\&#65533;&#65533;&#65533;&#65533;e/g&#65533;]t&#65533;&#65533;Y&#65533;&#1101;&#65533;&#65533;&#65533;p+1&#65533;1&#65533;jc&#65533;s&J&#65533;Q&#65533;Z#&#65533;&#65533;`&#65533;&#65533;;&#65533;A&#65533;&#65533;Ack&#65533;*&#65533;4&#65533;&#65533;}g	@T)6&#65533;D-j[&#65533;&#1650;(,&#65533;&#65533;&#65533;S4&#65533;&#65533;&#65533;F.&#65533;&#65533;A&#65533;"&#65533;&#65533;&#65533;2&#461;&#65533;&#65533;&#65533;&#65533;&#65533; 7n1&#65533;[&#65533;&#65533;&#65533;&#1059;4&#65533;Q&#65533;W&#65533;&#65533;&#65533;4R&#65533;=ns&#65533;`C&#65533;k5 &#65533;;&#65533;&#65533;x&#65533;&#65533;ti^9&#65533;Ab&#65533;&#65533;#&#65533;&#65533;k&#65533;&#65533;&#65533;&#65533;&#65533;x&#65533;&#65533;y&#65533;op&#65533;6<&#65533;c
&#65533;&#65533;E4>&#65533;&#65533;u&#65533;&#65533;&#65533;GX&#65533;&#65533;&#65533;`&#1954;&#65533;&#65533;&#65533;WR&#65533;&#65533;&#65533;&#65533;C'P&#65533;
A&#65533;B/&#65533;&#65533;*&#65533;#&#65533;&#65533;X&#65533;"&#65533;:&#1569;j&#65533;.a&#65533;&#1027;>/v&#1717;&#65533;b&#65533;&#771;&#65533; kc&#65533; &#65533; 0&#65533;7&#65533; X&#65533;L&#65533;&#65533;&#65533;c &#65533;1&#65533;
&#65533;&#65533;&#65533;&#65533;z&#65533;&#65533;`GXy&#65533;&#65533;&#65533;&#65533;U&#65533;-&#65533;[^&#65533;&#65533;&#65533;&#65533;h1&#65533;&#65533;8&#65533;b&#65533;&#65533;)1&#65533;&#458;8&#65533;&#65533;&#65533;mv  q&#65533;:&#65533;#&#65533;s&#65533;&#65533;^A&#65533;&Rz0&#65533;>&#65533; &#65533;n&#65533;&#65533;+&#65533;&#65533;n[H&#65533;r&#65533;&#65533;&#65533;&#65533;!&#65533;&#65533;&#65533;&#65533;&#65533;&#65533;&#65533;w&#65533;&#65533;&#65533;&#65533;r&#65533;&#65533;p&#65533;&#814;&#65533;&#65533;o&#65533;&#65533;
T&#1058;&#65533;&#65533;&#65533;7.&#65533;&#65533;
cTC|&#65533;x#&#65533;&#65533;G&#65533;&#65533;&#65533;X&#65533;&#65533;`:&#65533;!&#65533;Z&#65533;&#65533;&#65533;x&#1429;&#65533;f&#65533;l&#65533;&#65533;&#65533;2&#566;&#65533;&#65533;}&#65533;&#65533;w&#65533;&#65533;&#1656;Ic+n&#65533;&#65533;p7&#65533;&#65533;p&#65533;&#65533;&#65533;&#65533;&#65533;.&#65533;&#65533;n&#65533;&#65533;&#65533;&#65533;)p&#65533;&#65533;&#65533;&#65533;&#65533;04F.&#65533;&#65533;&#65533;&#65533;b&#65533; F8&#65533;&#65533;&#65533;a,&#65533;&#65533;&#65533;&#65533;&#65533;S&#65533;>&#65533;s &#65533;5&#65533; vp&#65533;8{05&#65533;&#65533;#&#65533;&#65533;d&#65533;&#65533;p@&#65533;L&#65533;&#65533;&#65533;&#65533;&#65533;T&#65533;&#65533;d&#65533;}&#65533;w0`C&#65533;b&#65533;&#65533;&#65533;&#423;&#65533;&#65533;^xc&#65533;XG1x&#65533;&#65533;[&#65533;&#65533;0)>&#65533;&#65533;R C&#65533;O&#65533;&#65533;1\A\&#65533;&#65533;&#65533;&#65533;&#65533;(F&#65533;&#65533;\L&#65533;&#65533;X&#65533;#&#65533;&#65533;f<c&#800;&#65533;#"q&#65533;:&#65533;&#65533;&#65533;yVC&#65533;&#65533;&#65533;&#65533;&#65533;U&#65533;&#65533;^&#65533;t&#65533; N=&#65533; &#65533;~&#65533;&#1618;&#65533; &#65533;SJ2G<Y&#65533;R0t&#65533;&#65533;pc&#65533;&#65533;&#65533;d&#65533;&#65533;p&#65533;;&#257;\&#65533;&#65533;&#65533;(&#65533;&#65533;K&#65533;&#65533;P&#65533;&#65533;&#65533;f&#65533;e&#65533; &#65533;P&#65533;@&#65533;&#65533;&#65533;Vn&#65533;.&#65533;0&#65533;P&#901;&#65533;p&#1072;&#65533;&#65533;
u&	&#65533;&#65533;w 	u@&#65533;j&#65533;y&#65533;=&#65533;w=&#65533;&#65533;&#65533;mP=&#65533;y&#65533;2  &#65533;&#65533;&#65533;b!p &#65533;r[&#65533;!&#65533;$~a&#65533;&#65533;A^p
&#65533;&#65533;&#65533;y&#65533;`&#65533;&#65533;&#65533;&#65533;&#65533;t&#65533;`
&#65533;&#65533;	&#65533;&#65533;	&#65533; &#65533;W
q&#65533;	&#65533;PP&#65533;&#65533;0&#65533;8&#65533;&#65533;&#65533; C&#1088;4&#65533;&#65533;&#65533; &#65533;&#65533;&#65533; &#65533; 	uF&#65533;'	Z 	&#65533;G"&#65533;Z&#65533;v&#65533;0Hh3&#65533;:&P h4 t' &#65533; o&#65533;  xr &#65533;Q;V&#65533;&#65533;&#65533;x>&#65533;&#65533;&#65533;( ` &#65533;&#65533;&#65533;&#65533;&#1028;&#65533;&#65533;P(&#65533;&#65533;&#65533;&#65533;&#65533;	&#65533;&#65533;	&#65533;&#65533;	&#65533;&#65533;	&#65533;&#65533;K&#65533;&f&#65533;@&#65533;&#65533;Q&#65533;&#65533;&#65533;u&#65533;&#65533;&#65533;hy&#65533;&#65533;&#65533;&#65533;p&#65533;&#65533;A &#65533;&#65533;G&#65533;&#65533;&#65533;7@&#65533;)(3&#65533;j&#65533;&#65533;B$#&#65533;h&#65533;&#65533;&#65533;&#65533;&#65533;$&#65533;&#65533;}M" OQ17&#65533;5#&#65533;%&#65533;(&#65533;5&#65533;<&#65533;&#65533;&#65533;F&#65533;&#65533;&#65533;&#65533;`&#65533;&#368;&#65533;&#1040;&#65533;&#65533;	&#65533;&#65533;	&#65533;&#65533;	&#65533;r&#65533;	&#416;K&#65533;
&#65533;\&#65533;6k&#65533;4&#65533;#&#65533; &#65533;@&#65533;&#65533;L&#176;&#65533;&#65533;&#65533;&#65533; 	&#65533;	&#65533;&#65533;&#65533;(	~x&#65533;	&#65533;j0>`&#65533;>py&#65533;r&#65533;= h&#65533;&#65533;)2&#65533;&#65533;r&#65533;&#1942; 	@&#65533; s&#65533;rA&#65533;&#65533;^Hq&#65533;?V&#65533;&#65533;&#65533;3&#65533;1 <&#65533;&#65533;PL&#65533;y&#65533;&#65533;&#65533;&#65533;&#65533;&#65533;&#65533;&#65533;&#65533;&#65533;	&#65533;&#65533;&#65533;	&#65533;&#65533;P&#65533;&#65533;\"9&#65533;&#1168;B&#1091;f,&#1618;&#65533;&#65533;&#65533;p &#65533;&#65533;w&#65533;4Y|y&#65533;&#65533;&#1037;~&#65533;x`q!(&#65533;E&#65533;?`?@&#65533;7&#65533;b'&#65533;bU`:pr|&#65533;&#65533;Y&#65533; &#65533;&#65533;=&#65533;rL%A&#65533;;<&#65533;@by`&#65533;&#65533;&#65533;p&#65533;&#65533;&#65533; &#65533;&#65533;P&#65533;&#65533;s&#65533;P&#65533;I&#65533;&#65533;y&#65533;&#65533;&#65533;i&#65533;&#65533;&#65533;&#65533;	&#65533;P&#65533;e&#65533;&#65533;@8&#65533;P&#65533;Pe &#65533;&#65533;
k&#65533;u&#65533;&#65533;=&#65533;p
&#65533;@V&#65533;n &#65533;w 	&#65533;&#65533;&#65533;&#1503;&#65533;&#1485;x0&#65533;<I&#65533;&#65533;&#65533;&#65533;&#65533;&#65533;6P&#65533;&#65533;)9&#65533;](F$y&#65533;&#65533;63&#65533;&#1155;&#65533;&#65533;&#65533;&#65533;$1w:Q&#65533;UdYi;a% A&#65533;&#65533;%&#65533;&#65533;&#65533;@&#65533;&#65533;&#65533;P&#65533;&#65533;&#65533;&#65533;	&#65533;:&#65533;&#65533;&#65533;P
&#65533;&#65533;[&#65533;&#65533;&#65533;`&#65533;`&#65533;5
&#65533;p
&#65533;&#65533;
&#65533;Rp&#65533;&#65533;&#65533;L`k&#65533;&#65533;&#65533;&#65533;&#65533;py&#1061;&#65533;&#65533;&#65533;y&#65533;&#65533;t &#65533;"X&#65533;i&#65533;g6&#65533;g&#65533;&#65533;2&#1056;L&#65533;&#65533;&#65533;"&#65533;;&#65533;r&#65533;Y&#65533;&#65533;&#65533;Y9T
%	~&#65533;&#65533;c&#65533;~&#65533;YD<R0
&#65533; &#65533;&#65533;&#65533;2j&#65533;&#65533;&#65533;8Y&#65533;	&#65533;&#1047;=&#65533;	P&#65533;	&#65533;P
e&#6156;&#65533;&#65533;0&#65533;&#65533;&#65533;z&#65533;
&#65533;p
&#65533;&#65533;&#65533;I&#65533;R &#65533;4	&#65533;&#65533;&#65533;&#65533;t&#65533;Cj&#65533;8C&#65533;v?&#65533;&#65533;&#65533;&#65533;&#22054;W&#65533;WpqGwl&#65533;&#65533;&#65533;V!&#65533;$.7  &#65533;	&#65533;Q&#65533;Lq&#65533;&#65533;Da0K 
&#65533; &#65533;&#65533; &#65533;P
&#65533;`&#65533; &#65533;&#65533;P&#1913;	9&#65533;&#65533;&#65533;&#65533;P&#65533;`&#65533;&#65533;&#65533;&#65533;&#65533;&#65533;0&#65533;&#65533;&#2360;P1&#65533;&#65533;&#65533; 
&#65533;PT&#65533;&#65533;&#65533;uw&#65533;&#65533;&#65533;&#65533;]
&#65533;yP&#65533;&#65533;)&#65533;C@&#65533;C&#65533;v&#65533;i&#65533;&#65533;j&#65533;&#65533;j@r&#65533;/&#65533;&#65533;1&#65533;r&#65533;x &#65533; @t1&#65533;&#65533;K1&#65533;&#65533;&#65533;&#65533;&#65533;&#65533;&#65533;&#65533; &#65533;g&#688;yY&#65533;:Z&#65533;&#65533;)&#65533;&#65533;	&#65533;z&#65533;&#65533;&#65533;&#65533;&#65533;:&#65533;0J&#65533;&#65533;L&#65533;&#65533;9&#65533;pug&#65533;M@&#65533;&#65533;&#65533;P|x&#65533;{	q&#65533;&#65533; &#65533;&#65533;y@&#65533;E@&#65533;t &#65533;Z0C&#65533;=&#65533;v&#65533;&#65533;!&#65533;&#65533;&#65533;&#65533;&#599;&#65533;$&#65533;r&#65533;&#65533;&#65533;7; &#65533;Hd&#65533;&#65533;&B&#65533;&#65533;Z&#65533; &#65533;y&#65533;0&#65533;&#65533; &#65533;&#65533;&#65533;&#65533;`&#65533;&#65533;&#65533;&#65533;&#65533;&#65533;&#65533;Y&#65533;&#65533;&#65533;&#65533;&#65533;&#65533;
&#65533;0&#65533; &#65533;&#65533;&#65533;p&#6203;&#65533;U&#65533;&#65533;&#65533;4m&#65533;&#65533;[&#65533;&#65533;&#65533;
&#65533;x&#65533;&#65533;0	{ &#65533;&#65533;&#65533;&#65533;{&#65533;&#65533;&#65533;>&#65533;&#65533;i&#65533;!{C&#65533;l&#170;vP&#65533;,r))&#65533; &#65533;&#65533;&#65533;C5T&#65533;&#65533;3Q&#65533;|&#65533;&#65533;&#897;&#65533;4&#65533;&#65533;A&#117296;&#65533;P
&#65533;&#65533;&#65533;&#65533;i&#65533; &#65533;&#6725;&#65533;'&#65533;@&#65533;&#65533;k&#65533;}WrU&#65533;@&#65533;&#1042;&#65533;&#65533;
&#65533;`&#65533;@&#65533;&#65533;
JZI@&#65533;&#65533;*&#65533;&#1078;&#65533;p	&#843;&#65533;x &#65533;&#65533;y&#65533;9&#65533;>&#65533;&#65533;EI&#65533;>0&#65533;?p?&#65533;z@&#65533;&#65533;w&#65533;'&#65533;&#65533;V&#65533;&#65533;&#65533;&#65533;R!:&#65533;$&#65533;&#65533;@&#65533;K&#65533;	&#65533;&#65533;V @&#65533;&#65533;&#65533;0&#65533;P&#65533;j&#65533;6&#65533;&#65533;&#65533;&#65533;&#65533;&#65533;&#65533;\
&#65533;&#65533;&#65533;&#65533;	&#65533;J&#65533;&#65533;\&#65533;&#65533;qE,y&#65533;0&#944;k&#65533;&#65533;=&#65533;&#65533;V&#65533;&#65533;d&#65533;5&#1522;7		&#65533;0	?&#65533;&#741;x&#65533;&#65533;yK&#65533;&#1707;~&#65533;&#65533;
Z&#65533;&#1899;&#65533;g&#65533;&#65533;q2@&#65533;v&#65533;#3+,&#65533;&#65533;&#65533;=&#65533;,&#65533;!&#65533;&#65533;8&#65533;&#65533;&#65533;&#65533;-P&#65533;P&#65533;i&#65533;&#65533;&#65533;&#65533;kY&#65533;P&#65533;&#65533;&#65533;&#65533;	&#65533;&#65533;&#356;w&#65533;0Q&#786;&#65533; W&#65533;&#710;&#65533;[&#65533;&#65533;&#65533;&#65533;&#65533;J&#65533;-&#65533;&#65533;&#65533;u&#65533;D&#65533;p&#65533;{&#65533;&#147;0	&#65533;&#65533;&#65533;&#65533;&#65533;&#65533;&#65533;&#65533;:&#65533;zKo{?&#3521;&#65533;z&#65533;DY&#65533;5&#65533;m	&#65533;m &#65533;/&#65533;&#65533;*<&#65533;+7&#65533;A&#65533;&#65533;&#65533;&#835158;&s&#65533;&#65533; z&#65533;p&#65533;&#65533;&#65533;@&#65533;&#65533;&#42038;&#65533;	&#65533;&#65533;&#145936;tYEzq@&#65533;
&#65533;&#65533;P&#65533;&#1275;&#65533;p&#65533;&#65533;&#65533;&#65533;=+&#1339;&#65533;[&#65533;&#65533;W1&#65533;b'&#65533;&#65533;&#65533;&#65533;&#65533;&#65533;&#65533;&#65533;&#65533;&#528; &#65533;&#65533;\F@&#65533;&#65533;|E`&#65533;&#65533;gw7&#65533;&#65533;&#65533;&#65533;&#65533;&#65533;]&#65533;&#65533;&#65533;+&#65533;&#65533;/|&#65533;&#65533;&#10681;&#65533;&#65533;&#65533;&#65533;cq&#65533;Q0&#65533;&#65533;&#65533;`
&#65533;J&#65533;&#65533;Z&#1472;&#65533;&#65533;&#65533;P&#797;&#65533;9&#1192; &#65533;`&#395;&#65533;`
&#65533;&#65533;=&#65533; &#65533;&#1845;&#65533;9&#65533;p&#65533;&#65533;p&#65533;8&#65533;1RC2&#65533;P&#65533; +&#65533;0&#1232;&#65533;&#816;&#65533;&#65533;&#65533;&#65533;@_&#1724;&#65533;E8&#65533;&#65533;&#65533;I}&#65533;&#65533;C&#65533;&#65533;&#65533;&#1888;;&#65533;&#65533;&#65533;`=&#65533;&#65533;f&#65533;&#65533;&#65533;$&#65533;&#1639;&#65533;r&#65533;&#65533;&#65533;I&#65533;%&#65533;W0G &#65533; &#65533;]&#65533;&#65533;M&#65533;&#65533;i&#587;&#65533;&#65533;&#65533;&#65533;
&#65533;[&#65533;
&#65533;&#65533;	&#65533;P&#1592;&#65533;&#65533;&#65533;&#65533;&#7168;&#65533;
&#65533;`&#65533;&#65533;0&#65533;~Lc'&#65533;&#65533;&#65533;&#65533;&#65533;&#65533;&#65533;p&#65533;P&#65533;@&#65533;&#65533;&#65533;&#65533;@	5)&#2685;&#65533;AP&#65533;8&#65533;&#65533;&#637;m&#65533;i&#65533;&#65533;$k&#65533; &#65533;&#65533;Bc{&#1080;&#65533;$&#65533;&#65533;&#65533;&#65533;/&#65533;&#65533;&#65533;&#65533;Z&#65533;&#65533;7Z&#65533;&#65533;&#65533;&#65533;&#65533;P&#65533;&#65533;M&#1893;P&#65533;Px&#65533;`&#65533;WX&#1588;&#65533;U&#65533; &#1925;&#65533;
3&#65533;+9&#65533;&#976;.&#65533;p&#65533;,&#65533;&#65533;L&#65533;&#65533;},&#65533;&#65533;&#65533;&#65533;&#65533;&#65533;&#65533;&#720;&#65533;P&#1299;&#65533;&#65533;{ &#65533;t&#65533;A&#65533;&#65533;8P&#65533;>&#65533;&#65533;&#65533;&#1812;E)W&#65533;&#65533;&#65533;&#65533;/PE&#65533;<&#65533;q PT(&#65533;JlMi&#65533;&#65533;&#65533;&#65533;&#65533; +Z&#1587;,&#1876;&#698;&#65533;I&#65533;&#65533;t&#65533;&#65533;P
&#65533;&#65533;P&#65533; 
&#65533;0
d&#65533;
&#65533;0&#65533;&#65533;P7&#65533;&#65533;&#65533;&#65533;&#65533;&#65533;&&#65533;&#65533;Ch&#65533;H&#65533;9&#65533;
&#65533;&#65533;#_&#65533;&#65533;P&#65533;&#65533;&#65533; 	R&#65533;/&#817;&#65533;\&#65533;?P&#65533;xVSt*h98&#65533;\&#65533;&#65533;&#65533;m&#65533;"&#65533;&#65533;S0[$&#65533;T&#65533;xY"	&#65533;q&#65533;&#65533;`|&#65533;}&#65533;&#65533;&#65533;&#65533;Z
&#65533;U&#65533;V&#1576;p&#65533;R&#65533;
}&#1828;&#65533;k&#65533;&#65533;=&#65533;B&#65533;&#65533;&#65533;&#65533;^&#65533;M&#65533;&#65533;&#65533;&#65533;
&#1844;
&#65533;&#65533;\`P&#65533;&#65533;&#65533;a 	&#65533;&#1655;&#65533;;&#65533;]&#65533;x&#65533;E9*&#65533;S<&#65533;D&#65533;+&#65533;&#65533; 8H6&#65533;$8A&#65533;&#65533;&#65533;!&#65533;~&#65533;&#65533;%&#1409;]`
&#65533;&#65533;&#1726;&#65533;I&#65533;&#65533;X
&#65533;&#65533;&#65533;4&#65533;`
&#65533;]&#65533;&#65533;&#65533;&#65533;&#33548;&#65533;=P&#15698;&#65533;)&#65533;C&#65533;D&#65533;5&#65533;&#65533;
&#65533;&#65533;9&#65533;_&#65533;&#65533;p{&#65533;pv&#65533;Z x&#65533;&#65533;> &#65533;t&#65533;E&#65533;d~#p&#65533;&#65533;l&#65533;&#65533;X&#65533; &#1575;/4{&#65533;&#65533;&#65533;3W&#65533;&#1361;<&#65533;@!i&#65533;P&#65533;>&#65533;&#65533;p&#65533;&#65533;
&#65533;&#65533;Z
&#65533;>&#65533;&#65533;&#65533;&#65533;1z&#65533;5>&#65533;+&#65533;&#65533;@\&#65533;&#65533;B&#65533;x&#65533;&#65533;@&#65533;&#65533;&#65533;<F3&#65533;&#65533;&#1616;9*#&#65533;@&#65533;p
R&#65533;E&#65533;&#65533; >)&#65533;|&#65533;}&#65533;AP&#596;&#65533;v&#65533;*p&&#65533;l&#65533;o&#65533;&#65533; 	&#65533;&#65533; &#1114;&#65533;&#65533;&#65533;&#65533;&#65533;=&#65533;&#65533;&#65533;9s&#65533;ZL&#65533;&#65533;&#65533;?&#65533;&#1918;&#65533;Y&#65533;3&#65533;&#65533;&#65533;&#65533;
ZX&#65533;%&#65533;\e&#65533;&#33798;&#65533;&#65533;&#65533;&#65533;&#65533;&#65533; &#65533;&#65533;4g&#1006;&#65533;&#65533;6M&#65533;*U&#65533;&#65533;&#65533;&#65533;&#65533;&#65533;W&#65533;NqY&#65533;Dl&#65533;&#65533;&#65533;`&#65533;&#65533;8p)&#65533;gO&#65533;>&#65533;h&#65533;&#65533;&#65533;D<h&#65533;AC&#65533;$H&#65533;A8@&#65533;&#65533;&#65533;5&#65533;&#65533;
H&#346;U&#65533;V&#65533;]&#65533;~&#65533;&#65533;  <E&#65533;T&#65533;Z&#65533;f&#65533;&#65533;&#65533;S,&#65533;&#65533;Jy&#65533;&#1321;T2w&#65533;&#65533;&#65533;i&#65533;R&#65533;&#65533;B&#65533;&#1389;\&#65533;pusF&#65533;+W&#290;&#65533;k&#65533;&#65533;&#65533;i&#65533;`=&#65533;#w-&#65533;&#65533;k&#65533;:&#65533;r&#65533;5D&#65533;z95&#65533;&#65533;&#65533;(&#65533;8&#65533;3&#454;&#65533;+#oT&#65533;Q$&#65533;=x&#65533;&#65533;&#65533;&#65533;&#65533;&#65533;r<`&#65533; FO(&#65533;&#65533;&#65533;&#65533;QJ8&#65533;&#65533;+ b&#863;G&#65533;^+&#65533;&#65533;&#65533;&#65533;m-&#65533;xc&#65533;&#65533;u7&#65533;'[&#65533;&#65533;&#65533;&#65533;&#65533;&#65533;&#65533;D&#65533;8>%&#65533;VP&#613;&#65533;S@&#65533;&#65533;@qer&#65533;!Gr&#561;&#1052;t&#65533;A&#65533;&#65533;eTYd&#65533;&#1436;Q&#65533;&#65533;&#65533;&&#65533;iN&#65533;&#65533;#&#65533;h&#4747;<p&#65533;75|&#65533;&#65533;&#65533;G-V&#65533; '&#65533;:&#65533; :&#65533;&#65533;`&#65533;&#65533;&#65533;&#65533;(&#65533;&#65533;*@&#65533;&#65533;S/K-&#65533;<  &#65533;j*&#65533;OL&#65533;.&#65533;<&#65533;&#65533;&#65533;:a3[lA&#65533;P&#65533;&#65533;&#65533;&#65533;@:&#65533;8&#65533;OF!C&#65533;\ieTzQeBn	&&#65533;t&#65533;&#65533;,Cx&#65533;!&#65533;&#65533;`A$_T&#65533;W&#65533;qfi,,&#65533;T&#65533;8&#65533;L&#65533;&#65533;6P&#65533;6&#65533;&#65533;1#&#65533;&#65533;&#65533;-&#65533;H!WT&#32771;&#65533;h&#65533; &#65533;k&#65533;&#65533;&#65533;;&#65533;J&#65533;&#65533;Kg&#65533;&#65533;&#65533;&#65533;/&#1568;Tb&#65533;&#65533;&#804;&#65533;X:&#65533;$\6e)S69C&#65533;M>YW&#65533;[P!&#65533;&#65533;Q&#65533;A&#65533;&#65533;&#65533;{&#39322;&#65533;)'&#65533;k&#65533;!&#65533;U&#65533;&#65533;7&#65533;c
&#65533;UAqUNqE&#65533;/&#65533;h&#65533;L@&#65533;
V=&#65533;`&#65533;&#65533;(&#904;"&#65533;&#32839;DP&#65533;j&#65533;`&#65533;VH2&#65533; H&#65533; &#65533;&#65533;0 h+X&#65533;h&#65533;&#65533;g&#65533;(&#65533;&#65533;&#65533;,Z&#65533;&#65533;&O)N&#65533;`&#65533;&#1654;>&#65533;f&#65533;&#339;p9&#65533;d&#65533;7e&#65533;&#65533;R&#65533;&#65533;&#65533;&#65533;C1#&#65533;PL9&#65533;&#65533;QL&#65533;A&#65533;x#&#65533;A)&#65533;&#65533;Sr&#65533;P&#65533;k&#65533;Y%U&#65533;&#65533;&#65533;&#65533;'&#65533;&#65533;&#65533;>^&#65533;&#65533;B&#65533;8&#65533;!U&#65533;XB	6@&#65533;&#65533;#<8!&#65533;z&#65533;&#65533;"|&#65533;&#65533;&#65533;&#65533;&#65533;&#65533;&#65533;DX!&#65533;pN &#65533;v&#65533;&#65533;&#65533;r&#65533;&#65533;&#65533;f&#65533;)&#65533;&#65533;&#65533;&#65533;(&#65533;&#65533;&#65533;&#65533;&#65533;g&#65533;6 'L&#65533;&#65533;&#65533;&#65533;D&#65533;Zj&#65533;%\M&#65533;w&#65533;mRJ	eRB&#65533;$&#65533;3&#65533;&#65533;&#65533;\ZA&#65533;&#65533;39&#65533;&#65533;&#65533;A_D&#65533;&#65533;&#65533;i&#65533;	&#65533;&#65533;&#65533;.&#65533;&#65533;&#65533;xB&#65533;&#65533;&#65533;&#65533;)|&#65533;&#65533;(X&#65533;1&#65533;`	60&#65533;< &#65533;&#65533;&#65533;&#65533;&#65533;~ `&#65533;n&#65533;BNL,p g8&#65533; &#65533;s &#65533;; &#1100;W&#65533; &#65533;h&#65533;;&#65533;&#65533;5&#65533;1K9&#65533;V L&#65533;u&#65533;&#65533;L&#65533;&#1694;\&#65533;&#65533;	O&#65533;&#65533;&#65533;&#516;`
c
S&#65533;&#65533;m&#65533;&#65533;&#65533;0&#65533;O&#65533;&#65533;`\_&#65533;&#65533;&#65533;Q&#65533;&#65533;&#65533;&#65533;&#807;&#65533;&#1098;V&#65533;&#65533;[(&#65533;&#65533;&#65533;lT &#65533;)&#65533;&#65533;(&#65533;@
&#65533;&#65533;&#65533;X&#65533;h&#65533;&#544;
l&#65533;&#65533;&#65533;&#65533;C0&#65533;!&#65533;&#65533;\&#65533;
&#65533;&#65533;b&#65533;&#65533;&#65533;&#65533;LgX&#65533;p&#65533;&#65533;&#65533;&#65533;M&#65533;R&#65533;|X&#65533;U&#65533;&#65533;=F&#65533;&#65533;y&#65533;4,!&#65533;&#65533;K&#65533;&#65533;&#65533;&#1205;&#65533;xB&#65533;&#65533;&ba&#65533;L|&#65533;&#65533;&#65533;&#65533;.hq&#65533;R&#65533;&#65533;&#65533;\&#65533;0&#65533;9&#353;~&#65533;&#65533;&#65533;Fv&#65533;#&#65533;`!(
.t&#65533;iX&#65533;&#65533;0O$&#65533;&#65533;_&#65533;&#65533;Z&#65533;$&#65533;`&#65533;&0R&#65533;,&#65533;5&#65533;A&#65533;`IT&#65533;"&#65533;<&#65533;;&#65533;% 2&#65533;A&#65533;8&#65533;&#65533;&#65533;&#65533;g>&#65533;&#65533;&#65533;D&#65533;4X&#65533;hP@U&#65533;&#65533;\&#65533;&#65533;+ &#65533;w@T&#65533;&#65533;zO&#65533;&#65533;&#65533;&#65533;&#265;Mp&#65533;&#65533; &#65533;&#65533;2a4dBn&#65533;&#65533;&#65533;Q&#65533;!&#65533;0&#65533;&#65533;&#65533;&#65533;A&#65533;&#65533;&#65533;&#65533;&#65533;+&#65533;?"a|g@&#65533;P&#65533;4&#65533;&#65533;&#65533;(&#65533;N&#65533;&#65533;&#65533;M&#65533;:&#65533;&#65533;|l&#65533;W&#65533;&#65533;DX&#65533;I
X&#65533;?&#65533;&#65533;x3&#65533;c&#65533;&#65533;jP&#65533;D&#1083;c&#65533; 54@&#65533;p&#65533;&&#65533;&#65533;	X@&#65533;0D&#65533;vv+&#65533;&#65533;Z!P1`(&#65533;k&#65533;&#65533;&#65533;&#65533;&#65533;R
p&#65533;&#65533;&#65533;l&&#65533;P&#65533;[|&#65533;ES?&#65533;&#65533;84ay&#65533;&#65533;&#65533;&#65533;8&#65533;Vt2&#65533;&#65533;"N&#65533;*&#65533;&#65533;cHB<&#65533;$&#65533; cTD&#14896;$L&#65533;&#65533;]xC?5p&#65533;"u&#65533;6&#65533;_-&#65533;"&#65533;`2&#65533;&#65533;z&#65533;&#1303;&#65533;&#65533;C &#1787;&#65533;&#65533;#h&#65533;&#65533;*0&#65533;&#65533;P&#65533;E&#65533;&#65533;u&#65533;&#65533;&#1139;&#65533;&#65533;&#65533;&#65533;
&#65533;9&#65533;D~&#65533;&#65533;&#65533;Xd&#65533;&#65533;&#65533;&LA
&#65533;&#65533;aL&#65533;0&#65533; n&#65533;1&#65533;a}&#65533;&#65533;&#65533;&#65533;6&#65533;&#65533;hL#&#408;X &#65533;`&#65533;3l!	iP&#65533;&#65533;)#&#65533;RW&#65533;,x&#65533;&#65533;&#65533;2&#65533;A&#65533;&#1025;&#65533;Z$&#65533;&#65533;&#65533;&#65533;&#65533;"&#65533; &#65533;<&#65533;&#65533;z&#65533;&#65533;J4&#65533;m&#65533;>P&#65533;0&#65533;&#65533;&#65533;J}&#65533;R&#65533;&&#65533;&#65533;&#65533;&#65533;&#1411;&#65533;&#65533;`&#65533;&#1906;&#65533;|f&#65533;S6PT&#65533;b&#65533;&#65533;&#65533;&#65533;E&#65533;&#65533;|K@c&#65533;&#65533;5&#65533;&#65533;&#65533;f&#1540;&#1559;&#425;&#65533;/&#65533;e(&#65533;&#1674;A&#65533;X&#65533;&#65533;j&#65533;[V%&#65533;
[h\&#65533;&#65533;O&#65533;&#65533;[&#65533;&#65533;&#65533;)&#65533;o	&#65533;&#65533;(3&#65533;&#65533;&#65533;&#65533; &#65533;U&#65533;5<tvP&#65533;a&#65533;&#65533;&#65533;X@I &#65533;&#65533;OvAT@&#65533;&#65533;MY&#65533;2&#65533;*&#65533;&#65533;&#65533;&#65533; &#65533;&#65533;&#65533;=QSXPC&#65533;&#65533;8m&#65533;-&#65533;.6E&#65533;l&#65533;&#65533;m)6aiR&#65533;&#65533;&F&#65533;&#65533;&#41414;&#65533;&#65533;&#65533;&#65533;{&#65533;&#65533;&#65533;A&#65533;a&#65533;F56&#65533;-&#65533;	o&#65533;&#65533;&#1666;|&#65533;ep&#65533;>]&#65533;&#65533;`
V&#65533;&#65533;<&#65533;&#65533;&#65533;&#65533;&#65533;&#65533;&#65533;|&#65533;W&#65533;&#65533;Dm&#65533;&#65533;&#65533;!&#65533;&#65533;&#65533;u&#65533;Xy+y[(-JQzX&#65533;p&#65533;,H&#65533;&#65533;&#65533;\&#65533;4&#65533;&#65533;`b&#65533;)p&#65533;`l&#65533;-h&#65533;K-&#1428;Mx&#65533;&#65533;m&#65533;&#65533;&#65533;&#65533;&#65533;>4&#65533;&#65533;&#65533;&#65533;&#65533;J&#65533;4&#65533;&#65533;~&#65533;&#65533;&#65533;&#65533;&#65533;&#65533;c$&#65533;H&#65533;&#65533;<&#65533;&#65533;4Pa&#65533;G&#536;&#65533;a&#65533;0lA -&#65533;&#65533;&#65533;&#65533;DxA
5(Rn2Qbg&#65533;T(&#65533;~&#65533;e&#65533;&#65533;9&#65533;( p,&#65533;&#65533;&#65533;K&#65533;&#1379;&#65533;&#65533; R&#65533;g9&#65533;z&#1463;T&#65533;&#65533;\&#65533;&#65533;|>K P&#65533;[&#1595;-&#65533;B&#65533;}&#65533;>6H&#65533;&#65533;{&#65533;&#65533;t&&#1447;i3&#65533;&#65533;&#65533; &#65533;&#65533;>&#65533;&#65533;U\&#65533;o&#65533;&#65533;&#65533;&#65533;&#65533;"&#65533;A&#65533; &#65533;&#65533;&#566;Npc-&#65533;&#65533;&&#65533;9&#65533;&#65533;S&#65533;&#65533;'X&#65533;&#65533;J&#65533;&#65533; &#65533;&#65533;6P&#65533;&#65533;&#65533;W	JB&#65533;&#65533;&#65533;&#65533;&#65533;a&#65533;&#65533;oc&#65533;x&#65533;&#65533;;)b&#65533;&#65533;>-!&#65533;>&#65533;
/Y&#65533;{
^ C&#65533;&#65533;&#65533;&#65533;5i;&#65533;&#65533;>&#65533;
&#65533;O(3&#516;j&#65533;o&#65533;R&#65533;O&#65533;*_@&#65533;&#65533;1R#* &#65533;&#65533;+&#65533;	&#65533;C&#65533;0h&#65533;&#65533;}2x&#65533;)&#65533;'&#65533;+&#65533;&#65533;P &#65533;&#65533;z&#65533;"&#65533;&#65533;&#65533;&#65533;&#65533;&#65533;q&#65533;&#65533;&#65533;&#65533;&#65533;+5&#65533;&#65533;!&#65533;&#65533;&#65533;&#65533;)&#65533;&#65533;oC&#65533;x &#65533;&#65533;>&#65533;&#65533;&#65533;+&#65533;,A&#65533;&#65533;+&#65533;4y&#65533;{&#65533;&#65533;&#65533;&#65533;&#65533;&#65533;5&#65533;&#65533;x&#65533;&#65533;43&#65533;33&#65533;.&#65533;&#65533;&#65533;&#65533;&#65533;[&#65533;3*&#65533;^&#65533;_&#65533;R&#65533;&#65533;&#65533;AH&#65533;yZ&#65533;\K&#65533;.x&#65533;{&#65533;&#65533;^&#65533;)&#65533;&#65533;&#1600;)H&#65533;&#65533;_4&#65533;&#65533;&#65533;)&#65533; p&#65533;G&#65533;&#65533;g/&#65533;&#65533;6&#65533;=&#65533;(&#65533;@&#65533;&#65533;y&#65533;m&#65533;&#65533;9&#65533;&#65533;oS &#65533;r&#65533;B&#1298;<&#65533;Dd0&#65533;@ *0^&#1046;2&#65533;>O &#65533;Y&#65533;&#65533;R&#65533;o&#65533;s&#65533;&#65533;A1&#65533;-&#65533;r14&#65533;3&#65533;4A8&#65533;[&#65533;&#65533;R&#65533;_&#65533;&#65533;^&#65533;&#65533;OD5P;&#65533;;*&#65533;&#65533;&#1730;[&#65533;&#65533;^p&#65533;2p&#65533;&#65533;i8&#65533;&#65533;&#65533;&#65533;J&#65533;&#977;U&#32902;)&#65533;&#65533;&#65533;&#65533;&#65533;(p&#65533;)0&#65533;&#65533;	&#1033;X&#65533;#&#65533;(&#65533;&#65533;&#65533;&#65533;&#65533;&#65533;&#65533;&#65533;&#65533;2 &#65533;&#65533;&#65533;"&#65533;#| &#65533;=Vb&#65533;,YA?K&#65533;&#65533;&#65533;2&#65533;+&#65533;&#65533;&#65533;&#65533;&#1541;X&#65533;&#65533;d&#519;y&#65533;&#65533;{&#65533;&#65533;&#65533;N(Z&#65533;848&#65533;L&#65533;&#65533;-T&#65533;yA&#65533;lS&#65533;&#767;TS 0&#65533;HP&#65533;7P&#65533;V8&#65533;B&#65533;&#65533;Wx&#65533;yz&#65533;%p&#65533;>&#65533;&#65533;)@&#65533;>&#1575;&#65533;%&#65533;+(&#65533;"&#65533;&#65533;&#65533;&#65533;CH&#65533;'(&#65533;&#65533;"&#597;$&#65533;&#65533;&#65533;&#65533; xS*J&#65533; &#65533;&#65533;&#65533;&#65533;&#65533;&#65533;&#65533;&#883;&#65533;?|:<G&#65533;&#65533;&#65533;&#65533;P&#302;+&#65533;LZ&#65533;AwP&#65533;&#65533;&#65533;&#1335;R&#65533;\@&#65533;y&#1543;yH:iKK&#65533;\&#65533;&#65533;[&#65533;&#65533;3 &#65533;0jR&#65533;^&#65533;0&#288;&#65533;&#65533;d&#65533;&#65533;:&#65533;&#65533;&#65533;(&#65533;&&#65533;pPix&#65533;2@&#65533;'x>
&#65533;%&#65533;&#65533;&#65533;&#65533;:&#65533;0(g&#65533;h&#65533;&#65533;&#65533;	&#65533;	&#65533;iMx&&#605;c&#65533; &#65533;&#65533;&#65533;&#65533;G7&#65533;,r\&#65533;9&#65533;,6[7&#65533;*N&#65533; &#65533;&#65533;#&#65533;u;&#65533;PS&#65533;]x&#65533;yp&#65533;d@&#65533;&#65533;]&#65533;Y@[0&#65533;y&#65533;~@PP&#65533;,&#65533;A^X&#65533;&#65533;1&#65533;\&#65533;&#65533;n&#65533;n8&#65533;s&#65533;:rO&#65533;LO\&#65533;#^&#65533;&#65533;h&#65533;&#65533;\8&#65533;&#65533;/&#65533;W&#65533;&#65533;&#1602;'&#65533;5&#65533;ZX&#65533;/h&#65533;2@&#65533;X&#65533;\!&#65533;g&#65533;I&#65533;&#65533;%p&#65533;&#65533;<&#65533; &#65533;&#65533; &#65533;H&#65533;iTp &#65533;!b&#65533; &#65533;/u&#65533;q$Grd:&#65533;&#226;X&#65533;&#65533;&#1135;pG&#65533;&#65533;&#65533;&#65533;x
$&#65533;7pp&#65533;u&#65533;] &#65533;"&#65533;7S&#65533;&#65533;N\ &#65533;&#65533;Ex&#65533;Qh&#65533;V&#517;b&#65533;&#65533;^pB9Tx&#65533;*&#325;\ &#65533;V&#65533;b&#65533;i&#65533;r&#65533;ih&#65533;>&#65533;&#65533;?&#65533;&#65533;"&#65533;&#65533;&#65533;L0&#65533;0&#65533;$&#65533;&#65533;&#65533;q&#65533;5&#65533;(&#65533;?&#65533;&#65533;+&#65533;x(XT&#65533;&#65533;(H&#65533;&#65533;&#65533;&#65533;L &#65533;&#178;&#65533;&#65533;"!h&#65533;  &#65533;&#65533;a&#65533;&#65533;XO P&#65533;!&#770;:&#65533;&#250;D<&#65533;&#65533;wSA&#65533;C&#65533;&&#65533;+Y&#65533;&#65533;d&#65533;7]&#65533;&#65533;&#65533;&#65533;&#65533;c&#65533;y`n&#65533;]&#65533;1qOW0&#65533;n8N&#65533;&#65533;V8&#65533;Wx&#65533;Qp&#65533;\&#65533;b&#65533;&#65533;&#65533;&#773;g]:&#65533;&#65533;\x&#65533;D&#65533;&#65533;0a&#65533;i&#65533;h<&#65533;&#65533;r@g&#65533;?&#65533;F) /&#65533;&#65533;V&#65533;&#65533;E &#65533;M( &#65533;&#65533;i!`PT&#65533;&#65533;&#65533;&#65533;&#65533;&#65533;&#513;&#65533;&#65533;q3&#65533;&#65533;0&#65533;O}J&#65533;2G&#65533;+S&#65533;X&#65533;x&#65533;U&#65533;X&#65533;&#65533;dxw&#65533;eXd&#65533;&#65533;&#65533;&#65533;"-9&#65533;]&#65533;&#336;&#65533;&#65533;"&#65533;bH&#65533;p@j&#65533;t&#65533;&#65533;"g&#65533;&#65533;j&#65533;N&#65533;\&#65533;&#65533;&#65533;S&#65533;	&#65533;B(&#65533;@&#65533;0&#1582;/H&#65533;7p*&#65533;&#65533;#&#65533;&#65533;/ r&#65533;&#65533;&#65533;L&#65533;&#65533;p&#65533;p.&#65533;&#65533;&#65533;S!&#1153;&#65533;~&#65533;&#65533;I&#65533;&#65533;[5&#1026;&#370;&#65533;&#65533;&#65533;&#65533;&#65533;Ur3&#65533; `\&#65533; &#65533;=);C&#65533;?$>&#65533;&#65533;&#1837;&#1594;!&#691; &#65533;+&#1690;uPox&#65533;_&#65533;py&#65533;&#65533;T&#65533;v&#65533;T&#65533;&#65533;6&#65533;v&#65533;&#65533;r&#65533;&#65533;tHg&#65533;xpX&#65533;&#65533;y&#519;Ai&#65533;&#65533;h&#65533;&#65533;n&#65533;W&#65533;Q8&#65533;2&#65533;Xp&#65533;A&#65533;<&#65533;&#65533;&#65533;&#65533;Z&#65533;&#65533;&#65533;..&#65533;&#65533;#&#65533; j&#65533;&#65533;XP)`CuM&#65533;&#65533;+&#65533;5&#65533;&#65533;&#65533;&#65533;* &#65533;&#65533;&#65533;6&#65533;+&#65533;&#65533;&#65533;C&#1078;(`&#65533;`&#1800;]&#65533;
N&#65533;k&#65533;&#65533;k&#65533;&#65533;&#65533;Xx&#65533;&#65533; &#65533;&#65533;A&#65533;&#65533;Z&#65533;&#65533;`&#65533;&#65533;7Y&#1541;_P&#65533;3d(Ph^0#_&#1542;v&#65533;}e}&#65533;}&#65533;~&#65533;Epx&#1031;%ue~h&#65533;l&#65533;&#65533;&#65533;^P&#65533;*P&#65533;&#65533;VxW&#65533;&#65533;-&#65533;ZD &#65533;&#65533;$p&#65533;C&#65533;&#65533;&#65533;B?8x)X)&#65533;&#65533;?p&#65533;%&#65533;&#65533;&#65533; (&#65533;&#65533;?`@&#65533;@&#65533;&#65533;Q&#65533;&#65533;&#65533;_&#65533;;&#65533;oT&#65533;&#458; &#65533;&#65533;&#65533;8 z &#65533;h&#65533;s| &#65533;&#65533;A&#394;L&#65533;&#65533;q0&#65533;eF&#65533;la&#65533;Y&#65533;d]H}&#65533;uq&#65533;s0b&#65533;m&#65533;h8&#65533;|&#1543;R~&#65533;R&#65533;&#65533;7{&#65533;yh&#65533;r&#65533;y@&#65533;&#65533;&#65533;o&#65533;g&#65533;".&#65533;^p&#65533;i&#65533;jhSX&#65533;_&#65533;eU&#65533;D&#65533;U&#65533; &#1232;&#65533;&#65533;+&#65533;UP&#65533;i&#65533;&#65533;)H&#65533;6&#65533;j6,&#65533;&#65533;&#65533;&#65533;&#1820;(&#65533;) &#65533;q&#65533;&#65533; b&#65533; =`&#65533;&#65533;e\&#704;&#65533;&#65533;&#65533;pd&#65533;g&#65533;P&#65533;&#65533;&#65533;@+ * &#65533;%-`&#65533;&#65533;e&#65533;&#65533;]&#65533;o&#65533;&#65533;&#65533;4n&#65533;p0&#65533;v&#65533;p&#65533;&#65533;}p&#65533;&#65533;h}&#65533;&#65533;&#65533;p&#65533;E&#65533;s&#517;`&#1542;h&#65533;&#65533;O&#65533;p(&#65533;&#65533;h ^i&#65533;a&#65533;6&#65533;7&#65533;&#65533;W&#65533;U&#65533;g&#1025;&#65533; UxL&#65533;pg&#65533;?&#65533;&#65533;&#65533;f&#916;&#65533;0&#65533;&#65533;:&#65533;>x,&#65533;4^J&#65533;&#65533;&#65533;(&#65533;&&#65533;W&#65533;p&#1580;&#65533;&#65533;` p  &#65533;&#65533;c&#65533;&#65533;g9;&#65533;&#65533;DAUe&#65533;&#829;J&#65533;\&#65533;~&#65533;H&#65533;Q&#65533;&#65533;cj] &#65533;&#65533;&#65533;b&#65533;U[(&#65533;X(&#65533;w9Q&#65533;l|&#65533;Q&#65533;&#65533;&#391;} &#65533;}&#65533;{&#65533;VXL:&#65533;^@&#65533;i &#65533;`&#65533;T&#65533;{&#65533;&#65533;&#65533;d&#65533;5g&#65533;LU &#65533;xL>&#65533;&#65533;:X?X&#65533;p&#65533;&#65533;t&#130;&#65533;&#65533;/X(&#65533;&#65533;&#65533;&#1026;:&#65533;;HG&#65533;&#65533;,(c-&#65533;&#65533;&#65533;/&#65533;h!&#65533;&#65533;&#65533;&#65533;Z&#65533;&#65533;&#65533; p 
&#65533; &#65533;&&#65533;z&#65533;&#65533;>7&#65533;&#65533;C&#65533;&#65533;&#65533;Qt+&#65533;v&#65533;&#65533;&#65533;&#65533;&#65533;)0p`&#65533;&#65533;&#65533;7&#65533;dH&#65533;b&#65533;&#65533;N&#65533;)&#65533;&#65533;n&#65533;aQ&#65533;&#65533;&#65533;&#65533;&#65533;&#65533;h}P&#65533;`&#65533;&#65533;&#65533;&#773;*&#837;m@&#65533;&#65533;&#65533;m&#65533;&#65533;V&#65533;&#65533;Su
&#65533;>&#540;\&#65533;#0&#65533;>&#65533;b&#65533;&#65533;g@&#65533;"&#65533;U&#65533;ap&#65533;av&#65533;0!A&#65533;&#49986;5 &#65533;&#65533;@&#65533;&#65533;&#65533;&#65533;;`"&#65533;&#65533;&#961;&#65533;-P_&#65533;&#65533; &#65533;v&#65533;&#65533; x&#65533;&#65533;&#65533;&#65533;n&#65533;f&#65533;&#65533;&#65533;&#65533;&#65533;>&#65533;R&#65533;1o&#65533;&#65533;_X&#65533;{{&#65533;Z&#65533;p&#65533;&#65533;I&#1925;&#65533;@&#65533;m(&#65533;q&#65533;{&#65533;&#65533;{ &#65533;%-e}&#65533;&#65533;v&#65533;0&#65533;sHR&#65533;&#65533;bx&#1000;&#65533;&#65533;p&#65533;^&#65533;G&#65533;&#65533;%&#65533;7&#65533;I&#65533;&#65533;Q@)&#65533;&#65533;(&#65533;S$^&#65533;)xU&#65533;&#65533;d&#65533;)&#65533;&#65533;&#65533;L&#65533; + x0 &#65533;DH&#65533;&#65533;&#65533;uX&#65533;(-&#1026;&#1537;&#65533;&#65533;r5&#65533;&#65533;&#65533;_&#65533;i  `U&#65533;&#65533;cWvf&#65533;&#65533;&#65533;&#65533;-&#65533;&#65533;!b`&#65533;fG&#65533;&#65533;
&#65533;&#65533;X&#65533;+&#65533;^x&#65533;d&#65533;G] p&#65533;8A7&#65533;&#65533;b&#65533;n &#65533;Z&#65533;&#542;wrp&#65533; &#65533;{&#519;&#65533; &#65533;S&#65533;M&#65533;&#65533;DGtdXO::5W&#65533;2&#65533;&#65533;@D(&#65533;&#65533;&#65533;&#65533;5&#65533;y*@X`&#65533;' &#65533;&#65533;&#65533;&#65533;&#65533;hTH(,`y0&#65533;&#65533;&#65533;*&#65533;&#65533;&#65533;`&#65533;p&#65533;&#65533;&#65533;*&#65533;j&#65533;_&#65533;2&#65533;&#65533;&#65533;o|&#65533;<&#65533;0kf&#65533;@&#65533;&#65533;C&#65533;;&#65533;./>0/A?&#202;v3	&#65533;&#65533;z&#1202;7Y&#65533;&#65533;#&#65533;`8&#1606;]P&#65533;&#65533;&#65533;s&#65533;o}8&#65533;bh@&#65533;\ CP-f&#65533;m&#65533;w&#65533;&#65533;@AB:*S&#65533;2XS?x.@&#65533;2&#65533;0&#65533;&#65533;&#65533;&#65533;&#65533;+&#65533;&#65533;&#65533;W&#65533; `&#1452;&#65533;&#65533;B&#65533;0&#65533;&#65533;&#65533;f	D&#65533;(Q%&#65533;9&#65533;T&#65533;&#65533;&#270;2@&#65533;&#65533;!&#65533;8&#65533;&#65533;&#65533;&#65533;&#65533;"D&#65533;0`&#24668;:&#65533;dp&#65533; @&#65533;&#65533;?&#65533;H&#65533;2m&#65533;&#65533;)&#1320;R&#65533;%&#65533;&#65533;U7&#65533;&#65533;&#65533;&#65533;&#65533;5&#65533;&#1519;Z&#65533;l&#370;&#65533;&#65533;&#65533;&#65533;&#65533;v&#1122;&#65533;&#65533;[&#65533;\&#65533;&#65533;&#65533;;7&#65533;&#65533;)d&#65533;&#65533;%
TC&#374;&#65533;&#65533;&#65533;&#1389;^&#65533;&#65533;&#65533;b&#65533;&#65533;&#1517;Qw&#65533;"&#65533;fP&#65533;@e&#65533;P&#65533;&#165;&#65533;7TX&#65533;8&#65533;&#65533;"Q/4l@&#65533;!&#343;'.&#65533;x&#65533;&#65533;&#65533;
&#65533;.0`&#65533; &#401;:`(&#65533; #&#65533;$V&#65533;&#65533;!bg&#65533;x c&#65533;&#65533;&#65533;&#65533;&#65533;=&&#65533;&#1564;&#65533; &#65533;&#65533;
0 J i&#65533;&#65533;B&#65533;N&#65533;o&#65533;>&#1323;G&#65533;&#65533;1&#65533;u0&#65533;&#65533;L-&#65533;&#65533;b&#65533;.&#65533;&#65533;&#65533;I'&#65533;&#65533;b&#65533;)&#65533;@&&#65533;-&#65533;#&#65533;(&#65533;&#65533;"`&#65533;&#65533;&#65533;
*&#65533;&#65533;c*q%&#65533;&#65533;b&#65533;&#65533;&#65533;K+&#65533;&#65533;&#65533;K+&#65533;h&&#65533; ~l&#65533;D&#65533;T&#65533;F`&#65533;&#65533;i,&#65533;.&#65533;&#65533;&#65533;'&#65533;0V &#65533;&#65533;&#65533;&#65533;1\&#65533;&#65533;l$R<d&#65533;&#65533;$&#65533;&#65533;C
qp&#65533;5&#65533;0Bt1&#65533;&#65533;A$&#65533; AKtzL@&#65533;&#65533;L:&#65533;w^N&#65533;U&#65533;Q&#65533;&#65533;w(&#65533;Q% R&#65533;&#65533;V&#65533;&#65533;2&#65533;-&#65533;&#65533;&#65533;&#65533;,&#65533;&#65533;BJ)&#65533;tR
-&#65533;|&#65533;I(&#65533;&#65533;&#65533;M+q&#65533;AqVL1&#65533;x&#65533;M(&#65533;&#65533;&#65533;J1,&#65533;&#65533;*0&#65533;&#65533;K+&#65533;&#65533;&#65533;K&#65533;
(eP1Hl&#65533;HBn&#65533;&#65533;&lp&#65533;"&#65533;F"|&#65533;&#65533;&#65533;"|`&#65533;
X&#65533;&#65533;X&#65533;&#65533;&#65533;&#65533;u&#65533;&#65533;B&#65533;&#65533;&#65533;&#65533;&#65533;o	p&#65533;&#65533;&#65533;#&#65533;&#65533;&#65533;&#65533;&#65533;&#65533;s&#65533;&#65533;&#65533;x&#5223;&#65533;L&#65533;y^{&#65533;V5&#65533;{&#65533;%z1&#65533;cE&#65533;{&#65533;&#65533;X&#65533;U-&#65533;&#65533;RL2d&#65533;&#65533; )&#65533;|&#65533;&#39460;r&#65533;M(d&#65533;&#65533;r&#65533;
*q&#65533;,&#65533;(&#65533;&#65533;bJ+&#65533;&#65533;&#65533;!(&#65533;H&#65533;e&#65533;
&#65533;&#65533;fdL&#65533;&#65533;\&#65533;&#65533;&#65533;	'&#65533;&#65533;&#65533;Oh&#65533;_&#65533;&#65533;&#65533; &#65533;&#533;x&#65533;&#65533;*t 9&#65533;&#65533;E+dQGQ&#65533;&#65533;&#65533;
3&#65533;@	 &#65533;&#65533;&#65533;&#65533;3&#65533;&#65533;A&#65533;&#65533;-&#1140;&#65533;L6=&#65533;gN&#65533;w&#65533;PDq&#65533;&#65533;|&#65533;b<zTB1&#65533;&#65533;
&#65533;&#65533;&#65533;(&#65533;&#65533;b&#65533;U&#65533;7&#65533;v&#65533;)'&#65533;~&#65533;&#65533;&#65533;&#65533;Q&#65533;-&#65533;&#65533;a&#65533;)&#65533;lG'&#65533;&#65533;Z&#65533;e&#65533;&#65533;&#65533; &#65533;&#65533;)&#65533;&#65533;2&#65533; &#65533;R&#65533; o\6H ]&#65533;&#65533;&#65533;i&#65533;Qq&#65533;	/(&#65533;&#65533;&#65533;n,&#65533;&#65533;7&#65533;Fu&#65533;&#65533;&#65533;&#65533;&#65533;&#65533;&#65533;,`A/&#65533;&#65533;C&#65533;P&#65533;T&#65533;&#65533;[&#65533;8&#65533;!&#65533;#h&#65533;&#65533;&#65533;&#65533;0&#65533;&#65533;)&#65533;&#65533;n2&#65533;&#65533;&#65533;&#65533;(&#65533;&#65533;R&#65533;B&#65533;:&#65533;=s!P&#65533;&#65533;&#65533;&#65533;? K-tQ&#65533;X&#65533;&#528;&#65533;:&#65533;&#65533;Mq&#65533;&#65533;&#65533;)J!Z&#65533;bf&#65533;C(>&#1097;OBd&#303;F&#65533;&#65533;V&#65533;&#65533;&#65533;/r&#65533;&#65533;A&#1064;f4#(&#65533;&#65533;&#65533;%&#65533;&#65533;3eCX&#65533;e]&#65533;5x&#65533;&#65533;$&#65533;`
`&#65533;D &#65533;l`
`&#65533;&#65533;/&#65533;&#65533;@" A&#65533; 	-d&#65533;&#65533;;`&#65533;
j&#65533;&#65533;\!L&#65533;&#65533;B&#65533;&#65533;&#65533;&#65533;$&#65533;I&#65533;&#65533;&#65533;=&#65533;&#65533;r!|&#65533;+;W&#65533;n>,&#65533;eR&#65533;q&#65533;&#65533;X &#65533;&#65533;F&#65533;px&#65533;&#65533;&#356;JV
O&#65533;&#65533;&#65533;&#1028;5&#65533;	3&#65533;&#65533;&#65533;@&#65533;5?a1&#65533;&#65533;g&#65533;&#65533;&&#65533;&#1084;O&#65533;&#65533;%&#65533;&#65533;(&#65533;P&#65533;J&#65533;&#65533;&#65533;X&#65533;@@&#65533;S&#65533;&#1142;&#65533;E* &#65533;&#65533;&#65533;&#65533;40<!48&#65533;	`&#65533;$&#65533;@^ &#65533;&#65533;&#65533;7&#65533;OQ&#65533;H&#65533;&#1027;0&#65533;&#65533;&#65533;Bt&#65533;&#65533;*l&#65533;3&#65533;P&#65533;@&#65533;&#65533;t&#65533;&#65533;R&#65533;&#65533;&#65533;D&#65533;@	)f&#65533;B&#65533;&#65533;,&#65533;a&#65533;|I&#65533;&#65533;&#65533;&#65533;d&#65533;0&#65533;,&#65533;2Z&#65533;&#65533;&#65533;&#65533;&#65533;&#65533;&#65533;	Nd&#65533;&#65533;0*B&#65533;DZ&#65533;&#65533;d&#65533;?&#65533;x&#65533;&#65533;&#65533;aUc8&#65533;(&#65533;&#1099;A&#65533;a&#65533;E.&#65533;&#65533;A&#65533;&#65533;]&#65533;B&#65533;X?&#65533;b&#65533;&#65533;&#65533;&#65533;&#65533;7&#65533;&#65533;f&#65533;&#65533;&#65533;6&#65533;&#65533;&#65533;1SHo2&#65533;0X&#65533;6@&#65533;&#65533;P&#65533;J&#65533;@&#65533;&#65533;&#65533;
rP-\&#65533;&#65533;=&#65533;&#65533;@&#65533;&#256;&#65533; &#65533;&#65533;ZZ<&#65533;&#65533;yZe&#65533;F&#151;t&#65533;c&#65533;&#65533;OWhB]&#65533;N&#65533; &#65533;&#65533;[$C&#65533;&#65533;J,t&#65533;R,&#65533;*E'&#65533;&#65533;&#65533;M&#65533;a&#65533;&#65533;P(&#65533;&#65533;&#65533;mn&#137;&#65533;<&#65533;&#65533;3&#65533;&#65533;e&#65533;&#65533;/|3&#65533;a1E&#65533;&#65533;&#65533;2p/&#65533;&#65533;8D&#65533;&#65533;?&#65533;&#65533;~H&#65533;&#65533;w&#65533;Db~&#65533;&#149;D&#65533;&#65533;'` &#65533;&#65533;&#65533;&#65533;&#65533;&#65533;&#65533;d&#65533;5&#65533;&#65533;&#65533;&#65533;&#65533;:xA<P&#65533;:&#65533;&#65533;&#65533;&#65533;`<&#65533;&#65533;Z&#65533;&#65533;&#65533;&#65533;&#65533;&#65533;&#65533;&#65533;&#65533;&#65533;&#1284;a:&#65533;M&#65533;B&#65533;&#65533;&#935;&#65533;&#65533;&#65533;X|&#65533;B&#65533;&#65533;&#65533; (&#65533;(d&#65533;e&#770;&#65533;b&#65533;E)z9&#65533;b&#65533;&#65533;8&#65533;4&#763;	S&#65533;"&#65533;3&#65533;&#65533;R&#65533;&#65533;&#65533;@&#65533;z&#960;
Px&#65533;&#65533;&#65533;&#65533;&#65533;&#65533;V&#65533;m&#65533;
e&#65533;+r!&#65533;'Ha3&#65533;&#65533;&#65533;h&#65533;&#65533;&#65533;'lM0XB&#1640;&#65533;l &#65533;&#65533;p&#65533;&#65533;&#65533;&#65533;@!#`&#65533;C2Z&#65533;W"&#1025;&#65533;X&#65533;&#65533;&#65533;$&#65533;&#65533;HH0X&#65533;&#65533;N&#65533;&#65533;&#65533;+&&#65533;&#65533;Vb&#65533;K&#65533;&#65533;&#65533;<:&#65533;-&#65533;P&#65533;Y@L!&#23440;&#65533;+a)E)va&#65533;Mx&#65533;@&#65533;G
&#65533;&#65533;d@&#65533;X&#65533;0&#65533;1&#65533;a&#65533;&#65533;&#65533;&#400;&#65533;1&#65533;&#65533;&#65533;c&#65533;BQW&#65533;!	a &#65533; k&#65533;y-&#65533;BBY&#65533;k&#65533; |x&#65533; &#65533; &#65533;4&#65533;&#65533;&#65533;&#7877;z&#65533;Z &#65533;>@&#65533;|&#65533; &#65533;l00&#65533;&#65533;$&#65533;AL&#65533;&#65533;<5a%&#448;&#65533;&#65533;h,&#65533;&#190;9S$&#65533;&#65533;,&#65533;
&#65533;&#65533;&#65533;,fA&#65533;X&#65533;&#65533;&#65533;&#65533;v,&#65533;&#65533;	9l&#65533;&#65533;&#65533;nx&#65533;&#65533;u7&#65533;&#65533;&#1407;&#65533;Ms&#65533;&#65533;&#65533;c&#65533;B}&#65533;&#65533;_$&#65533;[&#65533;B&#65533;&#65533;`P&#65533;&#65533;&#65533;&#65533;&#65533;c&#65533;/&#65533;&#65533;5&&#65533;&#65533;p&#65533;&#65533;Y&#65533;&#65533;d9 &#65533;@o#P&#65533;E&#65533;&#65533;&#65533;&#65533;&#65533;9&#65533;B&#65533;4&#65533;V>XukG`&#65533;&#65533; &#65533;&#65533;&#65533;Y&#65533;&#65533;V&#644; &#65533;?&#65533;&#65533;f*:%&#65533;&#65533;&#65533;%&#991;eY &#65533;&#65533;&#65533;8&#65533;&#65533;&#65533;&#65533;&#65533;&#65533;C4CywRx&#65533;eU&#65533;&&#256;&#65533;4&#65533;;	m&#65533;&#65533;&#1471;&#65533;&#65533;&#65533;&#65533;[&#65533;&#65533;M&#65533;|&#65533;=&#65533;&#65533;- &#65533;Q&#65533;.La`HA[3, &#65533;u&#1026;VP&#65533;d&#65533;V&#514;&#65533;V &#65533;`!&#65533;&#65533;&#65533;&#65533;@&#65533;@&#265;&#65533;i&#65533; I&#65533;@&#65533;r&#65533;&#669;R&#65533;&#65533;&#65533;V&#65533;,&#65533;M< &#65533;\&#949;^&#65533;	&#65533;Q O&#65533; (&#65533;&#65533;&#65533;q&#65533;&#65533;/2&#65533;&#65533;-`&#65533;&#65533;m&#65533;'&#65533;BWi&#65533;X&#65533;&#65533;x}7&#65533;&#65533;&#65533;$a4&#65533;~&#65533;&#65533;&#65533;O&#65533;&#65533;&#65533;&#65533;&#65533;m&#65533;&#65533;&#65533;	&#65533;&#65533;t&#65533;l&#65533;&#65533;l@&#65533;&#65533;B&#65533;F&#65533; &#65533;b&#65533;&#65533;&#65533;F&#1280;B&#65533;&#65533;
`&#65533;#&#65533;T A<D#&#65533;T&#65533;@	&#65533; D&#65533;&#1578;&#65533;&#65533;r&#65533;<@KiMX`&#781;G&#65533;&#65533;&#65533;&#65533;&#65533;8&#65533;&#65533;&#65533;y&#65533;&#65533;&#65533;&#65533;U&#65533;&#65533;&#65533;B)&#65533;L&#65533;&#356;&#65533;P1$&#65533;.&#65533;.d&#65533;A&#65533;X&#65533;&#65533;&#65533;}&#1449;&#65533;&#65533;&#1868;&#65533;J4&#65533;&#65533;5nA&#65533;&&#65533;&#65533;&#65533;li&#65533;&#65533;&#65533;&#65533;,&#65533;&#65533;)&#65533;&#65533;i &#65533;&#65533;&#65533;&#65533; &#65533;&#65533;&#65533;&#65533;&#65533;&#65533;&#65533;t&#65533;
d@&#65533; 	D&#65533;&#65533;X&#65533;
hD&#1864;H)&#65533;&#65533;&#65533; ~&#65533;&#65533;!&#65533;&#65533;xX &#65533;&#65533;\&#65533;"&#65533;&#65533;pL:&#65533;&#65533;&#65533;R&#65533;&#65533; &#65533;&#166;&#65533;W&#65533;E1&#65533;&#65533;<&#65533;&#65533;7&#65533;&#65533;6&#65533;&#65533;&#65533;pz&#65533;&#65533;&#65533;W}&#65533;X&#65533;A&#65533;&#65533;,&#65533;&#65533;9,6A*&#65533;(&#65533;&#65533;<4&#65533;&#65533;&#65533;@&#65533;,&#65533;&#65533;&#65533;	&#65533;&#65533;t&#65533;&#65533;h&#65533;&#65533;&#65533;&#65533;q&#65533;@&#65533;&#65533;LA&#65533;&#65533;&#65533;&#65533;q&#65533;@" &#65533;&#65533;&#65533;u&#65533;&#65533;@j&#65533;&#65533;&#896; 
 k&#65533;@<&#65533;O&#65533;	
b&#65533;#&#65533;`&#65533;N&#65533;#2&#65533;>&#65533;RO@ $@&#65533;B&#65533;&#65533;8&#65533;C2&#65533;EA&&#65533;;&#65533;&#65533;:&#65533;C&#65533;l&#65533;7|.T&#65533;&#65533;z&#65533;B&#65533;|&#65533;Wm,&#65533;&#65533;&#65533;A&a&#65533;$i&#65533;$&#65533;@J&#65533;
&#65533;&#65533;&#65533;&#65533;&#65533;&#65533; &#65533;&#65533;%&#65533;` kd&#65533;d@&#65533;L&#65533;&#65533; &#65533; &#65533;&#65533;&#65533;8&#65533;#DB&#65533;&#65533;&#65533;&#65533;GPH`hD9&#65533;&#65533;&#65533;&#65533;0&#65533;@K8&#65533;"&#65533;&#65533;W&#65533;m&#65533;M&#65533;\&#65533;&#65533;&#65533;X&#65533;PY"XO,&#65533;&#65533;/&#65533;&#65533;;&#65533;&#65533;&#65533;B&#65533;&#65533;8x7p&#65533;8&#65533;&#65533;>l&#65533;&#65533;$^&#65533;&#65533;-&#65533;B1&#257;+&#65533;&#65533;&#65533;&#65533;}&#65533;*&&#65533;1&I&#65533;d&#65533;&#65533;A&#65533;1&#65533;K&#1425;&#65533;&#1553;&#65533; t@&#65533;&#65533;	&#65533;$&#65533;&#65533;dB&#65533;M&#65533;&#65533;&#65533;
 &#65533;`X&#65533;I&#65533;&#65533;a&#65533;h&#65533;$&#65533;Aj&#65533;f&#65533;( |@(`&#65533;&#65533;&#2044; HN<&#65533;&#65533;b &#65533;\N&#65533;e>>&#65533;r&#65533;)&#65533;&#166;\g2H&#65533; &#65533;7xC1&#65533;1 C^&#65533;&#65533;7&#65533;&#174;&#65533;E;&#65533;/&#65533;&#65533;'p&#65533;&#65533;A!&#65533;&#65533;&#65533;b*AHMI&#65533;H&#65533;&#65533;i&#65533;A&#65533;A&#65533;)
&#65533;&#65533;	<A&#65533;<&#65533;&#65533;&#65533;&#1024;Mn&#65533;&#65533;&#65533; &#65533;&#65533;F
&#65533;fhn&#65533;
&#65533;@@^&#65533;&#65533;$&#65533;A7FF@&#65533;F&#65533; &#65533;&#65533;&#65533;&#65533;&#65533;(U&#65533;&#65533;&#65533;&#65533;ME R&#65533;(&#65533;&#65533;&#65533;+&#65533;&#65533;O&#2600;"&#65533;&#65533;.l&#65533;-&#65533;&#65533;Z&#65533;&#65533;.&#65533;&#65533;&#65533;QFC1&#65533;7xC0lC7|C7&#65533;&#65533;)&#65533;&#65533;8&#65533;E:&#65533;&#65533;t&#65533;F&&#65533;2A A&#65533;I&#1928;&#65533;@II0&#65533;&#65533;&#65533;@@&#65533;@,&#65533;	&#65533;&#65533;&#65533;A&#65533;X&#65533;&#65533;&#65533;&#65533;d&#65533;&#65533;&#65533;
&#65533;&#65533;&#65533;&#65533;@&#65533;&#65533;H*&#65533;&#65533;7&#65533; &#65533;_VAP&#21217;(&#65533;&#65533;@U&#65533;&#176;h*g<&#65533;n&#65533;h{&#65533;&#65533;&#65533;&#65533;&#65533; &#65533;,&#65533;-&#65533;&#65533;X&#65533;B[&#1794;-P&#999;&#65533;-&#65533;&#65533;6l&#65533;8&#65533;&#65533;7&#65533;&#65533;4&#65533;B;&#65533;C1&#65533;B+&#65533;&#174;&#65533;&#65533;|&#65533;b22&#65533;&#1717;&#65533;H&#65533;&#65533;?)&#65533;h&#65533;&#65533;&#65533;&#65533;&#565;&#65533;&#65533;xM
,&#65533;,&#65533;&#65533;&#65533;HM&#65533;f&#65533;1&#65533;&#65533;&#65533;&#65533;@AP&#65533;+sl&#65533;&#65533;u&#65533;%&#65533;@,G	&#65533;&#65533;&#65533;&#65533;&#65533;&#65533;&#65533; T&#65533;fo&#65533;@&#65533;Dx&#65533;&#65533; D&#65533;Qp&#65533;^&#65533;r2&#65533; (&#65533;&#65533;n&#65533;@T&#65533;,&#65533;BY&#65533;&#65533;&#65533;fJ)$&#1127;hH)&#65533;J.&#65533;j7p&#65533;&#65533;/t&#65533;9D&#65533;)&#65533;:tC!&#65533;'*&#65533;&#65533;&d&#27123;&#65533;i~uF&#65533;Q&#65533;J&#65533;@
h&&#65533;&#65533;x&#65533;O#&#65533;&#2038;@&#65533;
&#65533;8D&#65533;HB&#65533;&#65533;$tDh&#65533;+D&#65533;&#65533;h&#65533;&#1803;)&#65533;9*&#65533;&#65533;&#65533;&#65533;&#65533;D&#65533;&#65533;&#65533; &#65533;h &#65533;&#65533;o&#872;n&#65533;M&#65533;-&#65533;b@&#1026;v&#65533;&#65533;&#65533;. u&#65533;`&#65533;&#65533;&#65533;.&#65533;&#65533;&#65533;F.&#65533;&#65533;&#65533;:&#65533;C;&#65533;&#65533;!DC/&#65533;&#65533;&#65533;!I&#65533;",&#65533;'&#65533;".&#65533;H&#65533;&#65533;&#65533;0&#65533;&#65533;&#65533;&#65533;&#65533;&#65533;&#65533;&#65533;$&#65533;T&#65533;&#65533; &#65533;&#65533;&#65533;&#65533;&#65533;d&#65533;3b&#65533;&#65533;&#65533;&#65533;&#65533;&#65533;&#65533;]\ji&#65533; &#65533;&#65533;F%&#65533;&#1131;r&#65533;&#65533;4&#65533;U&#65533;&#65533;&#65533;(&#65533;Z&#65533;Ho&#65533;P&#65533;sb&#65533;&#65533;&#65533;Z&#65533;&#65533;-&#65533;X&#1538;&#65533;&#65533;
&#65533;&#1154;&#65533;dU&#65533;&#65533;.M+&#65533;B.D:&#65533;>&#65533;&#65533;*&#65533;&#65533;U&#65533;L&#65533;4&#65533;!&#65533;&#65533;	&#65533;d&#65533;&#65533;'
&#65533;oL&#65533;&#65533;LA|&#65533;p&#65533;&#65533;A&#65533;&#65533;n&#65533;`&#65533;&#65533;&#65533;&#65533;C&#1281;&#65533;&#65533;&#65533;jup  $&#65533;&#65533;HBP&#65533;&#384;&#65533;&#65533;( 	&#65533;l-	&#65533;&#65533;X&#65533;JD&#65533;&#65533;#K&#65533;?&#65533;&#65533;N&#65533;D&#65533;&#1712;>"&#65533;&#65533;&#65533;.&#65533;,&#65533;&#65533;&#65533;&#65533;vA&#65533;--8&#65533;&#65533;&#65533;-&#65533;z&#65533;9&#65533;&#65533;>LC4&#65533;A&#65533;&#65533;&#65533;,6I&#65533;A1&#65533;&#65533;&#65533;&#65533;g~&#65533; 
0
h&#65533;h&#65533;&#65533;r&#65533;*&#65533;A&#65533;Q&#65533;m&#65533;,&#65533;`&#65533;.`&#65533;&#65533;b&#65533;$xA2&#65533;A&#65533; 2 r&#65533;H&#65533;&#65533;&#65533;&#65533;@4&#65533;
 &#65533;?&#49188;Ne&#65533;&#65533;
&#65533;&#65533;&#65533;^r&#65533;:o&#65533;,&#65533;&#65533;s&#65533;&#65533;!&#65533;&#65533;&#65533;-&#65533;&#65533;/&#65533;^!S&#65533;~
-&#65533;&#65533;z&#65533;&#65533;D&#65533;zF&#65533;d&#65533;B:@&#65533;=&#65533;&#65533;4&#65533;&#65533;,&#65533;&#65533;&#65533;&#65533;A4&#65533;2o&#65533;td&#65533;&#65533;&#65533;D&#65533;NA &#65533;&#65533; BJ>&#65533;&#65533;&#65533;&#65533;&#65533;&#65533;&#65533;
(*FD&#65533;j&#65533;h	R&#65533;A &#65533;A&#65533;Q&#65533;3>&#65533;&#65533;(@&#65533;"E&#65533;&#65533;&#65533;&#65533;&#65533;&#65533;JD&#65533;&#65533;!&#65533;#&#65533;4B&#65533;&#65533;&#65533;&#65533;&#65533;&#1089;&#65533;Cu&#65533;B-&#65533;&#65533;&#65533;t&#65533;&#65533;v*8U)&#65533;&#65533;X&#65533;&#65533;&#65533;(HC;&#65533;C>&#65533;&#65533;=D&#65533;e&#65533;&#65533;&#65533;9(/T&#65533;&#65533;&#65533;0&#65533; AeFa.&#65533;&#65533;&#65533;&#65533;	&#65533;&#1743;&#65533;&#65533;4?&#65533;&#65533;6j&#65533;&#65533;&#65533;IE5&#65533;!k&#65533;8&#65533;<&#65533;&#65533;@A	|&#65533;&#405;&#65533;&#65533;&#65533;s	@&#65533;W55&#65533;f&#65533;.o<F`&#65533;>@'&#65533;^Z't &#65533;&#65533;B/&#65533;7 
&&#65533;&#65533;-&#65533;B&#65533;&#65533;&#65533;-8DJ&#65533;z&#65533;&#65533;+tC>&#65533;&#1987;3C+&#65533;Q$AH}7&#65533;	,3
0&#65533;&#65533;"Ae&#65533;&#65533;.A +p&#65533;H&#65533;&#65533;&#65533;&#65533; &#65533;&#65533;&#65533;@&#65533;&#65533;&#65533;&#65533;&#65533;&#65533;&#65533;
&#65533;EU&#65533; &#65533;&#65533;&#65533;&#1281;&#65533;&&#65533;&#65533; n-&#65533;&#65533;&#65533;6&#65533;&&#65533;&#65533;w&#65533;4&#65533;K\*&#65533;&#65533; D`&#65533;&#65533;&#65533;O|us&#65533;&#65533;s&#65533;&#65533;q&#65533;	&#65533;)&#65533;8xC,&#65533;XH&#65533;&#65533;. &#65533;7&#65533;
)B&#65533;&#65533;&#65533;|B! &#65533;3&#65533;>&#65533;>&#65533;C:"Lq.&#65533;&#65533;+&#65533;&#65533;R.&#65533;&#65533;&#1753;\&#65533;&#65533;&#65533;cx&#65533;&#65533; &#65533;
,&#65533;A&#65533;&#65533;E8&#65533;4&#65533;fA&#65533;Z&#65533;&#65533;&#65533;&#65533;&#65533;&#65533;&#65533; ji&#65533;&#65533;U+&#65533;4&#65533;&#65533;
&#65533;>&#65533;W+@#+&#65533;O&#65533;D&&#65533;8&#65533;,&#65533;?8L&#264;&#21395;&#65533;q%@&#65533;&#65533;/&#65533;&#233;&#65533;&#65533;,&#65533;&#65533;)\X4)X&#65533;E&#1135;&#65533;&#65533;'&#65533;A+&#65533;&#65533;=&#1795;=h&#65533;&#65533;=&#65533;&#65533;&#65533;v&#65533; &#65533;KAcA~&#65533;A/,&#65533;~&#65533;&#65533; $&#65533;&#65533;&#65533;&#65533;&#65533;&#65533;&#65533;b-V
<&#65533;0&#65533;
0G&#65533;&#65533;_&#65533;mDQ&#65533;&#65533;?&#65533;&#65533;&#65533;<&#65533;n&#65533;&#1442;&#65533; U#@&#65533;&#65533; 4^&#65533;7|5&#65533;mzN&#65533;q&#65533;&#65533;R&#65533;P{7P&#65533;r&#65533; @  *&#65533;&#65533;;&#65533;B&pJ&#65533;&#65533;&#65533;&#65533;,&#65533;
*&#65533;d&#65533;bd|&#65533;\F0&#65533;=&#65533;&#65533;>&#65533;&#65533;=TC.&#65533;E&#65533;&#65533;&#65533;vA &#65533;BY!T	&#65533;l&#65533;Q&#1010;F&#65533;N&#65533;&#65533;&#65533;&#65533;&#65533;Fp&#65533;P&#65533;%5R&#65533;x&#65533;3&#65533;&#65533;@J4&#65533;&#65533;&#65533;9R&#65533;&#65533;&#65533;W&#65533;;p&#65533;&#65533;&#65533;&#65533;z&#65533;8(&#65533;8&#65533;&#65533;x&#65533;4&#65533;O&#65533;&#65533;c&#65533;+<Q &#65533;&#65533;[!&#65533;S&#1383;t&#65533;- &#65533;8&#65533;&#65533; _-&#65533;&#65533;) K(&#65533;J&#65533;&#65533;J.&#65533;&#65533;&#65533;&#65533;H/&#65533;*&#65533;B&#65533;&#65533;&#65533;&#65533;,&#65533;&#65533;&#65533;&#65533;p&#65533;D!&#65533;n&#65533;i&#65533;&#65533;)&#65533;A&#65533;@0&#65533;&#65533;7+j#5&#65533;^s&#65533;&#65533;h&#65533;&#65533;8&#65533;3&#65533;&#65533;oj\#&#65533;;&#65533;&#65533;{&#65533;&#65533;O&#65533;8mb'<s&#65533;&#65533;&#436;}p&#65533; 8 &#65533;'&#65533;&#65533;; C&#65533;@&#65533;,t<7&#65533;&#65533;-&#65533;&&#65533;J&#65533;`&#65533;&#65533;.&#65533;&#65533;^9C&#65533;&#65533;:>&#1539;4&#65533;&#65533;*&#65533;+&#65533;~&#65533;bd&#65533;&#65533;&#65533;@/V&#65533;&#65533;&#65533;&#409;&#65533;&#65533;6&#65533;&#65533;&#65533;94&#65533; @&#65533;&#65533;b%&#735;Du&#65533;&#65533;&#65533;&#65533;&#65533;Y &#65533;&#65533;"Q-Ux&#65533;&#65533;H&#65533;&#263;
,P&#65533;&#65533;&#65533;!@xp&#65533;&#65533;&#65533;0&#65533;)s&#65533;&#65533;7k&#65533;&#65533;&#65533;&#65533;Mn:&#65533;hQ&#65533;G&#65533;&U*@&#65533; T$:c
&#65533;;]&#65533;2u&#65533;ek2o&#65533;2&#65533;&#65533;&#65533;&#65533;O&#65533;&#65533;t&#65533;&#65533;'2d&#65533;*&#65533;&#65533;^]}&#65533;	s&#65533;j&#1041;-&#65533; AA&#65533;&#657;#H&#65533;,I&#65533;&#65533;&#65533;M,!L%&#65533;).R&#65533;pa&#65533;&#858;5%&#65533;c&#65533;`6Y&#65533;8&#65533;2cF-Zj&#65533;&#65533;@&#65533;&#65533;q?pY&#65533;$o&#65533;&#65533;&#65533;&#65533;| &#65533;@&#65533;@q&#65533;&#65533;&#65533;  &#65533;K&#65533;/m&#65533;&#65533;  &#65533;g&#65533;&#65533;&#65533;z \}&#65533;&#65533;&#59244;L&#65533;L&#65533;B%&#65533;&#65533;&4g6&#65533;
e&#65533;T&#65533;O&#65533;&#918;:s&#65533;&#65533;&#65533;2&#65533;&#65533;&#478;{4&#65533;&#65533;W\!&#65533;.S$&#65533;&#65533;&#65533;&#65533;&#614;&#65533;b&#65533;XC$*&#65533;b&#65533;Z`Ah c0&#65533;&#65533;&#65533;>B&#65533;)&#65533;x&#65533;&#65533;(vav&#65533;bb&#65533;&#65533;#>&#65533; &#65533;p&#65533;&#65533;&#65533;< &#65533;XZ &#65533;&#65533; &#65533;	&#65533;&#65533;r&#65533;g&#65533;&#65533;zJ&#65533;-&#65533;&#65533;;&#60932; &#65533;&#65533;&#65533;A&#1604;w&#65533;&#65533;OZ&#65533;*%&#65533;L&#808;&#65533;&#65533;Rn&#65533;&#65533;OP&#65533;&#65533;&#65533;&#65533;"&#65533;n&#65533;&#65533;&#65533;y&#57447;gTQ&#65533;&#65533;>&#65533;@B&#65533; &#65533;B&#65533;2&#65533;H&#65533;?&#65533; *&#1184;&#65533;&#65533;4`&#65533;48a.T&#65533;&#203;&#65533;#&#65533;V&#65533;T &#65533;&#65533;2H&#65533;&#65533;5P&#65533; &#65533; I&#65533;J8I$&#65533;&#65533;&#597;fb@&#65533;&#65533;rb &#65533;hn &#65533;&#65533;&#65533;&#65533;7&#1828;xJ&#65533;
&#1056;P>&#65533;&#65533;ut&#1604;+[h)&#65533;&#65533;}&#65533;&#65533;&#65533;>YBA&#65533;P&#65533;&#65533;&#65533;3@&#65533;y&#65533;&#65533;&#65533;z&#65533;&#409;D0&#65533;&#65533;&#65533;.&#65533;&#65533;B&#65533;2&#65533;&#65533;&#65533;	0|A&#65533;&#65533;'FE&#65533;&#65533;H&#65533; (T&#65533;&#65533;0t&#65533;a2&#65533;4A&#65533;8&#65533;0@&#65533;&#65533;@&#65533;&#65533;6z&#65533;&#65533;&#65533;&#65533;x[&#65533;&#65533;i]rR7&#65533;&#65533;&#65533;8&#65533;&#65533;[@'m&#65533;}&#65533;&#65533;s&#65533;L&#65533;&#65533;&#65533;&#65533;)&#65533;@&#65533;S&#65533;&#65533;&#65533;TjA&#65533;,Rd&#65533;&#364;MH&#65533;&#65533;S&#65533;&#65533;d&#65533;&#65533;	&#65533;o&#65533;&#65533;\	&#65533;ax&#65533;	&#65533;iT&#65533;&#207;>&#65533;(&#203;5&#65533;QE4?T&#65533;&#65533;&#65533;0&#65533;s&#65533;<&#65533;@&#65533;h&#65533;BE0&#65533;&#65533;B&#65533;(&#65533;AR&#65533;u8@ &#65533;&#65533;i&#65533;&#65533;&#65533;&#65533;&#65533;d&#65533;i&#65533;Rj8&#65533;&#65533;&#1302;&#65533;sR&#65533;k&#65533;&#65533;&[&#65533;q&#65533;&#65533;^&#65533;.@&#65533; 
&#65533;&#65533;&#65533;&#65533;>&#65533;&#65533;]&#65533;3&#65533;&#65533;OB&#65533;S&#65533;<+&#65533;=M&#1971;&#65533;$A&#65533;(&#65533;i&#65533;&#65533;&#65533;z&r8&#65533;&#65533;&#65533;"&#65533;t&#65533;&#1384;&#65533;5&#65533;&#65533;9_&#65533;"n&#65533;&#65533;N&#65533;A&#65533;&#65533;^&#65533;&#65533;F&#65533;+&#1024;f&#65533; &#65533;&#65533;&#65533;&#1038;&#65533;8&#65533;&#65533;&#65533;&#65533; DP&#65533; :d&#65533;&#65533;'&#65533;=IIE&#65533;&#65533;Lr&#65533;&#65533;-{&#1467;&#65533;Q&#65533;v&#65533;'&#65533;:N!&#65533;@&#65533;&#65533;&#65533;&#1976;E}&#65533;W&#65533;&#65533;B{&#65533;&#65533;-p0x&#65533;o:C &#65533;p&#65533;jq&#65533;H&#65533;&#65533;&#65533;U&#65533;&#65533;<&#785;(r&#65533;b&#65533;&#65533;5`&#65533;)&#65533;&#65533;.&#65533;&#65533;&#65533;P&#65533;]&#65533;&#65533;:&#65533;&#65533;2&#65533;&#65533;@)&#65533;&#65533;hCt@&#65533; x68&#65533;&#65533;t%	B&#65533;&#65533;&#65533;&#65533;x,&#65533;I&#65533;V&#65533;$&#65533;= &#65533;%&#65533;&#65533;&#576;<%{^&#65533;bR&#65533;&#65533;&#65533;'Vq:&#1731;&#898;7^&#65533;&#65533;&#65533;&#65533;&#65533;S&#65533;]&#65533;Eh&#65533;E4&#65533;Q^&#65533;--&#65533;&#65533;C&#65533;&#65533;&#65533;>&#65533;&#65533;(&#65533;&#65533;&#65533;;&#435;&#1000;F<&#65533;x&#65533;&#65533;`&#65533;&#65533;&#65533;
g&#65533;"&#65533;i$&#65533;@0&#65533;RVX&#65533; &#65533;&#65533;&#65533;&#65533;&#65533;&#65533;&#65533;)x&#65533;&#65533;~&#65533;3b&#65533;"&#65533;	 &#65533;&#65533;=&#65533;&#65533;&#65533;&#65533;ZjK7!&#65533;%I &#65533;&#65533;kE&#65533;&0&#65533;V&#65533;&#65533; &#65533;&#65533;(b&#65533;O&#65533;b/eoO&#65533;&#65533;&#65533;U&#65533;m|c&#65533;&#65533;|&#65533;&#65533;'&#65533;&#1026;&#65533;&#65533;6&#65533;q&#65533;h&#65533;bg&#65533;j&#65533;&#1029;>&#65533;B&#1256;&#65533;;&#65533;&#65533;:&#65533;b&#65533;&#65533;?&#737;h&#65533;&#65533;8&#65533;&#65533;&#65533;>&#65533;4&#65533;T&#65533;&#65533; 
@ &#65533;&#65533;&#65533; g*&#65533;&#65533;hw#h&#65533;"&#65533;Q&#1096;&#65533;&#65533;&#65533;&#65533;N{K&#65533;&#65533;0i&#65533;TR/&#65533;5&#65533;l/&#65533;&#65533;&#65533;k&#65533;W&#65533;&#65533;&#65533;&#65533;&#65533;;&#65533;.&#1457;&#65533;]|&#65533;&#65533;&#65533;f&>a&#65533;O&#65533;b&#65533;&#65533;)&#65533;&#65533;&#65533;w&#65533;&#65533;&#65533;&#65533;&#65533;B&#65533;&#65533;&#65533; F5Hr&#65533;C&#65533;&#65533;&#65533;G9&#65533;k\&#65533;&#65533;&#65533;2V&#65533;,&#65533;&#65533;.8&#65533;&#65533;&#65533;&#65533;`$jAbW&#65533;?&#65533;5&#65533;c5&#65533;&#65533;&#65533;^=&#65533;&#1692;d&#65533; &#65533;&#65533;m|3Z&#65533;&#65533;&#65533;&#65533;&#65533;TLR+&#65533;b&#65533;# &#65533;&#65533;0&#65533;&#65533;&#65533;3&#65533;&#65533;&#65533;q&#65533;8&#65533;&#65533;&#65533;&#65533;&#65533;)gh&#65533;&#65533; &#1846;p&#65533;&#65533;@Es&#65533;[0&#65533;B&#65533;p&#65533;4&#65533;&#65533;W&#65533;&#65533;&#65533;t&#65533;3&#65533;&#65533;&#65533;~V&#65533;&#65533;&#65533;\&#65533;&#65533;'P&#65533;.8&#65533;&#65533;<&#65533;&#65533;,&#65533;4 ART&#65533;*&#65533;&#65533;&#65533;&#65533;&#65533;>&#65533;3&#886;&#65533;$i &#65533;&#65533;&#65533;Zr&#741;Ob&#65533;@5&#65533;V&#65533;L&#65533;&#65533;&#65533;}&#65533;rU1]&#65533; &#1968;&#65533;L&#65533;&#65533;&#65533;&#65533;O&#65533;&#65533;&#65533;b4&#65533;&#65533;&#65533;&#65533;&#65533;(&#65533;qW&#65533;lE &#65533;&#65533;8&#65533;&#65533;@&#65533;*&#65533;Ai&#65533;#&#65533; &#65533;&#65533;\&#65533;$&#65533;V&#65533;&#173;&#65533;P+PAW>&#65533;2&#65533;&#65533;&#65533; 
: A&#65533;&#65533;N^jf#p&#65533;-$I&#65533;JK&#65533;6&#65533;$&#65533;&#65533;0&#65533;&#65533;&#65533;Q&#65533;?&#65533;5&#65533;&#26123;:&#65533;v7&#65533;7[3&#65533;!&#65533;H&#65533;&#65533;&#1991;&#65533;&#65533;&#65533;&#65533;h 6oq^&#65533;"&#1800;.Z&#65533;8&#65533;&#65533;] &#65533;&#65533;&#65533;u&#65533;&#65533;&#65533;&#65533;v&#65533;A6&#65533;Q}&#65533;"^A[gF&#65533;NAN0&#65533;&#65533;h&#65533;&#65533;"&#65533;P&#65533;(&#65533;h&#832;,;&#65533;&#65533;&#65533;
h @r l&#65533;&#65533;G&#28151;&#65533;iY&#65533;&#65533;&#65533;&#65533;&#65533;&#65533;9&#65533;n&#1534;&#65533;&#196;n&#65533;s&#65533;&#65533;&#65533;)&#65533;z?&#65533;&#65533;/Pa&#65533;M&#65533;`&#65533;&#65533;&#65533;~r&#65533;n&#65533;&#65533;hE.L1s&#65533;.]h&#65533;$5!.L&#65533;&#65533;^^a&#65533;g,C&#65533;X&#65533;&#65533;4&#65533;^$F&#65533; e&#65533;UPtf5X j&#65533;&#65533;&#65533;&#65533;3&#65533;&#65533;cyV&#65533;'&#65533;&#65533;&#65533;m&#65533;v&#65533;&#65533; &#65533;2 P&#65533;&#65533;!^&#65533;9&#65533;&#65533;&#65533;&#10015;&#1956;)hWH<']lc&#65533;j&#65533;&#65533;3i&#65533;&#65533;!&#65533;&#65533;&#65533;*&#65533;V&#65533;b&#65533;|K&#65533;0&#65533;-4	L&#65533;P&#65533;&#65533;J8,&#65533;&#65533;@&#65533;*)&#65533;&#65533;-&#65533;4&#65533;r&#65533;&#65533;&#65533;&#65533;-X&#65533;
&#65533;&#65533;&#65533;*TA&#65533;&#65533;&#65533;:&#65533;vh@&#65533;Z&#65533;8&#65533;&#65533;&$&#65533;&#65533;&#65533;&#65533;&#1541;]@'&#65533;&#65533;&#65533;&#65533;M&#65533;&#65533;&#65533;[&#65533;&#65533;&#65533;p&#65533;&#65533;&#65533;\t &#65533;&#65533;&#65533;&#65533;&#65533;
&#65533;&#65533;&#65533;&#65533;&#65533;Vlg\&#65533;2&#65533;Z&#65533;r&#65533;&#65533;&#65533;"&#65533;&#1058;?&#65533; 	&#1318;&#65533;&#65533;N&#65533;N&#65533;,&#65533;$&#65533;&#65533;R@
.#3H&#65533;D&#65533; 
H&#65533;V&#65533;&#65533;@G&#65533; &#65533;&#1536;0`t`&#65533;8Xn&#65533;&#65533; `&#1424;6D&#65533;H&#65533;D&#1477;{&#65533;8&#65533;E&#65533;l&#65533;8&#65533;C&#65533;&#65533;c&#65533;:&#65533;&#65533;-&#65533;&#65533;c]2@&#65533;&#65533;*^h&#65533;z!?|&#65533;&#65533;&#65533;,&#65533;&#65533;&#65533;F&#65533;&#65533;AFA&#65533;&#65533;F!&#65533;&#65533; @&#65533;?&#65533; 	@e&#65533; &#65533;&#65533;&#65533;&#65533;&#65533;Q&#65533;&#65533;&#65533;bZ@
&#65533; 1>
=`D&#65533;@D&#65533;&#65533;`&#65533;F`&#65533;&#65533; "&#65533;`&#65533;ZhX&#65533;&#65533; &#65533;p&#65533;&#65533;&#65533; @$TO&#65533; @k&#65533;&#65533;&#65533;T&&#65533;d&#65533;
&#65533;&#65533;&#65533;&#65533;&#65533;v
\&#65533;&#65533;&#65533;R &#65533;&#65533;}|Adam&#65533;&#65533;&#65533;&#65533;&#65533;\0&#65533;A&#65533;A&#65533;!F&#65533;&#65533; &#65533;z0	&#65533;&#65533;	&#1184; !&#65533;|&#65533;r&#65533;&#65533;Das&#65533;&#65533;X&#65533;&#65533;&#65533;&#65533;&#65533;&#65533;F Z&#65533;t&#65533;&#65533;F&#65533;&#65533; &#65533;&#65533;Ff&#65533;&#65533; F&#65533;&#65533;&#65533;`@ `rX8&#65533;&#65533;&#65533; l&#65533; @`$&#65533;&#65533;&#65533;&#65533;&&#65533;&#65533;&#65533;0'&#65533;(&#65533;&#65533;%&#65533;&#65533;z&#65533;1&#1040;&#65533;&#65533;&^`&#65533;H&#65533;&#65533;ho&#65533;&#65533;,&#65533;n?&#1923;&#65533;&#65533;&#65533;r!z&#65533;&#65533;2	&#65533;&#65533;/c0e^&#65533;Z.&#65533;&#65533; 	&#65533;&#65533;"&#65533; &#65533; 
R&#65533;&#65533;Z@&#65533;&#65533;
&#65533;&#65533;
&#65533; &#828;&#65533;
v Gt&#65533;pD&#65533;&#746;@&#65533;X&#65533;^R`&#65533;]&#65533;&#65533;&#65533;`'}&#65533;&;&#65533;ZdO&#65533;&#65533;ld&#65533;9&#65533;cl&#65533;&#65533;&#65533;&#65533;1&#65533;8t&#65533;&#65533;|a>d&#65533;b&#65533;,&#65533;&#65533;&#65533;x&#65533;2z&#65533;+&#65533;!&#65533;&#65533;&#65533;&#65533;+&#65533;&#65533;&#65533;z&#65533; &#65533; &#65533;&#65533;|AN&#65533;&#65533;$&#65533;!b	N&#65533;R&#65533;&#65533;&#65533;&#65533;&#65533;&#65533;
&#65533;&#65533;&#65533;&#65533;3|Dc&#65533;&#65533;&#65533;&#65533;v&#65533;
8&#65533; &#65533;&#65533;h 'a3A&#65533;&&#65533;&#65533;&#65533;lRk&#65533;&#65533;4/&#65533;7&#65533;&#65533;\&#65533;&#65533;K&#177;5&#614;\&#65533;&#65533;U&#65533;&`&#65533;LaB&#65533;*&#65533;&#65533;&#65533;&#65533;`&#65533;&#65533;&#65533;P&#65533;A&#65533;&#65533;a&#65533;&#65533;&#65533;&#65533;.C
2&#65533;&#65533;&#65533;DA&#65533;&#65533;&#65533;&#65533;&#65533;q&#65533;cZ 4&#65533;FgyF&#65533;&#65533;&#65533;&#65533;&#65533;-&#65533;f&#65533;x &#65533;z&#65533;&#65533;<S&#65533;e:s'&#65533;&#65533;&k"&#65533;@k.8&#65533;#&#65533;&#817;(8PA&#65533;I5&#65533;&#65533;&#753;[` ;'&#65533;&#65533;&#65533;-L&#65533;g?&#65533;&#65533;&#65533;&#65533;!zB&#65533;/&#65533;/	&#1152;&#65533;r&#1577;&#65533;&#65533;:&#65533; &#65533; u&#65533;.#&#65533;N&#65533;GIgWf &#65533;&#65533;@&#65533; &#65533;&#65533;&#65533;Xcb&#65533;&#65533;l&#65533;&#65533;&#65533;d X@=&#65533;&#65533; y&#65533; ^&#65533;?&#65533;&#358;&#65533;L&#1016;9t&#65533;&#65533;&#65533;&#65533;&#65533;&#420;:x/WW&#65533;)`M&#65533; j&#65533;B&#65533;&#65533;)&#65533;=>a&&#65533;P&#65533;A&#65533;!p!&#65533;&#65533;@&#65533;C	$	&#65533;&#65533;z&#65533;Q!*&#65533;&#65533;&#65533;&#65533;Sn&#65533;&#684;&#65533;T_
Zc0>&#65533;&#65533;%wn4&#65533;&#65533;&#65533;&#65533;b&#65533;>;Sz&#65533;&#65533;_&#65533;&&#65533;p&#65533;&#65533;k&&#65533;&&#65533;&#65533;[&#788;&#65533;&#65533;L&#65533;v&#65533;`&#65533;&#65533;P)&#65533;QT H&#65533;@&#65533;-&#65533;&#65533;,&#65533; &#65533;|&#65533;&#65533; }&#65533;|&#65533;&#545;&#65533;!v&#65533;&#65533;"-}&#65533;%&#65533;&#65533;&#65533;6-&#65533; :&#1141;c&#65533;&#65533;`\e	&#65533;&#65533;fQ&#1568;&#65533;0&#65533;&#65533;S&#65533;@v&#65533;<@&#65533;@=Aub TA@w<"kA&#65533; 7l&#65533;U1&#65533;&c&#65533;&#65533;t&#65533;&#65533;&#65533;Q&#65533;T&#65533;&#65533;p&#65533;t5&#65533;&#65533;b&#65533;&#65533;K&#65533;&#65533;&#65533;M&#65533;@(e!F&#65533;&#65533;O&#65533;&#65533;z&#65533;&#65533;&#65533;&#65533;&#65533;h6&#65533;&#672;F&#65533;&#65533; B&#65533;&#65533;&#65533;cl&#65533;FM&#65533;&#65533;@0=&#65533;
&#65533; 
&#65533;4X'
&#65533;&#65533;&#65533;Z#v 6XA&#65533;&#65533;uvA&#65533;H&#65533;8&#65533;'K/V&#65533;S4&#65533;&#65533;@&#65533;K&#65533;H&#65533;&#65533;&#1060;&#65533;&#65533;&#65533;n_&#65533;&#65533;&#65533;;&#65533;$ &#65533;&#65533;S&#65533;&#65533;,&#65533;&#65533;&#65533;&#65533;Dp&#65533; &#65533;	f&#65533;&#65533;
&#65533;&#65533;A&#65533;D&&#65533; 0&#65533;&#65533;&#65533;&#65533;&#65533;&#65533;&#65533;S&#65533; &#65533; &#65533;&#65533;&#65533;V&#65533;V&#65533;&#65533;&#65533;!&#65533;&#65533;
&#65533;6>&#65533; 
&#65533;&#65533;jg&#65533;b&#65533;GN&#65533;J/`_&#65533;&X`&#65533;'&#65533;&#65533;d&#65533;&#65533;&#65533;e'&#65533;D&#65533;&#65533;vOy=piC&#65533; &#65533;&#65533;
|0&#65533;&#2023;,Aa&#65533;A&#65533;&#65533;.&#65533;&#65533;/&#65533;NZ&#65533;|&#65533; &#65533;&#65533;&#65533;&#65533;&#65533;@&#65533;NQ&#65533;&#65533; &#65533;&#65533;&#65533;&#65533;&#65533;&#65533;&#65533;&#65533;0i&#65533;
Xgr@l@&#65533;J
T/&#65533;v`&#2028;&#65533;&#65533;VauX&#65533; "&#65533;.X &#65533;pZ&#65533;&#65533;&#65533;A&#65533;&#65533;&#65533;&#65533;b&#65533;&#65533;&#65533;c8Fm>&#65533;n&#65533;&#65533;&#65533;}&#65533;&-&#65533;&#65533;f&#65533;!&#65533;u&#65533;eaD&#65533;&#65533;`	j`&#65533; &#65533;&#65533;&#65533;Qa&#65533;&#65533;`&#65533;&#65533; iS&#65533;&#65533;
h 1SII&#65533;&#65533;<@v-&#65533;J*&#65533;&#65533;&#65533;a&#65533;&#65533;@&&#65533;&#65533;/&#65533;w&#65533;r$0&#65533;KY&#65533;&#65533; &#65533;&#65533;&#65533;&#65533;&#65533;HmF&#65533;&#65533;&#1579;&#10745;&#65533;&#53907;r&#65533;ZA&#65533;&#65533;F&#65533; &#65533;NA&#65533;&#65533; N&#65533;&#65533;&#65533;N&#65533;&#65533;&#65533;0&#65533;&#65533; &#65533;4&&#65533;&#1440;&#65533;&#65533; &#65533;`b 6&#65533;&#65533;2&#65533;&#65533;6n{&#65533;&#65533;&#65533;&#65533;gy &#65533;&#65533;}&#65533;%x&#65533;&#65533;V&#65533;&#65533;&#65533;:&#934; &#65533;X&#65533;a@a&#65533;&#65533;OB&#65533;F&#65533;nAh&#65533;&#65533;&#65533;&#65533;a&#65533;Ah&#65533;!&#65533;&#65533;`	&&#65533; &#65533;U&#65533;/&#65533;&#65533;&#65533;~&#65533;&#65533;&#65533;&#65533;Xz_&%&#65533; 5 x@Io&#65533;G^&#65533;`&#65533;zX&#65533;&#65533;r&#65533;&#65533;&#1762;&#65533;&#65533;:&#65533;!&#65533;nE&#65533;9&#65533;{t J&#65533;XA&#65533;Sy!Ga&#65533;@&#65533;g_6-N&#65533;&#65533;&#65533;yN&#65533;&#65533;&#65533;Z&#65533;N <&#65533;=&#65533;j@&#65533;&#65533;e&#160;"`%5,&#168;&#65533;tl@<  &#65533;&#65533;&#65533;&#65533;&#65533;&S&#65533;b*&#65533;/84&#65533;&#1110;8X&#65533;&#65533;&#65533;){&#65533;'&#65533;&#65533;S&#65533;`|&#65533;zA&#65533;&#65533;&#65533;]&#65533;&#65533;Ywp&#65533;&#65533;&#65533;&#65533;&#65533;&#65533;&#65533;&#65533;&#65533;&#65533;`&#65533;&#65533;&#65533;&#65533;P&#65533;&#65533;`&#65533;&#65533;R&#65533;D&#65533;T&#65533;t&#65533;`&#65533;-b2B#Xkc&#65533;&#65533;&#65533;13&#65533;&#65533;8&#65533; n&#65533;&#728;&&#65533;4&#65533;N{&#65533;R[&#65533;&#65533;&#65533;&#65533;&#65533;E &#65533;eH&#65533;r&#65533;&#65533;&#65533;\!,[a&#65533;`&#65533;	&#65533;&#65533;&#65533;&#65533;AN&#65533;S&#65533;R!&#65533;Y&#65533; &#1440;&#65533;&#65533;&#65533;@&#65533;T`&#65533;&#65533;&#65533;&#65533;u &#65533;"&#65533;&#65533;II&#65533;&#65533;k7&#65533;&#65533;U&#65533;&#65533;wz&8%4A&#65533;$&#65533;&#65533;ms5A&#65533;&#65533;&#65533;60)&#65533;' B&#65533;AVjtes&#65533;&#65533;`&T&#65533;&#65533;&#1657;Da:&#65533;&#65533;&#65533;&#65533;&#65533;Va&#759;&#65533;&#65533;\at[&|&#65533;&#65533;&#65533;
 &#65533;
PSw RC&#65533;&#65533;&#65533;Y&#65533;&#65533;,&#65533;'@&#65533;&#65533;1&#65533;&#65533;&#65533;&#65533;&#65533;w&#65533;&#65533;&#65533;&#65533;&#65533;d&#65533;&#65533;<&#65533;+6W&#65533;&#65533;&#65533;CbX_&#65533;2&#65533;&#65533;&#65533;&#65533;`a&#65533;`r&#65533;&#65533;Da&#65533;\A&#65533;]&#65533;\A&#65533;&#65533;&#65533;6m6}*<&#65533;&#65533;&#65533;+&#65533;T&#65533;&#65533;X&#65533;&#65533; 
v`</15kc&#65533;&#65533;m&#65533;c v&#65533;'&#65533;2&#65533;$&#65533;&#65533;h&#65533;p&#65533;t*&#65533;&#65533;]A&#65533;&#65533;&#65533;&#65533;L &#65533;h $&#65533;{|&#65533;@&#65533;&#65533; TE&#65533;&#65533;&#65533;&#65533;&#65533;&#767;&#65533;&#65533;a&#65533;&#65533;`&#221;&#65533;
&#65533;&#65533;&#65533;&#65533;&#65533;&#65533;&#65533;\&#65533;4B&#65533;&#65533;&#65533;k&#65533;&#367;8k}&#65533;#&#65533;&#65533;&Ds&#65533;&#65533;,U1&#65533;h}&#1035;w&#65533;&#65533;n)&#65533;x&#65533;&#65533;&#65533;_&#65533;	&#65533;&#65533;|&#65533;@&#65533;&#65533;C&#65533;y:D&#65533;!&#65533;&#65533;@&#65533;&#65533;&#65533;&#65533;&#65533;&#65533;&#65533;<H&#1969;&#65533;i!&#65533;3&#65533;&#65533;Pn&#65533;I&#65533;&#65533;l&#65533;5&#65533;&#65533;Z&#65533;&#65533;jww&#65533;&#65533;&#65533;}&#65533;P&#65533;&#65533;&#65533;&#1089;|&#65533;&#65533;&#65533;&#65533;&#65533;\&#65533;EX&#65533;&#65533;@&#1781;&#65533;<^&#65533;&#65533;&#65533; &#65533; &#65533;&#65533;&#649;0&#65533;&#65533;&#65533;&#65533;k&#65533;&#65533;&#65533;&#65533;&#65533;&#65533;&#65533;D&#65533;S&#65533;&#65533;&#65533;&#65533;&#65533;Im&#65533;&#65533;6n&#65533;0{&	&#65533;6h&#65533;lS&#65533;6&#65533;&#65533;&#65533;z&#1453;x%&#65533;&#65533;[3&#65533;&#65533;&#65533;{@^ 
&#65533;&#65533;\&#65533;&#65533;	&#65533;`&#65533;&#65533;&#65533;&#65533;&#65533;&#65533;&#65533;@&#255; &#65533;k@&#61152;&#65533;`&#65533;&#65533;&#65533;&#65533;&#65533;Ku&#65533;|&#65533;n&#65533;&#65533;Y&#65533;6&#65533;&#65533;?&#65533;&#38121;i&#65533;C&#65533;\&#65533;&#1880;&#65533;o&#65533;x/&#65533;&#65533;&#65533;m&#65533;&#65533;&#65533;@V&#65533; #&#853;D&#65533;&#65533;&#65533;&#65533;&#65533;&#65533;&#65533;&#65533;&#65533;&#65533; 
&#65533;&#65533;&#65533;a&#65533;&#65533;@
&#65533;`t&#65533;wZ&#65533;3Lz 1&#65533;&#65533;&#65533;s&#65533;&#65533;w&#65533;b&#65533;A8&#65533;&#65533; aB8L&#65533;@&#65533;&#65533;@` &#65533;&#65533; &#65533;H&#65533;c&#65533;$K&#65533;<&#65533;2&#65533;&#661;,[&#65533;|	SeG $?z&#65533;&#65533;1 &#65533; .&#65533; &#65533;&#65533;P&#65533;P&#65533;&#65533;%!B}&#65533;t&#65533;&#132;&#65533;)P&#65533;,Y&#65533;D&#662;+\&#65533;\&#65533;&#661;&#65533;&#65533;,Z&#65533;&#65533;-&#65533;;r&#65533;&#65533;&#65533;6G&#65533;2F&#65533;&#65533; &#65533;?(h&#65533;W&#65533;&#65533;S\&#65533;Sg&#528;"q&#65533;\L &#65533;&#65533;&#596;+[^&#65533;&#65533;M&#65533;&#65533;&#65533;#&#65533;&#65533;`&#65533;&#65533;&#65533;&#199;&#65533;&#65533;5^&#65533;X&#65533;&#65533;&#65533;F&#65533;K&#65533;&#65533;&#65533;&#65533;&#65533;&#65533;+V&#65533;&#65533;&#65533;Bc&#65533;9r&#65533;];#Fr1F&#65533;&#65533;&#65533;`&#275;J~&#65533;&#65533;&#65533;"&#65533;&#65533;~9&#65533;&#65533;&#65533;&#65533;&#751;&#65533;H&#65533;9&#65533;&#65533;Y&&#65533;&#65533;:|&#65533;&#65533;Y&#65533;&#65533;5/_&#65533;&#65533;&#65533;mEO<&#65533;&#65533;;&#65533;&#65533;&#65533;3&#65533;0&#65533;&#833;&#65533;&#65533;s|&#65533;AH&#65533;PB{)&#65533;&#65533;&#65533;&#65533;]Ey&#65533;y&&#65533;&#65533;b&#65533;5&#65533;H&#65533; &#65533;@%&#65533;&#195;$lHRl&#65533;&#65533;E^&#65533;&#65533;u|^&#65533;f&#65533;0&#65533;+| .&#65533;\^V&#65533;5a^Yr&#65533;I]&#65533;D	%&#65533;&#65533;&#65533;I|&#65533;&#65533;M*&#65533;&#65533;f&#65533;.&#65533;dRdg&#65533;S&#65533;?( {ad!	&#65533;Y&#65533;&#65533;'k&#65533;Q&#65533;XF&#65533;hU,&#65533;V&#65533;5(G&#65533;&#65533;9C2&#65533;P%Pda^J&#65533;?#&#65533;&#65533;&#65533;0 I&#65533;a&#65533;&#65533;n&#65533;
+&#65533;4&#65533;&#65533;w.2&#65533;n&#65533;&#65533;E&#65533;&#65533;&#65533;&#65533;c`xA&#65533;Xh&#65533;h;(&#65533;C&#65533;5&#65533;&#65533;&#65533;&#1106;0&#65533;&#65533;&#65533;&#65533;&#40289;^:&#65533;Dc  &#1049;N&#65533;&#65533;b&#65533;&#65533;K&#65533;&#65533;&#65533;F&#65533;&#65533;&#65533;0&#65533; @&#65533;&#65533;C&#65533;&#65533;&#65533;&#65533;CU&#65533;Z&#65533;&#65533;V&#65533;&#65533;&#65533;&#65533;&#65533;&#65533;?&#65533;&#661;p&#65533;&#65533;&#65533;&#65533;I&#65533;@&#65533;0d&#65533;&#65533;&#65533;&#65533;&#65533;&#65533;tn&#65533;&#65533;L&#636501;D&#65533;M&#65533;q&#65533;&#65533;E&#65533;B &#65533;&#65533;&#65533;&#65533;C&#65533;&#65533;&#65533;&#65533;C&#65533;&#65533;&#65533;&#65533;&#65533;&#65533;&#65533;&#65533;fC&#65533;&#65533;&#65533;&#65533;&#65533;&#65533;&#65533;&#65533;&#65533;&#65533;&#65533;&#65533;b&#65533;&#65533;&#65533;u&#65533;)y&#65533;^I &#65533;&#65533;G.W&#65533; !&#556;&#65533;&#65533;9&#1824;&#65533;&#65533;&#65533;&#65533;{&#65533;&#65533;u&#65533;4CI$ `&#65533;B&#65533;M?@&#65533;&#65533;%&#65533;&#1884;$a&#65533;q&#65533;"{9&#65533;&#65533;&#65533;&#65533;M7m&#65533;XFT&#65533; c&#65533; &#65533;&#65533;{&#65533;KzeTDw&q\&#65533;G&#65533;&#65533;y&#65533;+&#65533;&#65533;&#23991;&#65533;N&#65533;.&#65533;&#65533;~= |&#65533;&#65533;@	&#65533;J&#65533;8&#65533;&#65533;dy&#65533;&#65533;&#65533;Tbd&#65533;&#65533;N}&#65533;eO&#1962;H&#65533;Z.Ov &#65533;&#65533;%&#65533;~ &#65533;&#65533;&#65533;&#65533;&#65533;&#65533;&#1279;&#65533;&G&#65533;&#65533;&#65533;Q&#65533;&#65533;&#65533;&#65533;&#65533;&#1552;&#65533;&#65533;&#65533;&#605;y&#65533;Y&#65533;&#65533;;&#65533;&#65533;&#65533;&#65533;u&#65533;	F`&#65533;8&#65533;)Pr&#65533;&#65533;&#65533;&#65533;&#65533;&#65533;&#65533;&#65533;
^&#65533;QgD"&#65533;
P2	\&#65533;eY&#65533;6p&#65533;`@w&#65533;&#65533;&#65533;m&#65533;&#65533;&#65533;`&#65533;&#65533;&#65533;&#65533;.&#65533;D&#65533;&#65533;&#65533;Lx5&#65533;&#65533;/e&#65533;&#65533;\Bx&#65533;&#65533;&#65533;&#1043;&#65533;&#65533;&#65533;&#65533;K&#65533;8<`&#65533;&#65533;&#65533;&#65533;1A&#65533;&#65533;7x&#65533;,&#65533;*&#65533;&#65533;S&#65533;&#65533; !&#65533; &#65533; !&#65533;Lavc56.1.100 ,&   &#65533; &#65533;  &#65533; &#65533;	H&#65533;&#65533;&#65533;&#65533;*\&#65533;p!&#65533; @&#65533;&#65533;&#267;/F$PQcD&#65533;=blH&#65533;&#65533;&#595;(S&#65533;\&#65533;&#65533;#&#65533;&#65533;._V&#65533;9&#65533;&#65533;&#705;m&#65533;1&#65533;E&#65533;/'&#924;&#626;&#65533;&#1123;H&#65533;&#65533;&#65533;d&#408;9o&#65533;&#65533;1 &#332;!V&#65533;aM&#65533;`&#202;;&#65533;#U&#65533;e@&#65533;'&#202;nq&#65533;&#65533;p+&#1659;x&#927002;UkN&#65533; &#65533;&#65533;Y&#131;{&#1188;&#37999;&#65533;&#464;#&#65533;zu&#65533;a&#65533;R&#65533;.\&#65533;hW&#608;CGi&#65533;_\&#65533;&#65533;&#65533;v(R#&#65533;&#226;c&#65533;6	&#65533;&#65533;J&#65533;e?
}Xx&#65533;&#65533;&#2036;&#65533;*&#65533;&#65533;[&#65533;? \&#65533;&#65533;&#65533;&#65533;#&#65533;&#65533;&#65533;&#65533;&#65533;&#65533;&#65533;E&#65533;4!&#65533;R&#65533;	&#65533;&#65533;&#65533;&#65533;&#65533;#/X &#65533;&#65533;&#65533;&#65533;&#65533;$H&#65533;&#65533;O"&#65533;"|&#65533;&#65533;?
`&#65533;qk!&#65533;[!uf&#1923;&#65533;&#65533;d&#65533;N&#65533;e&#65533;@&#65533; &#65533;
:D1&#65533;?`&#65533;&#65533;~&#65533;h&#65533;@k&#65533;&#65533;QD&#65533;&#65533;d&#65533;&#65533;|&#65533;&#65533;&#65533;E&#65533;A&#65533;&#65533;h	&&#65533;&#65533;&#65533;C^&#65533;&#65533;"&#65533;&#65533;&#65533;J.&#65533;0&#65533;K0P&#65533;J/&#65533;&#65533;&#65533;*X&&#65533;^&#65533;&#65533;&#65533;
1&#65533;&#65533;A&#65533;G!&#65533;&#65533;&#65533;&#65533;&^>"&#65533;&#65533;&#65533;LQd"&#65533;&#65533;&#65533;&#65533;+&#65533;&#65533;g4&#65533;/&#65533;&#65533;&#65533;K/&#65533; R&#65533;(&#65533;&#65533;&#65533;&#65533;&#65533;&#65533; &#65533;G``&#65533;?3&#65533;0&#152;&#65533;-gY&#65533;kv
&#65533;&#65533;&#65533;&#65533;;L&#65533;G"&#65533;&#65533;&#65533;&#682;K&#65533;&#65533;&#65533;&#65533;&#65533;&#65533;J+&#65533;&#65533;&#65533;&#65533;+X2H"&#65533;&#65533;&#65533;e&#65533;&#65533; rH~&#65533;&#65533;EQ&#65533;3&#65533;&#1024;,&#65533;&#65533;&#65533;&#1294; "&#65533;&#65533;&#65533;&#65533;&#65533;j.yF&#65533;&#65533;4&#65533;D&#65533;d.K&#65533;z&#65533;/&#65533;&#65533;&#65533;}&#65533;"&#65533;B&#65533;u&#65533;&#65533;";&#65533;&#65533;&#65533;|&#65533;&#65533;&#685;V&#65533;5&#65533;&#65533;TM&#65533;&#65533;
P&#65533;q&#65533;+&#65533;P#&#65533;&#65533;p3&#863;&#65533;[&#65533;3&#65533;&#65533;r&#31402;&#65533;zH!&6,&#65533;|&#65533;&#65533;&#65533;&#719;za&#65533;:&#65533;Wd2pV_?&#65533;t0h&#65533;&#65533;x&#65533;Xd&#65533;or
&#65533;&#65533;p#&#65533;4&#1744;sN8&#65533;P#&#65533;4&#65533;ts1&#559;&#65533;&#65533;&#65533;0&#65533;<&#65533;0&#65533;&#65533;&#65533;&#65533;0&#65533;&#65533;&#65533;*&#65533;&#65533;&#65533;&#65533;_&#65533;&#65533;&#65533;k&#65533;&#65533;^<A&#65533;
#&#65533;w3 '&#65533;r@&#65533;e&#65533;&#976;ut&#65533;d@6&#65533;wP@4tQ&#65533;(&#65533;&#65533;q7&#65533;l&#65533;M0&#65533;&#65533;z8^wM&#65533;&#65533;&#65533;1&#65533;&#65533;&#65533;&#65533;4&#188;"+&#65533;&#65533;&#65533;&#65533;\&#65533;k|&#65533;VpiE3{A3&#65533;&#65533;&#65533;&#65533;&#65533;drwO8&#65533;&#65533;x&#12461;&#65533;W[V&#65533;V&#65533;p&#65533;&#65533;&#65533;&#65533;&#65533;&#65533;&#65533;|s&#65533;&#65533;&#65533;&#65533;&#65533;7&#65533;&#65533;&#65533;|k7&#65533;;&#65533;4&#952;-&#65533;0&#65533;XD&#65533;@;-bm &#65533;"&#65533;&#65533;?&#65533;!W&#65533;h &#65533;&#65533;	&#65533;O>&#65533;4 >&#65533;&#65533;D&#65533;&#65533;p&#65533;z&#65533;&#65533;&#65533;Mc	&#65533;=&#65533;&#65533;&#65533;&#65533;&#65533;S&#65533;B\&#65533;S&#65533;:&#65533;&#65533;&#65533;&#65533;&#65533;&#65533;&#65533;&#65533;&#65533;-&#65533;&#65533;&#65533;Q&#65533;&#65533;&#65533;&#65533;F7&#65533;&#65533;sLv&#65533;P&#65533;!&#65533;&#65533;8&#65533;&#65533;&#65533;&#65533; &#65533;"V&#65533;&#65533;U&#65533;&#65533;l&#65533;P&#65533;&#65533;P&#65533;+&#65533;&#65533;o*X&#65533;@&#65533;&#65533;&#65533;@@x&#65533;`(&#65533;B&#65533;,&#65533;H&#65533;&#65533;&#65533;
&#65533;&#65533;&#65533;&#65533;`&#65533;C!\&#65533;&#1225;&#65533;\&#65533;&#65533;&#65533;7&#65533;!:&#65533;&#65533;&#65533;h&#65533;&#65533;pA&#65533;bd&#65533;\&#65533;&#517;%&#65533;Q&#65533;i<me&#1584;&#65533;P2B&#65533;[F&#65533;nF6&#65533;&#65533;
&#65533;A,&#65533;&#65533;&#65533;&#65533;&#65533;&#65533;`D&#65533;&#65533;&#65533;a&#65533;U&#65533;&#65533;&#482;g3;Y	&#65533;&#65533;B&#65533;&#65533;&#65533;/p&#65533;d&#65533;BP&#65533;Z&#65533;6&#65533;WCc&#65533;h&#65533;!&#65533;&#65533;&#65533;#C&#65533;G9&#65533;&#65533;8&#65533;&#65533;&#65533;X&#65533; &#65533;h<&#65533;&#65533;&#65533;@&#65533;"Tq&#65533;a<&#65533;&#690;&#65533;&#65533;P&#65533;&#65533;2&#65533;&#65533;&#65533;S&#65533;4@>@Dy&#151;&#65533;&#65533;&#65533;&#65533;\&#65533;q&#65533;&#65533;
H("n&#65533;nt&#65533;&#65533;&#65533;&#65533;-&#65533;&#65533;Mdl&#65533;&#65533;&#65533;&#65533;-xQ.ntm&#65533;&#65533;7&#65533;&#65533;^&#65533;&#65533;&#65533;p.&#129;&#65533;jTC&#65533;*&#65533;EV&#65533;&#1246;&#65533;&#65533;&#65533;&#65533;@&#65533;&#65533;3&#65533;Vm0x&#65533;&#65533;T&#65533;&#65533;>&#65533;@&#65533;&#65533;U&#65533;&#65533;d&#65533;6Aj,&#65533;&#65533;L&#65533;&#65533; &#65533;N&#1241;&#65533;Nt&#65533;HF0y&#65533;^&#65533;&#65533;:&#65533;	:^&#65533;&#65533;&#65533;@&#65533;(R&#65533;&#65533;g&#65533;&#65533;&#65533;x&#65533;=&#65533;:hx&#65533;x&#65533;2&#65533;&#288;
m&#65533;BlP&#65533;&#65533;&#65533;2&#65533;&#65533;Aj VK&#65533;&#65533;x &#65533;&#65533;&#65533;&#65533;&#65533;qo]&#65533;k23&#65533; Kx&#65533;(r&#65533;&#65533;&#65533;y&#65533;}&#65533;X&#65533;6&#65533;&#65533;\&#65533;}Ct&#632;&#65533;-pQ&#65533;m&#65533;&#65533;@;&#65533;q&#65533;o&#65533;&#65533;@*B&#65533;
Q&#65533;&#65533;F%&#65533;*&#65533;&#65533;&#65533;ex&#65533;l&#896;&#65533;2T&#65533;5&#65533;&#65533;;&#65533;A&#65533;&#65533;&#65533;&#662;&#65533;Y&#65533;j&#65533;&#65533;z&#65533;7&#65533;&#65533;&#65533;&#65533;&#65533;&#65533;\&#1238;&#65533;&#65533;d77&#65533;&#65533;r>&#644;@&#65533;&#65533;&#65533;T&#65533;9&#65533;q&#65533;mz&#65533;&#65533;8&#65533;8&#65533;&#65533;]A&#65533;&#65533;3&#65533;&#65533;w&#65533;&#65533;>n&#65533;"&#65533;q&#65533;1(B!
P8C&#65533;x&#65533;*&#65533;&#65533;E&#65533;&#65533;&#65533;x&#65533;#&#65533;@ &#65533;j&#65533;&#65533;{P;&#65533;A&#65533;	l&#65533;ZfX&#65533; x#&#65533;4;&#65533;&#65533;KQ\&#65533;i&#65533;&#65533;G&#65533;&#65533;&#65533;&#1542;8&#65533;&#65533;&#65533;&#65533;#~&#65533;U&#65533;&#65533;w&#65533;M&#65533;&#65533;&#65533;&#65533; **&#65533;&#65533;&#65533;q0Q&#65533;0&#65533;)F&#65533;	A&#65533;&#65533; E&#65533;&#65533;r&#65533;Zt&#65533;#Q&#65533;N&#1473;&#65533;&#65533;&#65533;P5&#65533;&#65533;<&#65533;x&#65533;&#65533;6Lol@&#65533;&#65533;&#65533;&#65533;Nqh.&#65533;\vf&#65533;k&#65533;&#65533;&#65533;(Fu&#65533;&#65533;>q&#65533;c&#65533;&#65533;&#65533;&#65533;;&#1537;&#65533;&#65533;&#65533;&#1541;&#65533;&#1291;
c&#65533;cc&#65533;&#65533;&#65533;(LYS&#65533;"&#65533;&#65533; EP&#65533;A&#65533;|.&#65533;M^,0&#65533;i;&#65533;&#65533;&#65533;W&#65533;&#65533;z`5&#1537;&#65533;6&#65533;2&#65533;g &#65533;&#65533;b&#65533;&#65533;j&#65533;&#65533;pg&#65533;&#65533;&#65533;&#65533;Zr\t&#65533;&#65533;`&#65533;7&#65533;&#65533;H=o&#65533;&#65533;v&#65533;:&#65533;=&#65533;]&#65533;B&#1098;No1&#65533;XZm&#65533;&#65533;,V&#65533;&#65533;&#65533;+P1
&#65533;&#65533;&#65533;&#65533;&#65533;4&#65533;&#65533;d@8&#65533;5&#65533;D$&#65533;LP&#65533;a=&#65533;A&#1312;-&#544;l &#65533;e@&#65533;&#65533;&#65533;&#65533;&#65533;&#65533;&#65533;&#65533;3uS<&#65533;h&#65533;A$&#65533;	}hE1&#65533;!&#65533;ul\&#65070;&#65533;&#65533;&#65533;vh&#65533;&#1015;&#65533;*]
Rd&#65533;&#65533;&#1541;Jq&#65533;\Pl&#65533;H&#65533;qdGQP&#65533;&#65533;@&#65533;&#65533;5X&#65533;a&#65533;b&#65533;&#65533;&#65533;#&#65533;&#42923;A>&#65533;z`&#65533;g!&#65533;Yx&#65533;&#65533;&#1027;&#65533;&#65533;P &#65533; >&#65533;[&#970;&#65533;&#65533;.&#65533;&#65533;p&#65533;<&#65533;&#65533;{q&#65533;&#65533;&#65533;3&#65533;&#65533;&#65533;&#65533;h&#1730;&#65533;&#65533;)&#65533;&#65533;	Rl&#65533;&#65533;FE1t&#65533;I&#65533;E&#65533;&#65533;&#65533;q*&#65533;&#65533;&#65533;
[&#65533;&#65533;U<6@&#65533;V&#65533;&#65533;U&#65533;&#65533;&#65533;}&#65533;&#65533;&#65533;_&#65533;_&#65533;&#65533;&#65533;&#65533;zk&#65533;2p&#65533;gT&#65533;&#65533;(&#65533;{[&#65533;&#65533;q\\`&#1136;&#65533;&#65533;&#65533;&#65533;&#65533;&#65533;@&#65533;&#65533;&#65533;&#65533;ow|&#65533;&#65533;	X

&#65533;@&#65533;&#65533;	q &#65533;&#65533;&u}&#65533;&#65533;>&#65533;&#65533;&#65533;`?&#65533;P.&#65533;B&#65533;P&#65533;p&#65533;&#65533;&#65533; 	&#65533;pt 	<(	?&#65533;=&#65533;y&#65533;w&#65533;<&#65533;X&#65533;;&#65533;P&#65533;Z3p$&#65533;3&#65533;&#65533;P3&#65533;z
&#65533;3&#65533;&#65533;w&#65533;}&#65533;&&#65533;&#65533;&#65533;&#65533;p\&#65533;&#65533;`&#65533; 8f&#65533;X
&#560;b&#1920;&#65533;&#65533;|&#65533;g&#65533;`
g`&#65533;&#65533;,&#65533;&#65533;pr&#65533;^&#1808;&#65533;&#65533;u&#65533;&#65533;WC.&#65533;&#65533;?&#65533;p0&#65533;?&#65533;&#65533;&#65533;&#65533;w&#65533;i;&#515;>&#65533;&#65533;G&#65533;&#65533;&#65533;&#65533;6p&#65533;&#65533;j\5=0o\6aBk&#65533;AS&#65533; &#65533;&#65533;&#65533;3&#65533;&#65533;&#65533;0[!v&#65533;V! p9_ }&#65533;&#65533;&#65533;&#65533;{&#65533;0&#65533;`q'c7&#65533;&#65533;P&#65533;uh&#65533;&#65533;	&#65533;@h#&#65533;&#65533;
&#65533;&#65533;h&#65533;:E.&#65533;&#65533;6&#65533;;&#65533;&#65533;I&#65533;0&#65533;0y&#65533;@&#65533;u&#65533;='	A&#65533;&#65533;ypx 	Z0&#65533;&#65533;&#65533;&#65533;2&#65533;U<&#65533;X&#65533;UZ&#65533;&#65533;Fk	&#65533; 2&#65533;&#65533;&#65533;&#65533;&#65533;&#65533;G<&#65533;(M&#65533;B&#65533;a &#65533;e0
&#400;&#65533;&#65533;0'&#65533;q&#65533; w&#65533;&#65533;&#65533;h&#65533;&#1042;&#65533;&#65533;	&#65533;&#65533;&#65533;	&#65533;P
&#65533; &#65533;}8r;%&#65533;&#65533;
&#65533; 
o&#65533;@H&#9218;Ot1&#65533;&#65533;
&#65533;&#65533;T&#65533;`&#65533;w&#65533;`&#65533;&#65533;v&#65533; &#65533;&#65533;&#65533;&#65533;&#515;t &#65533;&#65533;&#65533;&#65533;v&#65533;%&#65533;&#65533;&#65533;ZaV&#65533; &#65533; &#65533;&#65533; &#1633;Dcf&#65533;&#65533;0j&#65533;=V! &#65533;/&#65533;&#65533;&#65533;&#65533;];&#65533;&#1936;&#65533;i&#65533;`)i&#65533;&#65533;&#384;&#65533;X&#65533;1&#65533;&#65533;&#65533;(m&#1744;&#65533;&#65533;&#65533;?&#65533;&#65533;
q&#65533;e&#65533;&#65533;&#65533;
&#65533;p1&#65533;&#65533;
&#65533;`&#65533;&#65533;.&#65533;&#65533;S`\@Up&#65533;&#65533;w0&#65533;&#65533;&#65533;&#65533;>p&#65533;&#65533;&#65533;A&#65533;&#65533;&#65533;&#65533;D&#65533;o&#65533;&#65533;o#&#65533;l9&#65533;A&#65533; &#65533;g &#65533;&#65533; MQ&#65533;k&#1449;+&#65533;Ta&#65533;"&#65533;&#65533;e&#65533;{&#65533;&#65533;H&#65533;&#65533;&#65533;&#65533;ev&#65533; &#65533;h&#65533;&#65533;&#65533;	2&#65533;	&#65533;&#1025;"GS&#65533;0&#65533;X&#65533;dc&#65533;WN&#65533;
&#65533;p#c?&#65533;&#65533;K&#65533;^P&#65533;&#65533;x&#65533;&#65533;p&#65533;h&#65533;V&#65533;~&#65533;&#463;&#65533;&#34144;H&#65533;&#65533;&#65533;&#65533;u`9&#65533;jpV&#65533;&#65533; &#65533;&#1488;&#65533;&#65533;Z&#65533;p&#65533;2&#65533;&#65533;1L&#65533;Q p&#65533;&#65533;&#65533;0|&#65533;m&#65533; &#65533;&#65533;`&#1952;q&#65533;&#65533;/&#65533;	&#65533;	&#65533; &#65533;&#65533;p&#65533;p&#65533;&#65533;&#65533;&#65533;@T&#65533;P&#65533;0&#65533;&#65533;I9
&#65533;&#65533;&#65533;&#65533;P>&#65533;)&#65533;&#65533;Xe&#65533;O&#65533;&#65533;&#65533;x0&#65533;&#65533;&#65533;X&#65533;A&#1056;&#65533;&#65533;I&#65533;]&#65533;7 w&#65533;e&#65533;&&#65533;&#65533;%&#65533;t2&#65533; 0 &#65533;&#65533;&#65533;Qp&#65533;[8&#65533;&#1635;=9&#65533;&#65533;u&#65533;P&#65533;&#65533;]&#65533;P&#65533;@&#65533;&#65533;&#65533;?&#65533;,&#65533;B&#65533;	&#65533;p&#65533;&#65533;&#65533;&#65533;wh[&#65533;&#65533;Vs&#65533;&#65533;&#65533;&#65533;&#65533;&#65533;9&#65533;X^&#65533;I&#65533; 
q&#65533;L@&#65533;v&#65533;stP&#65533;&#65533;&#643;&#65533;9&#65533;&#65533;X&#65533;?&#65533;p`&#65533;&#65533;&#65533;y&#65533;&#65533;PX&#65533;9#
&#65533;&#65533;&#65533;&#65533;&#65533;&#65533;&#65533;QpP&#65533;&#65533;{&#65533;P&#65533;`&#65533;&#65533;&#65533;&#65533;&#65533;fG&#65533;&#65533; &#65533;&#65533;0&#65533;&#65533;&#65533;	/Y
K&#65533;f@g&#65533;]&#1120;D0&#65533;&#65533;&#65533;?&#65533;r&#65533;&#65533;@&#65533;t+&#65533;Pg&#65533;L&#65533;M&#65533;&#65533;VP	&#65533;x&#65533;&#65533;y&#65533;&#65533;&#65533;&#65533;'&#65533;&#65533;&#65533;= &#65533;D(&#65533;&#65533;&#65533;&#65533;&#65533;"&#65533;&#65533;&#65533;&#65533;@&#65533;&#65533;"&#65533;G&#65533;p(&#65533; A&#65533;&#65533;mQ &#65533;&#65533;&#65533;&#65533; &#65533; &#65533;&#65533;&#65533;&#65533; &#65533;&#65533;;t&#65533;&#65533;7&#65533;F&#65533;	u&#65533;|&#65533;&#65533;&#65533; h@&#65533;&#65533;
&#65533;&#65533;VC&#65533; ~&#65533;pQ&#65533;5]&#65533;&#65533;
j&#65533;
&#65533;
&#65533; 
c&#65533;~P(&#65533;`&#65533;P&#65533;{&#65533;l&#65533;&#65533;&#65533;A&#1039;&#65533;)&#65533;@w?@&#65533;+&#65533;S&#399;G&#65533;&#65533;%&#65533;Y&#65533;0 '&#65533;&#65533;#L&#65533;&#1089;]&#65533;
&#65533;&#65533;&#65533;@&#65533;&#65533;P&#65533; &#65533; &#65533;&#65533;&#65533;@&#65533;&#65533;0&#65533;&#65533;Zw&#65533;&#65533;|&#65533;@&#65533;&#65533;F
b0&#65533;&#65533;&#65533;]s&#65533;&#65533;0X&#65533;:&#65533;pm&#65533; &#65533;&#65533;&#65533;&#65533;&#65533;&#65533;&#65533;PT&#65533;e 
&#65533;&#65533;w&#65533;&#65533; 	&#65533;&#65533;F`&#65533;p&#65533;&#65533;srJ&#65533;"&#65533;A7jp&#65533;@'`C&#65533;C&#65533;&#65533;
9 &#65533;1# &#65533;pVs&#65533;&#65533;8&#65533;&#65533;a;Q &#65533;&#65533;&#65533;@q&#65533;:&#65533;&#65533;	&#65533; &#65533;k&#65533;&#65533;&#65533;&#65533;&#65533;`&#65533;&#65533;&#1042;&#65533;&#65533;	&#65533;&#65533;|&#65533;P
&#65533;&#65533;hg0&#65533;&#65533; &#65533;E&#65533; &#65533;_{m&#1264;:+6P6&#65533;Rn&#65533;]&#65533;H&#65533;
&#65533;	v &#65533;&#1147;&#65533;&#65533;`yPz&#65533;A&#65533;>&#65533;&#65533;&#682;t&#65533;j&#65533;&#65533;&#65533;;eC [2@!&#65533;"&#65533;&#65533;VX&#65533;&#65533;gu
c=;&#65533;o&#65533;G,&#65533;&#65533;&#65533;&#65533;&#65533;&#65533; &#65533;&#65533;k&#65533;<z&#65533;)&#65533;&#65533;4&#65533;|&#65533;&#65533;&#65533;*&#65533;	g&#65533;&#409;&#65533;M&#65533;0&#65533;Z&#65533;\\&#65533;'F	d&#65533;#2&#65533;&#65533;&#1200;&#65533;&#65533;9&#65533;&#65533;U&#65533;&#65533;@	:7	P&#1201;:g&#65533;E &#65533;C&#65533;~&#65533;&#65533;v&#65533;yj@&#65533;j&#65533;G\K &#65533;P&#65533;&#65533;&#65533;3B&#65533;3&#65533;&#65533;&#65533;Z&#65533;k&#65533; &@&#65533;&#65533;&#65533;
_&#65533;&#65533;&#65533;&#65533;<&#65533;&#65533;&#1682;4)h
&#65533;&#65533;h*&#65533;o
&#65533;.J&#65533;&#65533;&#65533;&#65533;9&#65533;u1&#65533; &#65533;C.U&#65533;%B&#65533;6%&#65533;
&#65533;Z&#65533;	&#65533;&#65533;&#65533;@&#65533;P&#65533;&#65533;&#65533; 	l&#65533;&#65533;tP>&#65533;&#65533;>&#65533;&#65533;^&#65533;jD<o
-&#65533;<&#65533; 2B&#65533;&#1722; &#65533; &#65533; +Dpq&#65533;&#65533;&#65533;&#65533;&#65533;R`
J&#65533; &#65533;^D&#65533;	_&#65533;&#65533;x&#65533;	&#65533;&#65533;&#65533;s&#65533;^o&#65533;&#65533;g ;f
&#65533;`S&#65533;&#65533;&#65533;0&#65533;+&#65533;&#65533;xJtms&#65533;+&#65533;
&#65533;/&#65533;p&#65533;&#65533;'&#65533;&#65533;p&#65533;<&#65533;&#65533;sl
&#65533;&#65533;<&#65533;>p&#65533;y&#65533;yA&#65533;&#65533;&#65533;L&3&#65533;&#65533;&#65533;<u&#65533;&#65533;[l1 &#65533;&#65533;&#65533;&#65533;&#65533;&#65533;&#65533;&#65533;@&#65533; &#65533;&#65533;&#65533;&#65533;&#65533;:&#65533;&#65533;@&#65533;&#65533;&#65533;&#65533;&#320;oH&#65533;&#65533;5wn,&#65533;&#65533;c&#65533; ?&#65533;&#65533;&#65533;p&#65533;&#65533;&#65533;IY&#65533; 
&#65533;&#65533;5&#65533;0+&#65533;Ri&#1772;
dS6&#1328;_&#65533;&#65533;<%&#65533;&#1073;&#65533;y&#65533;&#65533;r&#65533;&#65533;&#65533;&#65533;"&#65533;&#65533;	-q&#65533; &#65533;`&#65533;&#65533; 	p &#65533;8&#65533;1&#65533;m1&#65533;t&#65533;)&#65533;9B<[sW
&#65533;@
&#65533;&#65533;&#65533;&#350;0&#65533;&#65533;	r@T[
&#65533;&#65533;X
&#65533;P
&#65533;n|&#65533;<&#26931;&#65533;&#65533;&#1376;&#65533;_+Bv&#65533;&#65533;&#1867; Ij&#1260;&#65533;$&#65533;&#65533;d&#65533; F&#65533;P~&#65533;0&#65533;&#65533;&#65533;&#65533;&#65533;t&#65533;{&#65533;E&#65533;&#65533;rZ&#65533;&#34524;&#65533;z
&#65533;&#65533;
&#65533;z&#65533;00	 *&#65533;&#65533;&#65533;d &#65533;#&#65533;0rI&#65533;&#65533;&#65533;&#65533;I
&#65533;&#65533;&#65533;_&#65533;&#65533;jM
G:&#65533;&#65533;&#65533; &#65533;F&#65533;&#1037;&#65533;&#65533;
&#65533;&#2366;&#65533; 
&#65533;2+&#65533;R6&#1340;?&#65533;`&#65533;}+#S2&#65533;`'x"6&#65533;&#65533;@}0<`&#65533;&#65533;}&#65533;&#65533;&#65533;p&#65533;:&#65533;oZ&#65533;q*&#65533;&#65533;&#65533;&#65533;C&#65533; )&#65533;-&#65533;&#65533;&#65533; &#65533;&#65533;&#65533;&#65533;U&#65533; |t&#65533;$du&#65533;q`
Gk&#65533;&#65533;&#65533;&#65533;	5&#65533;&#65533;&#269;'
&#65533;&#65533;&#65533;5M&#65533;&#1037;&#65533;&#65533;&#65533;&#65533;&#65533;
&#65533;t'ac;y"_&#65533;&#65533;E\.?&&#65533;&#65533;&#752;
&#65533;`&#65533;o&#65533;%n`R@&#65533;0&#65533;&#65533;&#65533;v&#65533;t&#65533;8&#65533;&#65533;&#65533;A&#65533;&#65533;&#65533;&#65533;&#65533;&#65533;|&#65533;&#65533;&#65533;&#65533;R ?&#65533;^&#65533;&#65533;!&#65533;aN#Q&#65533;i4&#65533;; &#65533;]&#65533;&#65533;f]q&#65533;&#65533;_&#65533;&#65533;G&#65533;&#65533;&#65533;M
g &#65533;&#65533;&#65533;H&#65533;pM&#65533;`
'&#65533;	B$(&#65533;K&#65533;]C&#65533;&#65533;p6&#65533;&#65533;Ewb1&#65533;@&#176;g&#65533;&#65533;&#65533;E&#65533;N&#65533;&#65533;[0&#65533; &#65533;@&#160;@&#65533;&#65533;&#65533;^&#65533;:&#65533;&#65533;? @ k&#65533;2&&#65533;&#65533;&#65533;&#65533; U&#65533; =&#65533;&#65533;B>#b~=<Q@*&#65533;&#65533;&#65533;rn&#65533;DZ&#65533;&#65533;&#65533;&#65533;q&#65533;	&#1271;&#65533;&#65533;n&#65533;&#65533;&#65533;	HtC&#65533;&#65533;p5VS&#65533;pm&#65533;&#65533;I&#65533;@&#65533;&#65533;I&#65533;@&#65533; ?&#65533;&#65533;&#65533;&#65533;H&#65533;&#65533;&#65533;e&#65533;6&#65533;&#65533;
&#65533;Z&#65533;t&#65533;&#65533;&#65533;&#65533;&#43806;&#1312;&#65533;&#65533;	&#65533; &#65533;p&#65533; &#65533;&#65533;Q &#1025;&#65533;R /&#65533;z&#65533;+&#65533;g&#65533;d&#65533;
&#65533;D&#65533;&#65533;&#65533;&#65533;&#65533;&#65533;&#65533;-)&#65533;&#65533;t&#65533;`&#65533;
 &#65533;&#65533;&#65533;&#65533;&#65533;V&#65533;&#65533;&#65533;&#65533;sNC&#65533;&#65533;&#65533;=?b&#65533;&#65533;&#65533;&#65533;c&#65533;t&#65533;w&#65533;&#874;&#65533;77MS .`&#65533;tn` &#65533;&#65533;A&#65533;N.	l&#65533;&#65533;Z&#65533;"&#65533;P	&#65533;
 #&#65533;Q#&#65533;Q&#65533;&#65533;&#65533;&#65533;B&#65533; , 
&#65533;&#65533;{&#65533;&#65533;&#65533;m&#65533;`&#65533;0&#65533;&#65533;&#65533;`
&#65533;P&#65533;#&#65533;&#65533;g&#65533;	&#65533;&#65533;	&#65533;	&#65533;&#65533;&#65533;&#65533;&#65533;&#65533;
&#65533;&#65533;w 
&#65533;&#65533;&#65533;_K&#65533;`~&#65533;]&#65533;P&#65533;dX&#65533;
&#65533;&#65533;?&#65533;&#65533;&#65533; &#65533;e&#65533;&&#65533;\&#65533;&#65533;&#387;&#65533;+mzP&#65533;&#65533;#<&#65533;&#65533;&#65533;&#65533;&#65533;&#65533;8d&#65533;&#65533; &#65533;&#65533;L8&#65533;rA &#65533;&#65533;Y  &#65533;&#65533;=&#65533;&#65533;S&#65533;N&#65533;=}&#65533;T(  &#65533;i&#65533;&#65533;,`Lg=&#65533;&#65533;I&#65533;&#65533;XU=q&#170;iS&#65533;[&#1982;m+&#1450;&#65533;2q>&#65533;&#65533;4&#65533;&#793;8&#65533;@&#65533;&#65533;U&#65533;V&#65533;
&#65533;"T&#65533;&#65533;&#65533;h&#65533;&#65533;&#65533;&#65533;6&#65533;&#65533;5s&#65533;&#1321;&#65533;F&#65533;&#1378;D&#65533;&#65533;z&#65533;J&#65533;\~T&#65533;svh	
'NP&#65533;&#65533;1&#65533;&#65533;&#65533;+j|&#65533;&#65533;1&#65533;:?r&#65533;x&#65533; &#65533;&#65533; 8@&#65533;&L&#65533;%Y&#65533;|&#65533;&#65533;&#65533;&#65533;$*T&#65533;r&#65533;>	&#65533;&#65533;&#65533;&#65533;L&#65533;z&#65533;&#65533;&#65533;&#65533;YV;Q&#65533;&#65533;&#65533;&#65533;&MZK&#65533;26&#1653;k&#608;9#&#65533;SAg&#65533;*$w&#65533;&#65533;V&#65533;&#65533;	&#277;\&#65533;)&#65533;s&#65533;&#65533;Fs&#553;&#65533;g&#65533;&#65533;e&#65533;>9&#65533;0Tyg&#65533;&#65533;F&#65533;S&#65533;@&#65533;6Xb'<&#65533;&#65533;|`&#65533;&#65533;&#65533;n&#65533;&#65533;D&#65533;&#65533;6R&#65533;I&#65533;&#65533;0@&#65533;&#65533;^2&#65533;$&#65533;&#65533;&#65533;8&#65533;&#65533;j.I%&#65533;&#65533; &#1568;SL&#65533;ee~&#65533;n&#65533;&#65533;b&#65533;.;&#65533;<&#65533;6)&#65533;]x&#65533;%2&#65533;`&#65533;&#65533;A&#65533;&#65533;&#65533;7&#65533;&#65533;&#65533;c&#65533;&#65533;F&#65533;2&#65533;&#65533;c&#65533;D0&#65533;&#65533;&#65533;L&#65533;W&#65533;0&#65533;&#65533;&#207;E}&#65533;C&#65533;s0&#65533;h&#65533;4&#65533;&#65533;&#65533;P&#65533;&#65533;!|&#65533;&#65533;&#65533; | &#65533;&#65533;fL&#65533;&#65533;&#65533;&#65533;&#65533;x&#65533;&#1344;x&#65533;	&&#65533;&#1109;&#65533;&#65533;&#65533;	&#65533;&#65533;$&#65533;&#65533;&yMATd&#65533;&#65533;w&#65533;&#1102;&#65533;.&#65533;&#65533;&#662;&#65533;&#65533;+&#65533;SxQ&#65533;&#65533;&#65533;&#65533;&#492;A&#65533;"&#65533;&#65533;&#65533;&#65533;(&#212;V@&#65533;@&#65533;&#65533;7&#65533;&#65533;&#65533;1h&#65533;11gF&#65533;E&#65533;/&#65533;Xb	*&#65533;&#65533;&#65533;&#65533;x&#65533;(&#65533;PeQ&#65533;X"&#65533;P&#65533;EF&#65533;&#65533;&#65533;&#65533;|("&#65533;n(&#65533;&#65533;`&#65533; &#65533;H&#65533;1&#2049;[@&#65533;h&#65533;8&#65533;&#65533;&#616;a&#65533;&#65533;9I&#65533;&#65533;@`&#65533;-n&#65533;E&#65533;Z&#65533;q&#65533;`&#65533;&#65533;&#65533;O:)&#65533;[j&#65533;&#65533;&#65533;L2&#65533;&#268;LH&#65533;&#65533;M&#65533;&#65533;&#65533;&#65533;>&#65533;&#65533;&#65533;7>)&#65533;&#65533;1F&#65533;&#65533;O&#65533;-#n&#65533;&#65533;p&#65533;QD&#65533;I&#65533;&#65533;n&#65533;&#793;A&#65533;#&#65533;&#65533;pD&#65533; C&#65533;0Xxb&#65533;zy"&#65533;&o&#65533;<0En&#65533;&#65533;&#65533;&#65533;Xb&#65533; &#65533;'`&#65533;&#65533;&#65533;&#65533;8&#65533;&#65533;&#65533;&#65533;]&#65533;U&#65533;\]ri&#65533;`@&#65533;&#65533;{&#65533;}9 Z^t&#65533;rw&#65533;&#65533;*&#65533;,&#65533;*&#65533;8&#65533;&#65533;&#65533;Od&#65533;6&#65533;8k&#65533;27&#65533;&#65533;&#1570;v!?^&#65533;&#65533;D&#65533;\&#65533;Qi&#65533;	FQ@c&#65533;-&#65533;`&#65533;&#65533;&#65533;&#65533;D&#65533;x^&#65533;7&#65533;.8&#65533;R&#65533;&#65533;&#65533;m&#65533;&#65533;l@&#65533;&#65533;?&#65533; &#65533;0&#65533; &#65533;@&#65533;&#65533;Y%&#65533;&#65533;&#65533;&#65533;&#65533;&#65533;&#65533;)&#65533;&#65533;x&#65533;z7C&#65533;8)  Q)vQ&#65533;Z&#65533;b&#65533;XZw&#65533;&#65533;N$&#65533;&#65533;`V&#65533;&#65533;&#65533;&#65533;L&#65533;f@&#65533;&#65533; TX&#65533;>j!K&#65533;0&#65533;&#65533;&#65533;mc&#65533;&#65533; r&#65533;c&#65533;x!&#65533;PD&#65533;&#65533;
\&#65533;&#65533;	&#65533;P&#65533;4&#65533;&#65533;&#65533;&#65533;\P9$&#65533;&#65533;08&#65533;&#65533;4p&#65533;&#65533;&#65533;*P&#65533;0XA
P&#65533;c7&#65533;&#65533;`&#65533; &#1286;# AN8&#65533;&#65533;&#65533;&#65533;WC&#65533;&#65533;&#65533;3B&#65533;&#65533;&#65533;&#65533;It&#65533;&#65533; 2&#1794;j&#65533;Q&#65533;2&#65533;f&#65533;&#65533;T&#65533;&#65533;&#65533;(&#65533;dA&#65533;Z&#65533;&#65533;jX)E&#65533;&#65533;x&#65533;(&#65533;&#65533;d&#65533; &#65533;".&#65533;o|e #&#65533;G&#65533;@8&#65533;xE"&#65533;&#1029;F&#65533;mN,@&#65533;&#65533;&#65533;$h`&#65533;p&#65533;&#65533;&#65533;v&#65533;@mR&#65533;&#65533;&#65533;q&#65533;6&#65533;&#65533;l@4&#65533;&#65533;&#65533;J&#65533; &#65533; &#65533;&#65533; &#65533;&#65533;51&#65533;&#65533;&#65533;C;Q&#1678;&#65533; 
P&#65533;&#671;&#65533;&#65533;&#65533;&#65533;bQ&#65533;d&#65533;J&#65533;J&#1340;&#293;R&#65533;"z[&#65533;&#65533;&#65533;1&#65533;&#65533;g&#65533;"(&#65533;s&#65533;&#65533;!&#65533;&#65533;}&#65533;>0&#65533;g|E&#65533;&#65533;&#65533;>&#65533;&#65533;	\&#65533;&#65533;&#65533;&#65533;,A&#65533;'`A&#65533;E&#65533;9U&#65533;`&#65533; a&#65533;&#65533;Mq&#65533;6#&#1564;&#65533;&#65533;1&#65533;&#65533;$(&#65533; &#65533;&#65533;&#65533;&#65533;dD+*&#65533;&#65533; &#65533;d&#65533;7:&#65533;&#65533;6JCU&#65533;
&#65533;iU&#65533;&#65533;[X&#65533;(&#65533;&#1716;&#65533;&#65533;%&#65533;BN|&#65533;&#65533;P&44A&#65533;&#65533;h&#65533;ZFa
&#65533;&#65533;a,jK&#65533;@&#65533;.&#65533;&#65533;&#65533;p1NA&#65533;@&#65533;!&#65533;&#65533;B&#1152;&#65533;&#65533;&#65533;&#65533;DB&#65533;@&#65533;H&#65533;V&#65533;:H!&#65533;&#65533;h@W&#65533;&#65533;=&#65533;`[{&#65533;&#65533;&#1824;x&#65533;&#65533;b &#65533;&#65533;&&#65533;&#65533;&#65533;z&#65533;&#65533;&#65533;&#65533;8&#65533;&#65533;&#65533;LiJ%%&#65533;&#65533;&#65533;/ &#65533;2&#65533;b&#65533;&#65533;a25&#65533;x&#65533;&#65533;&#65533;E&#65533;:&#65533;`&#702;&#65533;j2&#65533;,)>&#65533;&#289;&#65533;&#65533;&#65533;[&#65533;&#65533;.72&#65533;&#65533;~H&#65533;!&#65533;&#65533;) h&#65533;B&#65533;T&#65533;W&#65533;&#65533;a
&#65533; 4`&#65533;&#65533;&#65533;-&#65533;/&#65533;T
&#65533;&#65533;'@&#65533;&#65533; C&#65533;K&#65533;&#65533;&#65533;2${&#65533;:&#65533;&2P&#65533;&#65533;&#65533;&#65533;,@v+&#65533;&#65533;&#65533;&#65533;&#65533;W&#65533;&#65533;9VQ &#65533;&#65533;&#65533;	+'E&#65533;raY &#65533;m$C&#65533;&#65533;&#65533;/f&#65533;&#1191;Y&#65533;&#65533;O&#65533;&#65533;&&#65533;W&#65533;A&#65533;j&#65533;&#65533;&&#676;Y&#65533;&#65533;>&#65533;&#65533;S(BQ5&#65533;V&#65533;&#65533;&#65533;&#65533;&#1200;*t&#65533;\&#65533;&#65533;PAl&#65533; r&#65533;4u&#65533;)&#65533;sr&#65533;&#65533;&#65533;&#65533; w`SX\&#65533;&#65533;b&#512;t&#65533;&#65533;5#&#65533;&#53322;&#65533;&#65533;O&#800;&#65533;&#65533;
&#65533;$Y&#65533;&#65533;&#65533;&#65533; &#65533;&&#65533;&#65533;&#65533;Ms&#65533;&#65533;[&#65533; &#65533;&#65533;&#65533;&#65533;&#65533;&#65533;N%y&#65533;&#65533;^&#65533;-'&#65533;B&#65533;\s&#65533;Z&#65533;0A&#65533;&#65533;,&#65533;@&#65533;z&#65533;&#65533;\&#65533;>[&#65533;&#65533;n&#65533;&#708;-DU	(&#65533;
&#65533;&#65533;-&#65533;&q&#65533;C<&#65533;d&#65533;&#65533;T /hs
d&#65533; &#65533;XW&#182;BR'&#65533;&#65533;]Ew&#65533;8&#65533;v&#65533;y&#65533;J
&#65533;&#65533;4 H+;@&#65533;&#65533;&#65533;ww&#65533;&#1142;F&#348;f^a@&#65533;&#65533; G&#65533;&#65533;&#65533;t`&#65533;"*C&#65533;J&#1405;&#65533;&#65533;&#7320;ef&#65533;&#1446;&#65533;&#65533;B,g0-&#65533;S0&#65533;&#65533;&#65533;&#65533;&#65533;&#65533;&#65533;&0A&#65533;JP&#65533;	&#65533;.@&#65533;&#65533;` DR&#65533;&#65533;u)&#65533;B&#65533;3&#65533;&#65533;QH&#65533;&#65533;&#65533;)`&#65533;p &#65533;- 6&#65533;&#65533;ve@&#65533;<&#65533; 5@D_&#146; &#65533;&#65533;&#65533;v&#65533;4&#589;&#65533;\&#65533;1_&#65533;g&#65533;&#921;&#65533;s&#427;b&#65533;x&#1464;&#65533;bnN&#65533;&#65533;i&#65533;x&#65533;'&#65533;&#65533;Y&#65533;>&#1595;E&&#65533;`P&#65533;&#65533;qP&#65533; |&#1099;O&#65533;A&#65533;&#65533;(_>&#65533;&#65533;#dZ&#65533;rn&#65533;&#65533;&#65533;1&#65533;&#65533;.&#65533;&#65533;&#65533;&#65533; P&#65533;D@&#65533;d@&#65533;&#65533;9L&#65533; &#65533;@3&#65533;.(2&#65533;&#65533;H&#65533;&#1577;&#65533;&#65533;&#65533;&#65533;0&#65533;&#65533;&#1138;&#65533;a&#65533;e&#65533;6&#65533;&#65533;9&#65533;&#1078;3&#65533;6<S &#65533;wP&#65533;&#65533;{
i&#65533;&#65533;.!&#65533;&#65533;\*&#65533;&#65533;:'&#65533;b2&#65533;8 &#65533;&#65533;T&#1591;&#65533; S&#65533;\&#65533;&#65533;&#65533;)_&#65533;&#65533;&#65533;&#65533;&#65533;<&#65533;&#65533;R&#65533;2H&#65533;&#65533;S&#65533;&#65533;**&#65533;88j@&#65533;e/ &#65533;&#65533;&#65533;&#65533; &#65533;)&#65533;,H&#65533;&#65533;&#512;&#1083;/&#768;@ &#65533;1&#65533;&#65533;&#65533;&#65533; &#65533;&#65533;p &#1077;&#707;$H&#65533;&#65533; =+{&#65533; (&#65533;(&#65533;-&#65533;@&#65533;h&#65533;cq&#65533;A&#65533;=&#65533;C&#65533;&#65533;/&#65533;_&#65533;&#65533;8&#65533;&#65533;&#65533;y&#65533;.&#65533;]&#65533;&#65533;NdX&#65533;s&#65533;&#65533;Q0&#65533;z&#65533;&#65533;z&#65533;&#65533;&#65533;7_&#65533;&#65533;d&#65533;[h&#65533;QpP(&#65533;AJK&#65533;#&#65533;*&#65533;>`=*&#65533;`&#65533;&#65533;9?&#65533;j8&#65533;(&#65533;B&#65533;&#576;&#65533;&#65533;/x&#65533;+&#65533;&#65533;)8&#65533;&#65533;x&#65533;&#65533;&#65533;.&#65533;&#65533;&#65533;&#65533;r &#65533;&#65533;@99|&#65533;Y&#585;&#65533;&#65533;&#65533;P&#65533;&#65533;` &#65533;&#65533;A&#65533;&#65533;
\&#65533;TD&#65533;&#65533;&#65533;&#65533;8&#65533;&#65533;&#65533;DRh&#65533;&#65533;&#65533;&#65533;TX}&#65533;&#65533;m &#65533;3`b&#65533;&#65533;1 &#65533;_5A&#65533;O&#65533;}&#65533;]u1VlEX&#65533;y&#65533;/&#65533;'`&#65533;&#65533;@&#65533;&#65533;Uh?8&#65533;W&#65533;&#65533;0X&#65533;'8&#65533;%&#65533;7x/&#65533;&#65533;0p&#65533;h.&#65533;&#65533;&#65533;&#65533;&#65533;&#65533; &#65533;[&#65533;&#65533;&#65533;H 2&#65533;?&#65533;&#65533;&#65533;&#65533;3 &#65533;<9&#65533;&#65533;@ &#65533;`6X&#65533;&#65533;x&#65533;g&#65533;6&#65533;`=E4&#65533;%&#1654;l+K&#65533;&#1024;@&#65533;&#65533;]7w&#65533;&#65533;w&#65533;[&#65533;&#65533;[&#65533;&#65533;&#65533;&#65533;&#65533;]&#65533;q&#519;}&#1031;\@&#65533;&&#65533;&#65533;o@S&#65533;&#65533;&#65533;\(^&#65533;&#65533;m&#65533;&#65533;^&#65533;VD&#275;&#65533;+&#65533;7p&#65533;;&#578;c&#65533;`&#65533;>&#65533;k&#65533;&#65533;%&#65533;&#65533;&#65533;&#65533;&#65533;J&#65533;0&#65533;&#65533;Wx&#65533;&#65533;&#65533; &#65533;P&#65533;&#65533;&#65533;1D&#65533;&#1025;&#65533;2&#65533;K C&#65533;@&#65533;&#65533;&#65533;&#65533; &#65533;&#65533;&#65533;J&#65533;*&#65533;H&#65533;q&#65533;.:&#65533;&#65533;	B&#65533;&#65533;&#1483;=,&#65533;&#65533;+ ^&#65533;}&#65533;&#65533;&#65533;&#65533;d(&#65533;&#65533;&#765;l&#65533;Z&#65533;&#65533;R0y&#65533;~&#65533;&#65533;&#65533;&#65533;i&#65533;m&#65533;Q&#65533;Hi&#517;o8t@&#65533;vH&#65533;m&#65533;\&#65533;&#65533;&#65533;_x&#65533;7&#65533;&#65533;S(&#65533;>x&#65533;W&#65533;&#65533;>8$D8?x*&#65533;&#65533;2&#65533;=z&#65533;&#65533;IDX&#1080;5&#65533;&#65533;&#65533; &#65533;&#65533;B&#65533;CJX&#65533;&#65533;&#65533;&#65533;&#1087;&#65533;&#65533; !]&#65533;op(&#65533;&#65533;&#65533;t&#65533;&#65533;&#65533;L&#65533;&#65533;H&#65533;&#65533;(K&#65533;&#65533;NS&#65533;&#65533;2&#65533;&#65533;&#65533;a	`) $&#65533;d7]&#65533;&#65533;&#65533;&#65533;opd&#65533;K3-fi&#65533;<&#65533;n&#65533;K}&#65533;Y	&#65533;&#65533;PhS(&#65533;P&#65533;&#65533;\&#65533;n&#65533;&#65533;p&#65533;o&#65533;h &#65533;`&#1541;&#65533; &#65533;I&#65533;A&#65533;&#65533;$gX&#65533;Rx&#65533;Q&#65533;. p&#65533;/&#65533;8?&#65533;&#65533;+&#65533;&#65533;V;&#65533;2&#65533;&#65533;&#65533;&#65533;&#65533;h&#65533;&#65533; n&#65533;0&#65533;m a &#65533;C&#65533;&#65533;<9 VHR&#65533;X&#65533;&}R&#65533;!)&#65533;G&#65533;&#65533;4&#65533;&#65533;,&#65533;&#65533;&#65533;.&#65533;&#65533;8&#65533;&#65533;l-&#65533;b0&#65533;&#65533;&#65533;&#65533;z&#65533;Pp&#65533;o&#65533;wX&#65533;m&#65533;9&#65533;P&#65533;SU&#65533;&#65533;n8&#65533;sh&#65533;x&#65533;&#65533;n&#65533;h PW&#65533;\&#65533;XP&#65533;&#1080;	&#65533;-&#65533;z&#65533;QP&#65533;C&#65533;yr?hj &#65533;X&#65533;&#65533;)&#65533;&#65533;)WX7&#65533;B(&#65533;&#65533;A&#65533; h&#65533;&#65533;M&#65533;5(&#65533;&#721;?&#65533;u&#65533;&#65533;L &#65533;&#65533;&#65533;s  &#65533;p&#65533;&#65533;Ja&#65533;&#65533; 	&&#65533;d&#65533;&#65533;(M&#65533;D&#310;&#65533;{1{&#65533;@&#65533;2&#65533;3q&#65533;&#65533;bP&#65533;yp&#65533;oH&#65533;&#65533;&#65533;&#65533; &#65533;&#65533;9&#65533;\&#65533;4	&#65533;H&#65533;&#65533;npg&#65533;vP&#65533;&#65533;&#65533;xHv&#65533;i|&#65533;&#65533;t&#65533;D81&#65533;&#65533;*&#65533;&#65533;&#65533;X&#65533;&#65533; 0&#65533;&#65533;-\&#761;I0&#65533;&#65533;V&#65533;MD&#65533;&#65533;&#65533;&#65533;)&#65533;&#65533;&#65533;&#65533;&#65533; (CX&#65533;P&#65533;&#65533;PYr&#65533;&#65533;Q&#65533;&#65533;&#65533;&#65533;&#551;&#65533;=&#65533;&#65533;`&#65533;HR&#65533;&#65533;&#65533;=&#65533;'mV&#65533; &#308;L&#65533;g&#65533;&#65533;&#65533; H&#65533;7 &#65533;]&#65533;&#65533;&#65533;0&#65533;KY&#65533;M&#65533;&#65533;&#261;R&#65533;&#65533;&#65533;pSS&#65533;O&#65533;&#65533;3`i&#65533;{hr@x&#1031;t {&#65533;j&#65533;s&#65533;{@&#65533;&#65533;%q&#65533;V&#65533;AT&#65533;.&#65533;J&#65533;&#65533;-&#65533;.X&#65533;%X&#65533;5X)&#65533;&#65533;&#65533;&#65533;(&#65533;08&#65533;+tJ&#65533;&#65533;'&#65533;F+&#65533;&#65533;k&#65533;&#65533;&#65533;&#1537;&#65533;&#65533;Y&#65533;&#65533;	&#65533;&#65533;&#65533;&#65533;&#65533;&#65533;&#65533;&#65533;& &#65533;&#65533;&#65533;&#65533;&m&#65533;&#1789;&#929;]Vk&#65533;NC<31&#65533;&#1180;&#65533;&#65533;V0&#65533;&#65533;&#65533;d(Sc&#65533;&#1468;&#65533;&#65533;]&#65533;Z(&#65533;&#65533;M&#65533;&#65533;8H&#65533;m &#65533;&#65533;&#65533;D&#54086;t&#65533;}&#65533;|&#1543;/&#65533;~&#65533;s&#65533;{&#65533;&#65533;3&#65533;O{&#65533;~m&#65533;2&#65533;&#65533;I&#65533;KB&#65533;&#65533;5&#65533;&#65533;)&#65533;&#65533;&#65533;b&&#65533;&#65533;@ &#65533;C+Hx,&#65533;&#65533;&#65533; 2&#65533;p&#65533;&#65533;&#65533;`5&#514;6&#65533;0&#65533;Z&#65533;h&#65533;&#1195;&#65533;&#65533;&#65533;&#65533;&#65533;  	N&#65533;x]&#65533;p/&#65533;RFf&#65533;9x&#1801;2;&#65533;&#65533;&#65533;C;&#65533;%d`&#65533;Y0&#65533;&#65533;&#1797;d&#65533;&#65533;&#65533;&#65533;&#65533;8@v&#65533;&#65533;S&#65533;&#65533;\&#1542;`pr&#65533;&#65533;&#65533;c4&#391;&#192;r&#65533;{&#65533;{&#65533;u&#65533;&#65533;z&#65533;&#65533;^&#65533;&#65533;`&#65533;A&#65533;&#65533;MCQpjxUhU@B&#65533;DX&#65533;DXD&#65533;&#65533;5&#65533;&#65533;&#65533;eXD&#65533;&#65533;Y&#65533;(<&#65533;&#1537;,&#65533;,&#65533;&#65533;E&#65533;&#65533;&#65533;H &#65533;C \	=(&#65533;&#65533;6&#65533;8&#65533;@&#65533;bma&#65533;&#65533;&#65533;&#65533;R{&#65533;X6
h:n+&#65533;'&#65533;R0&#65533;_&#65533;\&#65533;&#19827;&#65533;Z@&#65533;&#65533;&#65533;Z&#65533;Ti&#65533;b5_5&#65533;lch&#65533;&#65533;lN&#65533;Q_v&#65533;&#65533;h&#65533;&#65533;|_T&#65533;&#65533;u>Q&#65533;&#65533;QPW&#65533;aXipVxV&#65533;&#65533;(X&#65533;eGP&#65533;eX&#65533;&#65533;5GxGhX d0&#65533;&#65533;0 &#512;0&#65533;&#65533;&#65533;&#1025;,&#65533;P;&#513;&#65533;&#65533;&#65533;K&#65533;&#65533; &#65533;&#1449;&#65533;6&#65533;&#65533;^&#65533;t&#65533;&#65533;&#65533;LZ&#65533;R&#1438;	&#65533;&#65533;&#65533; a&#65533;2&#65533;&#65533;&#65533;&#65533;o8&#65533;&#65533;B] &#65533;](]@&#65533;]&#65533;&#65533;&#65533;%&#65533;&#65533;&#65533;P8&#65533;}&#65533;}&#65533;b}&#65533;|&#65533;&#65533;F&#65533;/>c&#65533;_i To~&#65533;&#65533;V&#65533;&#65533;{&#65533;&#65533;&#1538;&#65533;&#65533;D> &#65533;zYV&#65533;U&#65533;PQ&#65533;v&#65533;Ud&#65533;&#65533;E`G&#65533;VXD&#65533;&#65533;9&#65533;8`&#65533;&#65533;^-&#65533;,`&#65533;:&#514;&#65533;&#65533;KZ&#65533;&#65533;66&#65533;&#33882;&#1279;p]&#65533;&#65533;a&#65533;&#65533;&#65533;&#1620;HG&#65533;&#65533;9&#1198;&#65533;&#65533;%3&#65533;&#65533;/&#65533;&#65533;&#65533;&#29710;hiM&#65533;&#65533;*A&#65533;Zx&#65533;j&#65533;Zd&#65533;&#65533;&#65533;&#65533;&#65533;M&#65533;b&#65533;^&#65533;&#65533;b4>&#65533;0&#1927;&#65533;>j~&#65533;u&#65533;&#65533;`Xfp&#65533;L&#65533;&#65533;&#65533;s>&#65533;.&#65533;&#65533;I$&#65533;&#65533;D6<&#65533;&#65533;&#65533;&#1601;:&#65533;&#65533;e&#65533;&&#65533;&#65533;@h&#65533;U ,XWY &#65533;&#65533;&#65533;&#65533;(&#65533;I&#65533;-`I&#65533;6&#514;6&#450;&#65533;0&#1026;X&#65533;&#65533;&#65533;&#475;-/&#65533;I	&#65533;&#65533;&#65533;Y^a&#65533;x/
&#65533;&#65533;C&#65533;h&#65533;&#65533;h&#65533;&#65533;&#65533;Q&#65533;&#65533;&#65533;e[h:&#65533;i&#65533;&#65533;&#65533;b&#549;Lt&#65533;p&#65533;&#65533;O&#65533;q&#65533;Nj&#2046;{H&#65533;t@&#65533;-&#65533;j&#65533;n&#65533;&#65533;&#65533;}&#65533;&#65533;&#65533;N&#65533;M&#65533;&#65533;Qr$x&#65533;%&#65533;(&#65533;?&#65533;_&#65533;&#65533;/P&#65533;?&#65533;&#65533;@D`&#65533;:`/&#65533; &#65533;&#65533;&#65533;&#65533;&#65533;0&#65533;&#65533;(&#65533;:(s&#65533;&#65533;I&#65533;-wx&#65533;!&#65533;'&#65533;Yx&#65533;&#65533;&#65533;>&#65533;s&#65533;&#65533;w&#65533;&#65533;m&#65533;BG&#65533;&#65533;&#65533;a&#65533;&#65533;&#65533;&#65533;p7m)!&#548;q:&#65533;&#65533;X&#65533;VR&#65533;&#65533;d@&#65533;P&#65533;n(\&#65533;&#65533;b0g&#65533;&#65533;qH&#65533;&#65533;Mc&#65533;5#&#65533;&#65533;&#65533;s&#65533;b{&#65533;j&#65533;&#65533;&#65533;&#65533;&#65533;S@&#65533;&#65533;&#65533;$&#65533;&#65533;D&#65533;v&#65533;&#65533;D&#65533;0&#65533;b&#65533;&#65533;?&#65533;&#65533;&#65533;?&#65533;&#65533;%XJ&#65533;&#65533;&#23204;T&#65533;&#65533;E&#65533;&#65533;`&#65533;l&#65533; &#65533;&#65533;&#65533;(X&#65533;&#65533;p9a&#65533;8&#65533;VQ&#65533;&#65533;x&#65533;&#65533;&#65533;`%tED&#65533;&#65533;&#65533;&#65533;&#65533;)&#65533;+&#65533;6~&#65533;&#65533;&#65533;&#65533;Z@&#65533;w&#65533;&#65533;Y@`@&#65533;&#65533;&#65533;Y@Z&#65533;&#65533;u&#65533;&#65533;&#65533;&#65533;{&#65533; &#65533;b&#65533;&#65533;n&#65533;&#65533;s@_tp&#65533;^j&#65533;eN|{&#837;\&#65533;&#65533;}&#65533;L~&#837;&#65533;q&#65533;&#65533;1I&#65533;&#65533;&#65533;) &#65533;&#161;&#65533;:&#65533;&#65533;&#65533;&#65533;(&#65533;&#65533;&#65533;&#65533;&#847;+&#65533;&#65533;.$&#65533;(&#65533;&#65533;t&#65533;&#65533;h&#65533; -&#65533;&#65533;&#1991;&#65533;&#65533;(&#1537;&#65533;0&#65533;&#65533;x&#65533;v&#65533;z?&#65533;&#65533; e&#65533; {	&#65533;w{&#65533;&#65533;de&#65533;9i&#65533;&#65533;&#65533;&#65533;pT&#65533;&#65533;&#65533;&#65533;&#65533;Z&#65533;d0&#65533;Zpi&#65533;&#65533;&#65533;&#65533;,&#65533;NPT@&#65533;b&#65533;&#65533;&#65533;\ &#65533;v&#65533;|&#65533;9&#65533;*Z+T&#65533;p&#65533;
v+W&#65533;s&#65533;r&#65533;&#661;&#65533;U&#65533;V&#65533;
&#65533;&#65533;&#65533;L&#65533;&#65533;O&#65533;L9B&#65533;).R&#65533;x&#65533;*4&#65533;&#65533;&#65533;%&#65533;6l&#65533;&#65533;&#65533;O&#40969;bJ&#65533;&#65533;&#65533;&#199;&#65533;2,P&#65533;&#65533;&#65533;&#65533;%>&#65533;H&#65533;&#65533; <h&#1024;&#65533;&#65533;&#65533;`p&#65533;&#65533;&#65533;&#65533;v.&#65533;&#65533;@&#65533;/ &#65533;&#65533;&#65533;l&#65533;0&#65533;&#265;	&#65533;&#65533;&#65533;&#65533;&#65533;`&#65533;&#65533;%K&#65533;w&#65533;j&#65533;&#65533;L&#65533;&#65533;]&#65533;D&#65533;&#65533;f+&#65533;&R&#65533;lu&#65533;&#65533;&#65533;&#1454;[&#65533;\&#65533;juq&#65533;)Q&#65533;D&#65533;j5*&#1526;\&#65533;&#65533;&#65533;#&#65533;&#65533;[&#65533;\}&#1329;&#792;2]&#1924;)&#65533;&#65533;)[&#65533;&#65533;&#65533;&#65533;&#65533;&#65533;.^4l&#65533;&#65533;&#65533;C&#65533;<`&#65533;#&#65533;&#65533;E&#65533;&#65533;$Z&#65533;%&#65533;D&#65533; #I&#65533;&#65533;&#65533;&#65533;:&#65533;&#65533; 
d&#65533; 4&#65533;&#65533;@P&#65533;<&#65533;&#65533;0&#65533;V&#65533;&#65533;&#65533;&#65533;n&#65533;&#65533;^|&#65533;&#65533;_&#65533;&#65533;&#65533;&#65533;-&#65533;&#65533;W @&#&#65533;&#65533;a-&#65533;&#65533;&#65533;/&#65533; &#65533;&#65533;,&#65533;&#65533;&#65533;-&#65533;&#65533;&#65533;K2&#65533;t&#65533;&#65533;&Mf&#65533;I(F~&#65533;I(&#65533;&#65533;&#65533;&#65533;8&#65533;|Ge&#65533;&#65533;&#65533;l&#65533;p&#65533;&#65533;9&#65533;&#65533;&#65533;.&#65533;&#65533;&#65533;(&#65533;RFu`&#65533;1J&#65533; R&#65533;Tl&#65533;&#65533;R&#65533; &P&#65533;GG&#65533;&#65533;D
(&#65533; &#65533;&#65533;l&#65533;&#65533;$&#65533;$&#65533;E%&#65533;&#65533;uD&#65533;&#65533;<&#65533;F%`QG|P&#65533;&#65533;&`@&#65533;n&#65533; &#65533;Yh&#65533;&#65533;&#65533;ZD&#65533;&#65533;&#65533;z &#65533;m&#65533;W`&#65533;AVX_|&#65533;&#65533;&#65533;a';&#65533;&#65533; &#65533;Ae&#65533;&#65533;&#910;&#65533;&#786;L2&#65533;x&#65533;m'&#65533;&#65533;&#65533;.&#65533;&#65533;&#65533;&#65533;&&#65533;&#65533;&#65533;&#65533;'&#65533;&#65533;&#65533;&#65533;p3*e&#65533;A&#65533;q|&#65533;B&#65533;&#65533;"
*&#65533;&#65533;rJ&#65533;+&#65533;G&#65533;il&#65533;ualA&#65533;R&#65533;&#65533;&#65533;O&#65533;&#65533;&#65533;\<&#65533;&#65533;&#65533;&#65533;&#65533;&#65533;
.h&#65533;&#65533;&#65533;&#65533;&#65533;/&#65533;0&#65533;&#65533;&#65533;0&#65533;&#65533;&#65533;
$&#65533;&#65533;C9d&#65533;&#65533;U#8&#65533;&#65533; xe 4&#65533;&#65533;j&#1637;&#65533;&#65533;&#65533;&#65533;&&#65533;`&#65533;1{u&#65533;&#65533;>&#65533;c{M&#65533;&#65533;.&#65533;&#65533;&#65533;f&#65533;&#65533;0&#65533;&#65533;"-&#65533;&#65533;b2&#65533;&#65533;B&#65533;&#65533;N6&#65533;&#65533;&#65533;|&#65533;'&#65533;&#65533;&#65533;&#65533;r&#727;RH!&#65533;&#65533;&#65533;&#8552;R!o&#65533;!&#65533;&#65533;&#65533;a&#65533;d&#65533;&#65533;n&#65533;&#65533;&d&#65533;B
St&#1043;&#65533;&#65533;:&#65533;Cad!I"$&#65533;A/&#65533; d&#65533;~VQE
&#65533;0&#65533;4&#65533;s&#65533;`&#65533;@ "&#65533;&#65533;&#65533;0&#65533;t&#65533;&#65533;&#629;&#65533;t&#65533;5l&#65533;Q&#65533;"&#65533;X&#65533;&#65533;"&#65533;\7&-e&#65533;&#65533;R
&#1627;&#65533;&#65533;,&#65533;&#65533;Z)&#65533;&#65533;s&#65533;&#65533;f&#65533;4q&#65533;u&#65533;&#65533;q.BA&#65533;8&#65533;&#65533; &#65533;(@&#65533;\H&#65533;&#65533;((&#65533;&#65533;%P&#65533;&#65533;KX&#65533;&#65533;&#65533;&#65533;a&#65533;
``\p.&#65533;`	`X&#65533;X&#65533;&#65533;/&#65533;`)6&#1281;$&#65533; >"&#65533;&#65533;&#65533;8&#65533;LM!+&#65533;Jv&#65533;&#65533;$ &#65533;P&#65533;&#65533;&#65533;&#65533;B&#65533;&#65533;=&#65533;i&#65533;&#65533;a&#65533;&#65533;&#65533;&#773;X&#65533;C&#65533;&#823;,&#65533;k&#65533; n&#65533;&#65533;&#65533;&#65533;&#65533;&#65533;&#65533;&#65533;,&#65533;dZ&#1570;&#65533;&#65533;c)Pa&#65533;O&#65533;!&#65533;&#65533;&#65533;&#1056;Y&#65533;&#65533;"&#65533;&#65533;E&#65533;5&#65533;|&#65533;&#65533;$&#65533;FAi&#65533;&#65533;:eHD1\&#65533;&#65533;- &#65533;y&#65533;&#316;&#65533;&#65533;)@ab\&#65533;&#65533;&#65533;$$&#65533;
&#65533; &#65533;0&#65533;&#65533;)xA:&#65533;Y	l&#65533;&#65533;&#65533;SS&#65533;&#65533;&#65533; &#65533;0K\&#65533;V4&#65533;`&#65533;6 A&#65533;6&#65533;&#65533;-&#10907;y&#65533;0&#65533;&#65533;Qjm\Q&#65533;&#65533;&#65533;"&#65533;&#65533;2^&#65533;P&#65533;[&#65533;":G-bq&#501;&#65533;Sl\R)&#65533;gui&#65533;&#65533;'a&#65533;V&#65533;&#65533;f&#65533;&#65533; &#65533;/A&#65533;Bqx&#65533;&#65533;~3&#65533;BpA:]&#65533;C+&#65533;A*&#65533;,`&#65533;&#65533;@X!%X8&#65533;
R &#65533;(|
@&#65533;V&#65533;K&#65533;&#65533;
&#65533;!&#65533;R`&#65533;K`&#65533;&#65533;
9&#65533;@&#65533;&#65533;&#65533;o3KbPL&#65533;&#65533;2&#65533;AXf&#65533;[&#65533;.p&#65533;b&#65533;&#65533;5&#65533; k&#65533;L`&#65533;&#1634;b1&|&#65533;*@G!R&#65533;&#65533;&#65533;&#65533;E,bQ
&#65533;
	&#65533; &#65533;,&#65533;u&#65533;&#65533;&#65533;&#65533;<C&#65533;&#65533;&#65533;	P&#65533;adpl&#65533;A$&#65533;&#65533;&#65533;@E &#65533;&#65533;	_&#65533;&#65533;B&#389;#&#65533;&#65533;R&#65533;&#65533;&#65533;&#65533;/<&#65533;1&#65533;I&#65533;1&#65533;&#65533;&#65533;u&#65533;&#65533;d&#65533;&#65533;&#65533; :&#65533;&#65533;t&#65533;&#65533;'&#65533; &#65533;"P&#65533;v &#65533;dAKLb &#65533;&#65533;&#65533;&#65533;6&#65533;@Ve&#65533;E+&#65533;&#65533;,d&#65533;&#65533;75&#65533;!qv/j&#290;&#65533;&#65533;&#1192;V&#368;&#65533;Y&#65533;&#65533;G&#65533;&#65533;)WS&#1553;l&#65533;&#65533;&#65533;'&#65533;&#65533;&#65533;N&#65533;"&#65533;&#65533;&#65533;)>Q&#65533;O&#65533;&#65533;&#65533;h`&J&#65533;P&#65533;&#65533;]x,1&#65533;F&#65533;&#65533;&#65533;8&#65533;(&#65533;@&#65533;/t&#65533;&#65533;U&#272;p&#65533;#h &#65533;}X&#65533;*&#65533;2/&#65533;&#65533;&#65533;&#65533;&#65533;0f4 CN&#1299;; &#65533;a&#65533;&#65533;DP &#65533;Q&#65533;Y&#65533;&#65533;<1&#65533;Y&#358;&#65533;lNW&#65533;K&#65533;&#65533;q&#65533;&#65533; &#65533;&#65533;c&#65533;9&#65533;Z&#65533;&#65533;W1&#65533;Q&#65533;&#65533;&#65533;0&#65533;&#65533;m&#65533;&#65533;0<&#65533;N&#65533;&#65533;&#65533;&#65533;D&#65533;d&#65533;P&#65533;-F&#65533;&#65533;&#65533;VH|&#65533;&#65533;dh&#65533;aKA&#65533;&#177;d&#65533; <L&#65533;-&#65533;&#65533;F&#65533;&#65533;&#65533;.&#65533;&#65533;&&#65533;&#65533;	&#65533;&#65533;)&#65533;&#65533;<&#65533;&#65533;&#65533;&#1048;Q( &#65533;40*#&#65533;e/&#65533;H"r&#65533;p &#65533;A&#65533;&#65533;6&#65533;aXbH&#65533;&#65533;&#65533;@&#65533;&#65533;&#65533;&#65533;	EYB&#65533;K&#65533;&#65533;|Q&#65533;&#65533;K&#65533;&#65533;,&#65533;u&#65533;y0T&#65533;&#65533;-&#65533;&#65533;	` &#65533;&#65533;&#65533;E-&#1409;&#65533;[&#65533;&#65533;&#65533;0E`&#65533;&#65533;&#65533;&#65533;&#65533;&#65533;&#65533;:,&#65533;&#65533;&#65533;Do&#65533;&#65533;&#65533;&#131;&#65533;&#1349;1,&#65533;&#65533;c&#65533;B4(&#65533;#&#65533;H`OxB&#65533; &#65533;&#65533;;&#65533; x&#65533;&#65533;)Da6,&#65533;P&#144;&#65533;&#65533;&#65533;rV&#65533;&#65533;`f<&#65533;TU&#65533;D&#65533;&#65533;A&#65533;t| WU&#1446;&#65533;&#65533;&#1878;D&#65533;&#65533;d&#65533;vY&#65533;-uEa&#65533;&#378;g&#65533;&#65533;N&#65533;&#65533;&#65533;(&#65533;&#65533;&#65533;S&#65533;&#65533;&#65533; &#65533;D/b1&#65533;:&#65533;t&#65533;&#1028;1&#1053;&#65533;h&#65533;N&#65533;&#65533;*X&#65533;&#65533;,@&#65533;	L&#65533;B&#1040;s'&#65533;@w&#65533;s:&#65533;&#65533;t4&#65533;B`&#65533;h &#65533;O&#65533;&#65533;&#65533;&#65533;`&#65533;D 	&#65533;|@&#65533;@p&#65533;&#65533;&#65533;'&#65533;7&#65533;AH &#1623; &#65533;&#1698;w&#65533;> l&#65533;-d&#65533;&#65533;>&#65533;&#65533;f&#65533;p&#65533;\k&#65533;Y&#1553;l&#65533;&#15934;&#65533;uZ&#1794;&#65533;=&#65533; ,zY&#65533;"&#65533;&#65533;&#65533;&#65533;P1&#541;&#65533;(>&#1092;$X&#65533;r&#65533;C&#65533;/&#65533;&#65533;&#65533;&#65533;&#65533;&#65533;R&#65533;&#65533; &#65533;l&#65533;N&#65533; &#65533;&#65533;&#65533;&#65533;&#65533;&#65533;&#65533;R|@&#65533;&#65533;( |&#65533;
&#65533;^&#65533;&#65533;&#65533;s&#65533;3&#65533; 	, &#849; 	&#1792;&#65533;^&#65533;u&#65533;&#65533;&#65533;\O&#65533;&#65533;&#65533;Y&#65533;^&#65533;&#65533;&#1313;&#1648;&#65533; (&#65533;&#65533;&#65533;&#65533;'$&#65533;/&#65533;-&#65533;&#65533;mC1&#65533;7l&#65533;)I)@I(&#65533;&#65533;&#65533;&#65533;&#65533;&#65533;%&#65533;&#65533;&#65533;&#65533;=&#205;A&#65533;&#65533;D(&#65533;?d&#65533;ma&#65533;	

&#65533;&#65533;&#65533;e&#65533;&#65533; &#65533;!&#65533;&#65533;&#65533;&#65533;&#65533;&#49455;&#65533; E@&#65533;&#65533;&#65533;@	&#65533;&#65533; &#65533;3&#65533;@&#65533;&#65533;&#65533;&#65533;&#65533;&#65533; &#65533;@&#65533;&#1374;&#65533;)&#65533;P&#65533;_Y&#65533;EY	&#1991;&#517;N]Z-&#65533;&#65533;&#65533;B2xCh&#65533;. C&#65533;B1&#65533;&#65533;<&#65533;7p/&#65533;/&#65533;&#65533; &#65533;&#65533;$Aa&#65533;&#65533;$&#65533;&#65533;&#65533;&#1829;AT&#65533;&#65533;A*A&#65533;&#65533;&#65533;&#65533;y&#65533;&#65533;&#65533;&#65533;	&#65533;@&#65533;&#65533;	(&#65533;,&#65533;0y&#65533;&#65533;&#65533;Q&#65533;&#65533;!&#65533;N&#65533;&#65533;&#65533; &#65533;! &#65533;]&#65533;
H&#1025;&#65533;&#65533;&#65533; !&#65533; u&#65533;@<&#65533;Y`&#1522;&#1354;ZlH&#65533;&#65533;^dL&#65533;$>&#65533;%b"_&#65533;H&#65533;&#65533;&#65533;&#65533;q&#65533;.&#65533;&#65533;;&#65533;&#65533;-&#65533;2|&#65533;1;&#65533;C;&#65533;C;&#65533;&#65533;6!.H&#65533;%A&#65533;T*&#65533;&#65533;c&#65533;&#65533;&#65533;&#65533;%&#65533;K&#65533;&#65533;&#65533;]J&#65533;m@&#65533;J&#13402;Mf&#65533;	&#65533;Dw&#65533;	 &#65533;P&#65533;&#65533;&#65533;)&#65533;@R&#65533;&#65533;&#65533;	&#65533;@	&#65533;&#65533;&#65533;c&#65533;&#65533;&#65533;@&#896;&#65533;&#65533;4 X&#65533;&#65533;Y`&#520;&#65533;^&#65533;&#65533;?h&#65533;?d&#65533;Wd&#65533;&#65533;Q&#65533;&#1544;&#65533;4&#65533;}&#65533;DzCl&#65533;&#65533;b1p&#65533;:&#65533;&#65533;<&#65533;+&#65533;&#65533;9&#65533;&#65533;>&#65533;*D&#65533;)&#65533;&#65533;7&#65533;(&#65533;&#65533; D(PZ&#249;&#65533;d&#65533;2f2R&#65533;)&#65533;&#65533;&#65533;I&#65533;ZP&#65533;X&#65533;&#65533;&#65533;&#65533;QcO&#65533;&#65533;&#728;&#65533;&#65533;&#65533;&#65533;	&#65533;&#65533;&#65533;&#65533;`&#65533;&#65533;$&#65533;VjA&#65533;&#65533;=&#65533;@&#65533;&#65533;&#65533;&#65533;&#65533;t&#65533;Ab&#65533;&#65533;&#65533;qjA&#65533;%&#65533;!&#65533;&#65533;&#144;&#65533;U)t&#65533;.&#65533;e1&#1794;.H&#65533;8&#65533;2&#65533;&#65533;C|&#65533;8&#65533;&#65533;9&#1286;&#65533;&#65533;&#65533;8&#65533;Cr&#65533;BpC!X(&#65533;&#65533;&#65533;K*Ah&#65533;&#65533;T&#65533;&#65533;&#65533;&#65533;&#65533;&#65533;<&#65533;&#65533;&#65533;@&#65533;J&#65533;@&#65533;&#65533;d&#65533;&#65533;&#65533;<A&#65533;&#65533;&#65533;&#65533;&#65533;&#65533;&#65533;&#65533;q&#65533;&#65533;&#65533;$&#65533;&#65533;&#65533;&#65533;=:&#65533;&#65533;&#65533;V&#65533;&#65533;V&#65533;&#65533;
v"&#65533;`&#65533;i&#65533;[ Z&#65533;Y*&#65533;&#65533;&#65533;&#65533;.&#65533;&#65533;&#65533;[E"&#65533;/&#65533;%/&#65533;&#65533;.&#65533;&#65533;&#65533;&#65533;B)&#65533;B1i1&#65533;B4t/7t&#65533;8&#65533;&#65533;(&#65533;7tGxX\&#65533;|F&#65533;|na&#65533;2n&#65533;4>c &#65533;&#65533;&#65533;i&#65533;
&#65533;&#65533;,A&#65533;@"&#65533;AL&#65533;/)Q&#65533;&#65533;&#65533;&#65533;@z&#65533; L&#65533;D&#65533;&#65533;&#65533;N&#65533;h(v&#22728;>&#532;I&#1748;Y&#65533;[l&#65533;\&#65533;&#65533;&#1995;&#65533;&#65533;	|.&#65533;U-lB,&#65533;'&#1538;D&#65533;&#65533;-&#65533;&#65533; &#65533;&#65533;9&#65533;B&#65533;B^&#65533;9&#65533;&#65533;9&#65533;C1&#65533;&#65533;&M&#65533;4&#65533;&#65533;*$B/L(&#65533;&#65533;]}n&#65533;&#65533;U&Mz&#65533;&#65533;D
&#65533;!O&#65533;&#65533; &#65533;&#65533;&#65533;&#65533;&#65533;, &#65533;&#65533;&#65533;&#65533;Z&#65533;1&#65533;&#65533;&#65533; 4&#65533;&#65533;
, O&#65533;@W8@$&#65533;X&#65533;&#65533;&#65533;&#34061; &#65533;hS]&#65533;1&#65533; Y&#65533;&#65533;7=&#65533;m &#65533;&#65533;$&#229;&#65533;)&#65533;O,&#65533;B) &#65533;&#65533;BR&#65533; -&)&#65533;j7D&#65533;+&#65533;3DD0&#65533;"&#65533;B;H6Af&#65533;*&#65533;J&#65533;fn&#65533;3&#65533; p&#65533;
&#65533;&#65533;RA8&#65533;R&#65533;&#771;
&#1517;&#65533;&#65533;&#65533;&#65533;
&#65533;&#65533;&#65533;&#65533;&#65533;
t&#65533;,&#65533;&#65533;?&#65533;&#65533;T&#65533;&#65533;&#65533;&#65533;&#65533;&#65533;a&#65533;&#65533;
&#65533;&#65533;j&#65533;*&#65533;
&#65533;&#65533;&#65533;&#65533;(Y}S&#65533;&#65533;a&#65533;&#65533;/&#65533;&#65533;;&#65533;Q2D&#65533;-p&#65533;g&#65533;B&#65533;&#65533;	&#65533;B+C/&#65533;E&#65533;&#65533;+L&#65533;>&#65533;&#65533;4$&#65533;&#65533;/PC&#65533;Q&#942;&#65533;@e.&#65533;	h&&#65533;T&#65533;&#65533;L&#65533;	&#65533;@&#65533;@8&#65533; &#65533;N&#57601;&#65533;T&#65533;&#65533;&#65533;&#65533;&#65533;W&#65533;&#65533;&#65533;N&#65533;j&#65533;s)&#65533;@&#65533; VI&#65533;p&#65533;&#969;&#65533;vY&#968;@b&#1193;(&#1286;&#65533;`&#65533;&#1354;[8A(T$&#65533;&#65533;B2&#65533;B&#65533;&#65533;&#65533;g&#65533;&#734;&#65533;-&#65533;B 5&#1047;&#65533;.&#65533;&#65533;o\.&#65533;B0&#65533;&#65533;=&#65533;>&#65533;*&#65533;t&#65533;&#65533;D&#65533;&#65533;g&#65533;&#65533;v&#65533; D&#65533;P&#65533;&#65533; P&#65533;&#65533; &#65533; o&#65533;QEQ&#65533;&#65533;$&#65533;&#65533;&#65533;;b&#65533;&#65533;T&#65533;&#65533;A;6W&#65533; &#65533;&#65533; &#65533;&#65533;&#65533;&#65533;~&#65533;&#65533;1&#65533;&#65533;&#65533;&#65533;w)&#65533;&#65533;uO&#65533;&#65533;EY&#65533;&#65533;&#65533;&#65533;&#65533;$&#65533;&#65533;2$2&#65533;&#65533;cj'&#65533;h&#65533;Bk&#65533;&#65533;&#65533;Bu&#65533;B&#65533;Atm&#65533;)&#65533;&#65533;B%&#65533;(pC:X&#65533;:L&#65533;+&#65533;&#65533;&#65533;g1^N&#2022;A/&#65533;&#65533;fJLN
 &#14444;,&#65533;&#65533;B&#65533;hp&#65533;Z&#65533;&#65533;&#65533;>eiAm
&#65533;&#65533;n&#1281;&#65533;&#65533;O&#65533;&#65533;&#65533;&#65533;.[Y&#65533; &#65533;Xp&#65533;(A&#65533;h&#65533;W &#65533;&#65533;.xC2(&#65533;&#65533;&#65533;'t&#65533;&#65533;&#65533;&#65533;a &#65533;F'&#65533;]d9RB&#65533;FBYR/&#65533;>&#301;=&#65533;,P&#65533;M&#65533;&#65533;$&#65533;7q&#65533;p&#65533;Y&#65533;&#65533;&#65533;&#65533;&#65533; &#65533;@&#65533;&#65533;&#792;&#65533;F&#65533;&#65533;&#65533;&#65533;D	&#65533;i&#65533;Q&#65533;Z&#65533;@&#65533;&#65533;&#65533;&#65533;&#65533;H&#65533;&#65533;&#65533;VU&#1017;&#65533;Ujp&#65533; 	&#65533;&#65533;8&#1093;&#65533;F[&#65533;[,@&#65533;&#65533;&#65533;&#1404;e&#65533;B1xC1&#65533;&#65533;	&#65533;' &#65533;h&#65533;*&#65533;&#65533;8&#65533;&&#65533;B'&#65533;j&#65533;a}&#65533;&#65533;&#65533;A!&#65533;B0&#65533;&#65533;=l&#65533;=&#65533;&#65533;*&#65533;&#65533;km&#65533;&#65533;(AB/&#65533;&#65533;&#65533;&#65533;RA&#65533;D4&#65533;p&#65533;&#65533;&#65533;&#65533;o-hp1(1Y&#65533;)&#65533;&#65533;&#65533;>&#65533;&#65533;q&#65533;&#65533;;&#65533;0&#65533;&#65533;&#65533;&#65533;E&#65533;&#65533;&#65533;Y&#65533;^Z&#65533;9=b&#65533;&#65533;&#65533;&#65533;&#354;&#65533;&#65533;7&#65533;  *&#65533;"&#1852;-d)lBg&#65533;B&#65533;&#65533;)&#65533;#/&#65533;&#65533;'&#65533;C&#1611;d&#65533; f7T/>&#65533;u9&#65533;, &#65533;u&#65533;&#65533;&#65533;4D5&#65533;A&#65533;*&#65533;&#65533;}&#65533;&#413; &#65533;&#65533;&#65533;@&#65533; X4<A&#65533;_&#65533;&#65533;&#65533;
`&#65533;&#65533;1&#65533;&#65533;&#65533;t&#65533;1&#65533;fn"&#65533;=@x%&#65533;UHd&#65533;&#65533;&#65533;N&#65533;&#1076523;&#65533;&#1716;&#65533;&#65533;W7&#65533;&#65533;&#65533;H B&#1984;&#65533;.L'8|B:&#65533;&#65533;h&#65533;j&#65533;&#65533;1&#65533;&#65533;6&#65533;&#65533;&#65533;&#65533;a]&#65533;B&#65533;=&#65533;>&#65533;&#65533;>L&#65533;"$&#65533;*&#65533;B+&#65533;!B&#65533;A&#65533;-&#65533;&#65533;P&#65533;@4
&#65533;$
&#65533; &#65533;|&#65533;H,=&#65533;&#65533;G&#65533;&#65533;&#65533;P&#65533;)&#1356;&#65533;&#65533;&#65533;&#65533;&#65533;cs&#65533;-V&#65533;m6@xe&#65533;EWVHZ&#65533;&#65533;,&#65533;&#65533;&#65533;#Ym&#65533;`&#65533;O&#65533;vi&#65533;qtA!&#65533;&#65533;j&#65533;;&#65533;&#65533;&#65533;&#65533;M)&#65533;&#65533;^d^n&#65533;.&#65533;&#65533;&#148;&#65533;,&#65533;/&#65533;(t&#65533;!&#65533;&#65533;=&#65533;&#65533;=&#65533;>&#65533;&#65533;4 &#65533;*t&#65533;4&#65533;Al&#65533;I&#65533;_LA&#65533;B+&#65533;&#65533;\&#65533;&#65533;&#65533;w&#65533;w1&#65533;L
h&#65533;&#65533;r&#65533;|&#65533;l&#65533;A&#65533;&#1612;KU	&#65533;&#65533;Y]&#65533;&#65533;&#65533;&#65533;@&#65533;1&#65533;&#65533;p&#65533;F&#65533;&#65533;4&#65533;&#65533;&#65533;&#65533;l&#65533;\&#65533;&#65533;&#65533;_M`@&#65533;&#65533;E&#65533;/&#65533;&#65533;;&#65533;&#65533;R&#65533;&#65533;)&#65533;*&#65533;7&#65533;&#1952;&#65533;/&#65533;&#65533;&#65533;&#65533; &#65533; :&#65533;8q&#65533;&#65533;0$&#65533;*&#65533;	|i!&#65533;&#65533;"&#65533;A&#65533;_&#65533;&#65533;A&#65533;H&#65533;t&#65533;&#65533;<&#65533;&#65533;}&#65533;)Y&#65533;R&#65533;&#65533;&#65533;@`&#65533;&#65533;&#65533;
&#65533;&yhlE&#65533;]&#65533;&#65533;^&#65533;LM&#65533;&#65533;&#65533;&#65533;=bg_&#65533;&#65533;&#65533;&#65533;S&#65533;x&#65533;&#65533;Hc5&#65533;e&#65533;&#65533;&#65533;&#65533;&#65533;&#65533;&#65533;&#65533;&#65533;,E&#65533;2l&#65533;|&#65533;D
-&#65533;&#2008;B&#65533; &#65533; &#65533;&#65533;+&#65533;&#201;&#65533;&#65533;=&#65533;&#65533;3&#65533;&#65533;!(~&#65533;@&#65533;w&#65533;i&#65533;3&#65533;$&#65533;Q&#65533; &#65533;&#65533;)}&#65533;&#65533;@&#65533;&#65533;&#65533;8&#65533;&#65533;&#65533;n&#65533;&#65533;F`	&#65533;&#65533;&#65533;&#65533;0G&#65533;0C&#65533;&#65533;&#820;&#65533;wU&#65533;&#65533;]H&#65533;&#65533;o|y&#65533;&#65533;,@&#65533;&#753;&#65533;v&#65533;&#65533;&#65533;&#65533;'(&#65533;, &#65533;;&#65533;C,d'|B,4-&#65533;&#65533;7&#65533;.&#65533;Aai&#65533; m&#65533;,&#65533; &#257;/&#65533;(&#65533;&#65533;&#65533;+&#65533;8&#65533;&#65533;&#65533;=\&#65533;+&#65533;&#65533;&#65533;`g&#65533;&#65533;&#65533;&#65533;&#65533;&#65533;&#65533;&#65533;m&#65533;*?&#65533;I&#65533;&#65533;)M&#65533;&#65533;&#65533;&#65533;&#65533;&#65533;&#65533;&#65533;&#65533;&#65533;3T&#65533;&#65533;&#65533;?&#18823;>X4&#65533;&#65533;&#65533;&#65533;~&#65533;&#65533;&#65533;&#65533;&#65533;&#65533;E&#65533;Z&#65533;&#65533; H&#65533;h&#65533;|bhM&#65533;&#65533; L&#65533;&#65533;&&#65533;;|&#65533;.&#65533;&#65533;	l|&#65533;7&#65533;&#65533;A&#65533;&#65533;M&#65533;a-!Y&#65533; lA&#65533;&#65533;9&#65533;&#65533;&#65533;&#65533;<TC&#65533;'&#65533;&#65533;Rtw&#65533;!&#65533;&#65533;&#65533;IM&#65533;&#65533;9#&#65533;(
&#65533;&#65533;&#2002;&#65533; ~xA&#65533;>&#65533;mIk&#65533;&#65533;!W8&#65533;l&#65533;&#65533;&#65533;:M{&#1600;&#65533;&#65533;&#65533;&#65533;z&#65533;G@&#65533;&#65533;&#65533;6&#65533;&#65533;&#65533;;&#65533;Z&#65533;&#65533;tAE=&#65533;&#1592;&#65533;]&#65533;&#65533;:&#65533;&#65533;&#65533;=&#65533;&#65533;&#65533;_o&#65533;&#65533;.&#804;I&#65533;+&#65533;8@&#1059;w&#65533;&#65533;k&#65533;T-&#65533;#eJGL&#65533;px&#65533;&#65533;%&#65533;&#65533;x&#65533;&#65533;&#65533;&#587;O&#65533;,&#1121;&#65533;E
\D&#65533;&#65533;&#65533;K&#65533;:u&#1536;&#1122;e&#65533;9b&#65533;&#65533;&#65533;&#65533;$H<h&#65533;@&#65533;8&#65533;&#65533;&#65533;&#65533;8&#65533; &#65533;R#@&#65533;:&#65533;&#65533;&#65533;&#65533;A&#65533;&#65533;W&#65533;g&#1126;U&#65533;&#65533;m&#1779; &#65533;(&#65533;&#65533;&#672;O&#65533;Hm&#65533;&#65533;&#65533;&#65533;7Zg6&#1138;E&#65533;&#65533;3f&#65533;9S*&#65533;-_&#65533;&#65533;dj&#1049;2d&#65533;t&#65533;2h<{&#65533;&#65533;&#65533;Q0SN&#65533;`&#65533;&#65533;$S&#65533;t&#65533;fK&#65533;0/&#65533;y&#65533;aC
4dH&#65533;M0Q&#65533;DQ&#65533;&#65533;C&#65533;%`&#65533;(&#65533;&#65533;&#65533;&#1054;}&#65533;R&#65533;*&#65533;Ju*&#65533;P&#65533;F8&#65533;A&#65533;&#1683;@&#65533;&#65533;[&#65533;&#65533;&#65533;  &#65533;&#65533;&#65533;&&#65533;&#65533;&#65533;.N&#65533;&#65533;d&#65533;&#65533;&#65533;dx!&#65533;&#65533;M&#65533;&#65533;&#65533;0&#65533;&#65533;&#65533;&#65533;SF_@&#65533;&#65533;5#Cg&#689;G &#65533;!>`{b
)2R	/&#65533;&#65533;&#65533;5_$6&#65533;!568!0&#65533;&#65533;.&#65533;&#65533;&#65533;^h&#65533;&#65533; J8&#65533;&#65533;&#65533;K&#65533;&#65533;H&#65533;)&#65533;h>&#65533;&#65533;&#65533;J&#65533;&#65533;&#65533;|@M&#65533;&#65533;[&#65533;&#65533;&#65533;  &#65533;9&#65533;t&#65533; &#65533;&#65533;+&#65533;6&#65533;&#65533;&#65533;On&#65533;&#65533;S:Ae&#65533;RL!&#65533;YL&#65533;&#65533;3L&#65533;&#65533;&#65533;@e&#65533;&#65533;&#65533;&#65533;&#65533;2Qe&#65533;t&#65533;&#65533;&#65533;t&#65533;)&#65533;?&#65533;&#65533;&#65533;5&#65533;&#65533;?Id&#65533;:&#65533;EV0&#65533;&#65533; 8t-T&#65533;bV.jZA&#65533;D&#65533;&#65533; J&#65533; &#65533;T &#65533;&#65533; &#65533;P&#65533;&#65533;&#65533;&#65533;&#65533;&#65533;D&#65533;L&#65533;&#65533;&#65533; &#65533;&#65533;&#65533;&#65533;K &#25843;&#65533;y&#29035;&#65533;&#65533;`xc&#65533;3)eox)&#65533;[P&#65533;OGo)E`&#65533;?%&#65533;8&#65533;&#65533;&#65533;&#65533;,#c&#65533;B&#65533;&#65533;&#65533;D&#65533;)&#65533;G&#65533;&#65533;&#65533;U!&#65533;>&#65533;&#65533;j&#65533;y&#65533;iF&#65533;D&#65533;B&#65533;:&#569;R&#65533;&#65533;G&#65533;`&#65533;(r&#65533;&#65533;&#65533;&#65533;(&#65533;(&#65533;&#65533; K&#65533;4 j&#65533;&#65533;Rs&#871;&#65533;4&#65533;&#65533;3&#65533;&#65533;&#65533;&#65533;X7&#65533;&#65533;[^z&#1150;&#65533;&#1976;@&#65533;&#65533;7&#65533;k&#65533;R&#65533;&#65533;&#65533;&#65533;&#65533;&#65533;I&#65533;&#65533;&#65533;QB&#65533;&#65533;PZi%&#65533;3&#65533;2&#65533;2-&#65533;@H4g&#65533;Q&#65533;&#65533;1&#65533;&#65533;i&#65533;Y&#65533;a&#65533;	&#65533;r&#65533;&#65533;&#65533;V &#65533;&#1617;&#65533;H&#65533;&#65533;&#65533;`&#65533;
&#65533;Ua&#65533;:v&#65533; &#65533;>P&#65533;&#65533;H&#65533;8x&#65533;&#65533;&#65533;&#1665;&#65533;&#65533;&#65533;t&#65533;]&#65533;&#65533;&#65533;^*&#65533;&#65533;&#65533;&#65533; &#65533;&#1925;&#65533;&#65533;&#65533;&#65533;w&#65533;;(?&#65533;;&#65533;LLA&#65533;&#65533;&#65533;&#65533;B&#65533;o1e&#65533;V|&#65533;d&#65533;&#65533;U&#65533;,&#65533;-&#65533;P7&#65533;&#65533;PG<&#65533;s&#65533;&#65533;r&#65533;X&#65533;3&#65533;Q&#65533;x&#65533;c&#65533;&#65533;&#65533;&#65533;#&#65533;@&#65533;?&#65533;&#65533;&#65533;&#65533;j&#65533;&#65533;)x&#65533;X&#537;
&#65533;&#65533;?&#65533;&#65533;+&#65533;&#65533;&#65533;z&#65533;&#65533;&#65533;&#65533;KYr &#65533;&#65533;&#65533;dyjjOU&#65533;=D&#65533;zPi&#65533;&#65533;'&#65533;t&#65533;&#65533;&#65533;_&#65533;&#65533;S&#65533;0B&#65533;&#65533;&#65533;D^L&#65533;&#65533;u0&#65533;&#65533;&#1029;n&#65533;
&#65533;&#65533;&#65533;&#65533;E/xq&#65533;slC&#65533;T2&#65533;*D8&#65533;&#1272;HAxL0&#65533;&#65533;&#65533;5Dw&#65533;j0&#65533;u&#65533;&#65533;&#65533;@&#65533;&#65533;&#65533;+&#65533;Af@d&#65533;P&#65533;&#41992;:`!+&#65533;RD&#65533;;4&#65533; &#1942;&#65533;&#65533;<&#65533;9@M&#65533;t&#65533;&#65533;&#65533;&#65533;.YJ&#65533;&#65533;`)KY&#65533;&#65533;D]&#65533;&#65533;>&#65533;&#65533;&#65533;&#65533;:&#65533;&#349;&#65533;&#65533;&#65533;/&#1457;q&#65533;z&#65533;E&#65533;
S&#65533;&#65533;&#65533;&#65533;,&#65533;&#65533;h&#65533;&#65533;&#65533;(D&#65533;&#65533;&#65533;pn&#65533;q&#65533;p&#65533;9&#65533;&#65533;u&#65533;&#65533;w&#65533;&#65533;&#65533;&#65533;f@&#65533;&#65533;&#65533;&#65533;0&#65533;&#65533;@u*&#65533;T&#65533;&#65533;@#&#65533;@D&#65533;&#65533;&#65533;Y=)A&#65533;({&#65533;&#65533;&#65533;eki&#65533;&#65533;&#65533;4Yr&#65533;+]&#65533;U&#65533;&#65533;&#65533;i&#65533;%e&#1973;&#65533;`RHDe2&#65533;	&#65533;&#65533;&#65533;&#65533;x&#65533;&#65533;v&#65533;M$c &#65533; >&#65533;&#65533;n&#65533;&#65533;&#65533;&#65533; &#65533;&#65533;L&#65533;&#65533;&#65533;p&#65533;*N!rL&#65533;&#952;F9&#65533;j9k,&#65533;&#1008;&#65533;5&#65533;&#65533;&#65533;:&#65533;&#65533;%9Zp&#65533;e`&#65533;&#65533;
:@(&#65533;`9&#65533;&#65533;&#65533;&#65533;4&#65533;$X&#65533;&#65533;&#65533;&#65533;&#65533;(&#65533;&#65533;&#65533;r&#65533;,&#65533;+A&#65533;&#65533;?&#65533;Y&#65533;&#65533;&#484;&#65533;%&#1757;(&#65533;&#65533;h&#65533;&#65533;&#65533;&#65533;6&#65533;qx&#65533;&#65533;&#65533;p&#65533;&#536;&#65533;Ccp&#65533;&#65533;&#65533;[&#65533;B&#65533;*T&#65533;T&#65533;&#65533;&#65533;d&#65533;&#65533;&#65533; &#65533;>&#65533;&#65533;&#65533;PEW&#65533;#&#65533;N&#65533;Y&#65533;&#65533;&#65533;*3&#65533;X
S`&#65533;Z&#65533;3&#65533;&#65533;#(&#65533;&#65533;J,h&#65533;h &#65533;O$
&#65533;h&#65533;&#65533;&#65533;&#65533;&#65533;S&#65533;&#65533;&#1128;&#65533;E,]&#65533;JX&#65533;4 &#65533;&#65533;,&#65533;&#65533;,&#65533;Y&#65533; `	e8LLaK&#65533;m$&#65533;([2&#65533;A&#65533;5C(~&#65533;&#65533;V&#65533;"&#65533;pF.Z&#65533;2B&#65533;_&#65533;rC&#65533;&#65533;!&#65533;8&#65533;#"x&#65533;iH&#65533;}&#65533;2V6d&#65533;"^&#65533;&#65533; &#65533;&#65533; &#65533;@:&#65533;&#65533;@#&#65533;&#65533;&#65533;P&#65533;&#65533;&#65533;(AJ ,<"]&#65533; &#65533;b&#65533;4&#594;&#65533;&#65533;&#65533;&#65533;&#65533;&#65533;t&#1203;&#65533;&#65533;&#65533;&#65533;$K0&#65533;&#65533;d&#65533;&#65533;0&#65533;'v&#65533;&#65533;]&#1826;&#65533;z&#65533;&#65533;X&#65533;&#65533;&#65533;14&#65533;&#65533;&#65533;&#65533;7&#65533;U&#65533;B&#65533;P&#65533;R&#65533;&#65533;* a	H8Bk&#65533;&#65533;&#65533;>&#65533;&#65533;&#65533;X+&#65533;!OW8V&#65533;&#65533;:p&#65533;&#65533;@'(%Q&#65533;]&#65533;ba&#65533;&#65533;&#65533;&#65533;;&#65533;&#65533;&#65533;&#65533;F!&#65533;x&#65533;&#65533;&#65533;&#65533;&#65533;&#65533;&#65533;&#65533;Z&#65533;b&#65533;7&#65533;q]d&#65533;%}2&#65533;fz&#585;&#65533;pY&#65533;R``&#65533;|&#65533;&#933;&#65533;&#65533;6x!?&#65533;+gp-\&#65533;&#65533;1&#65533;8&#30726;(&#1095;C&#65533;B&#65533;&#65533;9&#65533;@&#65533;I&#65533;&#65533;G2&#65533;&#65533;&#65533;/&#65533;A&#65533;&#65533;*&#65533;&#65533;5&#65533;$5&#65533;,I
*y&#65533; &#65533;&#65533;f&#65533;,&#65533; v&#65533;f &#65533;&#65533;r&#65533;
&#65533;  p&#65533;=&#65533;q&#65533;&#65533;&#65533;&#65533;&#65533;&#65533;@v]&#65533;Y&#65533;&#65533;&#65533;-&#65533;&#65533;:Aq&#65533;&#65533;@&#65533;&#65533;&#65533;&#65533;
&#65533;t&#65533;&#65533;&#65533;&#65533;!&#65533;3 Upg&#65533;&#65533;&#65533;&#65533;3&#65533;&#65533;&#65533;&#65533;&#65533;EDX&#65533;q&#65533;|&#65533;&#65533;&#65533;/a~@&#65533;&#65533;}D"!&#65533;8&#65533;&#65533;VHA&#65533;-&#65533;Y\&#65533;0,y3&#1025;&#65533; &#65533;&#65533;Py&#65533;$(&#65533;RF
4}&#65533;,Iy&#65533;&#65533;=Rd&#65533;&#65533;<n&#65533;&#65533; &#65533;S&#65533;&#65533;&#65533;K&#65533;&#65533;&#65533;e.&#65533;2LA&#1753;P&#65533;j&#65533;pWQ&#65533;&#516;&#65533;&#65533;&#65533;&#65533;&#844;&#65533;&#65533;&#65533;&#65533;)b&#65533;&#65533;px#&#65533;&#65533;& a&#65533;&#65533;&#65533;&#65533;&#65533;&#65533;.X!&#65533;H~p&#65533;&#65533;D&#65533;!&#65533;&#65533;A)YPp`&#65533;&#65533;&#65533;+&#65533;,T&#65533;=&#65533;?&#65533;.GE;)@&#65533;&#65533;&#65533;X&#65533;&#603;9&#65533;&#65533;]&#65533;&#893;&#65533;&#65533;&#65533;t>m&#65533;C"&#65533;&#65533;N&#65533;&#65533;&#65533;a&#65533;D@|&#65533;n!p&#65533;E``&#65533;&#65533;n&#416;&#65533;I&#65533;&#65533;&#65533;&#65533;N&#65533;&#65533;&#65533;F&#65533;&#65533;&#65533;&#1992;	,&#65533;
&#672;V&#65533;J&#65533;&#65533;&#65533;&#906;&#65533;`&#65533; 
\&#65533;4 &#65533;
jf &#65533;: &#1536;&&#65533;l&#783;&#65533;&#65533;x&#65533;>@*&#65533;&#65533;L&#65533; &#65533;0O&#65533;C k]&#65533;L&#65533;&#65533;
&#65533;&#65533;&#65533;&#65533;
&#65533;f&#65533;&#65533;&#65533;{6^&#65533;&#65533;&#65533;%^`&#65533;*$pHAhAR&#10713;&#65533;&#65533;&#65533;&#65533;&#65533; 	>!&#65533;&#65533;&#65533;aZ&#65533;T&#65533;&#65533;&#65533;&#65533;@	&#65533;&#65533;&#65533;&#65533;&#65533;B&#65533;&#65533;&#65533;T&#65533;&#65533;VA&#65533;&#65533;`
&#65533;k&#65533;&#65533;&#65533;
&#65533;&#65533; &#65533;&#65533;&#65533;f 
&#65533;&#65533;
&#65533;@&#65533;&#65533;&#65533;t`v &#65533;2&#65533;J`&#65533;n (&#65533;p	&#65533;&#65533;;R&#65533; ~.k&#65533;%/k+&#65533;&#65533;&#65533;&#65533;o?`&#65533;^
 t *c|&#65533;@&#65533;h&#65533;Q&#65533;g2^o l&#65533;&#65533;@&#65533;>a&#65533;&#65533;&#65533;&#65533;&#65533;&#65533;&#65533; H&#65533;"r&#65533;&#65533;@&#65533;&#65533;&#65533;&#65533;&#65533; 6~&#65533;
@&#65533;J&#65533;%
&#65533;&#65533;v@&#65533; &#65533; 'v &#65533;8`> r&#65533;F*)&#65533;f;(2)@&#65533;&#65533;&#65533;&#65533;f&#65533;&#65533;&#65533;+&#65533;&#65533;&#895;&#65533;q&#65533;&#65533;&#65533;&#65533;&#560;?&#65533;&#65533;.F&#65533;|&#65533;&#65533;C&#65533;I&#65533;*&#65533;&#65533;&#65533;M&#65533;&#65533;@&#65533;Z!&#929;&#1281;&#65533;&#65533;LL&#2014;&#65533;&#65533;Z&#65533;Z&#65533;&#65533;&#65533;&#65533;&#65533; &!&#65533; idVh&#65533;2&#65533;W&#65533;l&#65533;&#65533;F@&#65533;t  &#65533;F&#65533;<&#65533;c&#65533;B &#65533;B&#22695;"%&#65533;
3R&#65533;&#1156;0&#65533;&#65533;'$&#65533;E&#65533;&#65533;&#65533;&#65533; 
&#65533; ` &#65533;@C&#65533;GT&#65533;K&#65533;>&#65533;"&#245;&#65533;&#65533;F&#65533;&#65533;!&#1153;&#65533;&#65533;F&#65533;&#142;&#65533;r5*&#65533;&#65533;V&#65533;&#65533;&#65533;2&#65533;&#65533;&#65533;&#65533;&#65533;&#65533;` &#65533;&#65533;N&#65533;&#65533;r&#65533;`r&#65533;&#65533; &#65533;l:v(&#65533;&#65533;'d&#65533;)(&#65533; &#65533;#&#65533;#&#65533;&#65533;&#65533;X&#65533;+&#65533;&#65533;j&#65533;&#65533;&#65533;@R.&#65533;&#65533;&#65533;2|&#546;? &#65533; :Dz&#65533;&#65533;
p`&#65533;2&#65533;&#65533;L&#65533;.&#65533;&#65533;a&#65533;&#65533;&#65533;z!"p
&#65533; &#65533;X&#65533;L&#65533;&#1208; ^&#65533;&#65533;`V&#65533;`Y&#65533;!&#65533;`&#65533;&#65533;&#65533;&#65533;	+&#65533;&#65533;
&#65533;`&#65533;&#65533;&#65533;&#65533;&#65533;&#65533;&#65533;&#65533;&#65533;&#65533;R&#65533;)&#65533;E&#65533;@[&#65533;&#65533; &#65533;'LB&#65533;&#65533;N.k&#65533;&#65533;0K?&#65533;9&#65533;&#12926;'.&#65533;&#65533;{TNX&#65533;CHA&#65533;J&#65533;&#65533;'&#65533;@&#65533;2&#65533;M&#65533;&#65533;G&#65533;&#65533;sr&#65533;&#65533;&#65533;H&#65533;&#65533;@&#65533;	&#65533;@XA&#1568;
V&#65533;&#65533; &#65533;&#65533;&#65533;?&#65533;&#65533;&#65533; &#65533;f@&#65533;h`]&#65533;'\&#65533;&#65533;X	&#65533;&#65533;] &#65533;P&#65533;;&#65533;&#65533; &#65533;&#65533;&#65533;&#1572;&#65533;&#1426;&#65533;&#65533;'D&#65533;&#65533;{&#65533;&#65533;D&#65533;f&#65533;N&#65533;l&#65533;(^&#65533;^&#65533;:2&#65533;J%C&#65533;&#65533;&#65533;&#65533;&#65533;F+&<[&#65533;N&#65533;&#65533;jr&#65533;12&#65533;E&#65533;:0&#65533;&#65533;2	Z&#65533;
&#65533;&#65533;&#65533;&#65533;)O&#65533;&#65533;&#65533;3&#65533;&#65533;
&#65533; 
&#65533; &#65533;Qh@&#65533;^&#65533;&#65533;n&#65533;!K xm&#65533;&#65533;E*&#65533;7&#65533;b&#65533;&#65533;&#65533;x&#65533;G &#65533;+ &#65533;=&#65533;&#65533;0/Ds&#65533;#&#65533;&#65533;N&#65533;&#65533;N2&#65533;l&#65533;&#65533;&#65533;
@V&#65533;&#336;
&#65533;&#65533;;&#608;1&#1056;B&#65533;&#65533;&#65533;`&#65533;&#65533; ^A&#65533;A&#65533;&#65533;&#65533;&#65533;!&#65533;A!
&#65533;&#65533;&#65533;\d&#65533;&#65533;&#65533;`&#65533;&#65533;&#65533;&#65533;&#65533;&#65533;J&#65533;&#65533;&#65533; &#65533;@&#65533; 
n"2f&#65533;'H d`x&#65533;'&#65533;&#65533;M$&#65533;=r(d&#65533;K`[&#65533;u&#65533;&#65533;b&#65533;&#65533;&#65533;&#65533;&#65533;&#65533;U&#65533;&#65533;g,`@&#65533;&#65533;2&#65533;&#65533;&#65533; !lp&#65533;&#65533;F?D&#65533;5&#65533;&#65533;A&#65533;Zc&#65533;&#65533;&#65533;&#65533;&#65533;&#65533;DA~&#65533;h&#65533;&#65533; &#65533;&#65533;&#65533;N&#65533;&#65533; &#65533; &#65533;f&#65533;%&#65533;)vb &#65533;b`&#65533;@&#65533;&#65533;pHxH&#65533;K|S;&#65533;&#65533;(`&#65533;&#65533;j,j	&#65533;<&#65533;M{^&#65533;9&#65533;G &#65533;&#65533;&#65533;&#65533;2&#65533;&#65533;(&#65533; &#65533;&#65533;&#65533;C G&#65533;&#65533;&#65533;&#65533;&#65533;]&#1235;\&#65533;q/&#65533;v&#65533;&#65533;&#65533;&#65533;&#65533; &#65533;&#65533;&#65533;&#65533;&#65533;"1Ye%&#65533;&#65533;` R{&#65533;wr&#65533;bc&#65533;w&#65533;td&#65533;&#65533;&#65533;&#65533;M&#65533;Gw1j&#65533;&#65533;nY&#65533;X&#65533;b	1&#65533;&#65533;r&#65533;o;E&#65533;>&#65533;q
&#65533;&#65533;$z&#65533;&#384;&#65533;u
A&#65533;^&#65533;&#65533;A&#65533;r&#65533;Gy&#65533;&#65533; &#65533;FU&#65533;&#65533;@&#65533;5&#65533;&#65533;q!&#65533;&#65533; &#65533;.&#65533;d$W&#65533; g&#65533;us`@&#65533;b&#65533;'&#65533;c&#65533;&#65533;&#65533;K&#65533;&#65533;M&#65533;EZ&#42416;&#65533;dK&#65533;&#65533;&#65533;&#65533;&#65533;&#65533;y&#65533;qm&#65533;&#65533;2&#65533;&#128;&#65533;&#65533;*&#65533;|A&#65533;&#65533;Z&#65533;&#65533;&#65533;F&#65533;p@&#65533;&#65533;&#65533;&#65533;T!8&#65533;]]&#65533;&#65533;&#65533;&#65533;&#65533;&#65533; FWU^&#65533;&#65533;N 
&#65533;&#65533;&#65533;
&#65533;@a&#65533;w&#65533;&#65533;&#65533;
&#160;
f&#65533;uc&#65533;&#65533;.2&#65533;W&#628;&#65533;&#65533;K&#65533;C&#65533;&#65533;w&#65533;bK&#65533;&#65533;	}&#65533;Y&#65533;c$&#65533;&#65533;&#65533;&#1644;&#65533;&#65533;D.FJ&#65533;&#65533;F&#65533;0D2.&#65533;&#65533;P&#65533;GQ&#65533;&#65533;`{&#65533;^&#65533;ZaZ!&#65533;&#65533;`t	J&#65533;&#65533;&#65533;P&#65533;L&#65533;72&#65533;&#65533;K8&#65533;&#65533;%^Buy&#65533;&#65533;&#128;\&#65533;V%vvA&#65533;x&#65533;&#65533;&#65533;D8&#65533;e&#65533;&#65533;&#65533;MI	&#65533;7XUN&#65533;&#65533;D>&#65533;U&#65533;; &#65533;s``/H&#65533;&#65533;&#65533;&#65533;-%D&#65533;HxpA|E&#65533;0&#65533;N&#65533;r&#65533;&#65533;y&#65533;^9&#1902;&#65533;&#65533;&#65533;@&#65533;N j 
&#65533;`&#671;ZU&#65533;&#65533;&#65533;&#65533;y&#65533;&#65533;G cG&#65533; w&#65533;&#65533;&#65533; &#1945;x&#65533;&#65533;@@xr(z&#65533;:&#65533;,`9y&#65533;&#65533; .&#65533;&#65533;&#65533;&#65533;W&#65533;&#65533;z&#65533;A8DF&#65533;r&#65533;\!A&#65533;&#65533;&#65533;&#65533;&#65533;&#65533;AZa&#65533;8&#65533;&#65533;&#65533;&#65533;L&#65533;&#65533;
&#65533;&#65533;&#65533;`T Y2  T&#65533;&#65533;r@&#65533;&#65533;&#65533;A&#65533;lI&#65533;&#65533;&#65533;&#65533;6j&#65533;&#65533;&#65533;x~Cq(&#65533;&#65533;kB&#65533;'N$&#65533;#&#65533;Y&#65533;N&#65533;&#65533;&#65533;y&#65533;J&#65533;sYEc&#65533;&#65533;&#65533;A&#65533;&#65533;@3&#65533;@Z&#65533;&#65533;&#1944;j\&#65533;2&#65533;V&#65533;X&#65533;&#65533;!&#65533;n&#65533;Qk]
$&#635;&#65533;&#65533;g&#65533;&x&#65533;w<&#65533;cI&#65533;LK&#36865;Zj&#65533;d(J)ws&#65533;&#65533;D_y&#65533;-K9}&#65533;eiy&#65533;@G&#65533;&#65533; }&#65533;ZA&#65533; &#65533;`N&#65533;&#65533;&#65533;&#65533;RA"&#65533;5[Ta&#65533;&#1946;&#65533;	9&#65533;#ka&#65533;uV&#65533;&b7&#65533;U@|&#65533;'<&#65533;&#65533;&#65533;&#65533;&#65533;&#65533;&#65533;&#65533;x&#65533;&#65533;&#65533;&#820;K&#65533;&#65533;\&#65533;1.JO{&#65533;&#65533;O&#65533;&#65533;&#65533;&#65533;&#65533;&#65533;&#128;&#65533;&#65533;&#65533;Z&#65533;&#65533;@&#65533;&#65533; &#65533;&#65533; &#65533;U&#65533;p8&#65533;&#65533;:Z;&#65533;R&#65533;&#65533;&#65533;&#65533;&#65533;
&#65533;&#65533;
L:&#65533;&#65533;&#65533;&#65533;&#65533;]w&#65533;&#65533;/V&#65533;e`&#65533;!j&#65533;&#65533;xt&#65533;W)&#65533;
&#65533;&#1273;&#65533;&#65533;&#1698;&#65533;&#65533;&#65533;&#65533;&#65533;&#65533;lX&#65533; `&#65533;&#65533;&#65533;&#65533;Q&#65533;&#65533;|{&#1984;&&#65533;	&#169;&#65533;z&#65533;&#1707;&#65533;&#65533;a&#65533;/&#65533;&#65533;&#65533;`
&#65533;&#65533;
&#65533;@&#65533;
DQ&#65533;&#65533;a{&#65533;&&#65533;vv<cI&#65533;x&#65533;[Z K0t&#65533;K\<P*E&#496;O&#486;&#65533;-km&#536;&#65533;&#65533;p&#65533;&#65533;t&#65533;s&#65533; &#65533;&#65533;2D&#65533;&#319;&#65533;F&#65533;&#65533;&#65533;&#65533;
&#65533;&#65533;&#65533;&#65533;&#1792;&#65533;&#65533;	h`	&#65533;&#65533;
&#65533; I&#65533; &#497;&#65533;
 &#65533;&#65533;Y&#65533; \&#65533;s&#65533;&#65533;&#65533;&#65533;&#65533;5V&#65533;&#65533;&#65533;&#65533;(&#65533;&#65533;KF	<(J*&#65533;&#65533;&#65533;&#65533;2&#65533;&#65533;&#65533;&#729;&#65533;&#65533;&#65533;&#65533;&#65533;&#65533;&#65533;h&#65533;&#65533;?|&#65533;&#65533;vp1&#65533;i&#65533;`
&#65533;&#65533;	&#65533;&#65533;H&#65533;&#65533; &#65533;&#65533;&#65533;`&#65533;&#65533;&#65533;&#65533;@
B&#65533;	&#65533; &#65533;&#65533;&#65533;&#65533;@&#1621;= &#65533;X&#65533;6v7Y&#65533;s&#65533;&#65533;I&#65533;0@&#65533;&#65533;}&#65533;&#65533;&#65533;&#65533;O&#65533;:&#65533;\9E&#65533;ZI&#65533;&#65533;&#65533;&#65533;&#65533;&#65533;&#1223;&#65533;J&#65533;&#65533;&#65533;-&#65533;&#128;&#65533;&#65533; s}R&#65533;l}	&#65533;O
&#65533;&#65533;
&#65533;&#65533;4&#65533;&#65533;&#65533;&#65533;&#65533;C&#65533;&#65533; &#1621;&#65533;
v&#65533;dwn`&#65533;i&#65533;o&#65533;K&#65533;EKF&#65533;B'&#65533;y&#65533;'&#759;\&#137;qD&#65533;}&#65533;0&#65533;.&#65533;"&#65533;{G&#65533;&#65533;K&#65533;X\$&#65533;&#65533;@&#2022;&#65533;&#65533;!&#65533;&#65533;&#65533;&#65533;B&#65533;	&#65533;&#65533;}	l &#1252;@`&#65533;&#65533;
&#65533;`&#65533; &#65533;&#65533;&#65533;&#65533;w&#65533;&#310;&#65533;&#65533;|v/&#65533;W&#65533;&#65533;K&#65533;&#65533;&#65533;S&#65533;&#65533;&#65533;(&#65533;&#65533;M(&#65533;]~&#65533;./<&#65533;)&#65533;&#65533;u&#65533;&#65533;&#65533;&#1722;P>&#65533;r&#65533;y&#65533;	l&#65533;6`c&#65533;&#65533;&#65533;&#65533;&#65533;&#65533;&#65533;&#65533;&#65533;&#65533;X`&#10528;&#65533;k|&#65533;k"
h &#37884;H&#65533;&#65533;WA&#65533;&#65533;&#48705;&#65533;&#65533;v&#65533;&#65533;|,&#65533;&#65533;&#65533;&#65533;&#65533;&#65533;&#65533;&#65533;&#65533;X&#65533;&#65533;r 9,&#65533;&#65533;[b&#65533;&#65533;&#65533;&#65533;	&#65533;&#37369;&#65533;21&#65533;u&#65533;&#65533;l &#65533;
|&#65533;F&#65533;ls&#65533;&#65533;&#65533;&#65533;&#65533;&#65533;&#65533;Gm&#65533;,&#65533;&#65533;&#65533;b*.&#65533;&#866;&#65533;}&#65533;,N>``&#65533;&#65533;@$A&#65533;&#65533;7&#65533;&#65533;%&#65533;&#65533;e0&#65533;O&#65533;l&#65533;&#65533;*}b&#65533;h&#65533;&#65533;T&#65533;m9&#65533;&#65533;&#65533;'&#65533;Xc&#65533;&#65533;&#65533;&#65533;&#65533;&#65533;GR&#65533;&#65533;F>J&#65533;&#65533;r&#65533;&#65533;&#65533;[&#65533;&#65533;&#65533;~wX&#65533;&#65533;&#65533;&#65533;/Yb&#65533;r&#65533;&#65533;&#65533;5f&#65533; !c&#65533;1b&#65533;&#65533;!c"&#65533;:n&#65533;8bD&#65533;A<`p`A&#65533;&#65533;:&#65533;|	3&#65533;&#793;4k&#1724;&#65533;3&#65533;&#925;&#65533;&#1522;&#65533; &#65533;&#65533;&#65533;P&#65533;R&#65533;U&#65533;*-&#65533;&&#65533;&#1321;Xz(\&#65533;#&#65533;V&#65533;3bt&#65533;&#65533;	&#65533;#f&#65533;&#65533;&#65533;
 &#65533;	7&#65533;&#1849;t&#65533;&#65533;t	&#65533;'&#65533;&#65533;y8p&#65533;&#65533; H;b=&#1827;G&#65533;U&#65533;&#65533;&#65533;q8&#65533;B&#65533;&#65533;n&#16945;&#65533;&#65533;?&#65533;$@&#65533;&#65533;&#65533;y&#65533;P&#65533;@  X&#1965;;&#65533;&#65533;&#65533;0&#65533;&#65533;&#65533;;&#65533;&#65533;&#65533;&#65533;&#65533;&#65533;&#65533;`&#65533;0&#65533;&#263;&#65533;B.&#65533;&#65533;F&#458;$b&#65533; &#65533;|3&#65533;$BpT&#65533;A&#65533;&#65533;&#65533;&#65533;&#65533;W5&#65533;&#65533;&#65533;&#65533;&#65533;&#65533;7&#65533;m&#65533;&#1159;_&#65533;&#65533; &#65533;@&#65533;&#65533;@&#65533;4k&#65533;&#65533;9,W&#65533;&#65533;&#65533;
&#65533;t1TW&#65533;=@[&#65533; &#65533;&#65533;&#65533;&#65533; &#65533;&#65533;&#65533;a&#65533;&#65533;&#65533;f[{ t&#65533;&#65533;j&#65533;Q8@oA&#65533;%&#65533;&#65533;O}.&#65533; DG&#65533;&#65533;H&#65533;0&#65533;&#138;|&#65533;`[&#65533;Pbk"Zx&#65533;&#65533;F9&#65533;&#65533;-&#65533;!&#65533;>&#65533;&#65533;^K.&#65533;&#65533;_&#65533;&#65533;&#65533;&#65533;&#65533;&#65533;O	&#65533;TT	*B&#65533;&#65533;&#65533;@&#65533;@&#65533;G@w&#65533;&#65533;&#65533;r&#65533;IWz&#65533;u&#65533;$&#65533;D&#65533;&#65533;WGy&#65533;&#65533;&#65533; C&#65533;&#18650;i&#65533;D&#65533;^Ig&#65533;&#65533;&#65533;&#133;^&#65533;y&#65533;&#65533;z&#65533;NKP&#65533;&#65533;Wk&#65533;&#65533;&#65533;&#65533;^@&#65533;&#65533;h&#65533;&#65533;&#65533;&#65533;&#65533;&#65533;&#65533;&#65533;&#65533;&#65533;0&#65533;&#65533;&#65533;D&#65533;&#65533;Z_K&#65533;&#65533;w{y&#65533;&#65533;&#65533;&#65533;&#65533;&#65533;&#1961;&#65533;:&#65533;*{&#65533;]&#65533;&#65533;~&#65533;&#65533;&#65533;&#65533;6&#65533;&#65533;OB&#65533;[&#65533;&#65533;&#65533;&#65533;&#65533;|={&#65533;&#65533;&#65533;&#65533;&#65533;z&#65533;n&#65533;&#65533;z&#65533;&#65533;&#65533;,&#65533;V&#65533;m&#65533;&#65533;+i&#65533;&#65533;^j&#65533;&#65533;&#65533;Z&#65533;&#65533;&#65533;&#65533;&#65533;&#65533;&#65533;&#65533;{+&#65533;&#65533;L&#65533;L&#65533;&#65533;&#1223;
Lp@ !&#65533; &#65533; !&#65533;Lavc56.1.100 ,&   &#65533; &#65533;  &#65533; &#65533;	H&#65533;&#65533;&#65533;&#65533;*\&#65533;p!&#65533;&#65533;Hp" &#65533;H@&#65533;&#65533; /N&#65533;q&#65533;I&#65533;&9vl&#562;&#65533;&#727;0c&#668;I&#65533;&#65533;H&#65533;(&#65533;q&#1289;q"&#65533; &#65533;&#65533;&#65533;h&#1101;KZ&#65533;&#65533;"&#1231;+kJ&#65533;J&#65533;&#65533;U&#65533;!&#65533;&#65533;#&#420;=&#65533;"Zc &#65533;:&#65533;2&#65533;Z0(&#1771;p&#65533;&#669;[&#1256;P&#65533;&#65533;z&#65533;p&#65533;&#65533;&#65533;@&#65533;
F&#65533;&#65533; &#1083;t+^&#65533;&#65533;&#65533;&#283;!R&#65533;&#65533;&#65533;&#65533;&#1661;&#65533;k&#65533;&#65533;Y*&#478;Cn&#65533;@&#65533;&#65533;&#65533;&#65533;
<&#65533;`&#1566;&#65533;c&#734;&#65533;p&#65533;g&#65533;A&#65533;vlM&#65533;&#65533;&#65533;&#756;&#65533;&#65533;P%&#1735; &#65533;&#65533;&#65533;pQ&#65533;&#65533;y#DN&#65533;&#65533;&#65533;&#288;&#65533;&#65533;h&#65533;&#65533;&#65533;8&#65533; &#65533;&#65533;&#65533;X&#65533;@&#65533;&#65533;Z&#65533;&#65533;E&#65533;=%&#65533;&#65533;&#65533;&#65533;7\&#65533;=&#65533;D&#65533;(&#65533; x
d&#65533;&#65533;"$H&#65533;?$&#65533;@B	"@&#65533;&#65533;(p&#65533;?&#65533;&#65533;&#65533;Y&#65533;r&#65533;&#65533;'&#8728;!5&#65533; U&#65533;d&#65533;&#65533;
Q`!k&#65533;&#65533;&#461;~&#65533;&#65533;u&#65533;X&#65533;&#65533;+&#65533;&#65533;&#65533;&#65533;0&#65533;i&#65533;&#65533;&#65533;&#65533;^$F&#65533;h-&#65533;^	H&#65533;Z&#65533;QG"&#65533;&#65533;&#1162;@&#65533;&#65533;Rf&#65533;f&#65533;&#65533;
,&#65533;&#65533;&#166;*&#65533;&#65533;FP&#65533;0C&#65533;8p&#65533;&#65533;&#65533;_Rz&#65533;E&#65533;&#65533;&#65533;"@&#65533;&#65533;&#65533;&#65533;&#65533;&#65533;+j&#65533;&#65533;3&#65533;DM0&#65533;&#65533;K&#65533;&#65533;&#65533;&#65533;+&#65533;&#65533;&#65533;&#552;&#65533;"&#65533;`T&#65533;&#65533;#&#65533;&#65533;x&#65533;`&#65533;&#65533;&#65533;&#65533;*&#65533;w&#65533;&#65533;k &#65533;+&#65533;&#65533;&#1163;+&#65533;@*&#65533;3&#65533;&#65533;K/&#378;&#65533;&#65533;&#65533;&#65533;"
!}&#65533;&#65533;&#65533;&#65533;&#65533;&#65533;rH&#65533;~x&#65533;E&#65533;&#65533;&#65533;?14&#65533;&#65533;&#65533;&#65533;5g&#48818;&#65533;&#65533;4X&#65533;G&#65533;&#65533;&#65533;&#65533;J0&#65533;&#65533;&#566871;Zzi1&#65533;&#65533;&#65533;&#65533;&#65533;&#250;"-"&#65533;,&#65533;!&#65533;&#65533;a-!&#65533;&#65533;A-|x&#65533;E&#65533;&#65533;&#65533;Z&#65533; &#65533;tRB&9&#65533;|&#65533; &#65533;&#65533;&#65533;&#65533;J/&#65533;&#3789;&#65533;&#65533;L&#65533;M4&#65533;&#13093;&#65533;&#65533;)&#65533;&#65533;&#65533;&#65533;J&#65533;&#65533;(&#1799;&#65533;Kge&#65533;&#65533;&#65533;?_d1&#65533;+&#65533;0&#65533;"&#65533;&#65533;&#65533;!&#65533;"d&#1622;&#65533;}&#65533;&#65533;.|&#65533;!&#65533;&#65533;&#65533;l1&#65533;p&#205;4&#65533;J&#65533;8&#65533;&#65533;&#65533;&#65533;4&#65533;HS&#65533;3j&#65533;&#65533;2&#65533;&#65533;&#65533;"	&#65533;&#65533;)&#65533;&#65533;&#65533;&#65533;&#65533;?Z&#65533;&#65533;Q@Q&#65533;W&#65533;&#65533; &#65533;&#65533;&#65533;&#65533;}8&#65533;&#65533;&#65533;&#65533;"&#65533;&#65533;O&#65533;&#65533;&#65533;&#65533;&#65533;P&#65533;E&#65533;&#65533;&#65533;v&#65533;&#65533;t3w&#65533;&#65533;3&#65533;6&#65533;ls&#65533;&#65533;~*&#65533;3&#65533;&#65533;&#65533;0&#65533;&#65533;&#65533;&#65533;&#65533;&#65533;&#65533;
S&#65533;a&#65533;V@1&#65533;;\O&#65533;+&#65533;&#65533;&#65533;4&#65533;$|E&#65533;&#340;&#65533;&#29934;_P&#65533;E&#65533;[}&#65533;&#65533;k2&#65533;+&#65533;S&#65533;6r&#65533;&#65533;&#65533;:&#65533;&#65533;9jW;b&#65533;&#65533;&#65533;&#65533;\&#65533;ptcx&#65533;F&#4401;&#65533;U&#65533;b&#65533;:&#65533;&#65533;&#1712;7&#65533;&#65533;&#1211;&#65533;t@&#65533;&#65533;`5X&#65533;D!&#65533;I@	&#65533;GZC+&#65533;&#65533;&#65533;&&#65533;K&#65533;Y&#65533;&#65533;&#65533;D&#65533;&#65533;@ h B<&#65533;3&#65533;7&#65533;' &#65533;&#10781;4&#65533;A&#65533;V&#65533;&#65533;&#65533;p&#65533;(F!&bH&#65533;o&#6662;1
&#65533;?&#65533;&#65533;_&#65533;&#65533;@&#65533;q&#65533;P&#65533;&#65533;T&#65533;5d&#65533;3PA:&#65533;&#65533;&#65533;@W&#65533;(&#65533;&#65533;$?&#65533;~>&#65533;&#65533;&#65533;&#65533;&P&#65533;\P&#65533;Q&#65533;&#65533;8;&#65533;&#65533;&#65533;-q&#65533;&#65533;&#65533;&#65533;rq
T&#65533;&#65533;@E.&#65533;&#65533;/#&#65533;2&#65533;3&#65533;&#65533;c&#65533;&#65533;&#65533;&#1030;&#65533;&#65533;aD&#65533;*&#65533;&#65533;E0b&#65533;&#65533;&#65533;&#1392;&&#65533;p&#65533;{h&#65533;&#65533;L&#65533;&#65533;&#65533;&#65533;&#65533;"(Q$mn&#65533;M&#65533;ukQ&#65533;]&#65533;&#65533;0&#65533;~&#65533;&#65533;&#65533;7&#65533;&#65533;n&#65533;&#65533;/&#65533;&#65533;Lzc&#65533;&#65533;4&#65533;1pAcD&#65533;&#65533;87&#65533;a&#65533;T&#65533;"&#65533;H&#65533;&#65533;&#65533;;a&#65533;&#65533;W`&#65533;>&#519;ELp&#65533;cD&#65533;&#65533;<&#65533;&#65533; &#65533;@&#65533;&#65533;@6&#65533;=&#65533;&#65533;ZI&#65533;&#65533;&#65533;$&#65533;&#65533;&#65533;&#65533;\#	&#225;&#65533;&#65533;j4(&#65533;(Z&#65533;&#65533;-Qn&#65533;D&#65533;.PQdc&#65533;+&#65533;&#65533;&#1929;
\C&#65533;&#65533;@&#65533;\&#65533;&#65533;8&#65533;)R&#65533;qL&#65533;&#65533;&#65533;1F&#65533;bx&#65533;[E&#65533;&#65533;&#65533;?\&#65533;1&#65533;&#65533;&#65533;&&#65533;g&#65533;&#65533;@&#65533;x&#65533;&#65533;B&#65533;-!&#65533;6&#65533;7&#65533;&#65533;t&#65533;-&#65533;B&#65533;&#65533;@_&#65533;"&#65533;X&#65533;@#&#65533;w&#65533;&#65533;@f;&#65533;&#65533;b&#65533;&#65533;&#65533;&#65533;?&#65533;1vT&#65533;@E)S&#65533;&#65533;&#65533;b&#65533;<&#65533;&#65533;
&#65533;&#65533;g&#1334;p&#65533;X v`&#65533;&#65533;&#65533;
&#65533;&#65533;\G &#65533;&#65533;&#65533;&#65533;&#65533;OxTr&#65533;
6&#65533;&#65533;aE&#65533;&#65533;\	Kx&#65533;(P&#65533;&#65533;o&#65533;&#65533;&#65533;&#65533;&#65533; &#65533;&#65533;Ni&#65533;C&#65533;Xg'&#65533;&#65533;\&#65533;&#65533;&#352;&#65533;&#65533;qt&#65533;#&#65533;&#65533;pE(NYP&#65533;&#65533;0&#65533;4&#65533;&#65533;G,bp&#65533;#&#65533;0$&#65533;6tt=&#65533;B@Z\&#65533;&#65533; &#65533;&#65533;0\\@&#65533;&#65533;&#466;&#65533;'&#65533;&#65533;&#65533;0t&#65533;&#65533;&#36643;,!M&#1862;w&#65533;&#65533;n&#65533;&#65533;&#65533;X&#65533;g&#65533;&#65533;d&#65533;C&#65533;&#65533;&#65533;&#65533;&#65533;IS &#65533;&#65533;[ &#1677;\&#65533;&#65533;xC&#65533; C&#65533;&#65533;&#65533;+&#65533;/&#65533;&#65533;G(b&#65533;&#65533;&#65533;&#65533;&#65533;&#65533;&#65533;&#65533;Cx&#65533;&#65533;d&#65533;a&#65533;9c&#65533;@@&#65533;@&#65533;&#65533;NQMu`Z&#65533;&#65533;D&#65533;0N&#65533;&#65533;BuM&#65533;&#65533;7&#65533;!&#65533;&#65533;c&#65533;G&#65533;L+7w&#65533;&#189;&#65533;0*:&#65533;S&#65533;"&#65533;&#65533;@q
S
"&#65533;0&#65533;)&#65533;&#65533;C&#65533;h&#65533;X&#65533;~	&#65533;:&#65533;Ajh&#65533;&#65533;0a&#65533; m&#65533;4&#65533;&#65533;&#65533;&#65533;&#65533;&#65533;6d&#65533;Z&#65533;&#1014;1K&#65533;&#1909;8&#65533;&#65533;&#520;,8(Jo&#65533;&#65533;&#65533;&#65533;FO&#65533;1&#65533;u&#65533;C&#65533;&#65533;&#336;&#65533;K&#65533;[\VDe&#65533;&#65533;&#65533;V&#65533;&#65533;&#65533;&#65533;&#65533;o&#65533;O&#65533;UC&#65533;0" &#65533;&#65533;? &#65533;&#65533;@&#65533;&#1536;k	&#65533;&#65533;1&#65533;A&#65533;m &#65533;P&#65533;n&#65533;&#65533;?&#65533;&#65533;)&#65533;(&#65533;&#1139;&#65533;&#65533;C&#65533;v&#65533; &#65533;@&#1952;&#65533;l{&#65533;&#65533;&#65533;h'&#65533;#&#65533;d&#65533;&#65533;&#65533;:&#273;c&#65533;&#65533;&#65533;(r(P&#65533;O&#257;&#65533;&#65533;&#65533;+&#65533;&#65533;`Y&#65533;Y&#65533;@&#65533;EQT&#65533;&#65533;&#65533;&#65533;&#65533;"&#65533;P&#65533;? &#65533;&#65533;u D$ a-&#65533;&#65533;=&#65533;p&#65533;&#65533;@3&#65533;&#65533;&#65533;8sb0&#65533;@&#65533;&#65533;!F&#65533;&#65533;Kr&#65533;&#65533;+_A9&#65533;`hch&#65533;&#65533;&#65533;H<;&#315;&#65533;o C&#65533;&#65533;&#65533;8&#65533;&#65533;q&#65533;&#65533;&#65533;&#65533;-J
S&#65533;&#65533;S6&#65533;'&#65533;&#65533;/^UX&#1908;)&#65533;%&#65533;7"&#65533;&#65533;* &#65533;a&#65533;&#65533;&#65533;p&#65533;&#65533;@5\&#65533;&#65533;?&#65533;&#65533;&#1027;5&#65533;&#65533;&#65533;p&#65533; &#65533;h<&#65533;hB&#65533;\&#65533;&#65533;<#'&#65533;&#65533;&#65533;p&#65533;\p&#251;&#58887;&#65533;&#65533;&#1102;&#65533;&#65533;&#65533;&#65533;&#321;\&#65533;&#65533;&#65533;&#65533;D'6!&#65533;M&#65533;afC(B`w&#65533;&#65533;&#65533;&#65533; ,&#65533;0
&#1634;U&#65533; ~&#65533;&#65533;&#65533;&#65533;&#65533;&#65533;	&#65533;Wg&#65533;v= &#65533;&#65533;[p&#65533;fXq3 b!&#65533;&#65533;&#65533;X7%&#65533;S|&#65533;&#65533;P&#65533;~&#65533;Gy&#65533;&#65533;7&#65533;&#65533; &#65533;@&#65533;&y&#1920;&#65533;`&#65533;&#65533; &#65533;7e&#65533;@&#65533;P
q`r&#65533;	&#65533;v3^&#65533;d&#65533;&#65533;&#65533;&#65533;3&#65533;0&#65533;P&#65533;p&#1456;&#65533;&#65533;
(	Z&#65533;&#65533;h&#65533;Z07&#65533;7pfpFq w3 \&#65533;a&#65533;&#65533;|2&#65533;&#65533;!&#65533;#&#65533;K&#65533;!!&#65533;++'&#65533;&#65533;&#65533;&#1840;&#65533;~&#65533;'&#65533;@y&#65533;&#65533;&#65533;
R(&#65533;=&#65533;	f&#65533;h`f&#65533;	&#65533;@&#65533;&#65533;Z&#65533;Vr &#65533;`536&#65533;;F&#65533;&#65533;&#65533; EK&#176;&#65533;0&#65533;pu 	hhvZ&#65533;v7&#65533;&#65533;7W&#65533;q2p'&#65533;Ut&#65533;|&#65533;l`!&#65533;b&#65533;M1&#65533;&#65533;QM&#65533;&#65533;&#65533;&#65533; &#65533;&#65533;&#65533;&#65533;4(&#65533;~&#65533;P&#65533;&#65533;^&#65533;&#65533;&#65533;&#65533;&#65533;&#65533;	f&#65533;	&#65533;g&#65533;&#65533;
&#65533; &#65533;&#65533;&#65533;Y&#65533;
q 
&#65533; 
nc;_D&#65533;&#65533;
&#65533;@&#65533;&#65533;&#65533;&#65533;
&#65533;&#65533;&#65533;pIhH&#65533;< 	>@&#65533;wv&#65533;&#65533;7 R&#65533;q&#65533; %P &#65533;
P!&#1159;&#65533;Q>&#65533;&#65533;>&#65533;&#65533;sd &#65533;&#65533;kc&#65533;'~&#65533;&#65533;&#65533;&#65533;?&#65533;P&#65533;&#65533;&#65533;&#65533;&#65533;
&#65533;&#65533;&#65533;`&#65533;&#65533;&#65533;&#65533;	&#65533; &#65533;&#65533;@&#65533;rP
&#65533;&#65533;&#65533;K&#65533;0
LS&#65533;&#65533;R4&#65533;0)&#65533;&#65533;7&#65533; 
&#65533;&#65533;S=@wpx@&#65533;&#65533;&#1047;>@&#65533;$yv&#584;&#65533;?&#65533;ap&#65533;a&#65533;a&#65533; 0 >5y &#65533;3 2 .x&#65533;&#65533;&#65533;&#65533;=&#65533;&#65533;Wph&#65533; &#65533;P&#65533;&#65533;PTMi
&#65533;`Ni&#65533;&#65533;&#65533;`Q&#65533;	&#65533;8&#65533;&#65533;&#65533;&#65533;`q &#65533;&#65533;77&#65533;`3&#65533;&#65533;P[P&#65533;P&#65533;B&#65533;&#65533;
&#65533;&#65533;&#65533;@&#65533;@R&#65533;X&#65533;&#1593;&#65533;y&#65533;&#1047;&#65533;@&#65533;A&#65533;A &#65533;>`&#65533;7&#65533;&#65533;a  Fg&#65533;&#65533; !% Mp.&#65533;q Fa&#65533;&#965;}&#1431;O&#65533;gQC&#65533;&#65533; \ 
&#65533;&#65533;&#65533;:&#608;Y&#65533;`&#65533;&#65533;&#65533;~&#65533;&#65533;&#65533;&#65533;@&#65533;h&#65533;	&#65533;&#65533;	h0&#65533;[y&#65533;&#65533;&#65533;&#65533;&#65533;4R&#65533;&#65533;`_Y&#65533;
&#65533;0&#65533;
&#65533;&#65533;j&#65533;&#9985;&#65533;5&#65533;l`vt&#65533;&#65533;&#1559;y@&#65533;&#4684;&#65533;v&#65533;Fw&#65533;&#65533;a&#65533;&#65533;%@&#65533; &#1031;&#65533;II!~!C+Ha 	&#65533;&#65533;&#65533;4&#65533;&#65533;&#65533;&#65533;&#65533;`&#65533;&#65533;	&#65533; &#65533;&#65533;&#65533;0&#65533;&#65533;&#65533;&#65533;	&#65533;0&#65533;&#65533;&#65533;D(c`&#65533;`U&#65533;&#65533;&#65533;p&#65533;&#65533;&#65533;&#65533;&#65533;&#65533;P&#65533;&#65533;&#65533;.&#65533;&#1088;,0&#65533;4&#65533;u&#65533;&#65533;i&#65533;t&#65533;`&#65533;&#65533;&#65533;&#65533;?&#65533;|&#728;&#65533;FZl@!J$P&#65533;&#65533; &#65533;}p&#65533;&#65533;W<i&#65533;&#65533;H&#65533; 6&#65533; &#65533;P&#65533;&#65533;gZ&#65533; &#65533;&#65533;&#65533;&#65533;9f&#65533;[I&#65533;&#65533;(&#65533;w&#65533;&#65533;y I] &#65533;&#65533;
&#65533;&#65533;&#65533;&#1069;(J&#1088;&#65533;V/&#65533;&#65533;3&#65533;&#65533;ZDe&#65533;KPn`j&#65533;$&#65533;&#65533;x&#2656;A&#65533;&#65533;&#65533;h&#65533;V&#65533;&#65533;&#65533;K
! 7&#65533;q8!P&#65533;&#12383;&#65533;&#65533;&#65533;&#65533;&#65533;&#65533;&#65533;&#65533;'#&#65533;&#65533;&#65533;&#65533;&#65533;&#65533;&#65533;&#65533;P
&#65533;`&#65533;&#65533;P
&#65533;`
&#65533;&#65533;V)G&#65533;&#65533;&#65533;&#65533;&#65533;&#65533;&#65533;i&#65533;g c@c 
&#65533;&#65533;J&#65533;J5&#65533;&#1296;,:C~&#65533;0&#65533;&Z]&#65533;K&#65533;&#65533;&#65533;&#65533;&#65533;<&#65533;&#65533;&#65533;j}>`&#65533;&#65533;i?@l2@ `&#65533;&#65533;&#65533;&#40524;&#65533;&#65533;fb " }e&#65533;&#65533;t&#65533;&#65533;&#65533;&#65533;5q(x}&#65533;.p&#65533;
&#65533;p&#65533;&#65533; T&#65533;&#65533;&#65533;&#65533;&#65533;&#65533;p&#65533;&#506;&#65533;8B(r&#65533;.&#65533;	&#65533;G
&#65533;`
b&#65533;b@&#65533;&#65533;
&#65533;&#65533;;&#65533;:&#1312;&#944;;&#65533;&#65533;&#65533;0&#1049;-bB,&#65533;&#65533;&#65533;L&#65533;^&#65533;N&#65533;&#65533;Py &#65533;&#65533;:&#65533;~)	=0&#65533;[&#65533;&#65533;Wb&#757;&#65533;xO:!j&#65533; &#65533;x &#65533;ar}&#65533;C&#65533;xT&#65533;$&#65533;&#65533;:
&#512;&#65533;&#65533;&#65533;&#65533;&#65533; &#65533;&#65533;	&#65533;P+&#65533;&#65533;&#65533;T&#65533; ~&#65533;&#65533;&#65533;&#65533;&#65533;&#65533;	g&#65533;	Ew&#65533;
h0b &#65533;&#65533;&#65533;&#65533;&#65533;&#65533;@&#65533;&#65533; &#65533;&#65533;3&#65533;&#65533;8&#65533;&#65533;
&#65533;0
&#65533;&#65533;-&#65533;&#65533;u&#65533;w&#65533;&#65533;&#65533;?&#65533;&#65533;F&#65533;A&#65533;&#1993;<`&#65533;?P&#65533;&#65533;*c&#172;*%&#65533;r(}x&#65533;&#1119;:&#65533;&#65533;#&#65533;?`(@&#65533;&#65533;P&#65533;P&#65533;&#65533;	&#65533;@&#65533;&#65533; &#65533;0&#65533;&#65533;&#65533;
y&#65533;&#204249;&#65533;&#65533;0
&#65533;&#65533;	&#65533;&#65533;&#65533;&#65533;	&#65533;G&#65533;&#65533;
&#65533;&#65533;E&#65533;&#65533;z&#65533;<&#65533;&#65533;&#65533;
A3&#65533;&#65533;"&&#65533; 
e&#65533;L&#65533;}p&#65533; &#65533;&#65533;&#65533;{	&#65533;v=&#65533;&#65533;\&#65533;2&#65533;&#65533;q&#65533;&#65533;<&#65533;&#65533;! &#65533;S&#65533;b&#65533;&#65533;&#65533;&#65533;&#152;&#65533;&#65533;q&#65533;#h&#65533;&#65533;@&#65533;&#65533;&#65533;A&#65533;&#65533;>&#65533;&#65533;Bl&#65533;&#1062;&#65533;&#65533;	&#65533;@&#65533;&#65533;~&#65533;	&#65533;&#65533;&#65533;&#65533;;
&#65533;0&#65533;&#65533;&#65533;d@f&#1032;&#65533;&#65533;)|S3&#65533;&#65533;&#65533;
&#65533;&#65533;=C<&#65533;&#65533;|
0:&#65533;&#1378;8&#65533;&#65533;
v&#65533;&#65533;&#65533;y	&#65533; 	&#65533;JV{&#65533;&#65533;&#65533;&#65533;<pv7p|&#65533;[&#36440;t&#65533;&#65533;X &#65533;w&#65533;&#65533;&#65533;&#65533;M.&#65533;gW&#65533;%&#65533;`e`
&#65533;&#65533;&#65533;0<<&#65533;&#65533;&#65533; &#65533;&#65533;&#65533;	&#65533;@
&#65533;&#65533;&#673;&#65533;&#65533;Yi&#65533;&#65533;Wt&#65533;&#65533;&#65533;NxdP&#65533;&#65533;N&#65533;&#65533;&#65533;&#65533;;>{
&#65533;&#65533;&&#65533;h&#65533;&#65533;&#65533;3C3&#65533;0&#65533;&#1095;`&#65533;q&#65533;`rL&#65533; 	&#65533;&#65533;&#65533;&#65533;	xp&#65533;&#1740;g'&#65533;&Il&#38465;&#65533;&#65533;P!&#65533; &#65533;|$
0&#65533;[&#65533;&#525;ayF&#65533;q&#65533;Q&#227;&#65533;&#65533;&#65533;)&#65533; &#1055;&#65533;&#65533;>&#65533;	^&#65533;	&#65533;&#65533;		M&#65533;&#65533;Y&#65533;	&#65533;&#1126;&#65533;k&#65533;&#65533;pg`g &#65533;&#65533;&#65533;;&#1273;&#65533;&#1709;&#65533; &#65533;&#65533;&#65533;
B;&#65533;&#65533;&#65533;
&#65533;&#65533;(0&#65533;}&#65533;p&#65533;p&#65533;W&#1291;&#65533;&#65533;&#65533; &#65533;&#1616;&#65533;&#65533;&#65533;&#65533;i&#65533;V&#65533;&#65533;&#65533;&#65533;`qHl&#65533;H
&#65533;&#65533;&#65533;}}&#65533;&#65533;&#65533;&#1004;=&#65533;S]&#65533;h- &#65533;&#65533;&#65533;<&#65533;\&#65533;&#605;&#65533;&#668;&#65533;	&#65533;&#65533;	&#65533;&#65533;gp&#65533;h`&#1920;
&#65533;0
&#65533;&#65533;	&#65533;&#65533;&#65533;qpT&#65533;&&#65533;&#65533;)&#65533;&#65533;&#65533;@&#65533;M&#65533;
&#65533;&#65533;&#65533;&#65533;&#65533;&#65533;&#65533;
iGc\&#65533;*&#65533;&#65533;&#160;&&#65533;&#65533; &#65533;@2=	&#65533;p&#65533;&#65533;&#65533;&#65533;&#65533;&#65533;&#65533; l&#65533;y&#65533; &#65533;&#65533;  }r$Fm&#65533;&#65533;1&#65533;"&#65533;L&#1832;Q &#65533;&#65533;&#65533;#;&#65533;&#65533;&#65533;	&#65533;&#65533;&#65533;&#1855;mf&#65533;&#65533;P&#65533;Y&#65533;Ut&#65533; 
&#65533;&#65533;&#65533;&#65533;	o=)&#65533;8&#65533;&#65533;
&#65533;&#65533;;<&#65533;&#775;&#65533;}&#65533;&#65533;&#65533;C&#65533;&#65533;AdA
&#65533;&d<4&#65533;p&#65533; 	u 	&#65533; 	@&#669;&#65533;&#65533;&#65533;&#65533;=&#65533;&#728;&#65533;&#65533;aC=&#65533;&#65533;	&#65533; @&#65533;}&#65533;&#65533;]&#65533;\&#65533;&#65533;&#65533;&#65533;@>&#1054;&#65533;&#1374;&#65533;&#65533;^&#65533;&#1388;L&#65533;@
&#65533;&#65533;&#1064;`&#65533;&#65533;&#65533;>&#65533;N&#65533; 
&#65533; ;-&#65533;&#65533; &#65533;&#65533;J)&#65533;&#65533;&#65533; 8CS&#65533;s&#65533;`&#1582;&#65533;
&#65533;&#314;:n1YPu&#65533;
&#65533;	QP&#65533;&#65533;w<&#65533;W@&#65533;  i&#65533;k&#65533;V&#65533;&#65533;|&#65533; &#65533;+&#65533;&#65533;'&#65533;e&#65533;&#65533; &#65533;&#65533;`0F&#65533;0&#65533;&#65533;&#65533;&#65533;@
 &#65533;&#65533;&#65533;&#703;&#65533;&#1358;&#65533;&#65533;&#65533;q&#65533;&#65533;@T&#65533;u&#65533;&#65533; O&#65533;&#65533;E-r$&#65533; &#65533;&#65533;&#65533;(&#684;&#65533;&#65533;`&#65533;&#65533;#&#65533;C&#65533;0Y4n&#65533;4&#65533;&#65533;&#65533; &#65533;pCz&#65533;&#65533;&#65533;&#65533;+&#65533;M`N&#65533;&#65533; &#65533;&#65533; &#65533;&#65533;'&#65533;> &#65533;>&#65533;-*1&#65533;&#65533;?G&#65533;&#65533;&#65533;?<&#65533;&#65533;>&#65533;!&#65533;	&#65533;&#65533;&#65533;@&#65533; 
&#65533;0&#65533;&#65533;p&#738;&#65533;po &#65533; u&#65533;&#1147;#&#65533;&#65533;H&#65533;V&#65533;&#65533;
&#65533;s&#65533;j2&#65533;pT4&#65533;e&#65533;&#65533;;`&#65533; 8&#65533; &#65533;&#65533;&#65533;&#65533;&#65533;&#65533;&#65533;&#65533;&#65533;
@@&#65533; &#65533;_+Vrj{&#65533;&#65533;!+&#65533;"&#65533;:$&#65533;&#65533;y&#65533;&#65533;&#65533;&#65533;&#65533;M
?&#65533;&#65533;_]&#65533;@
&#65533;&#65533;&#65533;n&#65533;&#65533;&#65533;&#65533;^
&#65533;&#65533;	&#65533;P&#65533;&#65533;J&#65533;&#65533;&#65533;&#65533;;;&#65533;;&#65533;&#65533;&#65533;0K&#65533; 8&#65533;&#65533;
&#65533;&#65533;&#65533;%M0&#65533;&#65533;&#65533;&#65533;V&#65533;	&#65533;&#65533;p;&#65533;&#65533;&#65533;&#65533;(l&#65533;&#65533;&#65533;7&#65533; &#65533; &#65533;J&#65533;&#65533;  &#65533;r&#65533;&#65533;&#65533;&#65533;qqa%@&#65533;&#65533;&#604;,&#65533;Y-&#65533;?w&#65533;&#65533;&#1471;&#65533;	&#65533;g&#65533;W&#65533;&#65533;Y{.&#65533;O<&#65533;
QW&#65533; *l&#65533;&#65533;P&#790;2&#65533;P&#65533;PE&#1568;&#65533;&#65533;k[tD&#65533;&#65533;&#65533; &#65533;j&#65533;&#65533;U&#65533;&#65533;&#65533;&#65533;&#65533;"&#65533;(u&#65533;$&#65533;&#65533;C&#397;
7&#65533;&#65533;&#65533;&#65533;<J|&#65533;&#65533;!&#65533;&#65533;&#65533;X&#65533;r&#65533;&#65533;&#65533;\&#65533;&#65533;&#65533;&#65533;3m&#65533;&#281;S&#65533;N&#65533;=}&#65533;:&#65533;&#65533;? &#65533;dJ&#65533;&#65533;YMg&#65533;r:&#65533;S&#65533;Y&#65533;HM&#65533;&#65533;'N&#65533;&#65533;n2&#65533;7v&#65533;&#65533;&#65533;&#65533;3&#65533;&#65533;&#65533;&#65533;$HP&#65533;P&#65533;D&#65533;j%
&#65533;&#65533;W&#65533;T&#65533;B$&#42355;s&#65533;&#529;&#65533;&#65533;&#65533;&#65533;e&#1248;9~&&#65533;&#65533;&#65533;E&#65533;T&#65533;M&#65533;j&#65533;"+&#65533;&#65533;&#65533;&#1024;&#65533;&#65533;	S&#65533;&#65533;H&#1059;E @0j&#65533;&#65533;&#65533;&#65533;
F `J&#65533;
 0&#65533;&#65533;&#65533;&#65533;jE&#65533;\&#65533;&#65533; <w@S&#65533;&#65533;>&#65533;&#65533;iV,O&#65533;2q&#65533;E&#65533;&#1254;&#65533;`&#65533;l*u&#65533;&#65533;bj&#496;Uk&#65533;&#65533;|2&#65533;&#65533;	$jT+W&#65533;&#65533;&#65533;)$&#65533;/&#65533;&#65533;r&#65533;&#65533;f&#65533;&#65533;&#65533;&#65533;&#65533;fV&#65533;?Ta&#65533;E&#65533;Q&#331;E&#65533;Y&#65533;&#65533;4&#65533;&#65533;&#65533;&#65533;&#65533;&#65533;l&#65533;&#65533;zxM&#65533;&#65533;2&#65533;Q&#65533;f&#65533;&#65533;P	&#65533;&#65533;&#65533;&#65533;&#65533;9&#65533;9#&#65533;D&#65533;&#65533;&#65533;r&#65533;Bha&#681;Z&#65533;b&#65533;&#65533;&#65533;H&#65533;&#65533;+R&#65533;*&#65533;3&#915;#&#65533;N&#65533;@e&#65533;]&#65533;o3&#65533;(&#65533;&#65533;&#65533;&#65533;$&#65533;@&#65533;&#65533;&#65533;&#65533;&#65533;A)dDA&#279;7&#65533;&#65533;CW&#65533;&#65533;&#65533;&#65533;k&#65533;9&#65533;&#65533;j&#65533;Y&&#65533;W`&#65533;>C
B^&#65533;l&#65533;e&#65533;Y&#65533;>Z&#65533;!&#1124;&#65533;bl&#32839;`&#65533;!$&#65533;&#65533;#jT&#65533;F&#65533;~4 &#65533;&#65533;^*NG"&#65533;6X#&#65533;  0&#65533;&#148;&#65533;&#65533;&#65533;&#65533;pt&#65533;%&#65533;&#65533;$&#65533;&#65533;&#65533;rM&#65533;&#65533;4&#65533;&#65533;&#276;VpAe2&#65533;C-6&#65533;(dALe&#65533;1&#65533;&#65533;s&#65533;7&#65533;&#65533;&#65533;2&#65533;&#65533;&#205;K&#65533;!tk&#65533;&#65533;&#65533;GTq0&#65533;&#65533;>&#65533;&#65533;&#65533;/6&#65533;&#65533;>&#65533;C&#65533;R&#65533;`jX&#129;@&#65533;&#65533;&#65533;Z&#65533;&#65533;"	 &#65533;&#65533;&#65533;D&#65533;&#65533;( &#65533;&#65533;4 &#65533;&#65533;R&#65533;g&#65533;8i&#65533;b&#65533;%&#65533;&#34378;5*&#65533;&#65533;e&#65533;&#65533;&#65533;}&#65533;p&#65533;	/Y&#65533;&#65533;&#65533;-c&#65533;E&#65533;N4&#65533;&#65533;&#65533;3n&#65533;e&#65533;PL&#65533;&#65533;&#65533;?&#65533;&#65533;3&#65533;x&#65533;>&#65533;Z&#65533;&#65533;}&#65533; &#65533;&#65533;/&#65533;p&#65533;7&#65533;@&#65533;	f&#65533;&#65533;&#65533;x&#65533;%&#65533;&#65533;"b*jX&#65533;&#65533; $r0N&#65533;`N&#65533;0 &#65533;&#65533;&#65533;n`Y`&#65533; &#65533;Z?8 &#65533;&#65533;&#65533;&#65533;f&#65533;p3`&#65533;&#65533;`&#65533;&#65533; &#65533;&#65533;h&#65533;-*G&#65533;@%p&#65533;i*&#65533;w&#1425;:&#65533;Y&#65533;&#65533;&#65533;:-&#65533;Z&#65533;&#65533;&#65533;&#65533;&#65533;SFQ{&#65533;O&#1596;&#65533;&#65533;;&#65533; &#65533;&F&#65533;&#65533;&#65533;7&#65533;&#65533;&#65533;-&#65533;&#1570;&#65533;&#65533;H&#65533;j&#65533;&#65533;g&#65533;9&#65533;&#65533;&#65533;}&#65533;&#65533;q&#65533;&#65533;
k&#65533;&#65533;&#65533;p&#65533;&#893; *&#65533;hDH&#65533;&#65533;&#65533;&#65533;&#65533;&#65533;&#65533; >&#65533;&#65533;&#65533;T&#65533;&#65533;@ 9&#65533;&#65533;
@&#65533; ox7d&#65533;Q~s9&#65533;&#65533; F&#65533;&#65533;w&#65533;&#65533;X&#65533;
&#65533;&#65533;&#65533;-&#65533;B&#65533;&#65533;&#944;&#65533;[l#b&#65533;&#65533;p&#65533;O&#65533;".qR[&#65533;0&#65533;$l&#65533;&#65533;&#1559;&#65533;&#65533;&#65533;&#65533;4l&#65533;
eHD+&#65533;QsLCB&#65533;8!&#65533;&#65533;&#65533;)H!,`&#65533;	&#65533;&#65533;&#65533;%&#65533;&#65533;*@&#65533;
&#65533;&#65533;(&#65533;&#65533;&#65533; &#65533;N&#65533;&#65533;&#65533;&#65533;@!&#65533;@4&#65533;&#65533;$&#65533;QP]
i7&#65533;&#65533;D&B&#65533;&#65533;
&#65533;&#65533;&#1045;&#65533;&#65533;Q&#65533;0&#65533;Ni&#65533;&#65533;&#65533;2&#1825;&#65533;&#65533;BZ&#65533;&#1678;/?&#65533;&#65533;&#65533;k}&#65533;&#65533;[&#65533;Whqt&#65533;&#65533;MY&#65533;)&#65533;I&#65533;2b]Yl&#65533;/&#65533;&#65533;Fn&#65533;&#65533;&#65533;&#65533;&#65533;9&#65533;&#65533;D&#65533;&#65533;nxB&#65533;&#65533;&#65533;&#65533;<&#1095;%40-P&#65533;4&#65533;O&#65533; -&#65533;&#65533;:&#1792;&#65533;@&C &#65533;)@G*| &#65533;&#151;&#65533;r&.&#65533;  &#65533;&#1187;>&#1121;&#65533;&#65533;&#65533;u&#65533;*&#65533;&#65533;&#65533;&#65533;&#65533;(U&#65533;j&#65533;&#65533;&#65533;U&#65533;y&#65533;c&#65533;&#65533;&#65533;&#65533;&#65533;&#65533;&#65533;8&#65533;1&#65533;!&#65533;<&#65533;\&#65533;&#65533;;}"H`[&#65533;&#65533;*&#65533;&#65533;&#65533;u&#65533;&#65533;^&#65533;00n\&#65533;&#65533;&#65533;H&#65533; - k&#65533; 4&#65533;&#65533;&#65533;4&#65533;&#65533;&#1280;s&#65533;&#65533;.y&#1028;&#65533; %P&#65533; &#65533; 8&#65533;&#942;R&#65533;&#65533;&#65533;]Tw
&#65533;&#65533;&#65533;&#655;6v'H3@&#1968;&#65533;o&#65533;"Z&#65533;&#65533;1&#65533;a&#65533;&#65533;&#65533;*&#65533;&#65533;&#65533;&&#65533;&#65533;=c&#65533;&#65533;q&#65533;&#65533;&#65533;&#65533;	&#65533;&#65533;A&#65533;&#65533;"z&#65533;	&#65533;&#65533;auA&#65533;/|1$&#65533;&#65533;}ap&#65533;&#65533;&#65533;&#65533;0&#65533;&#65533;&#65533; &#65533;*&#65533;
G. &#65533;
S@&#65533;L&#65533;&#65533;%,&#65533;&#65533;&#65533;B&#65533;[O&#65533;`'&#65533;&#65533;&#65533;&#65533;&#65533;h&#65533;&#65533;%)&#65533;&#65533;`&#65533;&#65533; @@-&#65533;T&#65533;&#65533;&#65533;G<&#1192;M&#65533;&#65533;XX&#65533;+H7&#65533;&#65533;&#65533;Yp&#65533;&#65533;&#65533;1&#65533;&#65533;&#65533;l&#38436;&#65533;D&2&#65533;1u&#65533;0&#65533;v&#65533;&#65533;4&#1558;&#65533;[p&#65533;R&#65533;1&#65533;&#1127;m&#65533;&#65533;p&#21830;&#65533;.&#65533;A&#65533;&#65533;8E"&#65533;P.P&#65533;_&#65533;&#65533;&#65533;&#65533;U&#65533;&#65533; &#65533;-&#65533;nh &#65533;,a
.0&#65533;T&#65533;&#65533;&#65533;&#65533;c&#65533;+}) &#65533;&#65533;: u&#65533;(&#65533;&#65533;&#65533;& &#65533;&#65533;U!&#65533;V&#65533;&#65533;&#65533;&#65533;&0 &#65533;ad&#65533;B&#65533;@F-lQ` &#65533;&#65533;-&#65533;':AL&#65533;-&#65533;:&#65533;P-k&#65533;&#65533;%&#1362;&#65533;&#65533;0&#65533;v&#65533;&#65533;u&#65533;i_j&#65533;&#65533;&#65533;&#65533;&#65533;F&#65533;f&#65533;K&#65533;&#65533;Qk&#65533;&#65533;&#65533;&#65533;oT0rP&#65533;&#65533;4&#65533;
`E&#65533;5&#1026;',&#65533;0&#65533;
&#65533;&#65533;&#65533;&#65533;s	p &#65533;A &#65533;-oyUe&#65533;^t&#65533;&#65533;&#65533;&#65533;]&#65533;P&#65533;4&#65533;%s&#65533;s&#65533;&#65533;&#65533;&#65533;&#65533;&#65533;F&#65533;&#65533;&#65533;_l&#65533;&#65533;R&&#65533;&#65533;%Y&#65533;&#1026;vK&#65533;"iom&#65533;[d&#65533;"&#65533;&#65533;PP&#65533;&#65533;&#65533;xC(1&#65533;&#65533;&#65533;f&#65533;&#65533;&#65533;@&#65533;O`&#65533;&#65533; &#65533;7&#65533;@&#65533;' &#65533;	6&#65533;&#65533;&#65533;&#65533;&#65533;&#65533;&#1308;&#65533;&#65533;&#65533;Pps*&#65533;&#65533;D&#65533;   X&#65533;<@l&#65533;&#65533;&#65533;&#65533;2 B&#65533;&#65533;&#65533;E7&#65533;&#65533;&#65533;&#65533;.`&#65533;&#65533;&0r&#324;Q&#65533;b&#65533;,.&#65533;&#65533;g=&#450;&#65533;&#65533;Ib&#65533;d&#65533;&#65533;&#65533;[&#65533;&#65533;&#65533;&#65533;&#65533;b&#65533;R\&#65533;|o&#65533;/@&#65533;^&#65533;&#182;&#65533;(C&#65533;7&#65533;p&#65533;+&#65533;&#65533;eS_&#65533;@&#65533;U&#65533;GXB&#65533;z*&#65533;&#65533;&#65533;&#65533;&#65533;	&#65533;&#65533;&#65533;Fb 4&#65533; &#65533;&#65533;&#65533;(&#65533;	&#65533;&#65533;8&#65533;&#65533;&#65533;$&#65533;&#65533;9&#65533;&#65533;&#65533;*.&#65533;&#65533;&#65533;&#65533;]@&#65533;&#65533;&#65533;i&#1514;V&#65533;*&#65533;&#65533;&#1571;l&#65533;&#65533;&#65533;&#65533;&#65533;gcJ&#65533;&#65533;W8&#65533;&#65533;x&#65533;&#1818;&#65533;&#65533;&#65533;&#65533;&#65533;&#843;&#65533;`&#65533;l&#65533;
mn&#65533;&#65533; &#65533;&#65533;_&#65533;p,&#65533;JH&#65533;&#65533;Y&#65533;&#65533;o&#65533;&#65533;&#65533;&#65533;t&#65533;7G&#65533;&#65533;&#65533;&#65533;&#65533;&#65533;@&#65533;&#65533;}&#65533;"&#65533;fp&#65533;t`&#65533;	&#65533;<&#65533; (&#65533;&#65533;&#65533;&#65533;&#65533;&#65533;;=&#65533;@&#65533;&#65533;	&#65533;&#65533;&#1064;&#65533;&#65533;&#65533;&#65533;=&#65533;*&#65533;&#65533;^&#65533;&#65533;&#65533;{&#65533;"]&#65533;&#65533;&#65533;{7k&#65533;)R-&#65533;&#65533;&#65533;[&#65533;u&#65533;&&#65533;b&#65533;&#65533;0&#10874;9*%&#1538;&#65533;6B&#65533;&#65533;&#65533;&#65533;8&#65533;&#65533;H&#65533;&#65533;? &#65533;D&#65533;G&#65533;&#65533;H"&#65533;(&#65533;&#65533;&#65533;&#65533;'&#65533;&#65533;&#65533;<&#65533;&#65533;<&#65533;&#65533; x &#65533;&#65533;x  &#65533;&#65533;Z(8!&#65533;&#65533;&#65533; &#65533;Q! 9&#65533;@&#65533;&#65533;#&#65533;dP&#65533;ux&#65533;_&#65533;&#65533; &#65533;&#65533;&#65533;&#65533;
&#65533;	>b&#65533;&#65533;&#65533;&#65533;P&#1540;8X4&#65533;q&#309;h&#65533;;&#1133;&#65533;V&#65533;4b&#65533;7&#65533;&#65533;V &#65533;P&#65533;z&#65533;&#65533;4&#65533;A$&#1024;&#65533;"&#65533;&#65533;!&#65533;)x&#65533;/ j8&#65533;&#65533;q&#65533;&#65533;S+&#65533;&#65533;&#65533;&#65533;(/&#65533; &#65533;&#533;&#739;&#65533;*K 1,: Cd4C&#569;&#65533;I&#65533;&#65533;H	&#65533;&#65533;&#65533;&#65533;:|%&#65533;S&#65533;&#65533;>&#65533;C`&#65533;]&#65533;T&#65533;N&#65533;&#65533;&#65533;C&#65533;&#65533;`&#65533;&#65533;O&#65533;oh&#65533;n&#65533;&#65533;O&#65533;&#65533;&#65533;P&#65533;&#65533;&P&#65533;"P8#_&#65533;J&#65533;&#65533;[;&#65533;*&#65533;{&#1115;O&#65533;&#65533;Oc&#65533;&#65533;&#65533;.&#65533;&#65533;H&#65533;?x&#65533;?&#1063;&#65533;&#65533;&#65533;P&#65533;08&#65533;&#65533;F&#65533;&#65533;&#65533;P&#513;x &#65533;]&#256;`&#65533;&#65533;&#65533; 	&#65533;(C`&#65533;&#65533;&#657;\&#65533;&#65533;&#65533;&#65533;&#1395;F&#65533;2&#65533;=?&#65533;&#65533;_&#65533;qXZ &#65533;&#65533;&#65533;x3&#65533;C&#65533;m&#65533;}h&#65533;b&#65533;&#65533;4q&#65533;&#65533;`v&#65533;m&#65533;&#65533;&#65533;-_&#65533;&#65533;P&#65533;&#65533;Q`&#65533;&#65533;&#1638;1&#65533;k**p&#65533;#`&#65533;&#65533;&#65533; @* U80&#65533;>p&#65533; )&#65533;0x0&#65533;$&#65533;&#65533;`E&#65533;&#65533;&#65533; &#65533; &#65533;&#65533;&#65533;&#65533;`&#1280;&#65533;sL&#65533;&#65533;&#65533;&#65533;d&#65533;(&#65533;r&#65533;&#65533;I&#65533;&#1128;&#65533;&#65533;&#65533;4&#65533;&#65533;&#65533;H&#65533;@&#65533;=&#65533;C?&#65533;n&#519;y^(T &#65533;&#644;R&#1029;&#65533;&#65533;0R&#65533;Y&#1542;y&#65533;~&#65533;&#65533;T&#65533;8&#65533;&#311;Ph&#65533;s&#65533;&#65533;&#65533;&#65533;~t&#65533;h&#65533;m&#65533;&#65533;&#65533;&#65533;&#65533;y2 &#65533;\*$x&#65533;t&#65533; $R&#65533;&#65533;Prp&#65533;D+&#65533;&#1025;&#65533;'&#65533;D&#65533;>xB&#65533;&#65533;&#51671;&#65533;&#65533;&#65533;FI&#65533;&#65533;&#65533;t(&#65533;l &#65533;u	&#1864;F\&#65533;0&#65533;$&#65533;"&#65533;xP&#65533;e&#65533;=&#65533;&#65533;v&#65533;}&#65533;&#65533;o&#65533;p(&#65533;c&#65533;]&#65533;]0&#65533;05&#65533;o(&#65533;}&#65533;C&#65533;&#65533;7`D&#65533;S&#65533;` &#65533;`&#65533;&#65533;^&#65533;n&#65533;h &#65533;vh&#65533;s`t&#65533;&#65533;&#65533;8&#65533;b#*&#65533;A&#65533;&#65533;&#65533;DH&#65533;7&#65533;&#65533;`&#65533;0x&#65533;&#65533;DH.H&#65533;'&#65533;Op&#65533;&#65533;&#65533;0X&#65533;(&#65533;&#65533;L&#65533;8/_&#65533; &#65533; ,l&#65533;&#65533;&#65533;`&#65533;<&#65533;	 	d&#1832;&#1833;&#65533;8&#65533;&#65533;5#:j&#65533;&#65533;&#65533;x&#65533;&#65533;&#65533;&#219;&#65533;&#65533;hT&#65533;&#65533;u&#65533;=\&#1157;[&#65533;&#65533;&#65533;Mw&#65533;d&#65533;&#65533;R&#65533;]&#1554;&#65533;&#560;L`DS&#65533;&#65533;|&#1543;|T&#65533;O&#65533;&#65533;2&#65533;\&#65533;^&#65533;&#65533;m&#65533;u&#65533;j &#65533;&#65533;	&#65533;i&#65533;\pQx&#65533;b&#65533;M{&#65533;&#65533;{&#65533;>&#65533;/&#65533;_8&#65533;x&#65533;&#65533;&#65533;:P&#65533;DXX&#65533;h&#65533;&#65533;&#65533;'&#65533;Kt&#65533;(/)|9&#65533;&#65533;&#65533;&#65533;&#65533;&#1297;&#65533;(&#65533;&#65533;&#65533;&#65533;d&#65533;]9&#65533;&#65533;I3&#65533;c	&#65533;|&#1311;&#65533;T&#65533;&#65533;T&#65533;&#65533;-&#65533;&#65533;"&#165;_@]&#65533;nXyXv`&#65533;m&#65533;ZPJM`"&#65533;&#65533;)H3c(t@q&#1542;b&#65533;&#65533;Q&#1551;^&#65533;&#65533;h&#65533;i8&#65533;tHyH&#65533;r0gp&#65533;W&#65533;=AK&#65533;rK&#65533;&#65533; &#65533;&#65533;"
y&#65533; p&#65533;UX&#65533;q&#65533;&#575;t X&#65533;,&#65533;&#65533;&#65533; &#65533;B&#65533;&#65533;&#65533;&#65533;&#65533;&#65533;B @,&#65533;!&#65533;}m&#65533;&#65533;&#65533;&#65533;&#65533;&#65533;6&#65533;&#65533;/&#65533;&#1044;&#65533;&#65533;5&#65533;&#65533;
:&#65533;j&#1289;&#65533;&#65533;=@&#65533;]@&#65533;]&#65533;yp&#65533;u&#65533;op&#65533;]&#1050;m&#1618;&#65533;	&#65533;OxP0&#65533;Y&#65533;Q &#65533;P KThipR&#65533;uPu&#65533;z(&#65533;t&#65533;&#65533;tV&#65533;&#65533;Y_H&#65533;B&#65533;9h5&#65533;h&#65533;&#65533;&#65533;?X&#65533;&#65533;&#1152;&#65533;&#65533;0&#65533;&#65533;&#65533;&#65533;q&#65533;&#65533;0&#65533;&#65533;(`^6=&#65533;Y!&#65533;&#65533;S&#65533;&#65533;&#65533;&#65533;&#65533;&#65533;&#65533;&#65533;P &#65533;&#65533;&#1219;&#65533;&#65533;&#1092;=&#65533;&#65533;(&#65533;&#65533;[&#65533;&#65533;[&#65533;HX&#65533;&#1673;2&#1541;r">&#65533;&#65533;S&#65533;&#65533;w&#519;o&#65533;&#65533;&#65533;3Z&#65533;&#1442;-&#65533;8&#65533;Q&#65533;y8&#65533;1&#65533;&#65533;l&#65533;b&#65533;t&#65533;}H]z&#65533;|&#65533;u&#65533;| &#65533;e&#65533;uauh`Xh&#65533;&#65533;&#65533;&#65533;XH$&#65533;]7x&#65533;&#65533;%&#65533;0&#65533;*;&#65533;X^&#65533;&#65533;H&#65533;dL&#65533;&#1345;(XL&#65533;@&#508;&#65533;&#65533;&#65533;`&#437;m&#65533;&#1751;&#65533; [9 8&#65533;&#65533;&#65533;` ,&#65533;X&#65533;&#65533;x_&#65533;U=&#65533;&#1801;&#1795;&#65533;&#65533;&#65533;'&#65533;&#65533;mp&#65533;d&#65533;\&#65533;&#65533;[&#65533;w#Z&#1541;d&#65533;&#65533;PXj&#65533;&#65533;T8&#65533;B?n&#65533;Q&#65533;p(N~&#1543;C&#65533;E&#65533;z&#65533;j0{&#65533;D^&#65533;&#65533;_&#65533;&#65533;.&#65533;V. &#65533;4&#65533;]&#65533;|&#65533;&#65533;&#65533;0&#65533;Z&#65533;&#65533;&#65533;0&#65533;&#65533;h&#65533;?&#1025;6&#65533;(q&#65533;b&#65533;	#&#65533;B &#65533;P&#65533;&#65533;&#1500;&#65533;(&#65533;* &#65533;r&#65533;&#65533;&#65533;  ,&#65533;	.&#65533;&#65533;/&#65533;&#65533;&#65533;&#65533;	 &#65533;&#65533;&#65533;Y&#65533;f&#65533;Gd&#65533;&#65533;R&#65533;c2&#65533;](Ud@&#65533;n&#65533;&#65533;&#65533;&#65533;2 y&#65533;&#65533;Spg &#65533;&#65533;t&#65533;F&#65533;gz6&#65533;&#65533;&#65533;e&#65533;&#65533;VW8&#65533;`&#65533;&#65533;AH&#1906;&#65533;2&#1086;&#65533;%&#65533;&#65533;(&#65533;@D&#65533;&#65533;Dp&#65533;E&#65533;&#65533;0HX@&#65533;Hj&#1073;:&#65533;:x,&#65533;&#65533;&#65533;-/&#65533;&#65533;&#513;,&#1537;_~	a&#65533;&#65533;&#65533;b&#65533;&#65533;&#65533;&#65533;Pf.&#65533;&#65533;uf&#65533;&#65533;%i%&#65533;$ &#1888;&#65533;P&#65533;&#65533;&#65533;&#65533;?&#65533;Z&#1029;&#65533;&#65533;Y0e&#65533;](&#65533;[&#65533;E&#65533;8&#65533;S&#65533;&#65533;D&#65533;r&#65533;&#65533;j&#65533;&#65533;r&#65533;&#65533;x&#65533;&#65533;z&#65533;g|&#65533;&#65533;K&#65533;&#65533;`8&#65533;&#65533;&#65533;&#65533;&#65533;.p&#65533;D&#539;C&#65533;_PUW&#65533;&#65533;W&#65533;G&#65533;&#65533;`Vp?hVH&#65533;@&#65533;(&#65533;&#65533;H@&#65533;`@&#65533;E&#65533;&#65533;0X&#65533;&#65533;&#65533;&#65533;-&#65533;x &#65533;P&#65533;&#65533;&#65533;&#65533;&#65533;&#65533;&#65533;zi&#65533;&#65533;+&#65533;&#65533;b&#65533;&#65533;&#65533;&#65533;M&#65533;"&#65533;&#65533;&#65533;&#65533;&#65533;b&#65533;&#65533; &#65533;&#65533;F&#65533;&#65533;]&#65533;&#65533;&#65533;_87&#65533;1&#65533;_h&#65533;&#65533;&#65533;&#65533;&#65533;1&#65533;[&#65533;P&#65533;&#65533;&#65533;Ld|&#65533;n~8k&#65533;Nk|&#1031;qR&#65533;b&#65533;:&#65533;&#65533;%P&#65533;&#65533;&#65533;@&#65533;)&#65533;#&#65533;/&#65533;&#65533;&#65533;@X &#960;&#65533;W&#65533;&#65533;&#65533;&#65533;:&#65533;&#65533;U&#65533;D&#65533;&#65533;:&#1025;G&#641;&#65533;E &#65533; &#65533;&#65533;&#65533; &#65533;&#65533;^ @*&#65533;&#65533;8&#65533;&#65533;c&#65533;&#65533;8 &#65533;&#65533;&#65533;n&#65533;&#65533;&#65533;b&#65533;[9&#65533;-0Z&#65533;&#65533;&#1795;&#65533;,&#65533;&#65533;]0U](e&#65533;m&#65533;&#65533;[XDSxcT0&#65533;b&#65533;y&#65533;&#65533;{Pd&#65533;Fk{x&#65533;k&#65533;&#65533;&#65533;2`&#65533;pK&#65533;&#65533;V&#65533;;?&#65533;)&#65533;(&#65533;/H&#720;HX@XVX&#65533;*P &#65533;&#65533;D&#65533;&#65533;D -&#513;Yd&#65533;&#65533;(&#65533;&#65533;XI&#65533;&#65533;&#65533;&#65533;&#65533;&#65533;H&#65533;&#65533;h&#65533;b&#65533;&#65533;&#65533;&#65533;=&#65533;i&#65533;
qD&#65533;&#65533;!q&#65533;HXVj&#65533;&#65533;-&#65533;&#65533;&#65533;q&#65533;w&#65533;&#65533;X&#65533;&#65533;X&#1541;]&#65533;&#65533;c*&#65533;&#65533;&#65533;P&#29009;5n`&#65533;qry&#65533;y&#65533;&#65533;&#65533;&#65533;&#65533;&#65533;nzH}Hd~ &#65533;h&#517;J&#65533;&#65533;!&#65533;&#65533;&#65533;&#65533;N&#65533;&#65533;b&#65533;T&#65533;H&#65533;&#41090;5(&#65533;(&#65533;&#65533;&#65533;&#65533;G R^&#65533;@@&#65533;,&#65533;Ly&#65533;&#65533;s(&#65533;0&#65533;l-&#65533;&#65533;@&#65533;&#65533;&#65533;&#65533;&#65533;,CF+&#65533;&#65533;&#65533;EG&#65533;&#65533;&#65533;&#65533;wG&#65533;&#65533;&#65533;&#65533;&#65533;n&#65533;&#65533;&#65533;/&#65533;j&#65533;!&#65533;&#397;&#65533;R&#65533;&#65533;]&#65533;&#65533;&#65533;q&#65533;Bm\ST@&#65533;o&#65533;&#65533;\&#65533;c&#65533;xi&#65533;H6rF&#65533;|&#65533;&#65533;Vu&#65533;J&#65533;D&#65533;m&#65533;B&#65533;&#65533;1H&#65533;&#65533;4&#65533;}&#65533;&#65533;&#65533;@&#65533;,h&#65533;q&#65533;&#65533;&#65533;y`$&#65533;&#65533;o@&#65533;&#65533;&#65533;m&#65533;H&#555;&#65533;&#65533;&#65533;q'(&#65533;(&#65533;&#65533;&#65533;`b&#65533;&#65533;b&#65533;&#65533;b&#65533;V&#65533;&#65533;&#65533;pq&#65533;&#65533;&#65533;&#65533;&#65533; &#65533;&#65533;&#65533;m&#65533;x&#65533;&#65533;R &#65533;$&#65533;s&#65533;%?&#65533;M&#65533;)&#65533;&#65533;qS&#65533;w&#65533;S&#65533;"EZH\0Yi&#65533;i "&#1991;tP&#65533;&#65533;Y$&#65533;$&#65533;u&#65533;&#65533;;I&#65533;{&#65533;&&#65533;J&#65533;&#65533;d&#65533;>$&#65533;&#65533;a&#65533;+&#65533;&#65533;&#65533;.x2,`&#65533;&#65533;&#65533;:X&#65533;&#320;&#65533;I &#65533;e	&#65533;&#65533;!&#65533;&#65533;&#65533;A&#65533;P&#65533;&#65533;&#65533;&#65533;e&#65533;04&#255;&#65533;z&#65533;&#65533;&#65533;&#65533;&#65533;b X&#65533;&#65533;-{&#65533;&#65533;(&#65533;&#31265;&#65533;&#65533;&#65533;7&#65533;p&#65533;%eH>&#65533;&#65533;&#65533;&#65533;bH&#65533;_&#65533;Y&#65533;&#65533;O&#65533;&#65533;]&#65533;&#65533;&#65533;R&#65533;[@&#65533;&#65533;/i@&#65533;T&#517;s&#1031;s&#65533;&#65533;^}&#65533;&#65533;g&#65533;x&#65533;&#65533;&#65533;[&#65533;V&#65533;&#65533;&#1650;&#65533;L&#65533;4H^&#65533;&#65533;hb&#65533;&#65533;&#1584;&#65533;	'N&#65533;p&#65533;d
2&#65533;&#65533;2&#65533;O&#65533;6&#65533;&#65533;G&#65533;;&#65533;&#34337;c&#65533;&#65533;&#65533;&#65533;&#65533;&#65533;&#65533;&#65533;&#65533;A&#65533;6hp&#65533;&#65533;&#65533;&#65533;&#65533;&#65533;`@&#65533; l&#65533;&#65533;&#65533;,&#1716;j&#1522;m&#65533;&#65533;-&#1844; &#65533;@ &#65533;&#65533;x	&#65533;w&&#1595;X&#65533;~&#65533;z&#65533;&#918;)[&#65533;d)NFk&#65533;.[&#65533;d&#65533;&#65533;&#65533;mW&#65533;OgL&#65533;2&#65533;&#65533;[&#65533;Z&#65533;j&#65533;&#65533;V&#65533;h&#65533;&#65533;!&#65533;n`&#65533;&#65533;&#65533;&#65533;kw&#65533;&#1512;V&#65533;&#700;&#65533;&#65533;&#65533;&#65533;/&&#65533;yA&#65533;	&#65533;l&#65533;p&#65533;&#65533;R4lHq6 &#65533;&#65533;&#339;a i&#65533;%&#65533;&#65533;&#65533;"D&#65533;&#65533;#	%8&#65533;&#65533; &#65533;	8&#65533;&#65533;o&#65533; [}&#65533;&#65533;a&#65533;U &#65533;$&#65533;:&#65533;&#65533;]u&#65533;&#65533;^|@o&#65533;&#65533;0&#65533;&#65533;2&#65533;:&#65533;&#65533;R&#65533;b&#65533;$&#65533;-&#65533;&#65533;BK)&#65533;<&#65533;.&#65533;hv&#65533;&q&#65533;q)&#65533;&#65533;&#65533;&#65533;I!&#65533;&#65533;r
/&#65533;&#65533;K/&#65533;&#65533;r&#65533;/D&#65533;&#65533;9&#65533;&#65533;L(&#65533;&#65533;&#65533;&#65533;&#65533;&#65533;&#65533;E&#345;`i&#65533;AE&#65533;L&#65533;\_L&#65533;&#65533;G,h&#65533;S&#65533;&#65533;B
h&#65533;Awd BYDFu&#65533;&#65533;&#65533;
+&#65533;&#38256;&#65533;<&#65533;PB=&#65533;&#65533;&#65533;&#65533;_~	$0&#65533;Vp&#65533;&#65533;&#65533;&#65533;&#1409;\EW&#65533;x=x*&#65533;n&#65533;&#65533;w&#65533;ua&#65533;0&#65533;&#65533;;&#65533;&#65533;c&#65533;&#65533;"&#65533;.&#65533;&#65533;"-&#65533;&#65533;J&#65533;&#65533;l&#65533;&#65533;'&#65533;&#65533;a&#397;&#794;G(&#65533;&#65533;&#65533; &#65533;)N/&#65533;|&#65533;/&#65533;&#65533;&#65533;J+&#65533;9&#65533;&#65533;U&#65533;q&#65533;X"&#65533;&#65533;EG|&#65533;&#65533;H(&#452;]L&#65533;D.&#65533;&#65533;BaL&#65533;&#65533;-t&#65533;&#65533;&#65533;)`@)&#65533;&#65533;C&#65533;J&#65533;
"p'
p&#65533;&#65533;@&#65533;&#65533;A	9,&#65533;&#65533;	80r&#65533;\*&#65533;&#65533;&#65533; Z< &#65533;U&#65533;Ja&#65533;&#65533;&#65533;s&#65533;v&#65533;&#65533;j_&#65533;&#65533;;&#65533;&#65533;&#65533;,&#65533;&#65533;"c&#65533;$&#65533;a&#65533;P&#65533;&#65533;'&#65533;x&#65533;&#65533;7~&#65533;&#589;Z&#65533;AF&#65533;"&#65533;(&#65533;#(&#65533;l&#65533;-&#65533;"&#65533; }P&#65533;&#65533;Ca&#65533;&#65533;%&#65533;n&#65533;&#65533;,tp&#65533;W,q&#65533;#-&#65533;&#65533;.P7'l@pX&#65533;'&#65533;:&#65533;QE&#65533;%&#516;"p&#65533;AS;&#65533;&#65533;&#65533;$&#65533;&#65533;~UUr&#65533;&#65533; &#65533;b&#65533; r&#65533;&#65533;&#876;&#1205;3&#65533;&#65533;&#65533;&#65533;] &#65533;&#65533;&#65533;&#65533;B&#65533;,&#65533;&#65533;&#65533;&#65533;b&#65533;8o&#65533;&#1189;(&&#65533;)&#65533;&#65533;&#65533;&#65533;-&#65533;&#65533;a&#65533;7f&#65533;l&#1510;&#65533;B6.&#65533;dkJ/&#65533;&#65533;},&#65533;2&#65533;/&#65533;L9H"o&#65533;&#65533;&#65533;O&#65533;1&#570;{k`&#65533;H&#65533;)pn&#65533;&#65533;&#65533;&#1026;&#65533;&#65533;&#65533;w`&#65533;*&#65533;%&#65533;At&#65533;p@U&#65533;&#65533;f@,&#65533;{&#65533;>&#65533; &#65533;&#65533;ld&#65533;1 &#65533;&#65533;
ff9Ke&#65533; R&#65533;B&#65533;&#65533;a\V&#23801;&#65533;&#65533;.})/&#65533;&#65533;Y&#65533;By&#65533;L)b&#65533;XLOE&#65533;()&#65533;&#65533;"e&#65533;a&#65533;C&#65533;0&#65533;3&#65533;&#65533;D+n!>P&#65533;(&#65533;&#65533;(&#517;&#65533;7&#65533;&#65533;Ji&#65533;E&#65533;&#65533;w&#65533;B]&#65533;
.&#65533;%t&#65533;
S&#65533;&#65533;h&#65533;&#65533;4&#65533;l
:&#65533;&#65533;&#65533;@&#65533;|&#65533;` X
&#65533;Bf0x RHaH&#65533;X&#65533;&#65533;&#65533;&#65533;&#65533;&#1777;&#65533;*0KK&#65533;4&#65533;C&#65533;&#65533;&#65533;n&#65533;]`&#65533; `&#65533;&#65533; &#65533;gQ&#65533;u$&#65533;p'JA&#65533;Z&#65533;&#65533;&#1188;)jT
&#65533;pO&#65533;&#65533;&#65533;&#65533;fL&#65533;=P&#65533;&#65533;o&#269;&#65533;A&#65533;&#65533;ex&#569;&#1099;C&#65533;&#65533;G8&#65533;&#65533;
W&#65533;&#65533;&#65533;;A8R&@A
R&#65533;B&#65533;LxA"&#65533;C&#65533;V`'&#65533; 
+&#65533;&#65533;IT&#65533;
#&#65533;S E&#65533;&#65533;9&#65533;&#65533;
A038&#65533;&#65533;d&#65533;&#65533;"3&#65533;= &#65533;&#65533;dv&#65533;&#65533;&#65533;.g&#65533;&#65533;)ZL&#65533;&#65533;!&#65533;
&#65533;h&#65533;&#65533;-&#65533;9"d&#65533;b&#65533;E'J&#65533;&#65533;XH&#65533;W&#65533; E'BQ&#65533;8|&#65533;k&#65533;9&#65533;&#1077;8&#65533;A&#65533;&#65533; 43&#65533;2&#65533;AFo8&#65533;B&#65533;9?&#65533;s[&#65533;&#185;&#65533;&#65533;&#65533;&#65533;p&#65533;[&#65533;&#1942;&#65533;&#65533;p&#65533;~&#65533;&#65533;&#65533;`Xk&#65533;&#65533;&#65533;&#65533;&#65533;/&#65533;&#65533;&#65533;D1\&#65533;$f&#65533;9p&#65533;$&#65533;&#65533;n@&#65533;&#65533;K&#65533;&#65533;&#65533;&#65533;pfW&#65533;&#65533;MC&#65533;&#65533;&#65533;&#65533;@j&#65533;&#65533;2&#65533;a&#65533; &#65533;0&#65533;,&#65533;&#65533;R$&#65533;&#65533;&#65533;j'bA
&#65533;&#65533;&#65533;&#65533;&#65533;/>&#65533;,&#65533;&#65533;hx&#65533;`&#65533;~&#65533;\&#65533;zC&#65533; &#65533;^&#65533;&#65533;\&#65533; &#65533;&#65533;&#65533;&#65533;&#65533;&#1869;8S@B&#65533;&#65533;&#65533;&#65533;&#65533;&#1563;
&#65533;@&#65533;E&#65533;&#65533;'P&#65533;t&#65533;@ b
&#65533;B&#65533;&#65533;&#65533;&#65533;&#65533;(&#65533; 4&#65533;&#65533;`a	pJ0&#65533;&#65533; '&#65533;BP&#65533;&#65533;vd&#65533;&#65533;&#65533;VD&#65533;&#65533;&#65533;,&#65533;&#65533;&#65533;&#65533;&#222;&#65533;&#951;&#65533;&#65533;&#65533;&#65533;, &#65533;&#65533;&#366;<]&#65533;&#65533;&#65533;E'6!&#65533;R$-&#65533;&#65533;'L&#65533;S&#65533;u&#65533;(&#65533;&&#1024;1&#65533;a`<&#65533; n&#65533;&#65533;3&#289;&#65533;&#65533;&#65533;&#65533;^`)`8&#65533;&#1856;&#65533;&#65533;#&#65533;U&#65533;&0&#65533;P&#65533;&#65533;&#65533; 
kPA&#65533;&#65533;s/hV8jw`&#65533; H&#65533;H@&#65533;&#65533;F&#65533;#v@&#65533;&#65533;&#65533;&#65533;y&#65533;J&#65533;&#65533; &#65533;<&#65533;:V&#65533;`m&#65533;&#65533;&#65533;&#65533;&#65533;&#65533;&#65533;&#65533;&#65533;&#65533;&#65533;&#65533;&#65533;&#65533;@&#65533;&#65533;#&#1322;"&#65533;&#65533;&#574;(0&#65533;&#65533;\&#65533;&#65533;&#65533;&#65533;&#65533;Dw&#65533;]&#65533;1&#1620;&X&#65533; Vf}&#65533;F&#65533; C&#65533;oD&#65533;t&#65533;i&#65533;&#65533;m&#1482;&#65533;&#65533;&#65533;I8BFZ@&#65533;&#65533;]&#65533;KXBZ&#65533;&#65533;pGQ&#65533;v&#65533;&#65533;&#65533;'t<&#65533;&#65533;0 B&#65533;&#65533; $&#65533;&#65533;8&#65533;&#65533;&#961;@&#65533;5@&#65533;P&#65533;4 &#65533;P&#65533;+g&#721;&#65533;4&#65533;&#65533;XPS&#65533;&#65533;U&#65533;&#65533;&#65533;/Iu&#65533; &#65533;/&#65533;&#65533;(&#65533;`,&#65533;&#65533;'6&#65533;	O&#65533;&#65533;(2&#65533;&#65533;"S&#65533;&#65533;&#65533; &#65533;w&#65533;&#65533;&#65533;&#65533;a&#65533;(x&#65533;&#65533;3&#65533;&#65533;d&#65533;x&#65533;&#65533;4&#65533;1KTX&#65533;Q&#65533;&#65533;@j&#65533;"(&#65533;&#65533;&#65533;&#65533;&#65533;&#65533;&#65533;9&#65533;&#65533;&#65533;=&#65533;&#65533; 
O&#65533;\w&#65533;&#65533;&#65533;&#65533;+&#65533;
$&#897;&#65533;&#65533;%a@&#65533;&#65533;&#595;n&#65533;1M&#65533;&#557;&#65533;&#65533;@&#65533;iW
4&#65533;]&#65533;m&#65533;*4&#65533;&#65533;&#65533;P&#65533;&#65533;&#65533;=&#65533;&#65533;_DYz&#65533;S&#65533;/&#65533;&#65533;&#65533;bl&#65533;&#65533;3&#65533;&#488;]2&#65533;&#65533;Ih&#65533;&#464;&#65533;.&#65533;Y&#65533;b&#65533;C&#65533;PPl&#65533;J&#65533;&#65533;E&#65533;&#65533;&#65533;#&#65533;&#65533;&#65533; vC&#65533;&#65533;&#65533;)0x&#65533;&#65533;i@'P&#65533;N&#65533;&#65533;@&#187;&#65533; `!&#65533;L H;&#65533;t&#65533;%P&#65533;
&#65533;&#65533;&#65533;&#65533;&#65533;} &#65533;LU&#65533;T&#65533;- Y|&#65533;&#65533;&#65533;Y&#65533;&#65533;&#65533;&#65533;&#810;&#65533;&#65533;	&#65533;^&#65533;N&#65533;&#65533;(&#65533;&#65533;y&#65533;t&#65533;B,]&#65533;&#65533;&#65533;&#65533;-&#65533;/`&#65533;6&#65533;&#65533;)D&#65533;6&#65533;M&#65533;&#65533;&#65533; &#65533;U(p&#65533;w&#65533;&#65533;&#65533;)&#65533;:_ &#65533;\_&#65533;&#65533;&#65533;
Zs&#65533;&#1980; &#65533;&#65533;l@8&#65533;&#65533;@
&#65533;@&#65533;pw``&#65533;&#133;&#65533;&#65533; &#65533;&#65533;&#65533;@|&#65533;| &#65533;=J&#39184;
U&#65533;a&#65533;&#65533;Ul&#65533;&#65533;&#65533;&#65533;&#65533;X@&#65533;)&#65533;&#65533;@&#65533;d&#65533;&#65533;&#65533;&#65533;&#65533;&#65533;&#65533;&#65533;|&#65533;/([&#65533;&#65533;'p&#65533;'xB'$&#65533;:&#65533;
&#65533;&#65533;.&#65533; 7&#65533;&#65533;-&#65533;8&#65533;&#65533;9lB&#65533;&#65533;)&#65533;{&#65533;&#65533;&#65533;&#65533;Y&#65533;&#65533;&#65533;&#65533;&#65533;&#65533;%Al((A&#65533; %&#65533;E&#65533;]&#65533;i &#65533;_0n L&#65533;
&#65533;&#65533;v&#65533;IFa@&#65533;&if%\h|@&#65533; v&#65533;a&#65533;&#65533;&#65533;&#65533;&#65533;&#65533;R&#65533;&#65533;&#65533;(&#65533;&#65533;]&#65533;-@V0&#65533;&#65533;&#65533;&#65533;E&#65533;b^W&#65533;&#65533;&#940;&#65533;p&#65533;&#65533;"&#65533;1&#65533;B-&#65533;&#135;Hb,P&#65533;&#65533;7&#65533;
&#65533;`4&#65533;&#65533;6&#65533;&#65533;>&#65533;&#65533;9&#65533;C7B+(&#65533;-&#65533;S&#65533;!A&#65533;&#65533; &#65533;/$&#65533;&#65533;&#65533;I&#65533;&#65533;&#65533;"
&#65533;&#65533;&#65533;/R&#65533;&#65533;	x&#65533;&#65533; A&#65533;H!&#65533;&#65533;&#65533;&&#65533; DPFE&#1797;%&#65533;&#65533;&#65533;D&#65533;&#65533;|&#65533;<Iq&#468;&#65533;
MT&#65533;C&#65533;&#65533;H&#65533;&#65533;c<&#65533;&#65533; &#65533;&#65533;=&#65533;&#65533;\&#65533;&#65533; (&#65533;&#65533;AR$@JW$v&#65533;-&#65533;&#65533;<&#65533;&#65533;6&#65533;*&#65533;.&#65533;&#65533;7&#65533;&#65533;&#65533;C&#65533;C7 7&#65533;e;&#65533;:&#65533;&#65533;B&#65533;B)C7&#65533;&#182;&#271;&#65533;&#65533;$&#65533;&#65533;Y&#65533;[.&#65533;0&#65533;&#65533; &#65533;N&#65533;&#65533;@
LAB&#65533;&#65533;&#65533;&#65533;$&#65533;h!faV&&#65533;&#65533;&#65533;h&#65533;De&#65533;Q&#65533;@w&#65533;@\&#65533;7&#65533;@SZ,&#65533;L&#65533;&#65533;k&#65533;VUr&#65533;X`&#65533;&#65533;&#65533;&#65533;&#65533;&#65533;cW&#65533;&#65533;&#1868;OEH  @&#65533;&#65533;6&#65533;a&#65533;&#65533;D&#65533;&#65533;&#65533;&#65533;;&#65533;&#65533;&#65533;&#65533;B&#65533;&#65533;8&#65533;e&#65533;&#65533;8t&#65533;9&#65533;&#65533;9&#65533;&#65533;&#65533;/t;&#65533;C0C/&#65533;&#65533;Dn&#65533;&#65533;9f.f&#65533;UrP`
&#65533;&#65533;&#65533;u&#65533;&#65533;&#65533;&#1024;Cu@
&#65533;Dv|&#65533;&#65533;&#65533; &#65533;`&#65533;if&#65533;Ha&#65533;}&#65533;%&#65533; &#65533;&#65533; &#65533;G
&#65533;u\	&#65533; L&#65533;c&#65533;&#65533;&#65533;&#65533;mJ;&#65533;&#65533;m@q&#65533;J^&#65533;&#65533;0&#65533;&#65533;&#65533;&#65533;&#65533;&#65533;/$&#65533;&#65533;&#65533;.<2&#65533;&#65533;.&#65533;*&#65533;`&#65533;&#65533;/&#65533;(&#1794;&#65533;&#65533;&#65533;4&#65533;B+C4&#65533;jtC0&#65533;&#65533;`&#65533;5&#65533;B&#65533;&#65533;&#65533;$Ib&#65533;X&#65533;d&#65533;&#65533;&#65533;H &#65533;F&#65533;&#65533;&#65533;&#65533;&#65533;&#65533;2&#65533;&#65533;
&#65533;8&#65533;H&#65533;&#65533;fFm&#65533;&#65533;&#1865;&#65533;&#1990;&#354;X&#65533;&#65533;#S&#65533;ZU `,AE&#65533;&#65533;^&#65533;&#65533;?&#65533;V&#65533;&#65533;O&#65533;&#65533;&#65533;&#65533;&#861;&#65533;&#65533; E&#65533;(2&#65533;2&#65533;&#65533;	v&#65533;)&#1794;&#65533;&#65533;
V&#65533;&#65533;	B&By&#65533;b+&#65533;l&#65533;&#65533;7&#65533;'9H	,L&#65533;4&#65533;O+&#65533;,D&#65533; HD&#65533;&#65533;&#65533;^&#65533;	&#65533;~&#65533;&#65533;0j &#1845; &#65533;>&#65533;&#65533;wd&#65533;&#65533;\&#65533;&#65533;`&#65533;I&#65533;w&#65533;@&#65533;aVz&#65533;&#615;&#65533;&#65533;&#65533;&#65533;{&#65533;&#65533;&#65533;&#65533;&#65533;&#65533;&#65533;ki&#65533;&#65533;iEX&#65533; <&#65533;&#65533;(&#65533;&#65533;&#65533;&#65533;W&#893;
_&#65533;&B-x&#65533;/8&#65533;.&#65533;&#65533;&#65533;&#65533;&#65533;&#65533;^)&#65533;Bwu&#65533;6&#65533;HZ&#65533;B!&#65533;*&#65533;&#65533;HC7L&#65533;&#65533;&#65533;*&#65533;B0L&#65533;9&#65533;&#65533;)$B/&#65533;&#65533;4&#65533;&#65533;&#65533;&#65533;p&#65533;"&#65533;&#65533;&#65533;H&#65533;@&#65533; &#65533;&#65533;HA&#65533;a&#65533;&#1673;w&#65533;)&A&#65533;&#65533;&#65533;&#65533;&#65533;
&#65533;&#65533;&#65533;&#65533;&#65533;&#65533;&#65533;&#65533;}&#65533;&#65533;@&#65533; &#65533;&#65533;&#65533;&#65533;&#65533;&#65533;&#792;#Le&#65533;HW&#65533;&#65533;&#65533;&#65533;&#65533;h&#65533;&#65533;&#65533;e&#65533;&#65533;rv&#65533;($]2&#65533;2&#65533;&#65533;2y&#65533;sm&#65533;&#65533;&#65533;&#65533;\1&#65533;&#65533;p&#65533;&#65533;&#65533;&#290;&#65533;&#65533;.&#65533;-&#65533;&#65533;&#65533;&#65533;/ &#65533;*&#65533;B7&#65533;<C 5&#65533;BD&#65533;&#65533;+LD&#65533;&#65533;)t&#65533;	 AA&#65533;&#257;&#65533;&#65533;&#65533;L&#65533;!&#65533;&#65533;DAe&#65533;&#65533; &#65533;&#65533;Z&#65533;&#65533;,&#65533;&#65533;@
uL&#65533;$
&#65533;k=&#65533;&#529;NV&#65533;+&#1438;&#1442;&#65533;X&#65533;&#65533;&#65533;dE&#1546;m&#65533;&#65533;Z&#65533;.<&#65533;.,2&#65533;&#65533;&#65533;&#65533;&#179;&#1602;&#65533;AFnB&#65533;%&#65533;e*l&#65533;&#65533;&#65533;+&#65533;&#65533;&#1736;&#65533;(&#65533;&#65533;+&#65533;&#65533;3&#65533;&#65533;>&#65533;C;&#65533;&#65533;&#65533;.RPA&#65533;'&#65533;&#65533;&#65533;ar&#65533;$&#65533;#x&#65533;,&#65533;&#65533;@P&#65533;&#65533;&#65533;&#65533;N&#65533;&#65533;&#65533;TT&#65533;~#&#65533; &#65533;&#65533;nT&#65533;TA$m0&#65533;&#65533;tc&#65533;@&#65533;&#65533;&#65533;K&#344;U`&#378;&#65533;k&#65533;:&#65533;&#65533;&#872;\p&#65533;q&#65533;+&#1646;&#65533;
&#65533;*$&#65533;7&#65533;&#65533;.&#65533;&#65533;:&#65533;(2tB&dB)&#65533;&#65533;&#65533;&#65533;&#65533;(l&#65533;&#65533;&#65533;-&#65533;B&#65533;&#65533;&#65533;A!&#1061;+&&#65533;n,"&#65533;&#65533;4&#65533;>&#65533;&#65533;48&#65533;*,A~ADT&#58800;&#65533; Cd&#2006; &#65533;,!u&#65533;&#65533;&#65533;&#65533;&#65533;
&#65533; &#65533;l&#65533;&#65533;&#65533;&#65533;&#65533;n&#65533;q&#65533; &#65533;&#65533;@&#65533;&#65533;n&#65533;rW&#65533;&#65533;&#65533;j&#65533; p&#65533; &#489;\U&#512;HW|&#65533;Xv&#65533;&#65533;&#65533;&#65533;N&#65533;!g=&#65533;E$ &#65533;B*(&#65533;:&#65533;&#65533;:&#65533;&#65533;ct'&#65533;B&#65533;D&#65533;&#65533;&#65533;&#564;Hlu&#65533;&#65533;&#65533;&#65533;Hn&#65533;&#65533;*&(&#65533;&#65533;&#65533;&#65533;>&#65533;&#65533;:&#65533;1Gq&#65533;&#726;|B0&#65533;A&#65533;"pA &#1086;8G<&#65533;
&#65533;&#65533;y<A&#65533;&#65533;|c&#65533;&#65533;&#65533;q&#65533;&#65533;
 &#65533;&#65533; P&#65533;&#65533;&#209;&#65533;!&#65533;&#65533;&#65533;=
&#65533;&#65533;&#65533;#ma-&#65533;&#65533;aW&#291;&#65533;&H_|r/&#65533;@pa&#65533;03%&#65533;&#1264;-t,&#65533;&#65533;.&#65533;&#65533;&#65533;&#65533;-t&#65533;&#65533;B!|&#65533;&#65533;Y&#65533;&#65533;&#65533;&#65533;&#65533;t^&#65533;A+&#65533;=&#65533;o&#65533;"&#65533;&#65533;&#65533;&#65533;l&#65533;0&#65533;&#65533;S&#65533;l&#65533;&#65533;&#65533;&#65533;&#51453;&#65533;&#65533;@	&#65533;&#65533;QskN&#65533;	&#65533;&#65533; &#65533;&#65533;&#65533;Pt&#65533;&#65533;A}&#65533;@&#65533;&#65533; &#65533;&#65533;&#65533;&#65533;&#65533;&#65533;&#65533;&#65533;f&#65533;&#65533;&#1814;;&#65533;&#65533;q&#65533;
 &#65533; &#65533;h&#65533;&#65533;2&#65533;CE\f&#65533;&d)&#65533; /&#65533;B1&#65533;&#65533;&#65533;&#65533;Y&#65533;B1*&#65533;&#65533;&#65533;&#65533;4&#65533;&#65533;a<!B/&#65533;&#65533;=&#65533;1&#65533;&#65533;5&#65533;&#65533;*$&#65533;PA&#65533;b.&#65533;&#65533;(&#65533;4gn&#65533;&#65533;&#854;&#65533;&#65533;&#65533;z &#29184;&#65533;D&#65533;&#65533; l&#65533;
&#65533;&#65533;LL&#65533; Pu&#65533;&#65533;&#65533;&#755;&#65533;&#65533;@}&#65533; @ &#65533;F&#65533;SDJ&#65533;&#65533;&#65533;T&H&#65533;&#526;&#65533;~^V&#65533;Z&#65533;_&#65533;&#65533;&#65533;B'&#65533;&#65533;,x&#65533;;&#65533;-&#65533;&#65533;;&#65533;&#65533;g&#65533;&#65533;b&#65533;.&#65533;B)&#65533;&#1253;1&#65533;7&#65533;g<q&#65533;&#65533;A0vG&#65533;!&#65533;5Dv&#65533;>@ &#65533;A"pK&#65533;@+&#65533;&#65533; l&#65533;&#65533;&#65533;&#556;&#65533;l&#604;t&#65533;L&#65533;D&#65533;$
&#65533;&#65533;E&#65533;a&#65533;&#65533;)&#65533;&#65533;.JnJ|&#65533;E&#65533;&#65533;&#65533;	&#65533;@&#65533;V\~&#65533;&#65533;h&#65533;&#22635;&#65533;C&#65533;&#65533;&#65533;&#654; Fw!
St(p/^&#65533;&#1400;&#65533;8&#65533;&#179;&#65533;u&#65533;&#65533;&#65533;&#65533;&#869;1&#65533;&#65533;-&#65533;Yy&#65533;Q x&#65533; &#65533;&#65533;(&#65533;&#65533;,&#65533;>p1=&#65533;&#65533;=PC&#65533;SC7&#65533;5s&#65533;&#65533;&#65533;]
&#65533;@ A"&#65533;&#65533;&#65533;&#65533;	Lx&#65533;&#65533;!&#65533;q&#65533;`&#65533;&#65533;z`V&#65533;&#65533;&#65533;n&#65533; &#65533;Di&#65533; &#65533;&#65533;&#65533;&#65533;&#65533;&#65533;R&#505;&#65533;~@E 7.&#65533;%_&#65533;&#65533;&#65533;&#65533;5&#65533;&#65533;_ &#65533;&#65533;&#65533;c&#65533;-&#65533;7,O(&#65533;}&#65533;,&#65533;(&#65533;6C_&#65533;&#65533;Y&#65533;&#65533;&#65533;&#65533;&#65533;0&#65533;]-&#65533;5&#65533;&#65533;w1>&#65533;&#65533;e&#65533;O&#65533;&#65533;&#65533;8p&#65533;&#65533;@Tt <%&#65533;&#65533;&#65533;%'&#65533;&#65533;p&#65533;&#65533;&#65533;&#65533;\&#65533;&#65533;6	&#65533;&#65533;n&#65533;x@&#65533;&#65533;~&#65533;&#65533;&#65533;&#65533;( &#692;&#65533;X+&#65533;U&#65533;&#65533;&#65533;&#65533;&gj&#65533;&#65533; @&#65533;&#65533;&#65533;)&#65533;u(&#65533;&#65533;[&#1154;xg&#65533;&dg&#65533;&#65533;&L,7&#65533;C4|B&#65533;&#65533;&#266;&#65533;y&#65533;(&#65533;&#65533;&#65533;A&#65533;A&#65533;&#1027;=&#65533;<>&#65533;C&#65533;\v"Pe&#65533;h&#65533;&#711;&#65533;&#65533;II(&#65533;&#65533;&#65533;Wv&#65533;&#65533;&#65533;&#65533;z&#65533;;&#65533;&eX&#65533;~&#65533;&#65533;&#487;&#65533;@,}&#65533;@&#512;#&#65533;|&#65533;X&#65533;&#65533;&#65533;oX&#65533;&#65533;&#65533;&#65533;&#65533;&#65533;&#65533;o&#65533;Jl&#65533;M&#65533;&#65533;5&#65533;&#65533;3&#65533;&#65533;&#65533;&#65533;W&#65533;&#65533;&#65533;\&#65533;&#65533;9&#65533;Bb+&#65533;&#290;&#1357;&#65533;&#65533;&#65533;&#65533;&#65533;(H&#65533;;&#65533;"\&#65533;&#65533;w&#65533;O&#65533;e'B&#65533;&#65533; &#65533;&#65533;&#65533;&#1960;	F&#65533;&#65533;8&#65533;O&#65533;&#65533;D&#65533;#&#65533;&#65533;&#65533;&#65533;@
&#65533;l&#65533;d0&#65533;7&#65533;&#65533;,}&#65533;@&#65533;&#65533;&#65533;&#65533;&#65533;KM^nE&#65533;&#65533;&#65533;Yh&#65533;A ;F&#65533;&#65533;&#65533;|=&#65533;&#65533;T0!@h&#65533;,&#65533;Bf&#65533;r1&#65533;07&#65533;&#65533;q&#65533;&#65533;B]&#65533;8&#65533;&#65533;)d&#65533;&#65533;&#65533;&#1441;8&#339;`n&#65533;&#65533;R"&#65533;C&#65533;&#65533;&#65533;=&#65533;5&#65533;&#65533;* ,&#65533;t&#65533; &#65533;s&#65533;8k~&#65533; &#65533;@
&#65533;&#65533;hn QOX&#65533;&#65533;&#65533;6~@&#65533;&#65533;&#65533;#&#65533;&#65533;,l&#65533;`&#65533;R&#65533;&#65533;1F&#65533;&#65533;&#65533;&#65533;&#65533;8Pp&#65533;&#65533;@?~&#65533;x&#65533;&#65533;?#Q&#65533;&#65533;&#65533;&#65533;&#65533;`&#65533;&#65533;9&#65533;fM&#65533;7q&#65533;&#1337;&#65533;& &#65533;h(&#65533;)R&#65533;2&#65533;&#65533;n&#65533;&#65533;m&#65533;&#65533;&#65533;&#65533;I*T&#65533;Pme&#65533;&#792;3r>&#65533;	+&#65533;S&#65533;2&#65533;&#916;ySf&#790;4a&#65533;&#65533;&#65533;f&#65533;]z&#65533;&#65533;M&#65533;
Q*O^&#65533;`&#65533;!&#339;%&#65533;Z q&#65533;&#65533;)\<y&#65533;&#65533;&#65533;/D&#65533;&#65533;&#65533;AD&#65533;;&#65533;D&#65533;&#65533;EK;v&#65533; ! \l&#65533;&#65533;&#16467;&#1053;&#65533;&#65533;)9&#65533;&#65533;@&#65533;&#65533;&#65533;>&#65533;&#3676;ys&#65533;8@@e&#65533;&#65533;RFIe&#65533;d&#65533;&#1788;&#65533;&#65533;&#65533;d&#65533;d&#65533;&#65533;)SX7&#65533;#f=&#65533;O&#65533;B&#65533;&#65533;&#65533;A&#65533;&#65533;a&#65533;&#65533;&#65533;*&#65533;&#1313;'&#65533;&#65533;&#65533;2&#65533;@Ad&#65533;0&#65533;0&#65533;^8&#65533;\Xb&#65533;)\&#65533;&#65533;(h&#65533;&#65533;&#65533;R&#65533; ^&#65533;,&#65533;tM&#65533;rX&#65533;&#65533;DP &#65533;hT&#65533;&#65533;&#65533;m7r&#65533;&#65533; &#65533;HH&#65533;8z &#65533;&#65533;&#65533;&#65533; &#65533;&#30732;RJ&#65533;    &#65533;&#65533;&#65533;R&#65533;#e&#65533;MJ&#65533;&#65533;v&#65533;&#65533;&#65533;Sn&#65533;&#65533;[n	%&#65533;3&#65533;0&#65533;1&#776;&#65533;&#65533;PBe&#65533;2&#65533;,&#65533;&#65533;&#65533;&#65533;0`&#65533;&#65533;x&#65533;*&#65533;V&#65533;&#65533;&#65533;0&#65533;c&#65533;&#65533;X&#65533;+&#65533;&#65533;&#65533;D&#65533;AD@ &#930;&#65533;"&#65533;(J A&#65533;dT &#65533;P&#3533; @&#65533; X@ 
&#1581;&#65533;&#65533;8
r&#65533;&#1676;&#65533;&#65533;&#65533;H&#1738;s)9 &#65533;R&#65533;i&#65533;&#65533;&#65533;&#65533;&#65533;^&#65533;&#46227;8B&#65533;&#65533;8J&#65533;eZJ	&#65533;&#65533;O:&#65533;&#65533;N9&#520;c>PF9&#65533;&#65533;>&#65533;<c&#65533;&#65533;&#65533;b&#65533;&#65533;&#65533;!&#65533;Ps.&#476;k`&#65533;&#65533;&#65533;&#65533;c
,&#65533;H&#65533;/&#65533;`&#65533;DT&#65533;bF&#65533; &#65533;0&#65533; r0(
WW&#545;Y&#65533;`e9&#65533;&#65533; `}`&#65533;n&#65533;(H`&#65533;f#&#65533;&#65533;&#65533;&#65533;&#65533;&#65533;) &#65533;MZi*&#65533;+&#65533;&#65533;&#65533;&#65533;&#65533;M&#65533;,&#65533;:0&#65533;&#65533;&#65533;R&#65533;&#65533;&#65533;M&#65533;X&#65533;L[&#65533;&#65533;A&#65533; &#65533;A
E&#65533;A&#65533;8&#65533;&#65533;}&#65533;&#65533;.T&#65533;F&#65533;&#65533;	V&#65533;g.&#24781;:&#65533;pdh&#65533;I|&#65533;g&#65533;&#206;?&#65533;&#65533;A&#65533;&#65533;D&#65533;&#65533;T&#65533;&#65533;A3R&#65533; &#65533;x&#65533;@&#65533;&#65533;x&#65533;&#1435;w&#65533;m#"a&#65533;eUZ`&#65533;  &#65533;&#65533;*&#65533;&#65533;]ih&#65533; &#65533;)F&#65533;&#340;L&#65533;6*&#65533;]&#65533;&#65533;&#65533;T&#65533;@&#65533;k96q3&#65533;&#65533;F&#65533;d>>a&#65533;&#65533;Q9c&#65533;&#65533;&#65533;&#65533;/&#65533;~&#65533;pcC	&&#65533;r&#1305;f&#65533;H&#65533;&#65533;x&#1281;&#65533;s&#641;&#65533;&#65533;&#65533; U8+ &#65533;g&#65533;&#65533;&#65533;&#65533;(%&#65533;	&#65533;X&#65533;&#65533;&#65533;r@&#65533;` `#<&#65533;&#65533;I6&#65533;Z&#1386;6)&#65533;&#65533; <'&#65533;&#65533;w-&#65533;L`&#65533;&#65533;&#65533;&#65533;&#65533;&#65533;&#65533;'&#65533;&#65533;L&#65533;&#65533;&#65533;&#1542;7&#65533;&#65533;M|&#65533;La&#65533;J&#65533;Pa&#65533;7&#65533;&#65533;Vi&#65533;+x&#1099;V&#65533;&#65533;&#65533;&#65533;&#65533;&#65533;Y&#688;&#65533;-P!`H&#65533;+&#65533;&#65533;&#65533;&#65533;]&#65533;&#65533;d|+&#65533;AFl\&#1584;F3Q5&#65533;&#65533;&#65533;pDZ$&#65533;(U&#65533; gV0,&#65533;@D&#65533;@)	&#65533;&#65533;j&#65533;&#65533;0v&#65533;&#65533;%&#65533;&#256;&#65533;nW &#65533;A	&#65533;B+w&#65533;&#65533; xQ&#65533;3h')&#65533;x&#65533;-&#65533;&#65533;\&#65533;d&#65533;J&#65533;Ba
&#65533;&#65533;^&#65533;p.&#65533;&#65533;
WL&#65533;&#65533;&#65533;E",&#65533;&#65533;\(,&#65533;A2&#65533;dTG9&#65533;xsX&#65533;&#65533;&3&#65533;1E&#785;=X&#65533;V&#65533;&#65533;&#65533;+x&#65533;&#65533;"X&#65533;:ha&#65533;&#65533;@";&#65533; &#65533;j7&#65533;&#65533;&#65533;PbI&#65533;	t+y@&#65533;&#65533;&#65533;&#65533;.Z&#65533;t&#65533;&#65533;r&#65533;&#65533;f&#65533;&#65533;&#65533;&#65533;3&#65533;/qi&#65533;h&#65533;6&#65533;'&#65533;8&#65533;&#65533;*q&#1540;.&#65533;&#65533;	\l&#65533;Pi8&#65533;&#1101;V\&#65533;,&#65533;&#65533;b&#65533;
g8&#65533;z&#65533;4&#65533;QF&#65533;&#65533;&#65533;&#65533;&#65533;f8&#65533;:&#65533;&#65533;&#65533;z&#65533;
T&#65533;&#65533;8&#65533;cA&#65533;p`"&#65533;	&#65533;j&#65533; &#65533;%'&#65533;&#65533;&#65533;8b3&#65533;&#65533;N%Jz	&#65533;&#65533;P&#65533;&#65533;&#65533;Z1&#65533;&#65533;t0_&#3093;&#65533;&#65533;D)x&#65533;w&#65533;&#65533;M&#1363;&#65533;&#65533;5&#65533;&#65533;4!&#65533;&#65533;&#65533; &#65533;p&#65533;s&#65533;&#65533;&#65533;@f&#65533;&#65533;&#1157;2&#65533;&#65533;h&#65533;!VQrc&#744;F5&#65533;AFk<c&#65533;`&#65533;3&#65533;&#65533;V&#65533;AUh&#65533; &#65533;t #:&#65533;f&#1364;&#65533;`#&#65533;M&#65533;@:0&#65533;W	&#65533;&#65533;z5&#65533;0@I&#65533;q&#65533;&#65533;&#65533;&#65533;&#65533;&#65533;&#65533;h&#65533;*	&#65533;&#65533;^&#65533;&#65533;&#65533;Z2@&#65533;LH&#65533;&#65533;&#531;E,&#1009;&#65533;O&#65533;"dC&#65533;&#65533;`&#2030;8&#65533;	b0C&#8203;\&#65533;&#65533;&#65533;&#65533;/&#4826;&#65533;a[&#65533;B&#65533;&#65533;&#65533;A!&#65533;&#65533;X&#65533;*&#65533;&#65533;h\&#65533;&#65533;P&#65533;0&#65533;1&#65533;e&#65533;1X&#65533;r0D&#65533;#&#65533; &#65533;>&#65533;&#65533;t&#65533;#&#65533;&#65533;&#65533;{P&#65533;p&#65533;#! Gz&#371;&#65533;&#65533;&#65533;v#&#65533;&#65533;&#65533;D &#65533;&#65533;&#65533;&#65533;Jb&#65533;t&#65533;^&#65533;N&#65533;&&#65533;&#65533;&#65533;&#65533;&#65533;A&#65533;&#65533;`&#65533;*a&#65533;&#65533;V&#65533;7r0&#65533;H&#65533;;9&#65533;gM&#65533;&#189;Zqbb&#65533;&#65533;&#65533;E0|&#65533;&#65533;&#65533;&#65533;M&#65533;T8B&#65533;&#65533;`/&#65533;AX&#65533;3&#65533;	bgd&#65533;&#65533;&#65533;&#65533;C&#1113;&#65533;&#65533;&#65533;&#65533;&#65533;@U_&#65533;U{@Z &#65533;x&#65533;<&#65533;W8S&#65533;&#65533;A&#65533;b&#1516;&#65533;&#65533;&#65533;tU&#65533;&#1877;@Y9&#545;&#65533;gb&#65533;O
O:ap&#65533;V&#65533;&#65533;3&#65533;b&#65533;&#65533;EGQK&#65533;&#65533;G=[hB&#65533;&#65533;&#65533;&#65533;h&#65533;&#65533;&#65533;&#65533;p&#65533;&#65533;,&#65533;&#65533;,&#65533;e-&#65533;&#65533;&#65533;&#65533;&#65533;(p&#65533;`&#65533;)&#65533;&#65533;g&#65533;V&#65533;&#65533;&#65533;J&#65533;,P]&#65533;Xd<&#65533;&#65533;Fa&#1537;l&#65533;&#65533;&#65533;Nu8&#65533;&#65533;&#65533;&#65533;+&#65533;&#65533;&#65533;&#65533;&#65533;Up&#65533;$&#65533;:&#65533;&#65533;&#65533;	&#65533;p-&#65533;h&#65533;&#65533;&#65533;&#65533; &#65533;&#65533;&#65533;`o&#65533;&#65533;&#65533;&#65533;2&#65533;&#1126;&#65533;&#65533;&#65533;O&#65533;D[&#1299;&#65533;-&#65533;|&#65533;xE7&#65533;&#65533;&#65533;D&#65533;&#65533;&#65533;F"&#65533;A&#65533;'&#65533;i&#65533;&#65533;&#65533;(&#65533;&#65533;k&#65533;&#65533;)^&#65533;&#65533;E$&#65533;&#65533;&#65533;&#65533;&#833;p&#65533;[&#65533;&#65533;f&#65533;&#65533;*&#65533; 2(@
&#65533; &#65533;&#65533;&#65533;&#1562;&#65533;&#714;%&#65533;&#65533;&#65533;&#65533;!&#65533;"&#65533;&#65533;F&#65533;JV&#65533;&#65533;O&#65533;&#16565;&#65533;&#65533;=E&#65533;&#65533;&#65533;&#1035;_l#&#65533;8&#65533; &#65533;3&#65533;Z&#188;-MH&#65533;&#65533;
i&#65533;&#65533;&#65533;&#65533;&#65533;T&#65533;(snf&#65533;&#65533;&#65533;&#65533;&#65533;&#65533;&#65533;&#65533;&#65533;&#65533;B&#65533;A&#65533;&#65533; D&#65533;&#65533;&#65533;)\FO}&#65533;&#65533;1&#65533;o&#65533;`&#65533;*&#65533;&#65533;F &#65533;&#480;r&#65533;&#65533;&#65533;!&#65533;&#65533;&#65533;0&#65533;Y&#65533;N&#65533;W&#65533;&#65533;&#65533;u&#1403;\1&#65533;&#65533;Z&#65533;&#65533; &#65533;fY&#65533;R&#65533;&#65533;&#65533;&#65533;;&#65533;a
&#65533;2&#65533;&#65533;O~R&#65533;x&#1621;@&#65533;g&#65533; G+&#65533;&#65533;&#65533;DA&#1784; &#65533; &#65533;l1&#65533;&#65533;&#65533;`P&#65533;&#65533;&#65533; &#65533;&#65533;&#65533;r&#65533;
&#65533;`
,&#65533;2&#65533;&#65533;&#65533;0&#65533;&#65533;:&#65533;&#376;*&#65533;&#65533;&#65533;>mz@F&#65533;Fm&#65533;z&#65533;Pmf68&#65533;k&#65533;&#65533;n  &#65533;v`&#65533;&#65533;&#65533;&#65533;&#65533;&#65533;e&#65533;&#684;d&#65533;&#65533; nv&#65533;&#65533;H&#65533;&#896;&#65533;CjL!&#514;&#65533;F&#65533;+&#65533;--f	&#65533; r&#65533;&#65533;&#65533;A^&#65533;&#65533;&#65533;F&#65533;&#65533;&#65533;P &#65533;@1X@B&#65533;&#65533;A&#65533;`P&#65533;&#65533;&#65533;@C&#65533; &#65533;@&#65533;	d0`&#65533;&#65533;&#65533;Jpv`$&#65533;Db &#65533;&#65533;&#65533; &#65533;&#65533;of&#65533;I6&#65533; &#65533;&#65533;&#1344;l&#65533;&#65533;*&#65533;&#65533;L&#65533;J&#65533;&#65533;&#65533;&#65533;&#65533;&#65533;&#65533;Z&#65533;&#65533;&#65533;t&#65533;&#65533;B&#65533;&#771;[&#65533;lxH&#65533;&#65533;#&#1722;b&#65533; 	&#65533;@&#65533;&#65533;&#65533;&#65533;AX&#65533;D&#65533;&#65533;&#65533;&#65533; L&#65533;T	&#65533;m&#65533;&#65533;`aA&#65533;0A&#65533;&#65533;&#65533;&#65533;\ 
&#65533;&#65533;BC\L8&#65533;&#65533;&#65533;f 5v F`&#65533;# &#65533;@-&#65533;&#65533;i&#65533;FaM&#65533;&#65533;gx&#65533;%&#65533;%&#65533;xT&#65533;C&#65533;&#65533;x&#65533;&#65533; &#65533;&#65533;,&#65533;`2&#65533;d&#65533;	e&#65533;|&#65533;*&#65533;&#65533;m"&#65533;=&#65533;@=z&#65533;&#65533;@&#65533;
&#65533;&#65533;!&#65533;a^A^&#65533;&#65533;e&#65533;`UoB&#65533;&#65533;&#65533;&#65533;!&#65533;&#65533;&#65533;h 
&#65533;&#65533;!
&#65533;t`3v&#65533;G@f`t@z r&#65533;&#65533;/&#65533;&#65533;F &#394;G&#65533;W&#65533;&#65533;t&#65533; &#65533;&#65533;&#65533;Z&#65533;&&#58260;R&#65533;&#65533;N &#65533;&#65533;x&#65533;I"q&#65533;t&#65533;&#65533;0Mh&#65533;&#65533;@N&#65533;&#65533;@R&#65533;*&#65533;\&#65533;&#65533;&#65533;&#65533;r&#65533;F&#65533;&#65533;	&#65533;&#65533; 	&#65533;&#65533;&#65533;n&#65533;&#65533;&#65533;	6&#65533;a&#1408;&#65533;1d:&#65533;
&#65533;&#65533;rb&#65533;!Z.&#65533;Id&#65533;&#65533;&#65533;&#65533;&#65533;
WtC h&#65533;GJ&#570;&#65533;&#65533;R1-*&#65533;&#65533;nwH&#65533;'v&#65533;|&#65533;2&#65533;d&#65533;h&#65533;&#65533;&#65533;&#65533;F!&#65533;j&#65533;=v&#65533;&#65533;&#416;>&#65533;/	&#65533;@^&#65533;&#65533;o&#1884;&#65533;&#65533;&#65533;&#65533;`	&#65533;`	&#65533;q0X`Z &#65533;&#65533;&#65533;&#65533;3&#65533;`0FT@
&#65533; s&#65533;	&#65533;B&#65533;&#398;&#65533;R&#65533;)A&#65533;x&#259;x&#65533;d&#65533;W&#65533;&#65533;L7T7t$&#65533;e&#65533;&#65533;%&#1042;8&#65533;8[&#65533;8Y&#65533;&#65533;Ex&#65533;&#65533;&#65533;&#65533;|AO>Mta&#65533;Lz!>a:&#65533;E,&#65533;&#65533;&#65533;&#65533;
&#65533;&#65533;&#1185;&#65533;&#65533;&#65533;
&#65533;_&#65533;`
&#65533;&#65533;L&#65533;N&#65533;N&#65533;&#65533;&#65533;T&#65533;&#65533;&#65533;`p&#65533;`&#65533; 
&#65533; &#65533;@
I&#65533;f&#65533;F&#65533;&#65533;"8&#65533;< @ >&#65533;VjEu&#65533;j+&#65533;*&#65533;l&#65533;G~&#65533;|&#65533; <g&#65533;&#65533;&#65533;f"&#65533;&#65533;&#65533;C{'&#65533;&#65533;&#65533;&#65533;&#65533;}X0&#65533;G&#65533;|a&#65533;b&#65533;&#65533;&#65533;n&#65533;&#65533;&#640;&#65533;>&#65533;2"&#65533;b&#65533;	&#65533;e&#65533;&#65533;&#65533;I&#65533;a<&#65533;`&#65533;&#65533;@
R&#65533;R&#65533;U[&#65533;&#65533;-4&#65533; &#65533;@&#65533;&#65533;&#65533;K&#65533;K&#65533;F &#65533;&#65533;&#65533;&#65533;&#65533;&#65533;Vu4b &#65533;&#65533;8bNyFG<HXF&#65533;rx*&#1520;UP&#65533;&#65533;D&#65533;&#65533;&#65533;&#65533;i2@&#65533;`Z&#65533;D&#65533;&#293;\&#65533;\&#65533;&#65533;:+,&#65533;&#65533;&#65533;"&#65533;&#65533;Va&#65533;a&#65533;&#65533;&#65533;&#65533; &#65533;&#65533;&#65533;&#65533;q	^&#65533;&#1760;`&#65533;`JuO.D&#65533;&#65533;&#65533;&#65533;v v`&#65533;&#65533;&#65533;&#65533;tH "<`5A&#65533;X&#65533;&#65533;h&#65533;B&#65533;J&#65533;b&#65533;&#65533;&#65533;d&#65533;&#65533;&#65533;&#65533;&#65533;[-.P&#65533;um&#65533;&#65533;D\_&#65533;D&#65533;DE&#65533;&#65533;OL&#65533;&#1827;&#65533;&#65533;,pQ&#65533;P&#65533;	|&#65533;&#161;&#65533;&#65533;\&#65533;>&#65533;&#65533;@&#65533;&#65533;&#65533;x&#65533;&#65533;B&#65533;&#65533;
&#65533;&#65533;
&#65533; t&#65533;&#65533;p&#65533;&#65533; &#65533;@&#65533;&#65533;1&#65533;.&#65533;^&#65533;2BvX#x&#65533;&#65533;Zy&#27410;W&#65533;&#65533; &#65533;&#65533;Ybvp&#65533;cW>&#65533;t&#65533;Fa&#65533;&#65533;&#65533;% &#65533;&#65533;&#65533;<&#65533;&#65533;=Ja>&#65533;&#65533;&#65533;&#65533;\!&#65533;&#65533;&#65533;a<U&#65533;&#65533;&#65533;,&#65533;&#65533;Z&#65533;	&#65533;&#65533;&#65533;&#65533;&#65533;&#65533;&#65533;&#65533;@
&#65533; 
&#65533;&#65533;'W&#65533; 4
BmG&#65533;Le@56h$#&#65533;&#65533;&#65533;5&#65533;@&#65533;&#65533;&#65533;t#&#65533;$&#65533;GB&#65533;#&#65533;&#65533;I7f&#65533;&#65533;J@&#1440;W;&#65533;&#65533;O&#65533; O&#1796;&#65533;&#65533;c
!&#65533;&#65533;	
A&#65533;A&#65533;A&#65533;&#65533;,k&#65533;&#65533;&#65533; J&#65533;&#65533;&#65533;&#65533;&#65533;&#65533;&#65533;&#65533;&#65533;&#65533;&#65533;&#65533;@&#65533;2
&#65533;Mrr&#65533;r&#65533;!&#65533;&#65533;@&#65533;50"#(&#65533;xT&#65533;<8A&#65533;wQ&#65533;#6&#65533;vv&#65533;z&#65533;&#65533;JD&#65533; `&#65533;|&#65533;&#1058;&#65533;#}&#65533;&#65533;r&#65533;/,&#65533;z&#65533;\&#65533;&#65533;a&#65533;&#65533;&#65533;&#640;.&#65533;&#65533;&#65533;&#65533;&#65533;&#65533;&#65533; 8F&#65533;&#65533;pOa&#1440;l&#65533;&#65533;$&#65533;&#65533;!v&#65533;z@5;&#65533;5@ 8 G4&#65533;@wy&#65533;	&#65533;R&#65533;8F&#65533;%&#65533;dW` Q{I	X&#65533;&#901;&#65533;&#1190;:&#65533;f&#65533;	&#65533;&#65533;&#65533;&#65533;<+!&#672;NA<&#65533;&#65533;_&#65533;aT!&#65533;@&#65533;&#65533;`>i/&#65533;&#65533;&#65533;N&#65533;6&#65533;&#65533;&#65533;&#65533;&#65533;R@&#65533;&#65533;F&#65533; 
$8&#65533;g&#65533;l&#65533;5\0n&#65533;5? y/&#65533;&#65533;Agz&#65533;7&#65533;q&#65533;%l&#65533;&#65533;&#65533;&#65533;&#65533;0.&#65533;&#65533;&#65533;	 [&#65533;&#65533; &#65533;&#65533;>\j&#65533;&#65533;&#65533;fj&#65533;&#65533; &#65533;Z\&#65533;&#65533;&#65533;&#65533;&#65533;&#65533;M&#65533;&#65533;V&#65533;&#65533;&#65533;&#65533;&#65533;&#65533;&#65533;&#65533;&#65533;N@I;&#65533;6 d@&#65533;cT&#65533;&#65533;
t&#65533;L&#65533;v&#65533;W#"^&#65533;d &#65533;&#65533;&#65533;&#65533;@&#65533;X&#65533;&#65533;g p&#65533;%lC&#65533;&#65533;CD&#65533;Y&#65533;&#65533;-&#65533;WN@&#65533;&#65533;I-&#65533;&#65533;:r&#65533;D&#65533;&#65533;&#65533;F&#65533; N&#65533;r!!D&#65533;&#65533;&#65533;apz*&#65533;&#65533;X&#65533;&#65533;&#65533;&#65533;d&#65533;&#65533;@0`:@t&#65533;4^$30&#65533;!d&#65533;mo&#65533;5< &#65533;&#65533;&#65533;X&#65533;#B&#65533;#i&#65533;&Z&#65533;&#65533;K9&#65533;&#65533;&#65533;5ZP=&#65533;'T&#65533;&#65533;&#65533; 	&#65533;&#65533;V&#65533;&#65533;&ZA&#65533;&#65533;@&#65533;r&#65533;TAN&#65533;&#65533;&#65533;A&#65533;&#65533;\ax&#65533;a&#65533;&#65533;&#65533;p&#65533;&#65533;&#65533;v
8e??&dD@&#65533;&#65533;Q&#65533;&#65533;^&#65533;F&#65533;vn3&#65533;&#65533;&#65533;&#65533;XB&#65533;+O &#65533;?)x2&#65533;&#65533;&#65533;P&#65533;`h&&#65533;&#1349;&#65533;&#65533;n&#65533;&#65533;,PA&#65533;p&#65533;U&#65533;&#65533;&#65533;&#65533;~&#65533;N&#65533;&#65533;&#65533;&#65533;[WV&#65533;&#65533;\a&#65533;&#65533;&#65533;&#65533;;A&#65533;&#65533;J_Y&#65533;I&#65533;&#65533;"\&#65533;;6&#65533;&#65533;&#65533;"2&#65533;&#65533;&#65533;)$8u&#65533;;uH&#65533;&#65533;&#693;	&#65533; &#65533;&#65533;&#65533;xeY_&#65533;	&#65533;&#65533;&#65533;N&#65533;5&#47369;a&#65533;&#65533; &#65533;&#65533;&#1622;&#411592;&#65533;Oa&#65533;&#65533;&#65533;^-&#65533;&#1133;&#65533;&#65533;&#65533;&#65533;&#65533;&#1504;&#65533;&#65533;&#65533;l&#65533;&#65533;&#65533;&#65533;m1vj&#1632;s&#65533;5&#65533;#(&#65533;dA&#65533;Vbcas#J&#65533;&#65533;&#65533;;&#65533;&#65533;&#1774;VXZX&#65533;&#65533;&#65533;&#65533; &#65533;&#65533;C&#65533;	|&#65533;_&#65533; 	&#65533; G\&#65533;q&#65533;&#65533;&#65533;y"&#65533;yRp&#65533;&#65533;&#65533;&#65533;j 
&#9579; !&#65533;
z@x &#65533;Z6&#65533;8&#65533;&#65533;&#65533;Vn&#65533;#&#65533;v&#65533;&#65533;&#65533;&#65533;2&#65533;P&#65533;&#43844;&#65533;f8`&#65533; &#65533; &#65533;i&#507;@&#65533;U!@&#65533;&#65533;&#65533;&#1624;&#65533;&#65533;&#65533;&#65533;
&#65533;&#65533;&#65533;&#1618;&#65533;Y&#65533;l&#65533;&#65533;@&#1824; &#1068;&#65533;
&#65533; &#65533;!&#65533;Er 5x&#65533;&#65533;y 5&#65533;&#65533;_&#65533;5&#65533;&#65533;&#65533;1"&#65533;&#65533;&#65533;r&#65533;Sg&#65533;&#65533;&#65533;&#65533;]&#897;Q/n&#65533;&#65533;&#65533;J&#65533;F&#65533;&#65533;&#65533;&#65533;t&#65533;
a&#65533;Ea}&#65533;&#65533;	&#65533;&#65533;	&#65533;&#65533; &#65533;&#609;&#65533;&#65533;&#65533;6&#65533;j`Lk&#65533;	&#65533;&#65533;&#65533;&#65533;
&#65533; &#350;&#65533;&#65533;Y&#65533;&#65533;&#65533;&#654;J]&#65533;3&#65533;&#313;
&#65533;&#65533;&#65533;&#65533;|hr&#65533;&#65533;J&#65533;&#65533;i]	&#65533;&#65533;&#65533;&#65533;8&#65533;D~
&#65533;&#65533;X&#65533;v&#65533;&#1611;}&#65533;E&#65533;	&#141;&#1647; &#182;q&#65533;&#65533;J&#65533;&#65533;&#65533;`aWj&#65533;h`v4&#65533; &#65533;&#65533;m&#65533;g&#65533;&#65533;&#1676;;V&#65533;&#65533;&#65533;&#65533;l&#65533;i&#65533;4&#65533;y+H&#65533;&#1554;f&#65533;/&#65533;9Q&#65533;&#65533;&#65533;I&#65533;&#65533;Zx&#65533;t:&#65533;a&#65533;&#65533;&#65533;&#65533;#&#65533;&#65533;&#65533;!&#65533;&#65533;&#65533;	j&#65533;H9&#65533;Jy	&#65533;&#65533;&#65533;&#1632;&#65533;/&#65533;&#681;|&#65533;&#65533;
B&#65533;&#65533;s@5&#65533;]&#65533;YS&#65533;&#987;&#65533;&#65533;&#65533;&#1411;h&#65533;&#65533;&#65533;N&&#65533;&#65533;ODs&#65533; o&#65533;&#65533;o&#1066;N
&#65533;&#65533;v&#65533;\
&#65533;v&#1856;&#65533;&#1649;W&#65533;&#65533;&#65533;=&#65533;K6&#65533;&#65533;3&#65533;(g&#65533;&#65533;q&#65533;<P&#65533;&#65533;&#65533;;J&#65533;5&#65533;~&#65533;38~t&#65533;QuN&#65533;B&#65533;7w&#65533;O&#65533;&#65533;3n[&#65533;d&#65533;&#65533;wD&#65533;J@&#65533;A&#65533;/&#65533;B&#65533;X
&#65533;&#65533;&#2009;&#65533;&#65533;T&#164;&#65533;	&&#65533;&#65533;;&#65533;P&#65533;&#65533;&#65533;&#65533; 
$&#65533;Ls&#65533;[&#65533;W&#65533;"^#z&#65533;&#65533;&#65533;e&#65533;&#65533;&#1563;gf&#65533;z&#65533;&#65533;&#65533;&#65533;&#607;J&#65533;&#65533;O&#65533;N&#65533;0wW&#65533;&#65533;&#65533;&#950;b&#65533;x&#65533;&#65533;&#1183;&#65533;&#65533;`"&#65533;&#65533;&#65533;&#65533; b&#264;3b&#65533;&#65533; &#65533;&#65533;Fx&#65533;&#65533;&#63427;&#65533;84 &#65533;&#65533;F&#65533;%J|&#65533;&#65533;&#65533;@ &#65533;$K&#65533;<&#65533;2&#65533;&#661;,[&#65533;|	3&#65533;I 4k&#65533;9R&#65533;&#65533;9x&#65533;&#1106;&#65533;&#65533;:D&#65533;z&#65533;&#65533;K&#65533;:k&#1580;&#65533;&#65533;K+W&#65533;D&#65533;&#65533;&#654;1b&#65533;&#65533;&#65533;&#65533;@p&#65533;&#65533; &#65533;&#65533;&#65533;&#65533;&#65533;e&#65533;&#65533;&#65533;(F @&#65533;&#1981;|&#65533;&#65533;&#65533;&#65533;&#65533; M&#65533; &#65533;ps&#65533;&#65533;&#65533;%&#65533;&#65533;&#65533;E&#65533;&#1058;u&#65533;&#65533;&#65533;&#65533;&#65533;KT6Y8{&#65533;&#65533;&#65533;&#65533;&#65533;V{&#65533; X&#65533;&#65533;B&#65533;&#65533;H&#65533;&#65533;&#65533;p	&#65533;&#65533;e&#65533;~&#65533;:.&#65533;&#65533;&#1916;{&#65533;&#65533;M 8&#65533; &#65533;y&#65533; @n&#65533;&#65533;&#65533;/&#65533;t&#65533;&#65533;E&#65533;&#65533;&#65533;%&#65533;&#65533;U&#65533;&#65533;&#35907;G&#65533;9r&#65533;q&#65533;&#65533;&#65533;#&#65533;&#65533; ?>&#65533;&#65533;&#65533;&#65533;&#65533;?&#65533;~&#65533;&#65533;'>&#65533;`&#65533;4&#65533;@&#65533;s&#65533;&#65533;P&#65533;&#65533;&#65533;.&#544;w&#65533;m&#323;&#17223;H1&#65533;&#65533;&#65533;!&#65533;&#65533;mq}&#65533;@ &#65533; &#65533;&#65533;_&#65533;2&#65533;&#65533;#&#65533;&#65533;Oq5	g&#65533;pB&#65533; &#65533;M&#65533;&#65533;&#65533;~'aD&#65533;p&#65533;x&#65533;&#65533;	7&#65533;	!&#774;Q&#65533;( -&#65533;&#65533;"&#65533;b&#65533;&#65533;_&#65533;:F&#65533;cM:&#65533;H&#65533;&#65533; &#65533;&#65533;5&#65533;&#65533;&#65533;)&#65533;CM&#65533;&#65533;$&#65533;^&#65533;tC&#65533;&#65533;Bd&#65533;&#1536; &#65533;&#65533;Y&#65533;`&#65533;If&#65533;&#65533;&#65533;&#65533;&#65533;l&#65533;&#65533;&#65533;F&#65533;&#65533;ETB&#65533; d&#65533;7 &#65533;&#65533;&#65533;&#981;!&#65533;5i&#65533;&#65533;&#922;&#65533;`&#65533;&#65533;*&#1818;&#65533;&#65533;&#65533;_&#65533;$&#65533;&#65533;?&#65533;>@&#65533;G&#65533;|&#65533;X	&#65533;&#65533;&#65533;]&#65533;>m&#65533;&#65533;&#65533;H&#65533;`l&#65533;&#65533;&#65533;&#65533;&#65533; &#65533;
&#65533;&#65533;u
RrD&#65533;n&#65533;&#65533;&#65533;Z&#65533;&#65533;&#65533;&#65533;4&#65533;&#65533;&#65533;&#65533;&#65533;?&#2231;&#65533;&#65533;&#65533;"&#65533;&#65533;&#65533;&#65533;K&#65533;&#1978;&#65533;&#65533;&#65533;&#65533;[S&#65533;%&#65533;#I8q&#65533;)&#65533;+&#1559;gj&#735;&#65533;=/&#65533;c&#65533;&#65533;"&#65533;&&#333;&#26993;&#65533;&#65533;+oIyq&#65533;2&#65533;2&#65533;&#65533;+&#65533;&#1706;y&#65533;9&#65533;4&#65533;`3&#65533;4K(ct&#65533;. !&#65533; &#65533; !&#65533;Lavc56.1.100 ,@   &#65533; &#65533;  &#65533; &#65533;	H&#65533;&#65533;&#65533;&#65533;*&#65533;aC&#65533;  &#65533;&#65533;&#65533;&#65533; .<&#65533;&#65533;&#65533;D&#65533;5Z&#65533;&#65533;&#65533;&#65533;&#595;(S&#65533;\	&#65533;&#65533;'&#65533;&#65533;re&#65533;2a6&#65533;iQf ?Y
J&#65533;&#65533;J&#65533;:w&#65533;&#65533;gQ3&#65533;&#1128;&#1387;X&#65533;&#1156;) *E&#65533;&#65533;&#65533;&#65533;:&#65533;&#938;8&#65533;&#65533;&#694;&#65533;&#1731;&#65533;&#65533;&#65533;6e]&#65533;t]&#65533;&#65533;&#2047;~&#65533;N4+&#65533;!&#611;9&#65533;X&#65533;X &#65533;&#65533;&#65533;#K&#65533;*spO&#65533;&#65533;K&#65533;&#65533;{&#65533;&#65533;&#275;C&#65533;fY&#65533;&#65533;&#541;k7v]-(c&#425;G&#734;5)H&#65533;&#65533;v&#65533;wq&#65533;(&#65533;A&#65533;(/&#65533;&#65533;&#65533;&#65533;qFM&#65533;:&#65533;&#65533;c]&#65533;  @
&#65533;&#65533;S&#65533;&#65533;&#1991;"&#1047; &#65533;&#65533;&#65533;&#65533;">&#65533;&#2012;x&#65533;&#65533;&#65533;r9&#1193;&#65533;&#65533;(idPa&#65533;&#65533;&#65533;k0&#65533;z-&#65533;&#65533;+&#65533;Ca&#65533;&#389;k&#65533;&#65533;&#454;~&#65533;&#65533;&#65533;@``!":&#65533; &#65533;(&#65533;&#65533;&#65533;&#1501;^!&#65533;&#65533;&#65533;%&#65533;4 ]&#65533;&#1607;@&#65533;&#65533;X&#65533;Q&#65533;?&#65533;&#65533;&#65533;&#65533;+&#65533;&#65533;O&#65533;&#65533;&#65533;&#65533;d0&#65533;&#65533;&#65533;&#65533;&#65533;&#65533;&#65533;&#65533;u&#65533;3&#65533; &#65533;&#65533;&#65533;&#65533;YH&#65533;hfTe>VX x&#65533;\&#65533;&#65533;`&#65533;&#65533;"SF&#65533;&#65533;+&#65533;D&#13087;&#65533;&#65533;L.&#65533;&#65533;+&#65533; B&#541;&#65533;0&#65533;U&#65533;	4&#65533;&#65533;&#65533;a&#1433;&#65533;2&#65533;&#65533;L<9v&#65533;/<&#65533;&#65533;&#65533;&#65533;&#670;&#65533;&#65533;&#65533;j+&#65533;&#65533;&#65533;&#65533;&#65533;6&#65533;&#65533;&#65533;&#65533;?&#65533;&#65533;*&#65533;&JH&#65533;&#65533;!&#65533;&#65533;&#65533;&#65533;XD&#65533;C&#65533;$X*Pc&#65533;uJ#d&#65533;6\"&#65533;`E&#65533;&#65533;J+&#65533;$&#65533;&#722;&#65533;&#889;~FC&#798;N&#65533;&#586858;r'!&#65533;&#65533;a}&#65533;&#65533;kx&#65533;&#65533;U&#65533;0)&#65533;&#65533;i &#65533;V#\&#65533;q&#65533;&#65533;o3L&#65533;E"&#65533;&#65533;&#1162;+&#65533;F&#65533;M7&#65533;n&#1805;4&#65533;8C&#65533;&#65533;{&#65533;&#65533;J&#65533;&#65533;&#65533;+&#65533;_&#65533;&#65533;F&#65533;&#4479;&#65533;&#65533;X&#65533;]&#65533;Pi&#65533;&#65533;T&#65533;&,P-AG&#65533;&#65533;1F&#65533;&#1029;&#65533;&#65533;*.&#65533;&#65533;r.7&#65533;&#65533;&#65533;4&#1860;sN8&#65533;&#65533;&#65533;4&#65533;P#&#65533;(&#65533;&#65533;0k&#65533;&#65533;&#65533;!,b&#65533;*&#65533;&#65533;&#65533;Yp&#65533;&#65533;&#65533;Y`Q&#65533;*&#65533; &#65533;(7&#65533;j&#65533;&#65533;&#65533;&#65533;B&#65533;&#65533;&#65533;W`&#65533;&#65533;&#65533; v&#65533;&#65533;Pt&#65533;&#65533;!&#65533;&#65533;2&#65533;&#65533;&#65533;H&#65533;&#65533;7&#65533;p&#65533;&#65533;&#65533;&#1872;&#65533;q4&#65533;H&#65533;&#65533;P&#14829;&#65533;&#65533;b&#65533;&#176;&#65533;&#65533;*t##n{&#65533;V&#65533; &#65533;O&#65533;C&#65533;+&#65533;04&#65533;&#65533;&#65533;&#65533;yS&#14593;cF&#65533;Un@ x&#65533;&#65533;,&#65533;&#682;&#65533;c.7&#1992;&#65533;&#65533;9&#31491;;&#14654;z&#65533;&#65533;&#13099;&#65533;3&#65533;4&#65533;{1V!a,&#65533;&#65533;&#65533;C&#65533;&#65533;&#65533;S0Bxl&#65533;&#65533;&#65533;`&#65533;&#65533;&#65533;&#65533;&#65533;T&#65533;@ z8@&#65533;<&#65533;&#65533;&#65533;ao#&#65533;I&#65533;Z&#65533;g9d@\ &#65533;&#65533;r&#65533;>&#65533;Ec&#65533;&#65533;&#65533;&#65533;&#65533;qpcc&#65533;&#65533;&#65533;7r&#65533;
U&#65533;&#65533;(D!Na&#65533;&#65533;&#65533;Mt&#65533;"&#65533; 6\&#65533;
PD&#65533;&#65533;&#65533;D&#65533;&#65533;&#65533;&#65533;&#65533;&#65533;Az&#65533;R&#65533;{ B&#65533;&#65533;&#65533;(3'&#65533;Y&#65533;&#65533;8&#65533;&#65533;h8&#2025;&#65533;6&#65533;
c&#65533;b&#65533;&#65533;:&#65533;&#65533;blC}&#65533;&#65533;&#1351;Ci`&#65533;&#65533;8E&#65533;ZA&#65533;&#65533;&#65533;&#65533;p&#65533;*&#65533;Ac&#65533;N&#65533;&#65533;&#65533;&#65533;&#65533;&#65533;1&#65533;&#65533;&#65533;*6&#65533; 5&#65533;&#65533;g)&#65533;Q&#65533;X&#65533;k&#65533;&#468;&#65533;D'?9Pk$&#65533;4\&#65533;&#65533;h.&#65533;Qdp&#65533;&#65533;c2rA\&#65533;&#65533;&#65533;(F6&#65533;!n&#65533;&#65533;hU.:Y&#65533;&#65533;&#65533;&#65533;&#65533;8E*q
aH&#65533;&#65533;xF*&#65533;p,x&#65533;&#65533;&#65533;&#65533;*X&#65533;
G&#65533;&#65533;@&#65533;"&#65533;&#65533;&#65533;  &#65533;&#65533;m&#65533;&#65533;&#1799;1&#65533;&#65533;e"&#65533;&#65533; &#65533;7&#65533;@&#65533;p&#65533;T(&#65533;&#65533;p&#65533;8&#65533;&#65533;&#65533;&#65533;7&#65533;&#65533;&#65533;l&#65533;&#976;&#65533;&#65533;E&#65533;VU&#65533;E#&#5126;&#65533;&#65533;&#65533;
Q&#163;&#65533;&#65533;3&#65533;&#65533;6&#65533; D*&#65533;)&#65533;UZ&#514;&#65533;P 4&#65533;P &#65533;U&#65533;&#65533;=&#65533;\4&#65533;&#65533; '&#65533;B N&#65533;Lc$&#65533;}&#964;&#65533;8&#65533;&#65533;C?&#65533;&#65533;t&#65533;)K&#65533;&#65533;k&#65533;&#65533;&#65533;&#65533;8&#65533;1&#65533;&#65533;"&#65533; &#65533;(&#65533;NW<&#65533;T?&#65533;9&#65533;a&#65533;"w&#65533;X#&#65533;P&#288;&#65533; &#65533;&#65533;|F&#65533;<&#65533;&#65533;ecXd&#65533;(&#65533;8X&#65533;
&#65533;
ncs&#65533;&#65533;7&#65533;1&#65533;&#65533;&#65533;&#65533;&#65533;&#65533;&#65533;JM7Rh&#65533;&#1306;&#65533;8_M&#65533;Qc&#65533;^&#65533;F1Z!Q&#65533;"&#65533;&#65533;&#65533;)rYU,&#11991;e&#65533;+x&#65533;&#65533;G<&#65533;W&#65533;&#65533;d&#65533;&#65533;&#65533;&#2692;m	&#65533;Z&#65533;&&p\mY&#65533;&#65533;GW&#65533;*&#65533;&#65533;n&#65533;v&#65533;&#65533;&#65533;&#65533;~;?:&#65533;&#65533;X&#65533;8y&#65533;]&#65533;&#65533;&#65533;m109&#65533;&#33187;&#65533;@E*&#65533;@&#65533;2&#65533;A&#65533;&#33002;v&#65533;&#65533;&#65533;*U&#65533;&#65533;&#65533;&#43014;&#65533;1&#65533;&#65533;&#65533;@)&#65533;L%&#65533;|I{&#65533;&#65533;&#65533;&#65533;U&#65533;Kb&#65533;&#65533;&#65533;&#65533;&#65533;&#65533;@&#65533;-&#65533;&#65533;&#65533;}c&&#65533;&#65533;&#65533;!&#65533;p&#65533;&#65533;Z7&#65533;&#65533;&#65533;V&#65533;&#65533;&#65533;&#65533;E&#65533;+P
UECu&#65533;&#709; 9`&#65533;x&#65533;&#65533;&#65533;J&#65533;&#664;&#65533;U&#514;l&#65533;,&#65533;j&#65533;!@&#65533;iA@&#65533;&#65533;&#65533;&#65533;
(&#65533;&#65533;&#146;&#65533;=$x&#65533;&#65533;&#65533;0
&#1021;&#65533;$&#65533;&#65533;8&#65533;&#65533;&#65533;o&#65533;c&#65533;&#65533;4&#65533;	&#718;y&#65533;&#597;&#65533;-&#65533;&#65533;&#65533;V&#65533;&#65533;s&#149;&#65533;\A[&#65533;"&#65533;>&#65533;&#65533;(D&#65533;&#65533; &#65533;CRj6&#65533;AU&#65533;&#65533;&#65533;r&#1027;C? &#65533; A	&#65533;&#65533;(&#65533; YL&#65533;&#65533;&#65533;&#65533; h&#65533;Rq@r&#65533;&#65533;&#65533;n&#65533;=&#65533;o &#65533;&#65533;&#65533;[0]&#65533;&#65533;&#65533;X&#65533;"&#65533;&#65533;&#65533;&&#65533;`&#65533;Q&#51375;&#65533;#F4\&#65533;
&#65533;u.&#65533;&#65533;&#65533;Q&#65533;7&#65533;"&#65533;x+&#65533;&#334;&#65533;Av&#65533;|&#65533;&#65533;&#65533;&#65533;&#65533;&&#65533;Ab&#65533; &#65533;  &#65533;&#65533;&#65533;\&#65533;f&#65533;>#&#761;1 C&#65533;"&#65533;&#65533;&#65533;&#65533;:&#65533;1&#65533;&#65533;v&#65533;&#65533;&#65533;&#65533;iRq&#515;&#65533;4F*&#65533;gSt"&#65533;E&#65533;p3&#65533;p&#65533;t/&#65533;S&#65533;b&#65533;Pb&#65533;&#65533;
W&#65533;m&#65533;&#65533;C"&#65533;F,"&#65533;&#65533;&#65533;$&#65533;0h-&#65533;@R#&#65533;&#65533;&#65533;z&#65533;&#65533;`=$&#65533;A&#65533;j&#65533;&#65533;&#65533;u&#65533;&#65533;&#65533;^
&#65533;.&#65533;94p&#65533;&#65533;&#65533;&#65533;&#955;#&#65533;&#352;-Pan&#65533;&#65533;&#65533;p1l&#65533;Zt&#65533;q&#65533;&#65533;^&#65533;1&#65533;!&#65533;P_&#65533;&#65533;&#65533;b&#65533;&#65533;(&#65533; &#65533;v_&#65533;&#65533;&#65533;X,X&#65533;j&#65533;p&#65533;$&#65533;@r&#65533;1&#65533;x&#65533;&#65533;%&#65533;&#65533;&#65533;^"&#65533;&#419;&#65533;&#65533;&#65533;58&#65533;E&#65533;&#65533; |&#65533; 5&#65533;&#65533;&#65533;&#65533;y&#65533;&#65533;&#65533;&#65533;w7La&#65533;Rt&#65533;&#65533;	&#65533;&#432;	&#65533;&#65533;	gr@{&#65533;&#65533;
&#65533;{d@&#65533;&#65533;>&#65533;&#65533;&#65533;5H+&#65533;&#65533;*&#65533;&#65533;v&#65533;&#65533;?&#65533; p&#65533;&#65533;pZ@}&#65533;&#65533;}>&#65533;w&#65533;&#65533;&#65533;3&#65533;8&#65533;P&#65533;i*0&#65533;~&#65533;&#65533;KQ&#65533;qnP&#65533;0e&#65533;&#65533;>&#65533;`&#65533;p&#65533;go&#65533;`&#65533;&#65533;	&#65533;0W&#576;&#65533;&#65533;	h@pf&#65533;d {q&#65533;&#65533;G&#65533;p&#65533;@re5&#65533;>&#65533;P&#65533;&#65533;0&#1136;'}2[&#912;;&#65533;&#65533;Pz&#65533;> 	$w&#65533;Wr7&#65533;}2&#65533;h&#65533;U&#1606;P&#65533;&#65533;P&#1878;UP0B4wQ7'&#65533;a w&#65533;an &#65533;&#65533;&#65533; &#65533; R&#65533;&#65533;`&#65533;&#65533;y&#65533;&#65533;@z&#65533;&#65533;U&#65533;&#65533;`&#65533;`&#65533;&#65533;	fP&#65533;b&#65533;	&#65533;d&#65533;	&#65533;&#65533;M&#65533;&#65533;G&#65533;i'&#65533;&#65533;p&#65533;"2&#65533;e1Q2&#65533;2&#65533;
Hux 	&#65533;a<P}z&#65533;}3&#65533;}&#65533;&&#65533; &#65533;&#65533;&#65533;&#65533;&#65533;"4&#65533;m&#994;&#65533;&#65533;AV&#65533;_&#65533;&#65533;P! &#65533;_&#65533;
&#65533;&#65533;&#65533;&#65533;>&#65533;&#65533;y&#65533;&#65533;0t(&#65533;&#65533;\&#65533;&#65533;I&#65533;
	&#65533;&#65533;&#65533;	&#65533;h&#65533;&#65533;
&#65533;@&#65533;&#65533;`a &#65533;S&#65533;`k&#65533; e&#65533;&#65533;&#65533;
&#65533;'&#65533;&#65533;&#65533;2&#65533;@&#65533;&#65533;&#65533;&#65533;(Y&#65533;up&#65533;&#65533;&#65533;(	&#1656;w$&#65533;&#65533;&#65533;&&#65533; &#65533;&#65533;%<ic~&#65533;&#65533;
&#65533;K-&#65533;&#65533;&#65533;>&#65533;	&#65533;]P[&#65533;&#65533;&#65533;y&#65533;&#65533;&#65533;&#592;&#65533;&#65533;
&#65533;&#65533;	&#65533;f&#65533; &#65533;&#65533;&#65533;&#65533;&#65533;h&#65533;&#65533;hp&#65533;h&#65533;d&#65533;&#65533;&#65533;p&#65533;`.l&#65533;:&#65533;@&#65533;`]&#65533;\&#65533;&#65533;p&#65533;@&#65533;F&#65533;
&#65533;p~0}@OPQP&#65533;@&#65533;&#65533;w0)	&#65533;>&#65533;w9p@  $&#65533;=	>iZ&#65533;9&#65533;&#65533;tt&#65533;&#65533;_&#65533;&#65533;&#65533;&#65533;&#65533;&#65533; 	`y&#65533;&#65533;&#65533;&#65533;&#65533;&#65533;&#65533;&#544;&#512;&#65533;X
&#65533;@&#65533;p&#65533;&#65533;[&#65533;&#65533;uf&#65533;(&#65533;X&#65533;'`&#65533;p&#65533;&#65533;
&#65533;&#65533;&#65533;S&#65533;&#65533;p&#65533;@&#65533;&#65533;&#65533;
&#65533;p}&#65533;}&#65533;&#65533;&#65533;+~&#65533;
&#65533;@H X&#65533;{&#65533;zz&#455;&#65533;7&#65533;&#65533;7P&#65533;A&#65533;	&#65533;&#65533;&#65533;&#65533;c&#65533;h0&#65533;&#65533; s&#65533;&#65533;h S&#65533;&#65533;*&#65533;	&#65533; W&#65533;9&#65533;@t&#65533;0&#65533;y&#65533;&#65533;&#65533;&#42725;
&#65533;&#65533;&#65533;&#65533;&#65533;&#65533;&#65533;({Y&#65533;l
&#65533;
c&#65533;&#65533;&#65533;-&#65533;&#65533;5&#65533;P&#65533;&#65533; &#65533;@T}`&#65533;&#65533;&#65533;}&#65533;
&#65533;&#65533;-=&#65533;HPZ <&#65533;&#65533;&#65533;&#65533;&#65533;(&#65533;{&#65533;&#65533;&#65533;&#65533;^&#65533;&#38113;&#65533; &#65533;yr:&#65533; 3&#65533;&#65533;&#212;
z&d&#65533;Sy!	@&#65533;&#65533;
&#65533;0&#65533;y&#65533;&#65533;&#65533;&#65533;P&#65533;&#65533;&#65533;&#65533;&#65533;&#65533;&#65533;pz&#65533;p&#65533;&#65533;0&#65533;&#65533;&#65533;p&#65533;&#65533;&#65533;	&#65533;	&#65533; 
f&#65533;c0e&#65533;&#65533;&#65533;5&#1216;&#65533;&#65533;B%,&#65533;`$&#65533;&#65533;&#65533;"
}Pap)&#65533;u&#65533;&#65533;&#65533;t@&#65533;2&#65533;&#65533;&#65533;&#65533;&#65533;)   &#65533;&#65533;&#65533;	&#65533;&#65533;9&#65533;&#65533;s !&#65533;3Gi ^a#&#65533;&#65533;&#65533;&#65533;&#65533;`&#65533;0
&#65533;&#65533;&#65533;7t&#65533;&#65533;&#65533;&#65533;&#65533;&#65533;&#65533;  &#65533;	&#65533;@e&#65533;&#65533;9&#65533;Y({&#65533;gd &#65533;c&#65533;[&#65533;&#65533; &#65533;&#65533;@&#65533;s&#65533;&#65533;&#65533;@&#65533;k%&#256;&#65533;fW1&#65533;Be@L&#65533;dv |(	E&#65533;2&#65533;&#65533;h&#65533;7&#65533;^&#65533;&#65533;&#65533;&#65533;&#65533; >&#65533;&#65533;! &#65533;&#65533;&#65533;Ws&#65533;&#65533;9 &#65533;nq&#65533;n&#65533;ep
&#65533;@&#65533;&#65533;&#65533;S&#65533;Z&#65533;&#65533;z`9&#65533;&#65533;0&#65533;i&#65533;@t&#65533;&#65533;g&#65533;&#656;&#65533;&#65533;&#65533;&#65533;M@&#65533;&#65533;&#65533;`6&#65533;:&#65533;@&#65533;p!H&#65533;&#65533;&#288;
w&#65533;'&#65533;&&#65533;_@K&#65533;&#65533;&#65533;&#65533;&#65533;&#65533;&#65533;&#65533;&#65533;&#65533;?&#65533;&#65533;]J&#65533;&#65533;{r;&#65533;<Ss5g&#65533;&#65533;g&#65533;&#65533;z &#65533;4\0&#65533;&#65533;&#65533;y&#65533;&#65533; &#65533;&#65533;	&#65533;`&#65533;&#65533;&#65533;&#65533; &#65533;&#65533;&#65533;&#65533;&#65533;&#65533;&#65533;&#65533;&#65533;	&#65533;@
^{r&#65533;	&#65533;`
&#65533;`
c&#65533;cp&#65533;&#65533;?&#17460;l2g&#65533;&#65533;&#65533; ,&#65533;&#65533;
S/} RpT&#65533;]&#65533;wt0&#65533;&#65533;I&#65533;&#65533;&#65533;&#65533;&#65533;&#1072;@lK&#65533;&#65533;P<&#65533;U&#673; c-&#65533;x&#65533;&#65533;&#65533;[T 
&#65533;H&#65533;&#65533; &#65533;&#65533;&#65533;&#1045;&#65533;&#1045;&#65533;P&#65533;`&#65533;P
&#65533;&#38986;K&#65533;&#65533;	g&#65533;yZ&#65533;	v&#65533;&#65533;&#65533;E&#65533;MI"&#65533;&#65533;?J;&#65533;&#65533;
&#65533;C&#65533;&#65533;b$P&#65533;I&#65533;&#65533;&#65533;&#65533;S R&#65533;| &#65533; &#65533;&#65533;w&#65533;? &#65533;&#65533;&#65533;? &#65533;&#65533;^&#65533;&#65533;&#48496;2&#65533;m&#65533;"&#65533;U
&#65533;&#65533;A&#65533;h"&#65533;&#65533;&#65533;- &#65533;`&#65533;&#65533;&#65533; y
&#65533;&#65533;	&#65533;&#65533;	&#65533;p&#286;0&#65533;PGL
&#65533;	&#65533;&#65533;P
&#65533;&#65533;&#65533;&#65533;
g&#65533;&#65533;&#65533;p&#65533;&#65533;&#65533;&#65533;&#1938;&#65533;&#238;&#65533;p&#65533;R&#65533;&#65533;&#65533;
&#65533;$	&#65533;&#65533;&#65533; /~&#65533;2&#65533; |&#65533;&#65533;&#65533;w &#65533;t&#65533;&#65533;&#65533;&#65533;P&#65533;&#65533;i&#65533;&#65533;&#65533;^=p&#65533;:&#65533;&#65533;5&#65533;&#65533;#&#65533;4&#65533;&#65533;&#865;&#65533;1&#65533;h&#65533;&#65533;2&#65533;&P&#65533;@&#65533; &#65533;&#65533;&#65533;&#693;0&#65533;D&#65533;	D&#65533;	&#65533;&#65533;	&#65533;@
&#65533;&#65533;	&#65533;l&#65533;&#65533;&#65533;	Y(&#65533;&#65533;&#65533; 
&#65533;p&#65533;&#65533;&#707;&#65533;&#323; 
&#65533;&#65533;&#65533;;&#65533;&#65533;
&#65533;p&#65533;&#65533;'&#65533;&#65533;'&#65533;@&#65533;&#65533; F&#65533;p'&#65533;r&#65533;&#65533;
&#65533;&#65533;&#65533;	&#65533;&#65533;&#65533;&#65533;pv@&#65533;	&#132;\&#65533;7@&#65533;&#65533;&#65533;:Y&#65533;&#65533;F&#65533;&#65533;&#65533;*b u&#65533;!&#65533;XQ&#65533;A %&#65533;p&#65533;&#689;&#65533;I&#65533;	&#65533;&#65533;	]I&#298;|&#283;&#65533;&#667;&#65533;&#65533;S&#65533;&#65533;h&#65533;	&#65533;k&#65533;`
&#65533;&#65533;&#65533;h&#65533;&#65533;^\b&#65533;
5&#65533;|&#65533; 6&#65533;&#65533;
&#65533;2&#65533;&#65533;&#65533;&#65533;&#65533;&#65533;+&#65533; /]{!.&#65533;'&#65533;&#65533;|1&#65533;&#65533;&#65533;&#65533;&#65533; &#65533;&#1320;&#65533;&#65533;&#65533;&#65533;&#65533;=&#65533;h&#723;&#65533;d &#65533; 	 &#65533;&#65533;!&#65533;.&#65533;&#65533;uy&#65533;&#248;&#65533;&#65533;&#65533;0&#65533;IL&#65533;}&#294;&#65533;	&#65533;&#65533;&#1391;&#65533;	&#65533;	i&#65533;	&#65533;`b`&#65533;0
&#65533;p&#65533;&#65533;i&#65533;`
&#65533;Pgp&#65533;&#65533;vMR&#65533;&#65533;&#65533;&#1312;
&#65533;&#65533;~&#65533;NQB&#65533;w&#65533;Sbl0&#65533;&#65533;&#65533;O&#65533;&#65533;O&#720;&#752;&#65533; 	&#65533;0&#65533;x&#65533;&#65533;&#65533;&#65533;&#65533;&#65533;&#65533;&#65533;^Z
&#65533;&#65533;,&#65533;m&#65533;F5y&#65533;J&#260;0&#65533;&#65533;&#65533;U=&#65533;0&#65533;&#65533;&#65533;&#65533;k&#65533;&#65533;&#1808;&#65533;&#65533;	&#65533; &#65533;g&#65533;	hp&#65533;Dq&#65533;Ro&#65533;&#325;&#65533;	&#65533;&#65533;&#1021;&#65533;&#65533;e&#65533;o0&#65533;&#65533;+&#65533;&#65533; &#65533;I&#65533;&#65533;
&#65533;&#65533;Un&#65533;@&#65533;&#65533;*&#65533;&#65533;&#65533;&#65533;&#840;&#65533;&#65533;c$&#65533;&#65533;|&#65533; t &#65533;,&#65533;1&#65533;Tz &#1061;&#65533;z&#65533;<9 &#65533;&#65533;&#65533;-y&#65533;FH&#65533;7&#65533;&#65533;g&#65533;&#65533;&#65533;&#65533;&#65533;&#65533;&#1715;P&#65533;&#65533;&#65533;&#65533;&#65533;\]&#65533;_&#65533;&#65533;&#65533;&#65533;&#65533;&#65533;
&#65533;`&#65533;&#65533;f&#65533; &#65533;;
&#65533;&#65533;&#65533;&#1475;&#65533;~9
&#65533;p`&#65533;&#65533;&#1008;&#65533;&#65533;
&#65533;$5&#65533;P%]k'~&#65533;]&#65533;@&#65533;&#65533;"&#65533;&#65533;&#65533;&#65533;&#65533;&#65533;&#65533;&#65533;&#65533;&#65533;&#65533;:r&#65533;Z&#65533;&#65533;! &#65533;wP&#65533;m&#689;&#65533;&#65533;Q 3g&#65533;&#65533;wK&#65533;qQ-&#65533; &#65533;&#65533;&#65533; &#689;&#65533;	&#65533;|&#65533;i&#65533;&#65533;&#65533;	&#65533;@
&#65533;&#65533;e}r&#65533;&#65533;&#65533;
}dM&#65533;0&#65533;&#65533;;
Ts&#65533;&#65533;&#65533; &#65533;&#65533;&#65533;&#65533;F&#65533;I&#65533;&#65533;
&#1973;q&#65533;]$G%&/&#65533;&#65533;&#65533;&#65533;;&#65533;+&#65533;:&#65533;1&#65533;w&#65533;"&#65533;AP&#65533;?0&#65533;?&#65533;&#65533;&#65533;<&#65533;&#65533;d&#65533;&#65533;&#65533;" ` 2&#65533;&#65533;3q&#65533;.1 &#65533;&#65533; &#65533;&#65533;J
&#65533;&#65533;G&#65533;&#65533;&#65533;&#65533;&#65533;	&#65533;&#1380;&#65533;&#65533;fP%&&#65533;>&#65533;v&#65533;`
&#65533; &#65533;&#263;&#65533;S&#65533; c&#65533; &#65533;q&#65533;0&#65533;&#65533;]~&#65533;v&#65533;&#65533;&#65533;S&#65533;]&#65533;&#1397;&#65533; &#65533;&#65533;
&#65533;&#65533;P@^&#65533;&#65533;v 90h&#65533;X&#65533;@@&#65533;@`&#65533;m&#65533;fn&#65533;&#65533;&#65533;&#65533;G&#65533;fs[^&#65533;c&#65533;&#65533;&#65533;&#65533; e&#65533;&#65533;{&#65533;&#65533;&#65533;&#65533;&#65533;	in&#65533;&#65533;|&#1775;&#65533;&#1081;&#65533;cp&#65533;&#65533;a&#65533;&#65533;&#322;p&#65533;^m&#65533;&#751;P&#65533;{&#65533;&#65533;gs&#65533;&#65533;[&#65533;&#65533;k&#65533;&#65533;!c$&#65533;&#65533;
&#65533;E&#65533;&#65533;&#65533;^P,&#65533; &#65533;@U@/&#65533;&#65533;&#65533;X&#65533;&#65533;"&#65533;T&#65533;?]&#65533;&#65533;&#65533;&#65533;)&#65533;&#65533;P&#65533;a&#65533;&#65533;g&#65533;&#65533;1 &#65533;>@&#65533;&#1059;<&#65533;>&#65533;P&#65533;0H,&#65533;&#65533;&#65533;&#65533;&#65533;u&#65533;`
TY&#65533; &#65533;x&#65533;&#65533;&#65533;&#65533;&#6320;&#709;&#65533;v&#65533;@&#425;+&#65533;&y&#65533;&#65533;&#65533;&#65533;&#65533;&#65533;~Y&#65533;q~P&#65533;&#65533;&#65533;&#65533;O&#65533;&#65533;k4&#65533;&#65533;/ " 7vT&#65533;&#65533;&#65533;&#65533;&#65533;K&#65533;8s`&#65533;&#65533;a V&#65533;&#1921; &#65533;&#65533;f&#65533;&#65533;isq&#65533;p&#65533;@&#65533;&#65533;&#65533;&#65533;&#65533;<&#65533;&#158;&#65533;]m&#65533;&#65533;<&#65533; ?&#65533;&#65533;&#65533;&#65533;&#65533;j&#65533;P&#65533;&#65533;sMg &#65533;&#441;&#65533;&#65533;&#65533;@&#65533;&#65533;"
&#65533;0Eb&#65533;&#65533;P&#65533;&#65533; /&#65533;&#65533;&#65533;@<O&#65533;&#65533;r$&#65533;&#65533; &#65533;H(&#65533;&#65533;`&#65533; C&#65533;Yh$ &#65533;&#65533;&#65533;@&#65533; &#65533;DB	8P&#65533;@&#65533;%&#65533;&#65533;&#65533;&#65533;&#65533;,&#65533;&#65533; 2m&#65533;&#281;SgN  &#65533;rS&#65533;d&#842;&#65533;t&#65533;&#65533;X&#65533;&#65533;&#65533;&#65533;T*&#65533;&#65533;N&#65533;&#65533;v&#65533;T&#65533;&#65533;&#65533;L&#65533;&#928;As&#65533;L&#65533;b&#65533;&#65533;+jL&#65533;&d&#532;&#65533;v&#790;2o&#65533;&#65533;U&#65533;W&#65533;Q_&#65533;&#65533;&#65533;&#65533;&#65533;&#65533;W&#1254;Q{F&#65533;&#65533;2j&#1056;M&#65533;&#65533;&#65533;*D`&#65533;&#65533;Q&#65533;"X&#65533;&#65533;&#65533;&#65533;Zvh&#65533;&#65533;aR&#65533;`c&#65533;&#65533;7B &#65533;&#65533;&#14468;&#65533;J&#65533;,&#65533;&#65533;vI&#65533;T&#65533;>&#65533;`&#65533; &#65533;?&#65533;&#65533;D&#65533;&#65533;f &#65533;@E&#65533;&#65533;$&#65533;&#65533;X&#1357;&#65533;&#65533;%&#65533;:&#65533;&#65533;Z9q&#65533;d&#65533;&#65533;&#65533;&#65533;&#65533;4&#65533;16&#934;3&#65533;&#65533;EDf&#65533;\3p&#484;&#65533;f&#1049;Ae&#65533;&#65533;dQ&#65533;Q&#65533;&#65533;&#143;DTq&#65533;0&#65533;&#65533;V`&#65533;e7&#65533;&#65533;"/&#65533;X&#65533;DY&#65533;WTc&#65533;L&#65533;&#65533;&#65533;+FH@&#65533;&&#136;&#65533;&#65533;6z	$&#65533;l3 G&#65533;VI &#65533;&#65533;&#65533;&#65533;&#65533;#r'   &#65533; 0&#1570;(]&#65533;&#65533;&#65533;YJ&#65533;&#65533;oj&#65533;%&#65533;&#65533;&#65533;n&#65533;6&#65533;RH&#65533;&#268;&#65533;&#65533;J&#972;O>1&#340;^>!c&#65533;8&#65533;&#65533;3&#65533;7|&#65533;$&#65533;4yC&#65533;A&#65533;&#65533;0&#65533;&#65533;D`	f&#65533;&#65533;&#65533;&#65533;U&#65533;,0&#65533; &#65533;&#65533;'&#65533;&#65533;&#65533;&#65533;E &#65533;&#206;?Y&#65533;4 &#65533;&#65533;X-d&#65533;&#65533;P&#65533;#&#65533;f= &#65533;Z0&#65533;%&#65533;&#65533;&#65533;&#65533;;&#65533;&#65533;"&#65533;&#65533;)X&#65533;<(&#276;_&#65533;&&#65533;&#65533;tq&#477;o&#65533;&#65533;e&#65533;Y&#65533;#o&#65533;L6!&#65533;&#65533;)79&#65533;1&#65533;e&#65533;O&#65533;0&#65533;@&#65533;&#65533; %&#65533;:&#65533;&#65533;c&#65533;.|&#65533;&#1019;&#65533;&#1538;&#65533;.*&#65533;&#65533;/&#65533;&#65533;2&#65533;`qdA0&#65533;x&#65533;&#65533;tp&#65533;&#65533;&#65533;&#65533;&#65533;:L&#65533;`&#65533;D&#65533; &#65533;b-&#65533;&#65533;^t&#65533;&#65533;P&#65533;&#399;>&#65533;&#65533;]Xi&#65533;l&#65533;iHbo&#65533; &#65533;@E&#65533;w&#65533;&#65533;&#65533;e&#65533;kY&#65533;h&#2017;eL-I&#580;&#65533;&#65533;&#65533;&#65533;&#1762;J	W&#65533;&#65533;&#912;E&#65533;&#65533;&#65533;0c&#65533;&#65533;&#65533;&#65533;&#65533;^2&#65533;s_&#65533;&#65533;+|&#65533;#&#65533;0&#65533; &#1293;5&#65533;&#65533;js&#65533;E&#65533;&#65533;&#65533;#Z&#65533;&#1485;0t&#65533;c&#65533;T&#65533;&#65533;?&#65533;xAR5&#65533; 8H&#65533;&#65533;&#65533;a&#65533;H8@X 7Fi&#65533; r&#65533;5 &#65533;@&#539;&#65533;&#65533;	 &#65533;0x&#65533;p&#65533;y'h`f&#65533;&#65533;w&#65533;&#65533;&#65533;RJ&#65533;&#65533;&#65533;&#65533;&#65533;V&#65533;OB&#65533;&#65533;*4&#65533;"&#65533;&#65533;[&#65533;&#65533;&#65533;|&#65533;&#65533;1&#65533;8#&#65533;&#65533;&#65533;@"&#65533;8&#51339;m=&#65533;H&#65533;&#65533;D	&#65533;&#65533;iX&#65533;;&#65533;D&#65533;&#65533;;&#65533;O(-&#65533;&#65533;&#65533;aD&#65533;&#65533;&#65533;&#65533;Qi &#65533; &#65533;<&#65533;&#65533; &#65533;&#65533; `u&#65533;W&#65533;lt&#65533;[&#65533;&#65533;`&#65533;&#65533;&#65533;&#65533;$
` sb&#65533;&#65533;af).&#1809;&#65533;&#1909;&#1928;&#65533;-&#65533;&#65533;&#65533;oL&#65533;&#708;&#65533;r&#65533;&#65533;R&#65533;&#65533;&#65533;&#65533;&#65533;'z&#65533;	1&#65533;&#65533;>e(F&#65533;&#65533;&#65533;g&#65533;&#1730;&#65533;&#65533;5|&#65533;#}HXB&#65533;&#65533;X&#65533;&#65533;&#65533;&#65533;Ee&#65533;&#65533;&#65533;A&#65533;	a8&#65533;	L&#65533;&#65533;&#65533;&#65533;)&#65533;Cf&#65533;&#65533;@&#65533;&#65533; B<&#65533;&#65533;&#65533;&#65533;&#65533;&#65533;+	B&#65533;@&#65533;Uh@&#65533;&#65533; F&#65533;&#65533;V&#65533;&#65533;`nt&#65533;&#65533;&#65533;'$,P  t&#65533;&#65533;p&#65533;2v'4&#65533;&#65533;B&#65533; &#65533;,&#65533;w&#65533;&#62217;L&#65533;&#65533;&#65533; &#65533;'R&#65533;&#65533;+`&#65533;&#65533;&#65533;s&#65533;4&#65533;	&#1579;&#65533;&#65533;&#65533;&#65533;&#65533;&#65533;A&#65533;!&&#65533;B&#65533;pE$P}apC&#65533;^&#65533;><!e&#65533;B&#65533;&#65533;(/8D&#65533;&#65533;5&#65533;&#65533;&#65533;'&#65533;&#65533;0&#65533;b@&#65533;&#65533;&#65533;DAB &#65533;&#65533;&#65533;&#65533;&#65533;&#65533;p &#65533;T&#65533;+&#65533;&#65533;e &#65533;&&#65533;s&#65533;x&#65533;&#65533;&#65533;&#65533;/&#65533;CJ)&#65533;&#65533;&#65533;(J,d&#65533;V&#65533;'d&#65533;&#65533;&#912;C&#65533;|&#65533;q8&#248;T:&#65533;3&#65533;&#65533;[&#65533;&#65533;&#65533;&#65533;&#65533;O&#65533;A&#65533;&#65533;&#65533;&#65533;&#65533;&#65533;%&#65533;m"Z&#65533;(&#65533;&#65533;&#65533;&#65533;oT0&#65533;	&#65533;&#578;|3:&#65533;B&#65533;&#65533;LU&#65533;&#65533;0&#65533;G&#65533;& (A		&#65533;>@&#65533;&#65533;&#65533; 0 &#65533;&#65533;Z&#65533;rc&#65533;&#65533; &#65533;
E&#65533;&&#65533;&#65533;&#65533;Q&#65533;&#65533;w&#65533;&#65533;F-&#65533;Z&#65533;&#1976;&#65533;&#1301;&#65533;q&#65533;&#65533;&#65533;D&#65533;&#65533;`&#65533;5&#65533;!=c8&#65533;?H&#65533;&#65533;&#65533;&#65533;?&#65533;&#65533;&#65533;&#65533;0&#65533;A&#65533;!c&#65533;&#65533;|&#65533;t&#65533;Tx-&#65533;
W$&#65533;\(&#65533;&#65533;&#65533;%0!+`&#65533;Z&#65533;&#65533;&#65533;@*`A:&#65533; &#65533;&#65533;@ &#65533;1&#65533;=  &#65533;Y&#65533;&#65533;}B`&#65533;&#65533;&#65533;HP&#65533;&#65533;,&#65533;s&#65533;&#65533;kr~ &#65533;a&#65533;&#65533;&#65533;:&#65533;]&#65533;&#65533;I&#65533;(2jQ
&#65533;0-4&#65533;$&#65533;&#65533;&#65533;X&#65533;d@&#65533;[&#65533;&#65533;&#65533;&#65533;e&#65533;Z&#763;&#65533;2.&#65533;&#65533; 	&#65533;K&#65533;&#65533;p&#65533;!^p&#228;&#65533; &#65533;7,&#65533;'&#65533;&#65533;&#65533;He&#65533;&#65533;L!)PA
N`&#65533;&#65533;<a+PA4&#65533;/&#65533; @ &#65533;&#65533;X&#65533;d&#65533;@v&#65533;
&#65533;&#65533; &#65533;&#65533;&#65533;Hv&#65533;9&#65533;&#65533;&#65533;&#65533;&#65533;IO&#65533;&#65533;d&#65533;&#65533;&#65533;&#65533;F2&#65533;[] &#65533;&#65533;&#1541;-&#65533;&#65533;Ot&#65533;[&#65533;&#65533;&#65533;)>&#65533;	3&#65533;ih&#65533;&#1272;&#65533;&#65533;&#65533;2|&#65533;p&#65533;&#65533;/|&#65533;A&#65533;&#65533;&#65533;0^&#65533;&#65533;@m&@&#65533;&#65533;Y@&#65533;)<&#65533;&#65533;&6&#65533;&#65533;&#65533;&#65533;`&#65533;0H&#65533;&#65533;&#65533;Rq:
QPA0&#65533; &#65533;&#65533;&#65533;A&#65533;&#65533;&#65533;&#65533;&#65533;&#65533;&#65533;E2=]&#65533; &#905;D$)&#65533;?(X^^a&#65533;H0c&#65533;)h&#65533;&#65533;&#65533;&#65533;&#65533;I&#65533;&#65533;&#65533;.hQZ&#65533;J&#25178;U&#65533;D&#65533;2&#65533;&#65533;<&#65533;B&#65533;&#65533;&#65533;&#65533;&#65533;&#65533;i&#65533;&#65533;&#760;&#65533;&#65533;L&#65533;&#65533;&#65533;e&#65533;p&#65533;&#65533;p&#65533;&#65533;&#65533;&#65533;&#65533;]`ol&#65533;`A)&#65533;&#65533;$5V08&#65533;&#65533;)p&#65533;&#65533;@&#65533;X'&#65533;&#65533;
&#65533;&#65533;&#65533;lO&#65533;~`&#65533;!0&#65533;l# &#65533; e)&#65533;	&#65533;&#65533;`e&#65533;&#65533;.&#65533;5w&#65533;&#65533;&#65533;3&#65533;&#65533;R&#65533;&#65533;h<&#65533;X&#65533;Wv&#65533;&#65533;|,.&#65533;&#65533;~&#65533;7&#65533;&#65533;&#65533;&#65533;&#65533;&#65533;&#65533;&#65533;4,&#65533;?'2&#65533;&#65533;G&#65533; &#65533;'8&#1126;&#65533;&#65533;o&&#65533;^&#65533;B
<&#65533;t&#65533;&#65533;&#65533;&#1457;&#65533;I0&#65533;&#65533;&#65533;0&#65533;&#65533;&#65533;yk}&#65533;D&#65533;!8&#65533;m|-I&#65533;&#65533;&#65533;&#65533;0Y&#65533;N
 &#65533;[&#65533;&#65533;&#65533;&#65533;<&#65533;&#65533;&#65533;_&#65533;W:F&#1102;'8j&#65533;Mt&#65533;^&#65533;e&#65533;&#65533;3&#65533;&#65533;+&#65533;A&#65533;~&#65533;`&#65533;7&#65533;&#65533;&#65533;Nl&#65533;&#656;$&#65533;&#65533;t&#65533;&#65533;27&#65533;&#65533;~s&#65533;&#65533;&#65533;&#65533;>&#65533;&#65533;SA&#65533;G0&#65533;p&#65533;8&#65533;&#65533;9&#65533;&#65533;.#e&#65533;&#65533;&#65533;U/Y&#65533;&#65533;?&#65533;9&#65533;l9&#65533;8) |&#65533;&#65533;-w&#65533;&#65533;&#65533;-t&#65533;J&#65533;p4<_&#65533;Jci&#65533;O&#65533;&#65533;y&#65533;&#65533;3@7t&#65533;&#65533;&#65533;?;@A{7=&#1107;-HP&#65533;E;&#65533;&#65533;(&#65533;@&#65533;&#65533;&#65533;7&#65533;&#65533;&#65533;&#65533;4`&#65533;Ok#&#1585;UpGX&#65533;&#65533;&#65533;&#65533;&#65533;' &#65533;&#1536;P&#65533;&#65533;&#65533;&#65533; &#65533;YiF&#65533;&#65533;&#65533;JZ &#65533;;?&#65533;( h&#65533;2[&#65533;&#206;&#65533;&#65533;]&#65533;&#65533;&#65533;)&#65533;&#65533;3&#65533;&#65533;&#65533;8(&#65533;[ &#65533;[&#65533;v&#65533;&#65533;h@&#65533;&#65533;,&#65533;{0P&#542;Oh&#65533;^0&#65533;&#65533;&#65533;O&#65533;|&#65533;&#65533;'2&#1586;&#65533;.&#65533;&#65533;&#65533;&#65533;{&#65533;&#65533;|&#65533;zc&#65533;&#65533;UX&#65533;50&#65533;"U&#65533;&#65533;&#65533;*&#1025;:&#65533;/H'&#65533;z*&#65533;&#65533;&#65533; &#65533;#&#65533;(	&#65533;&#65533;&#65533;&#65533;@&#65533;`6&#65533;3&#65533;"&#65533;	 Y&#65533;&#65533;&#65533;9Z&#65533;/d&#1541;]w(&#65533;6&#65533;
p&#65533;&#65533;&#65533;M&#65533;5	^&#65533;}h&#65533;n&#65533;&#65533;z&#65533;OP&#65533;S&#65533;qz&#65533;&#65533;&#65533;QH&#65533;2y&#65533;0&#65533;&#65533;-&#65533;&#65533;;$&#65533;Ek&#65533;H5&#65533;4&#65533;{?@&#65533;5 &#65533;HHQy'&#65533;*X&#65533;&#65533;&#65533;x?&#65533;&#65533;L (&#65533;&#65533;&#65533;G&#65533;I&#65533; /&#65533;!&#65533;&#65533;a&#65533;&#1808;$
	a+E&#65533;&#65533;	M&#65533;&#65533;&#65533;!"&#65533;&#65533;&#65533;Z&#65533;^&#65533;&#65533;[&#1542;&#65533;sd&#65533;&#65533;]0&#65533;&#65533;<Y&#65533;&#65533;P8^&#65533;Q&#517;v&#65533;~&#1543;h&#65533;A0&#65533;%&#65533;V(&#65533;sh&#65533;bhA{FA&#65533;&#65533;&#65533;x&#617;E&#65533;&#65533;4&#65533;:&#65533;:)&#65533;-p&#65533;5xg&#65533;X&#65533;&#65533;0&#65533;&#65533;&#65533;&#65533;F4&#65533;&#65533;#&#65533;&#65533;&#65533;&#65533; &#65533;&#65533;&#65533;&#65533;@&#65533;&#65533;&#65533;&#2322;`&#65533;J &#65533;&#726;&#65533;&#65533;Ac&#65533;&#65533;&#65533;0&#65533; &#65533;'&#65533;&#65533;uH&#65533;&#65533;(]&#65533;&#65533;w&#65533;&#65533;|`&#65533;m&#65533;o(Y&#65533;O0T&#65533;[&#65533;
&#65533;[Hb&#65533;I~&#1031;WP&#65533;%&#65533;S&#65533;&#65533;[&#65533;&#65533;&#65533;n&#65533;Wh&#65533;\&#65533;i&#65533;&#65533;`&#65533;r&#65533;&#65533;&#65533;&#65533;`8&#65533;I&#65533;08&#65533;&#65533;J&#65533;&#65533;&#65533;&#65533;&#65533;@D5&#65533;&#65533;?&#65533;`&#65533;( G&#65533;&#65533;&#65533;?&#65533;&#65533; [&#65533;&#65533;&#65533;.&#65533;&#65533;H&#65533;X&#65533; @ p&#65533;&#65533;a&#65533;&#65533;  &#65533;&#65533;&#65533;&#5946;"B&#65533;&#65533;&#65533;&#65533;H?&#1785;9w&#65533;&#65533;_&#65533;9,Y&#65533;&#65533;v&#65533;v&#65533;b0&#65533;N&#65533;[&#65533;m[&#65533;8A&#65533;}&#65533;~&#519;hH&#65533;[&#65533;^&#65533;&#65533;\&#65533;&#65533;/tbpiP&#65533;n&#65533;/&#65533;g&#65533;DH&#65533;&#65533;&#1725;&#65533;0&#65533;&#762;&#65533;&#65533;>@&#65533;&#65533;p&#65533;&#65533;qNX&#65533;&#65533;D@&#65533;( &#65533;o&#65533;&#65533;
&#65533;(&#65533;,X&#65533;&#65533;8!&#65533;8&#65533;&#65533; &#65533;&#65533;&#65533;&#65533;&#65533;&#65533;8&#65533;@ &#65533;d&#65533;&#65533;;(&#65533;D(,;&#65533;&#65533;&#65533;&#65533;&#65533;Y&#65533;&#65533;&#65533;_(L[&#65533;d&#65533;v&#65533;y&#559;&#65533;&#65533;T&#65533;7\&#65533;9k&#65533;M&#65533;V &#65533;s&#65533;&#65533;t8n&#65533;&#65533;h&#65533;\&#65533;&#65533;h&#65533;&#65533;h&#65533;/"&#65533;v&#65533;&#65533;vP&#65533;p&#65533;&#65533;hA&#65533;Dp*h#&#65533;Z$&#65533;C5"&#65533;6B&#65533;5&#65533;) G,8&#65533;D&#65533;&#65533;&#65533;&#65533;(&#65533;&#65533;(H&#65533;p0&#1026;&#65533;&#65533;&#65533;&#65533;2&#65533;&#65533;(&#65533;H)-&#65533;&#65533;&#65533;&#65533;&#65533;2&#65533;&#65533;&#65533;6.M&#65533;&#65533;T&#65533;&#65533;&#65533;	 &#65533;[h&#65533;w ] &#65533;&#65533;4&#65533;Xd&#65533;uq@ES&#65533;&#65533;B_&#65533;LA(&#65533;@hi&#65533;VhX&#65533;\&#65533;h&#65533;g&#65533;t&#65533;&#65533;&#65533;%&#65533;kHz8rP&#65533;s&#65533;&#65533;g$P&#65533;?&#65533;?&#65533;5&#65533;>$&#65533;&#65533;6Z&#65533;&#1088;&#65533;+&#65533;&#65533; &#65533;&#65533;G&#65533;\]&#65533;$&#65533;&#65533;&#65533;&#1025;&#65533;&#65533;&#65533; &#65533;Vh&#65533;&#65533;\<H&#65533;&#65533;&#65533;A&#65533; &#65533;&#65533;&#65533;&#65533;9J&#65533;V&#65533;
&#65533;x&#65533;^`e2&#65533;` &#65533;]([p&#65533;	&#65533;oWX3A&#65533;M&#65533;S&#65533;B&#65533;&#65533;%Px}HU(&#65533;W(&#65533;\hg &#65533;n&#65533;&#65533;&#65533;{&#65533;z&#65533;{&#65533;r&#65533;&#65533;rP_x&#65533;k &#65533;p8&#65533;&#65533; 3:&#65533;&#1834;&#65533;n&#65533; &#65533;&#65533;{&#65533;P&#65533;&#65533;;&#65533;\&#65533;&#65533;Y&#65533;&#65533;&#65533;\K&#65533;&#65533;&#65533;D &#65533;'h &#65533;&#65533;&#65533;&#65533;&#65533;&#65533;*&#65533;&#65533;&#65533;+&#65533;L&#65533;-{ P&#65533;6Y&#65533;`0
&#65533;&#65533;V&#65533;A&#65533;sX&#65533;m0&#65533;&#1285;R@&#65533;R&#65533;P&#65533;&#65533;b&#1541;Q`I&#65533;I&#65533;B&#517;pp&#65533;UH[i&#65533;c&#65533;&#65533;rH&#65533;&#65533;I~&#65533;&#65533;&#65533;&#65533;z(&#65533;WhT{&#65533;&#65533;}&#65533;&#65533;|H&#65533;V&#65533;M&#1858;7&#65533;&#65533;0&#65533;7&#65533;2k&#65533;&#65533;/&#65533;+P&#65533;:`&#65533;&#65533;YX&#65533;&#65533;F&#65533;&#65533;&#642;&#65533;U&#65533;&#65533;s&#65533;&#65533;&#65533;8&#65533;&#65533;&#65533;&#65533;&#65533;&#65533; &#65533;&#65533;&#65533;K&#65533;&#65533;Y&#65533;&#65533;&#65533; !&#65533;&#65533;&#65533;&#65533;&#1636;-+&#65533;&#65533;Y`Z&#65533;&#65533;&#65533;&#65533;&#65533;&#65533;4+I&#65533;	&#1011;&#65533;4&#65533;m&#1541;8&#1599;&#65533;&#65533;_H&#65533;v&#65533;Wx&#65533;&#65533;^r&#65533;[&#65533;%b&#65533;Lg&#65533;JUp&#65533;iH&#65533;n&#65533;&#65533;&#65533;
&#65533;T&#65533;&#65533;D@&#65533;a&#65533;&#65533;&#65533;&#65533;ex?&#65533;&#65533;DPU@&#65533;&#65533;0&#65533;G&#65533;&#65533;H&#65533;,`&#65533;&#65533;&#1090;&#1055; &#65533;&#704;&#65533;R&#65533;&#65533;&#65533;&#65533;&#65533;&#65533;YIJ	&#65533;K&#65533;`&#65533;&#65533; 	&#65533;&#65533;&#1607;&#65533;&#65533;hM&#65533;&#65533;&#65533;Q&#65533;'&#65533;ic&#1701;&#65533;1&#65533;k&#65533;&#316;&#65533;&#65533;-&#65533;O&#1541;(&#65533;?\&#65533;&#65533;Op&#65533;8(TPbh&#65533;{&#65533;[V&#65533;|&#65533;&#65533;!.&#65533;&#65533;&#65533;l&#65533;gX&#65533;Q&#65533;`xpJ&#65533;)&#65533;&#65533;%&#65533;-&#65533;A&#65533;0 &#65533;/8&#65533;E&#65533;&#65533;iZUPbU&#65533;&#65533;`V(&#65533;:p&#65533;E `&#65533;G&#65533;G&#65533;H&#65533;-&#65533;&#65533;(&#65533;&#65533;&#65533;0 &#65533;&#65533;&#65533;H$&#65533;5&#2008;&#65533; &#65533;&#65533;&#65533;&#65533;&#65533;B&#65533;&#65533;&#65533;&#65533;&#65533;#&#65533;&#65533;0&#65533;$M&#65533;g&#65533;&#65533;_0%]@&#65533;Z@&#65533;u&#65533;&#65533;&#65533;p&#65533;X&#65533;&#65533;&#443;&#65533;&#65533;(C&#65533;TS&#65533;5&#65533;WQ0g&#65533;P&#65533;&#65533;Y&#65533;&#65533;~&#65533;e|Hj&#65533;&#65533;7&#65533;2&#65533;T&#65533;&#65533;=l&#65533;P4@&#65533;&#65533;&#65533;&#65533;5&#65533;&#65533;D &#65533;a&#65533;*&#65533; , &#65533;&#65533;V&#65533;H&#65533;&#65533;X&#65533;(&#65533;-&#65533;f&#65533;&#65533;&#65533;&#65533;%&#65533;&#65533;c&#65533; &#65533;U&#65533;&#65533;&#65533;XQ&#65533;&#65533;&#54395;T&#65533;&#65533;&#65533;R^&#65533;&#65533;&#65533;&#30353;	&#65533;`&#65533;#&#65533;$*(&#65533;&#65533;&#65533;&#65533;\!d&#65533;&#65533;&#65533;@&#65533;[&#1540;&#65533;&#1796;P&#65533;&#65533;&#65533;&#65533;&#65533;BE)T@Wp&#65533;Bp&#65533;t&#65533;{&#65533;^|0&#65533;&#65533;&#65533;&#614;&#65533;iP&#65533;&#65533;=9&#65533;.&#65533;\&#65533;&#65533;J*z{&#65533;h&#65533;KQ(&#65533;&#65533;? D&#65533;hDD&#65533;&#65533;?&#65533;&#65533;F&#65533;0 /&#65533;&#65533;[ >*&#65533;&#65533;&#65533;U&#513;&#65533;&#65533; xP&#65533;xR^&#65533;A6z&#65533;&#65533;&#65533;&#65533;|&#65533;H9&#65533;n&#65533;&#65533;	&#65533;&#1956;ME&#65533;-&#65533;&#65533;^@RRL&#65533;&#65533;&#65533;&#65533;&#65533;&#65533;&#65533;N&#65533;&#65533;&#65533;Z&#65533;&#261;b(&#65533;8&#65533;P&#65533;Beby&#65533;&#65533;&#65533;&#65533;&#65533;%b|&#65533;&#65533;Uu&#65533;l~P&#65533;&#65533;&#65533;0H&#65533;)&#65533;&#65533;&#65533;4s&#65533;,j&#65533;&#1240;&#65533;&#65533;&#65533;&#65533;&#65533;8>&#65533;&#65533;&#65533;&#65533;Z/ 6&#65533;_&#65533;D&#65533;,&#1025;~&#65533;&#65533;&#65533;&#1665;P&#65533;X&#65533; h&#65533;'}&#65533;Cj&#65533;&#65533;&#65533;&#65533;n&#65533;] 8 #&#65533;&#65533;&#65533;>&#65533;&#65533;&#65533;&#65533;&#706;&#65533;&#65533;&#65533;)&#65533;J&#65533;e&#65533;&#65533;Y&#65533;&#65533;y&#65533;&#65533;u&#65533;o&#65533;i&#65533;R&#65533;&#65533;&#65533;07v&#65533;M@&#65533;\PWP&#65533;h&#65533;T&#65533;}l&#65533;Niu&#65533;u&#65533;&#65533;`0pu8&#65533;/&#65533;&#65533;&#65533;2&#1584;%0#&#65533;&#65533;&#1844;&#65533;:88&#65533;f/ (X8&#65533;&#65533;/&#65533;#&#65533;&#65533;&#65533;h&#65533;&#65533;&#65533;1X (&#65533;&#65533;&#65533;H 
&#65533;S'&#65533;'&#65533;&#65533;&#65533;h F:&#65533;9( r&#65533;!&#65533;vk&#65533;&#65533;&#65533;&#65533; &#65533;&#65533;(&#973;2&#65533;&#65533;&#65533;&#65533;&#65533;Q&#65533;u&#65533;&#65533;xZd&#65533;&#65533;&#65533;&#65533;9&#65533;&#65533;0&#65533;P@&#65533;p&#65533;T&#65533;BE&#65533;V&#65533;h&#65533;M&#65533;ul&#65533;:/&#65533;&#65533;8J&#65533;aDp&#65533;.&#65533;&#65533;&#65533;&#65533;#&#65533;&#65533;
l&#65533;&#65533;l.0.)&#65533;)&#65533;&#65533;|&#65533;(&#65533;(&#65533;P&#65533;?P,x&#65533;`&#65533;&#65533;&#65533; 0&#65533;x&#65533;&#512;_$&#65533;X&#65533;X&#65533;D&#65533;Y&#65533;*]J&#65533;u&#65533;3rfU9(&#65533;&#59041;&#65533;&#65533;&#65533;`M:B?&#65533;&#65533;R&#65533;&#65533;&#1769;&#65533;u&#65533;&#65533;d&#65533;fOd&#65533;
&#65533;&#65533;O@M\c&#65533;&#65533;&#65533;V&#65533;yu&#65533;m&#65533;&#1524;}P&#65533;Wx&#65533;n&#65533;&#65533;^`My&#65533;&#65533;\P&#65533;-@&#65533;&#65533;&#65533;&#65533;&#1536;G&#65533;&#65533;7h@&#65533;,&#65533;&#65533; &#65533;&#65533;(&#65533;&#65533;&#65533; (&#1025;,&#65533;&#65533;&#65533;  +&#65533;&#65533;]&#1345; &#65533;&#65533;&#65533;;&#65533;&#32880;&#65533;&#65533;&#65533;&#65533;&#65533;&#65533;Y&#65533;`&#65533;&#65533;&#65533;&#65533;&#65533;Rf&#65533;&#65533;^&#65533;&#65533;&#65533;Oy&#65533;&#65533;9&#65533;&#65533;O&#65533;&#65533;_&#65533;Y&#65533;&#65533;-&#65533;&#65533;)&#65533;&#65533;&#65533;g&#65533;R0&#65533;&#65533;NvS&#65533;B\@&#65533;2&#65533;&#65533;z}0S0&#65533;`&#65533;&#65533;h&#65533;&#1628;^n&#65533;n&#65533;U&#65533;W8&#65533;VXlQ@r&#65533;.xQ&#65533;&#65533;#&#65533;zO&#65533;&#65533;&#65533;e&#65533;X)8 &#65533;&#65533;N;&#65533;x*(x&#65533;P&#65533;&#641;&#65533;&#65533;|&#65533;&#65533;(&#65533;&#1537; '-&#65533;Hu&#65533;
(`@&#65533;&#65533;&#65533;,X@`&#65533;&#65533;x &#65533;&#65533;&#65533; &#65533;&#65533;q# &#65533;&#65533;m$&#65533;1@&#65533;&#65533;&#65533;x C_&#65533;&#65533;)&#65533;5K&#65533;&#65533;Z&#65533;&#65533;&#1701;KV)[&#65533;l&#65533;*ej&#65533;-&#65533;&#65533;P&#65533;&#65533;vKP&#65533;3d&#65533;D=S&#65533;T&#65533;[&#65533;|&#65533;z&#65533;&#65533;KZ&#65533;t&#1794;&#65533;&#65533;e&#65533;&#65533;(U&#65533;&#65533;&#65533;B&#1291;&#1696;)&#65533;&#164;&#65533;&#65533;e	&#65533;&#65533;&#65533;&#65533;L?nhlX&#133;&#723;'\hHfJ
&#65533;E`&#65533;&#65533;f:&#65533;&#65533;&#1041;ER&#65533;%`&#65533;2&#65533;&#264;9D3(QB&#65533;" &#65533;&#65533;&#65533; #&#65533;a&#65533;&#65533;&#65533;&#65533;(2d&#65533;&#65533;&	&#65533;d2%&#65533; 0&#65533;&#65533;r&#65533;&#59244;Y&#65533;d&#65533;r&#65533;&#65533;T&#65533;]&#65533;l&#65533;&#65533;&#65533;-[&#65533;h&#65533;&#65533;&#65533;&#65533;V1n&#65533;>&#65533;&#65533;z&#28569;3&#65533;&#65533;:&#1407;&#65533;4&#65533;&#65533;)&#65533;&#65533;b`&#65533;&#65533;&#65533;2
(ot1&#65533;G|q&#65533;Hp&#65533;D&&#65533;&#65533;WaR&#65533; &0&#65533;RPAC.&#65533;&#65533;&#65533;\@AC
h&#65533;&#65533;t&#65533;B&#65533;5<1&#65533;9&#65533;&#65533;E%dP@p&#65533;&#65533;
<P&#65533;M~ l	I)@nA&#65533; C=`F(&#65533;QG gsbB&#65533;	&#65533;&#65533;&#65533;;&#61219;K,&#65533;&#65533;&#65533;8&#65533;&#65533;&#137;-&#65533;&#65533;&#65533;/&#65533;&#65533;g&#65533;)F}&#65533;-&#65533;ts&#65533;'q&#65533;GU&#65533;1&#65533;&#65533;/&#65533;&#65533;&#65533;;&#65533;&#65533;K.&#65533;&#65533;"&#65533;(&#65533;&#65533;A&#65533;&#65533;&#65533;&#65533;0&#65533;*&#65533;&#65533;&#65533;&#65533;&#65533;z&#65533;K&#65533;&#65533;&#65533;&#65533;:&#65533;&#65533;d&#65533;&#65533;*T&B*T1#p0&#65533;jU&#65533;@&#65533;`&#65533;@&#65533; (&#65533;&#65533;! &#65533;&#65533;1&#65533;&#65533;n&#65533;&#65533;V[2&#65533;&#65533; c&#65533;&#65533;&#65533;H$&#65533;&#65533;s)y$u&#65533;&#65533;&#65533;&#65533;/&#65533;&#65533;"K2&#65533;&#65533;g)&#65533;&#65533;"&#65533;&#65533;-&#65533;&#65533;&#65533;)&#65533;&#65533;&#65533;&#1312;&#65533;&#65533;&#65533;M/&#65533;&#65533;1&#65533;}&#465;&#65533; &#65533;K/&#65533;&#65533;L4&#65533;&#65533;J+&#65533;&#65533;&#65533;&#65533;ep&#1093;&#65533;|&#65533;&#65533;\,A&#65533;	)&#65533;&#65533;F&#65533;&#65533;&#65533;&#65533;	't`XK&#65533;&#65533;X&#65533;&#65533;
&#65533;@C&#776;@K&#65533;&#65533;
:&#65533;&#65533;Y9&#65533;C 4&#65533;&#65533;@M2y&#65533;&#65533;	&#65533;&#65533;DU&#1616;D&#65533;&#65533;6^&#65533;&#65533;RI&#65533;[wH&#65533;n&#65533;&#65533;&#65533;:&#3875;)&#65533;&#819;&#65533;&#65533;&#65533;&#65533;RJ&#65533;&#65533;)LK&#65533;&#52855;_{R&#65533;1gdN&#65533;&#65533;b2&#65533;&#65533;&#65533;bV&#65533;od&#65533;q`&#65533;&#65533;&#65533;M&#65533;"d&#65533;&#65533;&#65533;&#65533;q<&#65533;z&#65533;	&#65533;]E&#65533;4pQ,-kt&#65533;f5&#65533;P&#65533;&#65533;
*&#65533; &#65533;!&#65533;&#65533;;&#65533;&#65533;&#65533;	&#65533;&#65533;&#65533;&#65533;6>lm&#65533;;&#65533;E&#65533;&#65533;&#65533;@&#65533;s{&#65533;rc"&#65533;nI{&#65533;@&#65533;P&#65533;8&#65533;&#386;&#65533;;&#65533;&#65533;m&#1801;&#65533;(E)n&#65533;P&#65533;&#65533;&#65533;D(&#65533;C&#65533;ese&#65533;&#65533;&#65533;`&#65533;Q&#65533;&#65533;E&#65533;@1&#65533;3&#65533;e(&#65533; .H$ a	R&#65533;&#65533;\&#1093;&#65533;&#65533;	]&#65533;&#65533;*&#65533;&#65533;x&#65533;O&#65533;&#65533;t&#65533;"&#65533;`P&#65533;&#314758;Pj&#65533;&#65533;&#65533;&#65533;&#65533;( #&#65533;&#65533;`4&#65533; &#65533;.V&#65533;l&#65533;R&#65533;&#65533;&#65533;&#65533;&#65533;&#65533; &#65533;IN&#65533;FR?&#65533;&#65533;mn(&#65533; nplg&#65533;C2d&#65533;&#65533;v&#65533;&#65533;&#65533;&#1540;9&#65533;	R&#65533;&#65533;B&#65533;&#65533;)&#65533;&#65533;&#65533;P&#65533;3&#65533;&#65533;r&#65533;&#65533;$U&#65533;	1(&#65533;&#65533;C!(&#65533;&#1029;.|*[ &#65533;_&#65533;&#65533;$&#65533;&#65533;\8&#65533;&#924;&#65533;.P&#65533;b&#65533;T&#65533;/d&#65533;	4&#65533;&#65533;V0&#65533;*d&#65533;
;&#65533;&#65533;P(0&#65533;	&#32817;8@&#65533;&#65533;&#65533;I&#65533;A8&#65533; l&#65533;% A&#65533;&#65533;-0&#65533;&#65533;3c&#65533;(r6&#65533;mr&#65533;&#65533;&#65533;&#540;&#65533;&#65533;&#65533;$hZ@L~&#65533;>*&#65533;&#65533;&#65533;&#65533;&#65533;Q&#65533;N &#65533;&#65533;L&#65533;&#65533;4&#65533;	^D&#65533;b&#65533;t&#65533;&#65533;&#65533;p&#65533;1&#65533;&#65533;&#65533;&#65533;&#65533;'Pw&#65533;7&#65533;Bd&#65533;
&#65533;&#65533;&#65533;-&#65533;!&#65533;s&#65533;bZ&#65533;;&#65533;E8A\&#65533;4,&#65533;XD:0&#65533;&#65533;|&#65533;&#65533;&#65533;%&#65533;&#65533;"&#65533;&#65533;V&#65533;&#65533;<  &#65533;F&#65533; mNk2 &#65533;
&#65533;&#65533;&#65533;f ac&#65533;&#65533;xFv&#65533;&#65533;&#65533;r&#65533;&#65533;&#65533;&#65533;&#65533;&#65533;&#65533;&#65533;:&#65533;&#65533;HC&#65533;&#65533;&#65533;]&#65533;&#65533;&#65533;&#65533;N,r&#65533;W&#65533;b&#65533;c/&#65533;&#1246;M&#65533;A&#65533;D&#65533;&#65533;`&#65533;O&#65533;a&#65533;$&#65533;Fx&#65533;&#65533;n=&#65533;2;?(&#65533;H]lI&#65533;A
&#65533;:A&#65533;&#65533;&#65533;&#65533;4&#65533;:&#65533;&#65533;&#65533; &#65533;&#65533;&#65533;4&#65533;d 	&#65533;BP&#65533;&#65533;e &#65533;3 #&#65533;&#65533;	F&#65533; &#65533;_l&#65533;eNr&#65533;UKl&#65533;H&#65533;&#65533;D&#65533;&#65533;L#&#65533;.xW&#65533;0&#65533;D7a&#65533;&#65533;&#65533;t&#65533;&#65533;&#65533;&#65533;&#65533;&#65533;&#65533;,~Q&#65533;Ml"r&#1669;;v&#65533;
GJ&#65533;&#65533;&#65533;hb&#1088;&#65533;4&#65533;c&#65533;&#65533;$&%&#65533;&#65533;&#65533;f&#1428;&#65533;L&#65533;&#65533;&#1841;&#65533;&#65533;&#65533;&#65533;@
&#65533;&#65533;&#65533;&#65533;&#65533;&#65533;	(}c&#65533;&#65533;&#65533;"10&#65533;&#65533;&#65533;6:&#65533;@fJ@&#65533;&#65533; &#65533;&#65533;8` &#65533;9&#65533;$&#65533;^8 &#65533;m&#65533;&#65533;(&#65533;&#65533;(&#65533;&#65533;y&#65533;&#43410;&#65533;&#65533;7^&#65533;YN &#65533;&#65533; &#65533;"&#65533; 0j&#65533;`&#65533;b&#65533;&#65533;E&#65533;2&#65533;H&#65533;&#65533;&#65533;&#65533;&#65533;E14U S&#65533;},&#640;&#65533;d&#65533;
&#65533;E&#65533;`&#65533;A&#65533;&#65533;&#1054;Ml&#65533;ih&#65533;r&#65533;&#65533;h&#65533;&#65533;x/&#65533;&#65533;&#65533;z&#65533;&#65533;h&#65533;&#65533;Hd1o1&#65533;&#65533;( ;&#65533;<&#65533; &#65533; &#65533;&#65533;&#65533;8&#65533; &#1596;&#65533;"J&#65533;"&#65533;:G&#65533;&#65533;D&#65533;}I&#65533;F&#65533;&#65533;*S9~&#65533;&#65533;&#65533;^0&#65533;m$&#65533;&#65533;&#65533;k-f&#65533;&#65533;Y&#65533;&#65533;&#65533;&#65533;&#65533;PLA&#65533;[&#65533;&#65533;&#65533;&#65533;xs4n!&#65533;&#65533;a&#65533;r#L&#65533;b}&#65533;&#65533;;o!a&#65533;*0	i&#65533;l&#65533;l&#65533;&#5913;&#65533;&#180;&#65533;&#65533;^&#65533;&#65533;/&#65533;AOp)N&#65533;_&#65533;`&#65533;0 u&#65533;s&#65533;&#65533;&#65533;`&#65533;	&#65533;@&#65533;'&#65533;t&#65533;&#65533;=~ 0&#65533;"&#65533;&#65533;L&#65533;&#65533;H&#65533;	l4&#65533;$&#65533;#6&#65533;F&#65533;&#65533;- % &#65533;6&#65533;9O&#65533;D&#1700; &#65533;&#65533;&#65533;&#65533;^J+&#65533;&#65533;/&#65533;&#65533;M&#65533;B&#65533;0&#65533;&#65533;Rx&#65533;Dd&#65533;&#65533;sl&#65533;[&#65533;&#65533;&#65533;&#65533;
[`!&#65533;&#1029;Z&#65533;&#65533;JhA&#65533;j&#65533;Z&#65533;K:&#65533;&#65533;&#65533;&#65533;&#65533;W&#65533;&#65533; 01f`&#65533;&#65533;&#65533;@&#65533;	&#65533;&#65533;&#65533;j&#65533;	&#65533;^n&#65533;0&#65533;r)&#65533;&#65533;&#65533;H&#65533;#&#65533;&#65533;&#65533;J	&#65533;=&#65533;C&#65533;&#65533;&#65533;&#65533;&#65533;&&#65533;wW&#65533;&#65533;&#65533;&#65533;E&h&#65533;&#65533;o,&#65533;&#65533;[4&#65533;!&#65533;V&#65533;&#65533;&#65533;&#65533;;&#65533;&#65533;pcR&#65533;H&#65533;d&#65533;^&#65533;w&#65533;&#65533;&#65533;H&#65533;&#65533;&#65533;&#65533;D3&#65533;&#65533;,&#21545;x&#65533;&#65533;l )(U6&#65533;&#65533;&#65533; &#65533;&#384;&#65533;a &#65533;`4&#65533;f1&#65533;&#65533;&#65533; &#65533;&#65533;	&#65533;f&#65533;>&#65533;&#65533;&#65533;M&#65533;J:&#65533;&#65533;&#65533;&#1846;&#691;"&#65533;}k&#65533;[&#65533;&#65533;&#65533;&#65533;&#65533;K&#65533;&#65533;/8&#65533;/&#65533;U&#65533;&#65533;&#65533;&#65533;&#65533;,xC;&#65533;7&#65533;B+&#65533;B.$]4&#65533;&#65533;W&#65533;&#65533;>&#65533;&#65533; &#65533;&#65533;{8&#65533;DC&#65533;	]&#65533;A"&#65533;L<A&#1521;(A&#65533;&#1896;&#65533;&#65533;&#65533;Tk&#1104;K&#65533;&#65533;<M&#65533;&#65533;&#65533;&#65533;&#65533;&#65533;&#65533;f,&#65533;&#65533;p&#65533;&#65533;x@&#65533;h&#65533;65@V&#65533;&#65533;&#65533; 4 xl&#65533;lh	&#65533;&#65533;C&#65533;D@&#65533;AD&#65533;&#65533;M&#65533;&#65533;&#65533;I&#65533;&#65533;&#65533;J  t&#65533;-&#65533;&#65533;&#65533;]&#578;&#65533;P&&#65533;8&#65533;C;&#65533;&#65533;6&#65533;)&#65533;&#1947;qC7&#65533;C>&#65533;;&#65533;C7,5|&#65533;7&#65533;&#65533;>t&#65533;&#65533;uP"&#65533;B7&#65533; (|B0$&#65533;g&#65533;5&#65533;&#65533;i&#65533;&#65533;&#65533;&#65533;H
&#65533; &#65533;&#65533;&#65533;&#65533;&#65533;&#65533;@A
&#65533;@
X&#65533;]f&#65533;_&#381;&#65533;k\&#65533;&#65533;&#65533;&#65533;@&#65533;&#65533;&#65533;&#65533;&#1555;|&#65533;&#65533;&#65533;&#65533;}&#65533;&#65533;m	&#65533;&#65533;&#65533;&#65533;&#65533;&#65533;Y&#595;q&#65533;&#65533;M&#65533;&#65533;OK|&#65533;&#65533;-&#65533;&#65533;/x&#65533;z&#65533;&#65533;;$&#65533;&#65533;&#65533;&#65533;&#65533;&#65533;u &#65533;&#65533;/d
7|&#65533;&#65533;B0&#65533;&#65533;&#1193;C;&#65533;5L&#65533;/&#65533;6&#65533;;&#65533;B&#65533;uA0&#65533;B&#65533;&#65533;&#65533;&#65533;&#65533;&#65533;&#65533;&#65533;9&#65533;
&#65533;&#65533;`c8&#65533;	@&#65533;t&#65533;&#65533;Xd&#65533;&#1992;&#65533;&#65533;&#65533;U&#65533;h&#65533;  a&#65533;&#65533;Vr&#65533;y\&#65533;q@2&#65533;<&#65533;&#601;&#65533;&#65533;&#65533;&#65533;_&#65533;&#65533;&#65533;&#65533;aw&#65533;&#65533;&#65533;BOT&#65533;&#65533;&#65533;C2&#65533;&#65533;!eB|-]	&#65533;Y&#65533;&#65533;C&#65533;B.&#65533;&#65533;&#65533;0&#65533;>&#65533;c0&#65533;B/lC&#65533;qE4P&#65533;:B4&#65533;BM&#65533;R&#65533;&#65533; &#65533; Bj&#65533;L&#65533;
c&#65533;&#65533;i&#65533;$&#65533;&#65533;&#65533;,&#65533;&#65533;&#65533;Th&#65533; &#797;S&#65533;d&#65533;&#65533;V&#65533;q&#65533;&#65533;&#65533;Z]&#65533;&#65533;xM&#65533;&#65533;&#65533;&#65533;&#65533;&#65533;Q&#65533;&#585;!&#65533;&#65533;&#65533;&#65533;i&#65533;&#741;&#65533;?&#65533;	&#65533;&#65533;'&#65533;&#65533;.T2&#65533;y&#65533;&#65533;&#65533;.&#65533;&#65533;&|&#65533;
&#65533;)&#65533;(H$&#65533;)&#65533;&#65533;P&#65533;7tC7&#65533;9PC&#65533;&#65533;5l&#65533;!&#65533;$&#65533;3&#65533;B-UX&#65533;&#49926;&#65533; &#65533;P&#65533;K1&#65533;&#65533;	d&#65533;	4&#65533;
&#65533;@&#65533;&#65533;&#65533;% &#65533;&#65533; &#1881;&#65533;-R\&#65533;"&#65533;&#65533;	b:&#65533;&#65533;Ha&#65533;9 K2&#65533;D`&#65533;E&#65533;!LF&#65533;&#65533;&#65533;?&#1572;e&#65533;GpD&#65533;I&#65533;&#65533;- C&#65533;n&#65533;ay-t)&#65533;&#65533;'&#65533;&#65533;&#65533;0% ~&#65533;?&#65533;&#65533;'&#65533;(&#65533;BT(&#65533;&#65533;&#65533;B(&#65533;.&#65533;&#65533;NC7P&#65533;+&#65533;&#65533;!&#65533;&#65533;3D&#65533;4&#65533;"$&#65533;"tC5&#65533;&#65533;&#65533;&#65533;&#65533;&#65533;4&#65533;h&#65533;&#65533;&#65533;&#65533;x&#65533;+j &#65533;&#65533;&#65533;Jo&#65533;&#65533;x&#65533; 	&#65533; .&#65533; j\&#65533;&#65533;&#65533;r&#65533;&#65533;&#1564;v&#65533;_&#65533;$&#65533;&#65533;&#65533;&#65533;E&#65533;gx&#65533;&#65533;G&#65533;!x&#65533;&#65533;&#65533;) C2&#65533;&#65533;&#1154;;&#65533;C'&#65533;&#65533;7$C)&#65533;A&&#65533;&#65533;&#65533;&#65533;.&#65533;Wl&#160;\`&&#65533;b&#65533;&#65533;(&#65533;&#65533;U&#65533;E/&#1556;*&#65533;&#65533;+L&#65533;=&#1027;3&#65533;P&#65533;*t&#65533;,&#65533;&#65533;&#65533;E&#1000;&#65533;&#65533;8&#65533;h &#65533; u&#65533;
Lt&#65533;v&#65533;&#65533;Ka@&#1570;x&#65533;&#65533;&#65533; &#65533;&#65533;&#65533;&#65533;]t&#65533;&#65533;&#65533;&#65533;&#65533;&#65533;.&#1494;r&#65533;M&#65533; &#65533;$&#65533;o@&#65533; H&&#65533;&#65533;&#65533;}&#65533;q &#65533;  &#65533;tB*&#65533;&#65533;7 8 *$&#65533;;&#65533;'|&#65533;7 J&&#65533;&#503;1%*DE&#65533;&#65533;)&#65533;&#65533;/&#65533;%i&#65533;-&#456;L!$"&#65533;E+89&#65533;&#65533;=&#65533;&#65533;+ &#65533;*&#65533;&#65533;&#65533;,&#65533;=&#65533;,A&#65533;&#65533;Hc`&#65533;	&#1802;&#65533;&#65533;  &#65533;&#65533;&#65533;&#65533;&#65533;H&#510;@&#65533; &#65533;&#65533;j&#65533; &#65533;&#65533;@s&#65533;,s1Ws)&#65533;&#65533;&#65533;&#65533;&#65533;&#65533;&#65533;E0&#65533;L@&#65533;l&#65533;&#65533;&#65533;&#1493;&#65533;Sx&#65533;&#65533;
&#65533;Q&#65533;7&#65533;&#65533;: C1&#65533;&#65533;7$&#65533;/&#65533;)&#65533;-|[#&#65533;&#65533;&#65533;&#65533;&#65533;&#65533;&#65533;{p&#65533;{&#65533;A&#65533;G&#65533;B+&#65533;B!"p
&#65533;JC:&#65533;>L&#65533;2&#65533;&#65533; K&#65533;&#65533;&#65533;H&#65533;&#65533;&#65533;!&#65533;&#65533;v&#65533;&#65533;&#65533;&#65533;&#65533;&#1986;&#65533;&#65533; &#65533;A^&#65533;@gDA&#65533;@&#65533;&#65533;F	  &#65533;&#65533;&#65533; &#65533;&#384; ks&#65533;js&#65533;&#65533;l	&#65533;&#65533;M&#65533;&#65533;U&#65533;&#1191;&#65533;	&#65533;&#954;fY&#65533;N+H&#65533;&#65533;:!&#65533;&#65533;x &#65533;:&#65533;&#65533;.&#65533;.*l&#65533;7&#65533;&#65533;&&#65533;A(&#65533;.hEQ&#65533;*t&#65533;&#65533;Bl>E&#65533;&#65533;
&#65533;Zt&#65533;&#65533;&#65533;&#65533;C:&#65533;>&#65533;C9&#65533;&#65533;+,
&#65533;&#65533;&#65533;&#65533;&#65533;&#65533;!p&#65533;&#65533;r&#65533;Q'&#65533;i&#65533;x&#65533;
&#65533; &#65533; h&#65533; H6n&#65533;&#65533;8n	&#65533;&#65533;7-Xn&#65533;l&#814;&#65533;&#65533;M&#65533;&#804;&#65533;&#65533;&#65533;;y&#65533;Pc&#65533;~W RY  pA(0&#65533;-m &#65533;&#65533;P&#65533; &#65533;y&#65533;}&#65533;&#65533;zh.*P&#65533;(&#65533;&#65533;&#65533;&#65533;G&#65533;A&#65533;&#65533;?|-B0)&#65533;B7&#1027;=&#65533;&#65533;&#65533;&#65533;&#65533;#x&#65533;&#65533;H&#65533;x&#65533;P&#65533;&#65533;&#65533;"&#532;&#65533;&#65533;&#65533;&#65533;&#1264;&#65533;eHF&#65533;0.&#1865;'&#377;.&#65533;&#65533;@1z &#512;&#65533;U)f)&#65533;&#65533;,C`	oH&#302;&#65533;&#1700;K?&#65533;&#65533;,(&#65533;&#65533;&#8486;7xGz,&#65533;7|B}&#65533;&#65533;&&#65533;&#65533;&#65533;&#65533;B1&#65533;*&#65533;B*&#65533;&#187;&#65533;&#65533;&#65533;)|-&#65533;6Af&#65533;)&#65533;&#65533;,&#65533;&#65533;=&#65533;(&#65533;:8&#65533;* B|&#65533;&#65533; &#65533;+&#65533;&#65533;^&#65533;*&#65533;9&#65533;&#65533;t&#65533;&#65533;x&#65533;&#65533;&#65533;!@&#65533;e&#65533;&#65533;&#65533;?&#65533;	&#65533;@	`&#65533;4&#65533;&#65533;&#65533;&#65533;&#65533;_&#65533;z&#65533;&#65533;t&#1560;&#737;Q&#65533;1p&#65533;&#65533;&#65533;,?0Jp&#65533;8&#65533;_%&#65533;6x*&#65533;&#65533;<&#65533;&#65533;nl&#65533;Q&#65533;	-&#65533;B((2.&#65533;&#65533;+&#65533;G4t&#65533; ,of]&#65533;(&#65533;&#65533;&#65533;B8&#65533;&#65533;&#65533;&#65533;&#65533;C5 &#65533;&#65533;!&#65533;&#65533;&#65533;@D&#65533;)&#65533;V&#65533;&#65533;l&#65533;&#65533;P&#65533;` U&#65533;&#65533;&#65533;t&#65533;&#1024;&#65533;&#65533;@	x'S&#65533;&#65533;&#65533;~@q&#65533;&#65533;x&#65533;&#65533;&#65533;V&#65533;&#65533;&#65533;Z&#533;&#65533;4&#65533;&#65533;E&#65533;&#65533;&#65533;O6K&#65533;6&#65533;)"-R2&#65533;&#65533;.p&#65533;<u&#65533;&#65533;A!&#65533;B&#65533;Z&#65533;R&#65533;SFC4C/x&#65533;B!0&#65533;	&#65533;P!&#65533;&#65533;&#65533;p&#65533;&#65533;B&#65533;Zo=T&#65533;5$B"&#65533;&#65533;4&#65533;&#65533;&#65533;c&#65533;&#65533;&#65533;&#65533; B"&#65533; &#65533;&#65533;  lM&#65533;
H1&#65533;T	&#65533;&#65533;&#65533;@d@	&#65533;Tas	Y&#65533;X'&#65533;&#65533;&#65533;O&#65533;XMD&#65533;&#65533;&#65533;@&#65533;&#65533;&#65533;&#65533;&#65533;&#65533;jf)\&#65533;Q&#65533;	2|&#65533;;&#65533;&#65533;-PS&#65533;W)&#65533;&#65533;B1&#65533;v7&#65533;G&#65533;0/&#65533;(&#65533;A!&#65533;h&#65533;&#65533;|"PCY[/=&#65533;,$&#65533;*&#65533;&#65533;,&#65533;&#65533;&#65533;bL&#65533;@&#65533;&#65533;&#65533;Ll D&#65533;&#65533;&#65533;&#65533;"&#65533;l&#65533;|&#65533;&#65533;&#65533;.6&#65533;&#65533;< rl4!A$IKv&#65533;5&#65533;&#65533;D&#65533;CN&#65533;F&#65533;b&#65533;g6h[&#65533;K@&#65533;A&#65533;&#65533;v&&#65533;&#65533;Q&#65533;-$C;&#65533;C1HL~&#65533;&#65533;&#65533;&#65533;.&#65533;&#65533;&#65533;)&#65533;B.&#65533;#.&#65533;l&#65533; &#65533;&#130;8&#65533;0&#65533;&#65533;&#65533;&#640;&#65533;&#65533;?&#65533;&#65533;_/9&#65533;&#140;&#65533;A&#65533;,&#418;&#65533;&#65533;&#65533;&#65533;&#65533;&#65533;&#65533;G&#65533;&#65533;4M&#65533;&#65533;d&#65533;d<&#65533;( d &#65533;&#65533;&#65533;&#65533; &#65533;&#65533;&#65533;^&#65533;1v&#65533;&#65533;&#65533;&#65533;XI&#65533;&#65533;,|&#65533;~F&#65533;d&#65533;x&#65533;&#1649;&#65533;-(&#65533;,&#65533;v&#65533;&#65533;&#65533;-&#65533;k&#65533;C)&#65533;&#65533;&#65533;*&#65533;&#65533;&#65533;&#65533;R&#65533;&#65533;8&#65533;*4&#65533;Al&#65533;&#65533;x&#65533;|&#65533;(l&#65533;&&#65533;A",&#65533;G&#65533;4&#65533;8!&#65533;Aq6F,&#65533;&#65533;^H&#65533;&#65533;&#65533;:&#65533;D&#65533;&#65533;
&#65533;4&#65533;0U&#65533;&#65533;@&#65533;&#65533;&#65533;&#65533;@&#65533; &#722;&#65533;|@&#65533;j&#65533;&#65533;TI&#65533;tyD&#65533;D&#65533;&#65533;g&#65533;&#65533;&#65533;&#65533;&#65533;y5&#65533;&#65533;&#65533;@  Jm&#65533;&#65533;m&#65533;&#65533;8&#49314;&#65533;&#65533;7&#65533;..&#65533;7&#65533;C4|B&#65533;&#65533; l&#65533;&#65533;&#65533;	&#65533;&#65533;h&#65533;A&#65533;Q&#65533;&#65533;B&#65533;Gz<<+8 &#65533;&#1074;bP&#65533;i&#65533;"&#65533;&#65533;D{&#65533;x&#65533;&#65533;&#65533;v&#65533;&#65533;&#65533;&#65533; &#65533;8&#65533;&#65533;&#65533;&#65533;&#65533;@&#65533;&#65533;s&#65533;&#65533;&#65533;&#65533;&#65533;&#65533;&#65533;&#65533;$&#65533;_Iyf?@x	s &#65533;&#65533;\K&#65533;&#65533;t&#65533;&#65533;&#65533;!-x,t#&#65533;r&#65533;1L&#65533;&#65533;/&#65533;/2|&#65533;A&#65533;*/&#65533;p&#65533;&#65533;3)9H&#65533;Q]&#65533;5&#65533;&#203;&#65533;<&#259;:@&#65533;08&#65533;#&#65533;&#65533;&#65533;&#65533;J&#65533;&#65533;J%&#65533;Y&#65533;@&#65533; &#65533;&#65533;H&#65533;j&#65533;n&#65533;&#65533;Z8&#65533;&#65533;?&#65533;&#65533;r&#65533;&#1600;&#65533;!l4&#65533;&#65533;&#65533;&#65533;&#65533;:&#65533;S&#65533;&#65533;I&#65533;&#65533;M&#65533;&#309;&#65533; ((&#65533;&#699;9)&#65533;&#65533;7$&#65533;8 &#65533;&#65533;0u]&#65533;&#65533;&#65533;&#65533;&#65533;&#65533;p&#65533;&#65533;'&#65533;)B!&#65533;s&#65533;Q&#65533;trs&#451;9&#65533;&#65533;&#65533;?&#204;&#65533;KA&#65533;@&#65533;&#65533;[x&#65533;P&#65533;\z&#65533;&#65533;&#65533;@v&#65533;e&#65533;U&#268;)&#65533;0&#65533; &#65533;&#223;&#65533;&#65533;D&#65533;K&#65533;t&#65533;&#65533;,&#65533;&#65533;WD&#65533;&#65533;K&#65533;4&#496;&#65533;=o&#65533;mt@&#65533;Bj&#65533;&#65533;&#65533;v}}&#65533;8&#65533;;&#65533;-X&#65533;&@&#65533;-&#65533;B*X-&#65533;7&#65533;DQ&#65533;&#65533;&#65533;p&#65533;&#65533;&#65533;tA&#65533;&#65533;
&#65533;,L&#65533;&#65533;&#65533;&#65533;&#65533;&#65533;@&#65533;c&#65533;j&#1114;(S&#65533;$|&#65533;&#65533;*a&#65533;Dy&(O4`&#65533;&#65533;&#65533;&#65533;2(&#65533;&#65533;!G&#65533;<B4&#65533;&#65533; A&#65533;	(`@&#65533;&#65533; n&#1081;&#65533;&#65533;&#65533;z &#65533;P&#65533;&#65533;>@:&#65533; &#65533; &#65533;7&#65533;jU&#65533;W&#65533;V  &#65533;&#65533;SD&#65533;&#65533;e&#65533;T&#65533;X&#65533;2m&#65533;&#65533;&#65533;:q&#65533;&#65533;	E&#65533;&#65533;-T&#65533;:u&#65533;t&&#1305;3c&#65533;&#65533;&#65533;G&#65533;&#65533;Q&#65533;&#65533;&#65533;!$
&#1307;-&#65533;o&#65533;&#65533;&#65533;P&#65533;j&#65533;&#665;&#65533;f&#65533;&#65533;k&#65533;&#65533;`&#65533;2:&#65533;)a&#65533;&#65533;	c&#65533; @UtX&#65533;AC&#65533; @&#65533;&#65533;$@B&#65533;(&#65533;&#1152;K0&#65533;T&#65533;sgO&#65533;&#65533;&#65533;~&#65533;&#65533;L&#65533; kw&#65533;V&#65533;rP@&#279;V&#1846;&#65533;&#65533;D&#65533;{&#65533;&#65533;&#65533;}+F+&#934;Q&#65533;L&#65533;&#65533;&#65533;&#65533;/&#65533;&#65533;O&#65533;&#392;A@&#65533;&#65533;&#65533;.&#65533;&#65533;&#65533;>&#65533;8&#65533;&#65533;2&#65533;&#2188;7&#664;B
/y&#65533;&#944;&#65533;&#412;k&#65533;Y>&#65533;&#65533;,&#65533;&&#65533;WXYfa&#578;&#65533;:&#65533;&#1025;&#65533;>
)&#65533;z &#65533; &#65533;&#65533;
h)&#65533;(.&#65533;&#65533;
&#65533; &#65533;&#65533;&#65533;n(&#65533; &#65533;&#65533;&#65533;R&#41056;&#65533;
@ &#65533;&#65533;N&#812;&#65533;&#65533; v $on&#65533;&#65533;MRd!k&#65533;8PG&#65533;bZ&#65533;&#65533;P&#65533;0&#65533;&#65533;8&#65533;&#65533;dA&#65533;1&LpQ
	&#65533;&#65533;/&#65533;x0&#65533;AT&#65533;U&#65533;&#65533;&#65533;&#65533;:,&#65533;h&#65533;a&#65533;@`Y&#65533;3h4&#65533;&#65533;E&#1320;&#65533;@&#266;:&#65533;&#1426;b &#65533;r&#65533;!@p 8P&#65533;&#65533;&#65533;v&#65533;z&#65533;&#65533;;&#65533;&#65533;&#65533;P
&#65533;&#65533;2 &#65533;&#65533;&#822;*0&#65533;&#65533;&#65533;P%dJqsN6!e&#65533;&#65533;v&#65533;&#65533;q&#65533;&#65533;oN3C%&#65533;8&#65533;[AE&#65533;SN&#65533;&#65533;SD!d&#65533;D|p*
&#65533;&#65533;:^&#65533;&#65533;&#65533;<&#65533;DhXydh&#65533;&#65533;h&#65533;Y&#65533;5&#65533;&#65533;VD&#65533;pA&#65533;>X!&#65533;&#65533;T&#65533;N&#594135;P&#65533;&#65533;&#65533;x`Ye&#65533;&#65533;K&#65533;&#65533;&#65533;@K&#65533;&#65533;&#65533;+m&#65533;&#65533;g&#65533;&#65533;&#65533;*@&#65533;An&#65533;&&#65533;&#65533;&#65533;Z&#65533;&#65533;&#65533;6Ae&#65533;o&#65533;&#65533;&#340;A&#65533;&#239;&#65533;?)&#65533;&#65533;Q|#&#65533;Vp&#65533;%&#65533;V&#65533;!&#65533;&#65533;`)&#65533;-&#65533; &#65533;&#65533;&#65533;&#65533;TjP&#65533;&#65533;h&#65533;&#65533;&#65533;k&#65533;&#65533;df &#65533;;&#65533;z&#546;&#65533;(lUAD&#65533;5&#65533;H Zz&#65533;B&#65533;a26&#65533;&#65533;&#65533;r&#65533;&#65533;Z )&#65533;Z&#65533;&#65533;&#65533;&#65533;vo:[&#65533;t&#65533;&#65533;&#65533;8&#65533;dLq&#65533;u&#65533;L&#65533;^&#65533;g&#65533;bB&#204;3@1&#65533;&#65533;A&#65533;A&#65533;&#65533;bxi4&#65533;p&#65533;i'&#65533;D&#65533;H&#65533;A0&#65533;&#65533;&#65533;>Tq&#65533;V&#65533;!g&#65533;eOU&#65533;k&#65533;&#65533;&#65533;&#65533;&#65533;pF@,[&#65533;&#65533;G&#65533;&#65533;&#65533;&#65533;r&#65533; &#65533;`1p&#65533;&#65533;&#65533;3&#65533;&#65533;&#65533; &#65533;|&#65533;&#65533;	&#65533;&#65533;&#65533;NQP&#65533;&#65533;  [&#65533;&#65533;&#150677; &#65533;D&#65533;&#65533;E/|&#65533;&#65533;&#65533;&#65533;&#65533;Uc;&#305;&#65533;&#65533;&#65533;&#65533;K&#528;&#319;l&#65533;&#65533;Db!
i&#65533;c&#65533;&#65533;&#65533;C&#65533;v&#65533;0H&#65533;|H&#65533;*TqW&#65533;&#65533;&#65533;>&#65533;&#65533;P="&#65533;&#65533;#&#65533;P&#65533;|`,&#65533;&#65533;B&#65533;&#65533;&#65533;&#65533;#&#65533;&#65533;&#65533;@ &#65533;?:`g.&#65533;&#65533;L0 4&#65533;'3&#65533;&#65533;&#65533;&#65533;&#65533;*&#65533;q&#65533;%&#65533;&#65533;&#65533;2- `(&#65533;/|A
&#65533;&#65533;a&#65533;&#65533;8&#65533;-p&#65533;s&#65533;&#65533;&#65533;&#65533;`6A&#1035;[`B&#65533;&#65533;98h&#65533;&#65533;!&#65533;a&#65533;&#65533;~&#65533;&#65533;&&#65533;p&#65533;&#65533;|XD+&#65533;U&#65533;&#65533;p&#65533;
U Y&#65533;&#65533;Fd!$&#65533;v&#65533;@y, &#65533; &#65533; X H&#65533;,X&#65533;4@&#65533;Mtr&#65533;&#65533;=&#65533;J&#65533;a
P&#65533;&#65533;&#65533;`&#65533;&#65533;{&#65533;&#65533;|&#65533;?d/&#65533;BC&#65533;&&#65533;&#1084;&#46690;&#65533;&#65533;*
S&#65533;&#65533;	&#65533;&#65533;%&#65533;&&#65533;	dx*&#65533;a&#65533;>&#65533;&#65533;U|&#65533;/&#65533;LH&#65533;&#65533;4TX&#65533;X &#65533;&#65533;&#65533;!}H&#65533;*&#65533;&#65533;P&#65533;o&#65533;p&#65533;#*&#65533;`Y&#1537;|&#65533;G&#65533;&#65533;&#65533;L&#65533;0&#65533;$I1&#65533;]O&#65533;&#65533;8r(&#65533;&#65533;]t&#65533;&#65533;&#65533;&#65533;P!A&#65533;&#65533;&#65533;x &#65533; j>&#65533;&#65533;&#65533;)&#65533;h8>&#65533;5^&#65533;&#136;&#65533;&#65533;C&#65533;B&#65533;2t&#65533;&#65533;#&#65533;e&#65533;&#65533;\&#65533;&#65533;&#65533;x&#65533;2T&#65533;D&#65533;"\p&#65533;&#65533;&#65533;&#65533;%<a	&8&#65533;	Xp&#65533;&#65533;V\&#65533;&#65533;*&#65533;Ud&#65533;&#65533;		2&#65533;&#65533;&#65533;&#65533;RU&#65533;T&#65533;4 <&#65533;&#65533;&#65533;B&#65533;3&#65533;&#612;'2yR&#65533;&#65533;%gM&#65533;]+[[&#65533;l&#65533;p*&#65533;&#65533;&#65533;XaP&#65533;A&#65533;&#65533;$%&#65533;&#65533;&#1063;[X&#65533;E(&#65533;&#65533;&#65533;&#65533;&#65533;&#65533;l&#65533;p&#65533;&#65533;.&#65533;&#1880;1&#65533;&#65533;5$&#65533;&#65533;p&#65533;`&#65533;Q	K`&#65533;	Rp&#65533;&#65533;K&#65533;&#65533;&#65533;&#65533;:5V|&#65533;&#65533;RP&#65533;h&#65533;&#65533;&#65533;o9&#65533;&#65533;L9p&#65533;l&#65533;&#65533; &#1049;=g&#65533;&#603;&#65533;&#65533;YR&#65533;O &#65533;&#65533;&#65533;d&#65533;&#65533;&#65533;\&#65533;<&#65533;p
%&#65533;_&#65533;DS&#65533;&#65533;&#65533;&#65533;6&#65533;&#65533;P&#65533;&#65533; &#65533;&#65533;$(&#65533;\(5&#65533;1U &#65533;&#65533;&#65533;,N#&#65533;1&#65533;G`^`$&#65533;&#65533;~ &#65533;&#65533; &#65533;D&#65533;
ap&#65533;4&#65533;@<&#65533;&#65533; &#65533;
^&#65533;&#65533;&#65533;&#65533;G7&#65533;`&#65533;&#65533;A&#65533;d&t&#65533;X&#65533;&#65533;&#65533;v&#65533;z&#65533;&#65533;&#65533;&#65533;&#65533;(&#65533;+&#65533;Af&#65533;&#65533;g_c@C)L&#65533;&#65533;&#65533;&#65533;&#65533;&#65533;&#65533;(@Q&#65533;.&#65533;&#65533;M&#65533;B&#65533;&#65533;&#65533;&#65533;j&#65533;3^&#65533;&#65533;5&#65533;&#65533;}a@B&#65533;&#65533;l&#65533; &#65533;	&#65533;&#65533;&#65533; N&#65533;&#65533;&#65533;Ai@&#65533;r&#65533;&#65533;&#65533;9C&#65533;J,&#65533;&#65533; 8 (R&#65533;&#65533;&#65533;&#65533;p&#65533;"$JZ&#65533;d&#65533;&#65533;&#552;&#65533;&#65533;&#65533;&#65533;25yO>&#65533;}&#65533;	&#65533;&#65533;&#65533;&#65533;&#65533;E+&#65533;3&#65533;&#258;A&#1283;&#65533;@17&#65533;&#65533;G8&#65533;g&#65533;&#65533;1&#65533;!&#65533;&#65533;&#65533;;7&#65533;-&#65533;3&#65533;@&#65533;? bD`&#65533;&#43013;&#65533; &#65533;O&#65533;B&#65533;&#65533;[&#65533;&#65533;&#65533;&#65533;?&#65533;&#65533;ItU+n&#65533;V&#65533;|&#65533;&#65533;&#65533;~Y}&#65533; Oe 	7&#65533;&#65533;&#65533;G&#65533;k&#65533;G&#65533;&#65533;&#65533;&#65533;&#65533;S&#65533;RP&#65533;&#65533;&#65533;Fo&#65533;&#65533;`&#65533;!&#65533;&#65533;z&#65533;0&#65533;Z	&#65533;p&#65533;4&#65533;&#65533;&#65533;/F&#65533;S C&#65533;&#65533;|&#65533;&#65533;&#65533;w^&#65533;$&#65533;sA'B`&#514;>&#65533;+&#65533;[3(&#65533;o&#65533;&#65533;&#65533;&#65533;&#65533;1&#65533;&#65533;&#65533;&#65533;m&#65533;&#65533;3&#65533;&#65533;&#65533;&s&#65533;&#65533;2:(!&#65533;&#65533;&#65533;&#65533;+a:(&#65533;~<A&#65533;&#65533;&#65533;K^}&#65533;_l&#65533;>&#65533;j&#65533;&#65533;&#65533;#&#65533;2&#65533;aP&#65533;&#65533;Bd$&#65533;4&#65533;&#65533;&#65533;'&#65533;+&#65533;&#65533;
?Pa&#65533;G@&#65533;&#849;&#65533;&#65533;&#65533;&#65533; .&#65533;&#159;&#65533;&#65533;&#65533;&#65533;&#65533;&#65533;&#65533;&#65533;F`D&#65533;~&#65533;7D F@Hr&#65533;&#65533;-&#65533;r&g&#65533;d&#1244;k&#65533;8&#65533;u&#65533;D&#65533;&#65533;&#1166;&#65533;&#65533;C*`(&#65533;[\-&#65533;&#65533;&#65533;d&#65533;&#65533;/&#65533;Paza{&#65533;|&#65533;@
&#65533;&#65533; c&#65533;@&#65533;&#65533;&#65533;&#65533;&#65533;&#65533;&#1153;&#65533;&#65533;&#65533;&#65533;$&#65533; 	\&#65533;\&#65533;	O&#65533;X&#65533;&#65533;`&#65533;&#65533;&#65533;&#65533; &#65533;&#65533;&#65533;&#65533;Ft@v &#65533;&#65533; Cb7P&#65533;&#65533;&#65533;&#65533;@`&#65533;.&#65533;D@'g*&#65533;I&#65533;C&#65533;&#65533;b&#65533;&#65533;.&#65533;&#65533;c&#65533;<&#65533;*&#65533;x&#65533;&#65533;&#65533;Fw\&#65533;a&#65533;&#65533;On&#65533;na&#65533;&#65533;&#65533;olFP&#65533;&#65533;&#65533;&#65533; 2&#65533; &#65533;	&#65533;&#65533;&#65533;2&#65533;a&#65533;&#65533;X&#65533;&#65533;&#65533;&#65533;`	]&#65533;&#65533;N@N@R&#65533;	&#65533;&#65533; &#65533;&#65533;&#65533;` k&#65533;
&#65533;h ;@G&#65533;&#65533;~&#65533;&#65533;&#65533;&#65533;&#65533;:")6n&#65533;Bg&#65533;mKf&#65533;&#65533;&#65533;&#65533;0&#65533;&#65533;D&#65533;f d&#65533;&#65533;`&#53670;/&#65533;|&#65533;.n&#65533;B!z!&#65533;&#65533;C&#65533;&#65533;j&#65533;A&#416;&#640;!&#65533;&#65533;3&#65533;&#65533;&#65533;&#65533;
!l	Z`#L`6&#65533;&#65533; !&#65533; K&#65533;&#1568;&#65533;h "h &#65533;8`&#65533;xCH&#65533;#&#65533;&#65533;&#65533; &#65533;^&#65533;7m&#65533;dB("Pg`&#65533;&#65533;&#65533;(&#65533;&#65533;&#1292;&#65533;&#65533;G&#65533;&#65533;&#65533;C r&#65533;&#65533; z&#65533;da&#65533;&#65533;gvr_L&#65533;&#65533;&#65533;&#65533;&#65533;&#65533;k&#65533; &#65533;&#65533;&#65533;!&#65533;&#65533;@~&#65533;!S&#65533;&#65533;&#65533;PJ&#65533;a&#65533;G
&#65533;&#65533;<&#65533;<&#65533;T`
&#65533;&#65533; 
t&#65533;&#65533;`&#65533;`&#65533;&#65533;&#65533;v&#65533;&#65533;&#65533;&#65533;&#65533;.rf&#65533;D#&#65533;D)dt4mK6&#65533;_&#65533; 4%3(Zd&#65533;u&#65533;"&#65533;&#65533;%a2&#65533;h&#65533;iX-2&#65533;,t&#65533;nh'&#65533;o&#65533;>!&#65533;&#65533;e(?&#65533;&#265;&#65533;|c&#65533;&#1152;&#65533;&#65533;^&#65533;&#65533;!&#65533;&#65533;&#65533;&#65533;N&#65533;&#65533;&#65533;r	&#65533;&#65533;&#65533;&#65533;
&#65533; : j`	&#65533;&#65533;
&#65533; 
&#65533;&#65533;j`&#65533;&#65533;f@H@r&#65533;&#65533;&#65533;
V &#65533;&#65533;&#65533;&#65533;0&#65533;6-:rf(&#65533;Dv6-&#65533;
[Z&#65533;13&#65533;&#65533;\&#65533;&#65533;|&#65533;z&#65533;&#65533;&#65533;&#65533;Azm
&#65533;&#65533; &#65533;b	_&#65533;/&#65533;ma&#640;&#65533;6&#65533;&#65533;T&#65533;&#65533; 1&#65533;&#65533;&#65533;&#65533;&#65533;vs&#65533; 
h@&#65533; 
j&#65533;j`&#65533;3
&#65533; &#65533;&#65533;
&#65533;&#65533;
v Ew&#65533;&#65533;&#65533;&#65533;&#65533;&#65533;#&#65533;B&#65533;&#65533;j$KH( g&#65533;eG&#65533;s=&#65533;&#65533;ifHV`D&#65533;|&#65533;3D&#65533;E&#65533;FA&#65533;>&#65533;`&#65533;${FA&#65533;da&#65533;&#65533;A&#65533;&#65533;&#65533;&#65533;&#65533;&#160;&#65533;&#65533;&#65533;&#65533;&#65533;&#1408;h@&#65533;&#65533;&#272;t&#65533;
&#65533; &#65533; &#65533;&#65533;>tv&#65533;7z&#65533;&#65533;&#65533;&#65533;G &#65533;"Z&#65533;<&#65533;% G&#65533;Q&#65533;d&#65533;&#65533;r&#65533;&#65533;&#1400;&#65533;&#65533;&,&#65533;ama&#65533;&#65533;&#65533;~&#65533;&#65533;`@&#65533;&#65533; 1>A&#65533;&#65533;!&#65533; &#65533;&#65533;K&#65533;A&#65533;&#65533;&#65533;&#65533;&#65533;&#65533;&#65533;&#65533;&#65533;&#65533; X&#65533;~<@&#65533;`
&#65533; &#65533; 2&#65533;&#65533;9u&#65533;(&#65533;&#65533;&#65533;r&#65533;Eyt&#65533;&#65533;&#65533;&#65533;&#65533;0&#65533;&#65533;&#65533;&#65533;&#65533;&#65533;z&#65533;R&#65533;L&#65533;&#65533;&#65533;&#65533;&#65533;F&#65533;:&#65533; &#65533;3&#65533;&#65533;@&#65533;&#65533; p!0&#65533;&#65533;P@a&#65533;&#65533;&#65533;&#65533;&#65533;Z&#65533;@WAF&#932;`
p7&#65533; &#65533; 
:`:&#65533;&#65533; "&#65533;&#65533;&#65533; "&#65533;@&#65533;&#65533;
x&#65533;WD6&#65533;&#65533;&#1968;&#65533;&#65533;u L&#65533;&#65533;`&#65533;&#65533;&#65533;xg&#65533;&#65533;&#65533;&#65533;0'&#65533;A&#65533;&#65533;F&#65533;&#65533;>&#65533;}&#65533;&#65533;u&#65533;&#65533;0@&#65533;&#65533;&#65533; O&#65533;U&#65533;(&#65533;T&#65533;&#65533;XAN&#65533;&#65533;
F&#65533;&#65533;`&#65533; bu&#65533;<&#65533;Xk@< &#790;&#65533;pO&#65533;&#65533;&#65533;+b B@&#65533;> t&#65533;;&#65533;'&#65533;Bt&#65533;&#65533;r4&#65533;&#65533;bw&#65533;&#65533;f}G&#65533;&#65533;&#65533;L&#65533;&#65533;&#65533;@!Id&#65533;&#65533;hs&#65533;&#65533;&#65533;&#65533;\a&#65533;@&#65533;r!&#65533;&#65533;&#65533;&#65533;`&#65533;pu"&#65533;k&#65533;&#65533;&#65533; c&#65533; &#65533;pp&#65533;t&#65533;&#65533;Es`K /&#65533;vE)&#65533;6&#65533;c&&#65533;e%&#65533;&#65533;dv(&#1706;&#65533;q&#65533;&#65533;&#65533;&#65533; ^`	`mQ&#65533; &#65533;`&#65533;rr'n@A&#65533;21&#65533;&#65533;@&#65533;6&#65533; &#65533;H&#65533;&#65533;v\aN&#65533;&#65533;v&#65533;@&#65533;&#65533;`&#65533;&#65533;
&#65533; m1&#65533;<`T &#1206;&#65533;b`A&#65533;&#65533;&#65533;&#65533;bV)\0C&#65533;w&#65533;$&#65533;&#65533;&#65533;L&#65533;&#65533;&#65533;z&#65533;&#65533;&#65533;&#65533;7&#65533;&#65533;b{a&#65533;&#65533;&#65533;&#65533;&#65533;&#65533;7a&#65533; t{&#65533;r&#65533;&#65533;&#65533;`&#65533;@^a&#65533;i&#65533;`&#65533;&#65533;u&#65533;&#65533;&#65533;!X&#65533;`&#65533; X&#65533;wW7
&#65533;`h&#65533; &#65533;xX8&#65533;&#65533;PH&#65533;5f&#65533;6g2&#65533; &&#65533;&#65533;&#65533;d&#2833;&#65533;F&#65533;&#65533;&#65533;&#65533;N&#65533;&#65533;A|1\&#65533;&#65533;p&#65533;p&#65533;&#65533;&#65533;&#65533;&#65533;	V&#65533;5[&#65533;&#65533;&#65533;&#65533;&#672;&#65533;V&#65533;`WaZ&#65533; &#65533;&#65533;&#65533;&#65533;&#65533;&#65533;&#65533;P&#65533;fP4&#65533;&#65533;!&#65533;&#65533;X%&#1424;&#65533;&#65533;n%&#65533;$&#65533;s&#65533;&#65533;&#65533;0`G5&#65533;&#65533;t[&#65533;w&#65533;D``&#65533;&#65533;S&#1895;&#65533;@&#65533;an
A&#65533;&#65533;&#65533;	&#65533; V&#65533;T!&#65533;&#65533;``T&#65533;&#65533;6&#65533;a&#65533;&#65533;)&#20629;&#65533;&#65533;Y1V&#65533;@&#65533;&#65533;s&#65533;&#65533;&#65533;&#65533;	&#65533;&#65533;;&#65533;3$&#65533;&#65533;%2H;a&#65533;L&#65533;&#1237;/I&#65533;\R&#7940;;&#65533;&#65533;&#65533;o&#65533;*&#65533; /Z&#65533;\!@&#65533;	&#65533;&#65533;	&#65533; &#65533;k&#65533;&#65533;~&#65533;W&#65533;&#1626;&#65533;&#2191;!h`&#65533;)Zy@x`z &#65533;c&#65533;H&#65533;&#65533;&#65533;X)&#65533;s~&#65533;&#65533;B&#491;@&#65533; &#65533;&#65533;&#65533;&#65533;V-&#65533;&#65533;o}&#65533;\`&#65533;!&#1311;&#65533; &#65533;&#65533;&#65533;&#65533;Na&#65533;&#65533;&#65533;&#65533;	&#65533;&#65533;
&#65533;&#65533;OA&#65533;&#65533;&#65533;&#65533;&#65533;&#1006;&#65533;	t&#65533;	&#65533;&#65533;&#65533;j Z9z&#65533;v&#65533;&#65533;&#65533;d&#65533;d`&#65533;&#65533;PA&#476;&#65533;s&#65533;&#65533;&#65533;&#605;W9&#65533;&#65533;%&#65533;o&#65533;i&#65533;Wx&#65533;7{&#65533;&#238;&#65533;&#65533;o&#65533;&#65533;&#65533;&#65533;&#65533;
&#65533;p&#65533;&#65533;%F&#65533;&#65533;`&#65533;&#65533;&#65533;	$&#65533;&#65533; &#65533;&#65533;&#65533;av&#65533;&#65533;
0T:@f&#65533;&#65533; &#65533;T&#65533;&#65533;g&#65533;&#65533;	&#65533;d&#65533;P&#65533;H%T&#65533;&#65533;&#65533;&#65533;f&#181;&#65533;Wz&#65533;b&#65533;1&#65533;&&#65533;&#65533;2&#65533;&#65533;[&#65533;r&#65533;o&#65533;&#65533; &#65533;7Rd1&#65533;&#65533;Q&#65533;&#65533;&#65533;&#65533;@
&#65533;`&#65533;&#65533;&#1568;&#65533;`&#65533;&#65533;k/&#65533;lU &#65533;C{>&#65533;7>n&#65533;&#65533;&#65533;&#65533;&#65533;&#65533;>GKh[;&#65533;&#65533;H&#65533;&&#65533;S&#65533;u[[&#65533;CxXmCp&#65533;Vt&#65533;&#65533;&#65533;`&#65533;#&#65533;&#65533;&#65533;@&#65533;@B&#65533;&#65533;&#65533;&#65533;&#65533;jN9&#65533;`8k&#65533;	j&#65533;X&#65533;&#65533;&#65533;x&#65533;&#65533;k&#65533;&#65533;3E{e&#65533;&#65533;&#65533;&#65533;P;&#65533;i&#65533;`&#65533;~K&#65533;&#65533;)Fo&#65533;&&#65533;&#65533;&&#65533;&#65533;i&#65533;&#190;&#65533;{&#65533;&#65533;&#65533;&#65533;&#65533;&y<i&#65533;J &#65533;&#65533;,d
&#65533;)&#65533;&#65533;`&#65533;&#65533;&#65533;&#65533;&#65533;&#1952;M&#65533;&#65533;&#133;&#65533;:t&#65533;&#65533;V9&#65533;&#65533;Cm&#65533;C7:&#65533;9zn;y e&#65533;8&#65533;&#65533;&#65533;&#65533;&#65533;&#65533;u;cfG?:l&#65533;K&#65533;'&#65533;j&#65533;r|&#65533;&#1592;&#65533;k\H&#65533;B`t 
 b
&#65533;&#65533;&#65533;&#65533;&#65533;
&#65533;&#1843;>&#65533;S&#65533;&#65533;I
N&#65533;q8i&#65533;<[V&#65533;N&#65533;AEs`F`L{&#65533;&#65533;&#65533;&#65533;! &#65533;L&#65533;&#65533;&#65533;&#65533;&#65533;at%n&#65533;&#65533;&#65533;&#65533;%&#65533;&#65533; H`*N&#65533;b&#65533; f&#65533;&#65533;&#65533; m&#65533;`&#65533;&#65533;&#65533;C&#65533;&#65533;C&#65533;&#65533;e&#65533;&#65533;&#65533;V` [&#65533;&#65533;&#65533;X&#65533;&#65533;&#65533;8&#65533;&#65533;&#65533;J;S&#65533;&#65533;&#65533;P&#65533;&#65533;&#65533;_&#65533;R&#1390;+d&#65533;r`&#65533;@&#65533;@&#65533;L&#65533;&#65533;\R6&#65533;k&#65533;`2&#65533;7cMD3}9&#65533;&#65533;&#65533;y &#65533;"&#65533;&#65533;&#65533;&#65533;&#65533;f&#65533;&#65533;&#65533;#&#65533;x-&#65533;;r&#65533;&#65533;&#65533;\&#1013;c*|Ff> r&#65533;m&#65533; &#65533;]&#65533;H&#65533;Y&#65533;.&#65533;&#65533;E&#65533;y&#65533;&#65533;t&#65533;+(&#773;&#65533;&#65533;&#65533;&#1807;@]&#65533;&#65533;&#65533;x&#1787;= &#65533;&#65533;&#65533;+&#65533;&#65533;&#65533; &#65533;&#65533;&`*&#65533;*&#65533;&#65533;&#65533;J&#65533;dH&#65533;&#65533;D&#65533;A&#65533;&#65533;
&#65533; &#65533;&#1627;C&#65533;}P7]n&#65533;6&#65533;&#65533;v&#65533;&#65533;z*&#65533;D&#65533;&#65533;FM&#65533;+&#65533;&#65533;&#65533;q&#65533;&#65533;&#65533;&#65533;*&#65533;&#65533; @&#65533;&#65533;72&#65533;c&#65533;&#65533;OG&#65533;&#65533;&#65533;OEz&#65533;O"d&#65533;&#65533;&#65533;an+&#65533;&#65533;b`&#65533;&#65533;&#65533;&#65533;k}&#65533;&#65533; &#65533;&#65533;&#65533;k&#65533;&#65533;&#65533;&#65533;&#65533;&#65533;&#65533;Zf2&#65533;&#1432;+p&#65533;`&#65533;&#65533;&#65533;&#65533;&#65533;I&#65533;{e*n n&#65533;&#65533;d`&#65533;_&#65533;O&#65533;&#65533;d&#65533;&&#65533;&#65533;w&#65533;&#65533;w&#65533;:&#65533;oV&#65533;&#65533;&#65533;&#65533;*&#981;, &#65533;&#65533;&#65533;^,&#65533;&#65533;x&#65533;&#65533;DvN*(&#65533;&#65533;&#65533;&#65533;^/&#65533;&#65533;H&#65533;@&#65533;	` &#65533;&#65533;&#65533;&#65533;&#65533;&#65533;p_&#65533;&#65533;]+||&#65533;&#65533;&#65533;
 rg&#65533;&#65533;Q&#65533;h&#65533;&#65533;&#65533;&#65533;J&#65533;j]L>@&#558;&#65533;Y@&#65533;K&#65533;"&#65533;&#65533;_&#65533; &#65533;&#65533;&#65533; B&#65533;&#65533;x&#65533;&#65533;&#65533; `&#65533;&#65533;&#65533;&#65533;J&#65533;&#65533;@&#65533;&#199;&#65533;H&#65533;|&#65533;&#65533;&#65533; `@C&#65533; &#65533;&#65533;3&#65533;&#925;<{&#65533;&#65533;	4(AD&#65533;TX4&#65533;&#65533;J	<,8 &#65533;&#65533;&#65533;((&#65533;&#65533;&#65533;&#65533;Z&#65533;X&#65533;o"X3&#65533;:&#65533;&#65533;&#65533;&#1077;l&#1786;}&#65533;&#65533;&&#1187;M&#65533;&#65533;&#65533;4&#65533;&#65533;&#65533;&#65533; P,H1&#65533;&#65533;&#65533;#;01S&#65533;~&#65533;2dX&#65533;&#65533;&#596;&#65533;U&#65533;WpA&#65533;&#65533;#&&#65533;(3t`&#65533;+<P&#65533;&#65533;&#65533;&#65533;U[9&#65533;&#65533;&#65533;;&#65533;5&#65533;&#65533;sQG&#65533;{&#65533;.&#65533;&#65533;&#65533;p&#65533;M!3v<&#65533;&#65533;&#65533;&#65533;l&#65533;&#65533;L{&#65533;&#65533;&#65533;&#988;%&MHt&#65533;&#65533;&#65533;&#65533;?&#65533;9&#65533;&#65533;&#65533;y*&#65533;&#65533;Z&#65533;&#65533;&#65533;u&#1783;&#65533;]&#65533;&#65533;&#65533;&#65533;&#65533;&#65533;,;  !&#65533; &#65533; !&#65533;Lavc56.1.100 ,&   &#65533; &#65533;  &#65533; &#65533;	H&#65533;&#65533;&#65533;&#65533;*\&#65533;&#65533; &#65533;&#65533; 0&#65533;&#65533;C&#65533;#J$ &#65533;G&#65533;?6I&#65533;&#65533;&#595;(S&#65533;\&#65533;0#&#321;	&#65533;&#65533;I&#65533;!&#65533;.'2&#626;&#65533;&#991;@&#65533;
u&#65533;&#65533;&#65533;&#65533;!E:&#65533;&#65533;&#1255;P&#65533;&#65533;&#65533;Y&#65533;&#65533;&#329;F9&#65533;&#65533;YP&#65533;V&#65533;`&#202;&#65533;"M&#65533;i&#65533;$&#65533;q W&#65533;^&#65533;&#669;K&#65533;&#65533;&#1723;&#65533;@  _&#65533;Z&#65533;&#65533;&#65533;5n&#65533;&#200;&#65533;J&#65533;&#1642;o~%z&#1320;&#65533;&#728;&#65533;j Y&#65533;&#382;G	P &#65533;&#65533;&#65533;g3&#65533;^&#65533;&#65533;&#65533;U&#65533;F&#65533;&#65533;&#65533;&#65533;7&#65533;?&#65533;,&#65533;&#65533;&#65533;wo&#65533;&#65533;O&#65533;&#65533;&#14575;&#65533;&#65533;x-&#65533;&#65533;&#65533;&#396;&#65533;Z&#65533; &#65533;
@&#65533;&#65533;&#65533;%D&#65533;&#65533; &#65533;&#65533;&#330;$&#65533;&#65533;&#65533;8n&#65533;3&#30162;#G&#65533;Ov0&#65533;&#65533;8&#65533;V_ &#65533;&#65533;&#65533;&#65533;B;D&#65533;?`&#65533;Q&#65533;n&#65533;a&#65533;&#65533;nD&#65533;?X&#65533;&#65533;$&#65533; $`&#65533; &#65533;&#65533;R9&#65533;&#1995;b&#65533;gPm21&#65533;v&#65533;)&#65533;&#65533;$&#65533;P~$&#65533;&#65533;)&#65533;&#65533;&#566397;&#65533;&#65533;&#17582;&#65533;,&#65533;&#65533;r"&#65533;&#65533;&#65533;FS&#65533;0&#65533;8&#65533;&#65533;?'&#65533;&&#65533;&#65533;&#65533;h&#65533;S&#65533;4&#65533;}&#65533;&#65533;&#65533;&#65533;	$ &#65533;S &#65533;&#65533;"P&#65533;"P0&#65533;&#65533;&#65533;&#65533;3&#65533;D&#65533;g&#65533;J&#65533;&#65533;d+RRi!&#65533;Q&#65533;;&#65533;@&#65533;8`@q&#65533;&#65533;&#65533;&#65533;T&#65533;&#65533;mn&#65533;	O&#65533;&#65533;"&#65533;&#65533;&#65533;g.&#65533;(&#65533;&#65533;?&#65533;&#65533;&#65533;&#8864;&#65533;&#65533;ih+&#65533;&#65533;"&#65533;)&#65533;&#65533;2&#65533;&#65533;_|&#65533;G&#65533;&#65533;a&#65533;?;&#65533;0&#65533;&#65533;5p&#65533;&#65533;&#65533;&#65533;&#65533;&#65533;,U&#65533;&#65533;L&#65533;&#65533;&#65533;&#65533;9L&#65533;&#65533;&#65533;&#17572;+&#65533;&#65533;)M&#65533;&#65533;&#65533;L4&#65533;"&#65533;&#736;&#65533;&#65533;&#65533;&#65533;&#65533;&#65533;&#65533;&#65533; ~&#65533;&#65533;/k&#65533;&#65533;&#65533;\)&#65533;<&#65533; &#65533;<k&#65533;'4XR0Ig&#65533;m&#65533;&#65533;0&#65533;}&#65533;k/&#65533;&#65533;M4&#65533;p&#65533;K4&#65533;L&#65533;&#65533;4&#65533;lC&#65533;&#65533;&#65533;&#65533;&#65533;+&#65533; &#65533;&#65533;*&#65533;B&#65533;}&#65533;^&#65533;&#65533;&#65533;^xQU&#65533;C$&#65533;&#65533;&#65533;?	~&#65533;D&#65533;&#65533;UL&#1638;%&#65533;W&#65533;=t&#65533;v,&#65533;E&#65533;&#65533;&#65533;&#65533;&#65533;J&#203;3&#65533;l&#65533;1&#65533;w&#65533;&#65533;4&#1264;&#65533;3&#65533;PS71&#65533;Dy&#65533;&#65533;"&#65533;&#65533;&#65533;J&#1928;4J"&#65533;,&#65533;W`&#65533;&#65533;&#65533;C+&#65533;P&#65533;K&#65533;&#65533;qjq&#65533;HGMVV&#65533;&#65533;gr| &#65533;C` *@AF &#65533;&#65533;&#65533;J+&#65533;c;1&#65533;D&#65533;&#65533;7&#65533;|&#65533;67&#65533;vCN7&#1192;+&#65533;3&#65533;&#65533;m&#65533;0&#65533;&#65533;r&#65533;+&#65533;&#65533;&#65533;D2&#65533;&#65533;,&#65533;&#65533;Wh3&#65533;&#65533;&#65533;&#65533;*&#65533;@o&#65533;&#65533;Vh&#65533;yZc&#65533;&#65533;&#65533;%[l&#65533;G&#65533;&#65533;&#65533;{&#65533;&#65533;&#65533;2{&#65533;&#65533;&#65533;E.&#65533;&#65533;;&#65533;uC&#65533;`&#65533;9&#1537;&#65533;s&#65533;c&#267;F&#65533;TA;g&#65533;"J&#979;&#65533;4&#65533;=a&#65533;B&#65533;H&#65533;#&#65533;&#65533;+&#65533;`&#65533;&#65533;C&#65533;p&#65533;~&#65533;1P&#65533;&#65533;&#65533; g 8(&#65533;M_&#65533;&#1489;&#65533;&#271;,&#65533;|&#1098;N&#65533;v:&#65533;h&#65533;@&#65533; &#65533;`&#65533;S&#65533;"V&#65533;&#65533;7&#65533;nH&#65533;&#65533;H&#65533;6(&#65533;q\1&#65533;`.Z
U&#65533;&#65533;&#65533; &#65533;\&#65533;c&#65533;&#65533; &#65533;)&#65533;/&#65533;&#65533;
&#65533;k&#65533;&#65533;(F!N&#714;&#65533;j&#65533; $l &#65533;&#65533;!&#65533;r&#65533;&#65533;&#1094;E&#801;g I  K&#65533;&#65533;D&#65533;D\&#65533;&#65533;(&#65533;6&#65533;&#65533;&#65533;s&#65533;c&#65533;&#65533;&#65533;T&#65533;&#65533;+F+teN&#65533;1&#65533;3&#65533;&#65533;
a&#65533;&#65533;&#65533;&#65533;&#65533;&#65533;pG6&#65533;a&#65533; &#65533;&#65533;&#65533;&#65533;&#65533;,d&#134;S&#65533;HM&#65533;idX&#65533;&#65533;&#65533;<&#65533;: (&#65533;&#65533;&#65533;&#65533;T&#65533;bD&#65533;1&#65533;&#65533;&#336;&#65533;&#65533;&#65533;*&#905;\&#65533;&#65533;&#65533;&#65533;&#65533;"7&#65533;&#65533;Ib&#65533;.w&#65533;&#65533;&#65533;N!Z"z&#976;&#65533;X&#573;=&#65533;&#65533;&#65533;&#65533;&#65533;1&#65533;`&#65533;6&#65533; &#65533;$&#65533;y&#65533;&#65533;E&#65533;&#65533;&#1318;T@u&#65533;&#65533;&#65533;&#65533;829Qj &#65533;B&#65533;&#65533;&#65533;&#65533;7&#65533;&#65533;q`&#65533;&#65533;&#65533;(&#1001;&#65533;[&#65533;&#9593;X&#65533;1\aNT&#65533;&#65533;&#65533;s1&#65533;&#65533;&#65533;E&#65533;&#65533;&#65533;0D*&#65533;&#65533;&#897;k`&#65533;&#65533;&#65533;E<&#65533;ptTC&#65533; &#65533;&#65533;&#65533;&#65533;(!us&#65533;1&#65533;E&#65533;"mJg&#65533;&#65533;RL 	gD&#65533;
{&#65533;2&#65533;)m:ES&#65533;&#1327;S&#65533;F2&#65533;&#65533;&#65533;b&#65533;"&#65533;&#65533;g+R&#65533;&#65533;&#65533;ua&#65533;&#65533;1f)&#65533;Z&#65533;&#65533;&#65533;&#65533;&#65533;&#65533;*&#65533;&#65533;G&#65533;&#65533;p&#65533;*&#65533;&#65533;&#65533;68&#65533;2&#65533;&#65533;&#65533;3k&#65533; &#65533;Q&#65533;|&#65533;Y&#65533;&#65533;X&#65533;&#65533;`&k7&#65533;&#65533;&#65533;&#65533;9&#65533;&#65533;&#65533;.&#65533;!&#65533;.&#65533;&#65533;&#65533;8L&#65533;q&#65533;&#65533;&#65533;"a?	JZ&#65533;"}&#349;3&#65533;AiPe&#65533;@&#65533;&#65533; UC&#65533;&#65533;&#65533;X&#65533;&#65533;&#65533;&#65533;&#65533;&#65533;c&#65533;&#65533;@&#65533;"&#51205;&#65533;u &#65533;&#65533;0&#65533;&#65533;t&#65533;&#65533;&#65533;c&#65533;&#65533;&#65533;&#65533;(&#65533;#&#61640;%&#65533;&#65533;+|&#65533;&#65533;&#65533;.k&#65533;uHw&#65533;):&#65533;@n&#65533;&#65533;&#65533;&#65533;8&#65533;a&#65533;m4&#65533;&#65533;&#65533;'(&#65533;H&#65533;>&#65533;m&&#65533;1&#65533;8t&#65533;p&#65533;C&#65533;&#65533;e&#65533;5&#1313;&#65533;P&#65533;2a&#65533;:&#65533;&#65533;6&#65533;AYe &#65533;&#65533;J[&#65533;W&#65533;&#65533;3}#~&#65533;Z&#60893;&#65533;&#65533;&#65533;&#65533;&#65533;2&#65533;&#65533;o&#65533;#&#65533;&#65533;u&#65533;4&#65533;&#65533;s&#65533;c&#65533;&#65533;4o&#65533;&#65533;a&#65533;&#65533;&#65533;&#65533;&#65533;(d&#1482;B&#65533;&#65533;&#65533;G&#65533;!&#65533;>B&#65533;Av4!&#65533;&#65533;F&#65533;fG&#65533;&#65533;&#65533;&#1027;&#65533;2@ye&#65533;a&#65533;&#65533;&#65533;B&#65533;$&#65533;&#65533;[&#65533;815i&#65533;_P 0&#65533;&#65533;&#560;.&#65533;&#65533;C&#65533;&#65533;n1&#65533;&#65533;&#65533;&#9579;&#65533;&#1245;7`ZOT&#65533;b&#65533;/m&#65533;-N1&#65533;S&#65533;xg4(
9&#65533;&#65533;(&#65533;&#65533;&#65533;E8&#65533;&#65533;&#65533;&#65533;&#65533;&#65533;&#65533;`H&#65533;A	&#65533;3&#65533;PjG&#65533;&#65533;&#65533;>&#65533;&#65533;&#65533;1o&#65533;&#65533;@V&#452;>&#65533;&#65533;X32&#65533;k@&#65533;&#1684;&#65533;&#65533;&#1449;1`j&#65533;q(&#65533;&#65533;&#65533; &#65533;)LQ&#65533;T&#65533;b&#65533;D&#65533;&#65533;0
&#546;&#65533;&#65533;&#65533;r^*&#65533;&#65533;rB&#65533;&#65533;x&#65533;"\&#65533;&#65533;S&#65533;[l&#65533;&#65533;&#65533;n:&#65533;A9&#65533;Az@L&#65533;G$&#65533;&&#65533;&#65533;0&#65533;tn&#65533;&#65533;&#65533;w{&#65533;&#65533;&#65533; p&#65533;!Z&#65533;&#65533;m&#65533;&#65533;&#65533;&#65533;`n&#65533;!&#65533;&#65533;C&#65533;&#65533;uw&#65533;
Y&#65533;L&#65533;8&#65533;a&#65533;Td&#65533;&#65533;&#65533;D6!2&#65533;&#65533;&#65533;@&#65533;&#65533;&#65533;7K_&#65533;&#65533;&#65533;&#65533;.&#65533;&#1143;U&#65533;`&#65533;&#65533; AQ&#65533;jAB0&#65533;c&#1663; &#65533;` 8}Q&#1111;&#65533;]&#65533;&#65533;M&#274;&#65533;&#65533;!pwo&#65533;&#65533;&#65533;pG;&#25679;&#65533;&#65533;&#65533;&#65533;&#65533;&#65533;FzM&#65533;&#65533;T&#65533;&#65533;G1&#65533;.&#65533;N&#65533;&#65533;r&#65533;C&#65533;o&#65533;&#65533;&#65533;&#65533;je_&#65533;&#65533;&#65533;k&#65533;&#65533;,woZ&#65533;&#65533;C8&#65533;&#65533; ,&#65533;&#65533;H8"Z&#65533;np&#65533;h~r!&#65533;&#65533;&#65533;C&#65533;&#65533;[&#65533; MwCqM&#65533;&#65533;[T&#65533;)]:Q&#65533;&#65533;&#65533;&#65533;^&#65533;&#65533;	&#65533;{&#65533;0d&#65533;&#65533;&#65533;@&#65533;P&#65533;&#65533;qr&#65533;f3&#65533;,f
r&#65533;	&#65533;'b |Gq ^&#65533; }c&#65533;r^&#65533;pTsv<q&#65533;r&#65533;&#65533;
&#65533;p
F27&#752;&#65533;&#65533;&#65533;`&#65533;&#65533;n= &#65533;&#452;&#65533;GW&#65533;0"#[&#65533;&#65533; 
0&#65533;#W+&#65533;&#65533;&#65533;M&#65533;aI@&#65533;&#65533;&#65533;&#65533;H&#65533;&#65533;&#65533;&#65533;&#65533; qXv&#65533;pg&#65533;@x&#65533;q&#65533;&#65533;@&#65533;`&#65533; c@f0b&#65533;f&#65533;	&#65533;q f
&#65533; Y1F]P&#65533;&#65533;
&#65533;T+&#65533;@2&#65533;&#65533;2&#65533;@s0=&#65533;p$&#65533; 	&#65533; &#65533;&#65533;=&#65533;&#65533;&#65533;y&#65533;g&#65533; &#65533;^bVf&#65533;&#930; &#65533;&#65533;ba\&#65533;5ac&#65533; &#65533;"cR&#65533; J&#65533;&#65533;;&#1968;f&#471;&#65533;0&#65533;&#65533;&#65533;&#65533;
&#65533;@|&#65533;`
&#65533;2&#65533;U
r`&#65533;}&#65533;&#65533;c&#65533;&#65533;q0r0
&#65533;K&#65533; 
o0&#65533;VP&#65533;E^MR/&#65533;&#65533;x&#65533;"&#65533;&#65533;_&#65533;&#65533;l@&#65533;<&#65533;>&#65533;? 707 ! &#65533;&#65533;%Rho5&#65533; &#65533;&#1601;9	kk&#65533;`&#65533;zh1k&#65533; &#65533;&#65533;`O^&#460;&#65533;&#65533;&#65533; &#65533;p&#65533;&#65533;&#65533;&#65533;&#65533;&#65533;&#727;f&#65533;&#65533;q&#279;&#1461;	f`&#65533;&#65533;&#65533;h@&#65533;&#65533;hd &#65533;&#65533;W&#65533;p.&#65533;&#65533;&#65533;&#65533;&#65533;&#65533;_ d&#65533;&#65533;
K&#65533;7&#65533;3&#65533;&#65533;
&#65533;&#65533;&#178;Y&#65533;Z&#65533;&#65533;&#65533;&#65533;aP&#65533;?&#65533;&#65533;BWtpV2&#65533; ]&#65533;VWX&#65533;&#209;[r`&#401;&#65533;&#65533;&#65533;8&#65533;Q &#65533;&#65533;&#65533;&#65533;jWJ	&#65533;\&#57345;&#65533;&#65533;&#65533;&#65533;l&#65533;&#65533;P
(&#65533;lw&#384;@&#65533;&#65533;	~g&#65533;#'&#65533;&#65533;q &#65533;v&#65533;	&#65533;&#65533;&#65533;bE&#1280;&#65533;&#65533; T [&#65533;5&#65533;(&#65533;&#65533;&#65533;&#65533;&#65533;a&#65533;O&#65533;&#65533;>&#65533;)&#65533;A &#65533;@P&#65533;Yt &#65533;%^&#65533; &#65533;&#65533;V&#65533;&#65533; 6&#65533; 8D&#65533;Qv&#65533;\&#65533;&#65533;.R&#65533;]`
hX&#65533;Tv&#65533;0j&#65533;{&#65533;&#65533;&#65533;&#65533;&#65533;&#65533;&#65533;	&#65533;&#65533;&#65533;0eq&#65533;&#65533;@h&#65533;b&#65533;	&#65533; &#65533;&#65533;&#65533;wf&#65533;
ep&#65533;P&#65533;&#65533;&#65533;.&F&#65533;0&#65533;px}P&#65533;&#65533;&#65533;S2
&#65533;&#65533;G@Q`&#65533;&#65533;P&#65533;?c&#65533;&#65533;&#65533;&#65533;%^&#65533; &#65533; &#65533;MO' &#697;0afDr1&#65533;1&#65533;Vk@&#65533;&#65533;&#65533;&#65533;	&#65533;&#65533; =&#65533;&#65533; &#65533;I&#65533; &#65533;&#65533;	&#65533;`&#65533;&#65533;	&#65533;&#65533;&#1049;f&#65533;>&#65533;&#65533;&#65533;p&#65533;c&#65533;	&#65533;M&#65533;e &#65533;&#65533;&#65533;1&#65533;P&#65533;P&#65533;0&#243;
&#65533;F&#65533;@B&#65533;&#65533;(&#65533;&#65533;H&#65533;.&#65533;&#65533;A&#65533;?p&#65533;?pE&#65533;%&#65533;&#65533;&#65533;%&#65533;&#65533;&#65533;&#65533;E9&#65533;w &#65533;&#6281;&#5949;%5&#65533;PS&#65533;L 
&#65533;&#65533;&#65533;p&#2000;&#65533;&#1693;&#65533;&#65533;&#65533;@
&#65533;&#65533;&#65533; &#65533;@
&#65533;@
&#65533;&#65533;	{&#65533;&#65533;hfp;&#65533;&#65533;&#65533;	:9g&#65533;&#65533;&#65533;&#65533;c0e 6&#65533;&#65533;
v&#65533;2&#65533;U&#65533;}&#65533;+&#65533;&#65533;x&#65533;s$&#65533;0e&#65533;T&#65533;H&#65533;n=p&#65533;|&#65533;e)&#65533;I&#65533;%"Z&#65533;&#65533;iH&#65533; gUH&#65533;&#65533;z&#65533;Q&#65533;&#65533;&#65533;&#65533;A&*&#65533;#-P&#65533;&#65533;&#65533;&#65533;&#65533; &#65533;&#65533;X&#65533;)&#65533;X
&#65533;&#65533;&#65533;`
&#65533;&#1706;&#65533;&#65533;&#65533;&#384;{&#65533;&#65533;z7&#65533;h&#65533;	&#1771;&#65533;*&#1509;&#186;g@;"&#65533;0&#65533;&#65533;jF&#65533;&#65533;
WY3aS&#65533;&#65533;&#65533;]&#65533;-&#65533;`&#65533;&#65533;a&#65533;~&#65533;8p@P&#65533;&#65533;&#65533;&#65533;&#65533;&#65533;'&#65533;%&#65533;&#65533;&#65533;
MO'&#65533;iD_F&#65533;C&#65533;9h&#65533;5&&#65533;&#65533;&#65533;&#65533;&#65533;&#64530;&#65533;N&#65533;d&#65533;&#65533;	&#65533;@
C&#65533;&#65533;&#65533;@
&#65533;&#65533;&#65533;&#65533;0&#65533;
&#65533;&#65533;&#65533;&#65533;&#65533;gp&#65533;{&#65533;g&#65533;&#65533;&#65533;I&#1061;g0
*[&#65533;#[UU&#65533;*&#65533;
&#65533;&#65533;
&#65533;&#65533;&#65533; 
&#65533;@&#65533;&#65533;&#65533;&#65533;[&#65533;/&#65533;*A&#65533;&#65533;&#65533;&#65533;A+&#65533;l&#65533;%p&#65533;i&#65533;5&#65533;pR5&#65533;`J&#65533; F*&#65533;g
&#65533;&#65533;k+&#65533;&#65533;&#65533;&#65533;&#65533;`&#65533;&#65533;	&#65533;&#65533;&#65533;&#65533;&#65533;&#65533;&#65533;&#65533;&#65533;{qk
&#65533;xc&#65533;	&#65533;`&#65533;g&#65533;@&#65533;*&#65533;&#65533;&#65533;&#65533;&#65533;b &#65533;&#65533;&#65533;ur7&#65533; sCVY+&#65533;&#65533;&#65533;&#65533;&#65533;&#65533;
&#65533;P~p&#65533;H&#65533;R&#65533;GZ{@ &#65533;&#65533;Z\bV&#65533;&#65533;'j&#65533;J+&#65533;J&#65533;#Y8&A$&#65533;1&#65533;`&#65533; &#65533;&#65533;G0
&#65533;&#65533;&#65533;&#65533;&#65533;&#65533;&#65533;*&#65533;P&#65533;&#65533;	&#283;	&L
&#65533;PC&#65533;	&#65533;p0\&#65533;&#65533;&#65533;l&#65533;&#65533;&#65533;&#65533;w&#65533;&#65533;	&#65533;)
1v&#65533;[@&#65533;&#65533;&#65533;2*;&#65533;&#65533;D&#65533;&#65533;&#65533;&#65533;&#65533;`/&#65533; 
&#65533;&#65533;
&#65533;@&#65533;&#65533;&#65533;R0&#65533;a&#65533;&#65533;Ku&#65533;&#65533;&#65533;))&#65533;I&#726;!&#662;&#65533;&#65533;i&#616;X&#65533;&#65533;&#65533;&#65533;IQ&#65533;j>?&#65533; &#65533;&#65533;p&#65533;P|&#65533;&#65533;&#65533;&#65533;&#65533;&#65533;	&#65533;0&#65533; &#65533;&#65533;	&#65533;p&#538;&#65533;	&#65533;:&#65533;&#65533;&#65533;	&#65533;@&#65533;&#65533;&#65533;&#65533;0x&#65533;+r&#65533;0q`&#65533;gx&#65533;P&#250;eP&#65533;&#65533;*&#65533;&#65533;u&#65533;&#65533;P&#65533;&#65533;70%({$O2%S&#65533;e!~&#65533;'&#65533;	&#65533;&#65533;&#65533;Ap&#65533;|*	= &#65533;&#65533;Y&#65533;!ZV&#65533;
&#65533;&#65533;#&#65533;&#65533;&#65533;&#65533;r&#65533;l?&#65533;&#65533;&#65533;H|&#65533;&#65533;&#65533;&#65533;&#65533;&#65533; &#65533;&#65533;&#65533;&#65533;\&#65533;&#65533;&#522;&#65533;&#65533;dk&#65533;w&#65533;	g&#65533;&#65533;&#65533;P
&#65533;&#65533;&#65533;&#65533;j
&#65533;&#65533;&#603;,&#65533; 
&#65533;p]0&#65533;&#65533;[Q&#65533;&#65533;s&#65533;&#65533;0&#144;&#65533;z&#65533;0&#65533;
&#65533;&#65533;&#693;L&#65533;.&#65533;/&#65533;'&#65533;&#65533;YxPw	&#65533;@&#65533;&#65533;7 2&#65533;%C[&#65533;!&#65533;&#65533;]&#65533;&#65533;&#65533;&#65533;&#65533;Yx)&#65533;&#65533;Q;&#65533;=&#65533;G v&#65533;&#65533;p&#65533; &#65533;P&#65533;&#65533;&#65533;<B-&#1288;&#65533;&#65533;&L&#65533;&#65533;Z&#65533;&#65533;&#65533;&#65533;|&#65533;&#65533;qd0&#65533;&#65533;H&#65533;&#65533;&#65533;0&#65533;r&#65533;0
!~G&#65533;e&#65533;&#65533;P&#65533;3F&#65533;2&#65533;&#65533;Sr&#65533;&#1091;7&#65533;0Z&#65533;[3~&#65533;3`&#65533;@&#65533; 	&#65533; 	v&#65533;&#1103; &#65533;&#65533;&#65533;L!&#65533; &#1686;lY[&#65533; 
&#65533;&#65533;	&#65533;&#65533;&#65533;!&#65533;&#65533;&#65533;&#65533;&#65533;&#65533;&#65533;&#65533;y&#65533;a&#2090;@&#65533;&#65533;	C&#65533;&#522;&#65533;&#65533;(&#65533;&#65533;Km&#65533;hp&#65533;&#1835;h&#65533;&#65533;c&#65533;&#65533;&#65533;&#65533; 
&#65533;&#65533;&#65533;X&#65533;&#1379;`&#65533;&#65533;Xe&#65533;&#65533;&#65533;P&#65533;
-F&#65533;&#65533;&#65533;k&#65533;`F&#65533;&#65533;
6&#65533;T&#65533;&#65533;&#65533;&#65533;e&#65533;&#65533;	&#65533;&#65533;
&#65533;&#65533;w&#65533;_aI &#16238;&&#662;&#65533;&#65533;t&#65533;&#65533; &#65533;&#65533;H&#65533;*?&#65533;{&#65533;A&#65533;&#65533;1&#65533;&#65533;&#424;&#65533;&#65533;&#65533;&#65533;&#65533;&#874;&#65533;-&#1287;&#65533;	&#65533;&#65533;	&#65533;&#65533;n&#65533;&#65533;&#1686;|&#65533;&#65533;;&#65533;&#65533;&#65533;i&#65533;	&#2000;&#65533;&#65533;&#65533;&#1055;g0&#65533;56&#65533;&#65533;	&#65533;&#65533;&#65533;&#65533;&#1455;&#65533;P&#65533;&#65533;
Q&#65533;&#65533;&#65533;k@&#65533;&#65533;$&#65533;&#65533;+&#65533;$&#65533;&#65533;&#65533;&#65533;K&#65533;&#65533;[&#65533;&#65533;&#65533;&#65533;p&#1191;K&#65533;(&#65533;&#65533;&#65533;YH&#65533;&#65533;V&#65533;^&#65533;^Q&#65533; [&#65533;k&#65533;+|&#65533;&#65533;	$&#65533;m&#65533;&#65533;	&#65533;J
&#65533;l&#65533;&#65533;&#65533;f&#65533;	&#65533;&#65533;Y&#65533;&#65533;p&#65533;0
&#65533;p&#1347;0^b&#1230;&#65533;]{5&#65533;&#65533;&#65533;P&#65533;&#65533;A&#65533;&#65533;
&#65533;&#65533;
Q\~Ql3&#65533;&#65533;`&#65533;5>&#65533;u a&#65533;P&#65533;&#65533;&#65533;
up&#65533;p>@&#65533;&#65533;&#65533;&#65533;&#65533;&#65533;g&#65533;&#65533;+&#65533;&#65533;&#65533;	-^&#65533;0&#65533; &#65533;!I&#65533;qP&#23840;&#65533;&#1834;+\&#65533;\&#1962;&#65533;&#65533;&#65533;&#65533; &#65533;&#65533;l&#65533;&#65533;&#65533;&#1708;]
&#65533;&#65533;&#65533;&#65533;[&#65533;&#65533;&#65533;&#65533;&#65533;&#65533;&#65533;><&#65533;
&#65533;0
&#65533; &#65533;1#
&#65533;P/&#65533;&#65533;
&#65533;&#65533;&#65533;&#65533;&#65533;&#65533;&#65533;?&#65533;%&#65533;s&#65533;p&#65533;5&#65533;V&#65533;60Y&#65533;~Z >&#65533;!]&#65533;&#65533;!&#65533;&#65533;&#65533;L&#65533;q>&#65533;&#65533; &#65533;Q I&#65533;&#65533;&#65533;&#65533;&#65533;A&#385;]&#65533;v|,&#65533;,&#65533;&#65533;,&#65533;&#65533;&#65533;&#65533;&#65533;	&#65533;&#65533;&#65533;&#65533;=&#26224;&#65533;hn&#65533;
&#65533;0&#65533;d@&#65533;&#65533;I&#65533;&#65533;s&#65533;P~W&#65533;NA&#65533;`7&#65533;07:&#65533;&#65533;H&#65533;}s&#65533;|&#708;&#65533;SR3&#65533;/4&#65533;&#65533;`4`U &#65533;&#65533;<&#65533; &#65533;g&#65533;&#65533;.
&#65533;i &#65533;~ Rz&#1777;&#1210;&#65533;&#65533;&#65533;5&#65533;&#65533;:J&#65533;	&#65533;@&#65533;l/&#65533;%&#65533;&#65533;$\&#65533;&#65533;&#65533;&#1770;&#65533;&#65533;&#65533;wk&#65533;&#65533;Y&#65533;~&#65533;&#1120;&#65533;q&#1055;"
!&#65533;&#65533;o&#65533;m&#65533;P&#65533;&#65533;@&#65533;p<&K&#65533;&#65533;37&#65533;&#65533;&#65533;'>&#33248;&#65533;&#65533;_50F&#65533;&#65533;*&#65533;Gt0)c&#65533;&#65533;'&#65533;'&#65533;&#65533;&#65533;&#65533;&#65533;&#65533;q &R (R&#65533;H&#65533;&#65533;&#65533;&#65533;&#65533;&#65533;P
$\&#65533;&#65533;&#65533;&#65533;&#65533;=&#65533; &#1343;p&#1327;:&#65533;&#65533;|&#65533;h&#65533;&#65533;M&#65533;&#65533;&#65533;b&#65533;&#65533;&#65533;&#65533; &#65533;&#65533;1&#65533;&#65533;&#221;&#65533;&#65533;&#65533;&#65533;.&#65533;&#65533;/&#65533;c&#65533;&#65533;@U<on&#65533;e&#1870;&#65533;
&#65533;&#65533;^p*&#65533;&#65533;O &#65533;50+&#65533; "&#65533;U&#65533;&#65533; !CB&#1808; &#65533;
&#65533;&#65533;&#65533;`&#65533;(&#65533;&#65533;&#65533;=~R&#65533;H&#65533;%M&#65533;<I`  &#65533;0"hQ&#65533;&#2028;Y&#65533;&#65533;&#65533;&#65533;4+g,&#65533;&#65533;zz&#65533;DJ(&#65533;LE&#65533;n"&#65533;)&#1241;&#65533;h&#264;!C&#65533;L&#65533;s&#65533;&#65533;&#65533;&#65533;&#792;-e&#912;1&#65533;&#65533;XA&#65533;&#65533;&#65533;&#65533;G&#65533;&#65533;C&#65533;&#65533;&#65533;&#65533;g&#1131;i&#1252;9[&#65533;
&#65533;U&#65533;&#65533;-&#65533;J&#65533;D~&#65533; R&#327; >;&#65533;&#65533;&#65533; &#65533;&#65533;5hdp&#65533;a &#65533;n&#65533;&#65533;&#65533;&#65533;&#65533;@F&#65533;(&#65533;1&#65533;&#65533;&#65533;6&#65533;&#65533;[&#65533;l&#65533; &#1798;`T&#65533;j&#65533;&#297;&#1255;,R&#65533;&#65533;&#65533;khQ3G&#65533;&#65533;3s&#65533;&#65533;1b&#65533;&#65533;&#65533;&#1258;&#1517;\&#65533;t&#65533;&#1650;E&#792;3[&#1164;&#65533;e&#65533;2\&#696;-&#65533;
&#1111;/~&#1667;&#65533;&#65533;&#65533;~axU&#65533;&#65533;&#65533;`^&#65533;/.&#65533;H&#65533;?&#65533;@,&#65533;`&#65533;0&#65533;@&#65533;f&#65533;&#65533;FX&#65533; &#65533;&#65533; 0 &#65533;8M&#65533;.M&#65533;&#65533;h&#65533;1FK&#65533;&#65533;F&#65533;P EYb&#65533;&#22940;&#65533;&#65533;E^x&#65533;&#65533;&#65533;&#65533;N81&#65533;&#65533;O&#65533;:&#65533;4&#65533;&#65533;n&#65533;1&#65533;je_&#65533;#/&#65533;&#65533;&#65533;$&#65533;&#65533;&#65533;.&#65533;&#65533;&#65533;2&#65533;0&#65533;&#65533;&#65533;&#65533;&#65533;QXq&#65533;&#65533;&#65533;g&#65533;&#65533;e&#65533;s$0&#65533;Xc)&#65533;Hd@&#65533;Xd&#65533;U&#65533;B&#65533;<&#65533;&#65533;&#65533;L&#65533;<&#65533;&#65533;&#65533;Nm&#65533;P&#65533; &#65533;&#65533;fD5&#65533;m&#65533;&#65533;0&#65533;Zd&#65533;&#65533;Zj&#65533;i&#65533;>&#65533;&#65533;w&#65533;&#65533;E&#65533;R&#65533;Rn&#65533;M&#65533;&#65533;&#65533;&#65533;L&#65533;&#65533;&#268;1&#65533;h&#65533;-&#65533;<P|&#343;8&#65533;l&#65533;.&#65533;&#65533;
&#65533;2@$&#65533;#&#65533;&#65533;&#65533;/&#65533;c&#65533;.&#65533;&#65533;&#65533;SVyE&#65533;g&#65533;&#65533;&#65533;)&#65533;#&#65533;0tC0&#65533;0&#65533;6&#65533;&#65533;A&#65533;6H&#65533;&#65533;4d&#65533; &#65533;@x&#65533;&#65533;&#65533;2BM 5U&#65533;8&#65533;&#65533;&#65533;T%&#65533;d&#65533;n&#65533;-&#65533; Ld&#65533;Y~y'&#65533;&#65533;|R&#65533;u&#65533;&#65533;&#65533;mn	&#65533;&#65533;&#65533;d&#65533;M&#65533;&#65533;&#65533;`?&#65533;&#65533;)&#65533;&#65533;&#65533;&#65533;_&#65533;&#65533;A&#65533;C&#65533;&#65533;A&#65533;&#65533;&#65533;=$&#65533;&#65533;*9&#65533;&#65533;7&#65533;X&#65533;&#65533;v&#65533;&#65533;&#65533;&#65533;?&#65533;&#65533;G
C$\x&#65533;&#65533;~&#65533;x!
@&#65533;&#65533;&#65533;&#65533;?&#65533;&#65533;A&#65533;0&#65533;@&#65533;H&#65533;&#65533;&#65533;&#65533;&#65533;XCX&#65533;&#65533;X&#65533;|&#65533;"&#65533;&#65533;&#65533;L]UV	&#65533;h
Tn)&#65533;u&#65533;G&#65533;&#65533;&#65533;&#65533;Wd&#1689;&#65533;Y&#65533;&#65533;&#65533;(&#65533;&#65533;b*&#65533;O|!&#65533;0&#65533;H"&#65533;&#65533;&#65533;To&#65533;8&#65533;&#65533;&#65533;1&#65533;&#65533;&#65533;-&#65533; C&#65533;A&#65533;&#32907;-&#65533;&#65533;&#65533;&#65533;&#65533;8&#65533;?&#65533;	&#65533;&#65533;&#65533;&#65533;	&#65533;&#65533;tXc&#65533;&#203;,R&#65533; &#65533;
g(&#65533;x&#65533;&#65533;D&*@T&#65533;A&#65533;&#65533;&#65533;4&#65533;&#65533;u&#65533;%&#65533;]a&#65533;* &#65533;q0&#65533;oV&#65533;_&#65533;&#65533;&&#65533;&#65533;&#65533;;&#1937;w&#65533;&#65533;KJ&#65533;&#65533;&#65533;M<	;&#65533;bv&#65533;&#65533;3D&#65533;&#65533;8&#65533;&#65533;&#65533;&#65533;&#65533;boxC&#65533;&#65533;.&#65533;	J&#65533;X&#65533;&#65533;/*l	HH&#65533;&#65533;&#65533;&#65533;i@C&#65533;(&#770;^&#65533;*&#65533; _&#65533;B&#65533;&#65533;&#65533;(&#65533;:&#65533;&#65533;
T&#65533;&#65533;e@&#65533;KG&#65533;8&#65533;&#1024;&#65533;@&#65533;D&#65533;&#65533;&#65533;&#65533;r&#65533;"&#65533;9&#65533;V&#65533;&#65533; H E&#65533;&#65533;&#28914;&#65533;&#65533;7&#1841;Z&#65533;)&#65533;&#65533;EQ8&#65533;&#65533;OXR:&#65533;:C&#65533;~&#65533;	&#65533;H&#65533;OK&#65533;&#65533;D&#65533;-Hm&#65533;0&#1468;&#65533;&#65533;&#65533;i&#65533;&#65533;&#65533;&#65533;&#65533;D &#65533;OC&#65533;&#65533;1&#65533;W&#65533;&#65533;|&#65533;&#65533;&#65533;&#65533;'&#65533;&#65533;'H&#65533;	V0&#65533;:<!&#65533;@R 6f&#65533;n&#65533;@&#65533; 4&#65533;qu4 &#65533;(g&#65533;&#749;("}&#65533;H  9Hz&#65533;&#65533;%)*J!&#65533;&#1401;C&#65533;&#65533;&g!&#65533;X&#65533;&#65533;(&#65533;)J&#65533;Lfb&#65533;&#65533;!S>q&#65533;O&#65533;i&#65533;&#65533;C&#65533;&#65533;&#65533;&#65533;v)e@C&#65533;&#65533;H&#65533;al&#65533;q&#65533;&#65533;&#65533;&#65533;&#65533;&#65533;{b|&#1602;#&#65533;&#65533;m&#65533;@&#65533;&#65533;&#65533;.La	&#65533;z&#65533;&#65533;&#65533;&#65533;l3~&#65533;B:&#65533;p&#65533;&#1055;2&#65533;M7&#65533;&#65533;&#65533;@&#65533;&#65533;&#65533;J"{t&#65533;DNU&#65533;&#65533;&#65533;&#65533;g&#65533; pA&#65533;&#65533;6&#65533;d&#65533;~A3&#65533;&#65533;&#65533;&#65533;(-Ja&#65533;&#65533;hrY&#65533;ja&&#1147;&#65533;RT:Q!&#65533; &#65533;g&#65533;&#65533;R[ix&#65533;y&#65533;p5$lAe`)&#65533;&#65533;&#65533;&#65533;&#65533;.8&#65533;&#65533;0
W&#65533;&#65533;`&#65533;&#65533;&#65533;<	&#1024;	&#65533;&#65533;&#65533;j&#65533;R&#65533;&#65533;	:&#65533;x &#65533;&#65533; &#65533;*\q&#65533;L&#65533;X5&#65533; g&#65533;&#65533;)@'
&#65533;Nu &#65533;&#65533;&#65533;I&#65533;
&#65533;&#65533;Qd&#65533;\2&#65533;A$&#65533;&#65533;&#65533;H2lQ&#65533;PtBI&#65533;&#1028;&#65533;J&#65533;	&#65533;B)d&#65533;&#65533;&#65533;2&#65533;Rt`J&#65533;&#65533;&#65533;/)&#65533;P&#65533;&#65533;G&#192;&#65533;&#65533;T&#65533;&#65533;.&#65533;&#65533;&#65533;&#1026;&#65533;&#65533;b&#65533;p&#65533;'@&#65533;-&#65533;mQa&#65533;&#65533;&#65533;`&#65533;'At &#65533;&#65533;NU&#65533;&#65533;&#65533;&#65533;&#65533;&#65533;&#65533;&#65533;&#65533;e&#65533;&#65533;&#65533;&#65533;5&#65533;&#65533;.&#65533;;d&#65533;&#65533; 	(C(&#1978;&#65533;&#1405;&#65533;&#65533;&#65533;&#65533;.&#65533;&#65533;!y&#65533;&#65533;&#65533;D&#65533;;&#65533;	M4g&#65533;&#65533;&#65533;}7&#1133;xE:&#65533;AC&#65533;r5s	L&#65533;&#65533;&#65533;ythD/A1&#65533;,5&#65533;p$,a	/@&#65533;Xp&#65533;&#65533;&#65533;&#65533;&#65533;B&#65533;&#65533;`&#65533;k&#65533;&#65533;p&#65533;&#65533;[p&#65533;*X&#65533;&#65533;-&#65533;&#65533;&#65533;f&#65533;&#65533;&#65533;&#65533;S &#65533;&#65533;>&#65533;&#65533; &#65533;&#65533; x &#65533;&#1157;2&#65533;1&#65533;u|cH&#65533;&#65533;&#65533;-v&#65533;&#65533;]&#65533;B&#65533;&#65533;&#65533;8af&#65533;rJ6E(&#65533;s&#1583;l&#65533;&#65533;&#65533;
&#65533;&#65533;ky&#65533;jX&#65533;&#65533;&#65533;&#65533;&#65533; &#65533;@&#65533;f&#65533;&#65533;&#65533;A&#65533;7&#65533;x&#65533;&#65533;f&#65533;a
@&#65533;<&#65533;&#65533; H&#65533;<&#65533;M` #&#65533;t&#65533;$`#H.Ep&#65533;&#65533;` g8S&#65533;&#65533;`&#65533;&#65533;e@&#65533;b-k&#65533;&#65533;&#65533;	&#65533;&#65533;&#65533;/j&#65533;I&#65533;&#65533;F&#65533;ea[&#65533;:&#1668;&#1084;&#65533;P&#65533;&#65533;p:`&#65533;&#65533;T&#65533;,3{%&#65533;&#65533;jlx&#1184;&#65533;&#65533;&#65533;a	&#65533;M"&#65533;-o<&#65533;{&#65533;&#65533;	&#65533;&#65533;&#65533;8&#65533;&#65533;40&#65533;&#65533;&#65533;&#65533;&#65533;@h0&#65533;&#65533;&#1177;&#65533;&#65533;&#65533;46&#65533;RC&#65533;!&#65533;G	&#65533;&#1248;&#65533;&#65533;&#65533;T I~&#65533;&#65533;&#65533;&#592;&#65533;1&#65533;y&#65533;&#65533;&#65533;X&#65533;7&#65533;Lsa&#65533;&#65533;&#65533;o&#65533;w&#65533;&#65533;&#65533;&#65533;J&#65533;5&#65533;t{&#65533;&#65533;&#65533;&#65533;YxW&#65533;xvh&#65533;x&#65533;&#65533;X&#65533;&#65533;&#65533;<7&#65533;&#65533;~&#65533;c&#65533;l^]&#65533;"&#65533;&#65533;P&#65533;P&#751;&#65533;p F&#65533;M&#65533;t`3&#65533;&#65533;?'w&#65533;&#65533;&#65533;&#65533;&#65533;&#65533;[ &#65533;hN9&#65533;&#65533;&#65533;&#970; |&#65533;&#65533;&#65533;2t&#65533;k}&#65533;&#65533;p&#65533;.h!ayb&#65533;&#65533;8&#65533;3&#65533;&#65533;'E&#65533;hQ:98A&#65533;&#65533;&#65533;LP&#65533;&#65533;z&#65533;&#65533;P &#65533;4x&#65533;&#65533;[&#65533;#&#65533; 87p&#65533;&#65533; &#65533;&#65533;{&#65533;%&#1085;&#1024; &#65533;&#65533;&#65533; 0&#65533; x6&#65533;&#65533;*&#65533;&#65533;c&#65533;&#65533;&#65533;&#65533;c&#65533;J&#65533;&#65533;;&#65533;&#65533;&#65533;;&#65533;&#65533;k&#65533;&#65533;P&#65533;Mi5&#65533;&#65533;&#65533;'@_&#65533; `&#65533;&#65533;]&#65533;&#65533;!&#1605;R&#65533;&#65533;]&#65533;&#65533;&#65533;[&#65533;-&#65533;2.&#65533;dY
*2&#1540;VhQ@Qx&#65533;&#65533;)&#65533;&#65533;Z&#65533;3P&#65533;2&#65533;&#65533;o&#65533;`&#65533;
d*X&#65533;2&#65533;@&#65533;&#65533;&#65533;2&#65533;&#65533;3&#65533;{&#65533;:8(8x@`&#65533;?&#65533;&#65533;&#65533;AH&#65533;5&#65533;p*J&#65533; &#65533;P&#65533;&#65533;&#65533;C&#65533;M	h&#65533;M1&#65533;&#65533;&#689;&#65533;@&#65533;AB&#65533;-&#65533;)&#65533;&#65533;w&#65533;&#65533;&#65533;]0&#65533;W&#65533;^&#65533;c&#1541;N &#65533;M&#65533;`4&#65533;`&#65533;&#65533;H&#65533;&#65533;@&#65533;n`&#65533;ppT(P&#534;k&#65533;&#65533;W&#65533;&#65533;A&#1554;2&#65533;!&#65533;&#65533;&#65533;.&#65533;3~&#65533;&#65533;'H&#65533;_&#65533;&#65533;0X&#65533;' Ax7u$*&#65533;&#640;&#65533;R&#65533;&#200;&#65533;`V &#65533;X>h8&#65533;&#65533;&#65533;&#65533;0 h q" &#777;&#65533;N&#65533;!|&#65533;&#65533;&#65533;8&#65533;U&#65533; &#65533;(&#65533;W<6`&#65533;m &#65533;[&#65533;a&#65533;Z&#517;&#65533;&#65533;T&#65533;&#65533;a6)&#65533;`|&#65533;0k+T@y&#65533;&#65533;}&#65533;&#65533;jPQ@&#65533;l&#65533;l&#65533;!r&#65533;d&#65533;D&#65533;h&#65533;0&#65533;)&#1562;&#65533;*1*&#65533;&#65533;&#65533;&#65533;A&#65533;&#65533;&#65533;10&#65533;&#1954;&#65533;&#65533;&#65533;?@&#65533;( z$&#65533;Y&#65533;&#1567;&#65533;&#65533;&#65533;&#65533;&#65533;H&#65533;&#265;&#65533;&#65533;&#65533;&#65533;&#65533;YH&#65533;
O&#65533;S&#65533;U&#65533;HTi	#+&#65533;&#1024;@&#65533;2&#65533;&#65533;&#65533;&#65533;&#65533;H,&#65533;Ed&#65533;\&#65533;}&#519;y&#65533;c0\&#65533;/ D&#65533;QpI&#1993;&#65533;')&#65533;V&#65533;v&#65533;&#65533;}&#65533;}p&#65533;Qh&#65533;&#65533;$M&#65533;&#65533;`8&#65533;&#65533;`&#65533;&#65533;&#65533;&#65533;&#65533;&#65533;Bx%D(&#65533;A&#65533;&#65533;&#65533;#&#65533;&#65533;&#65533;s&#65533;&#65533;&#65533;&#65533;&#1153;`&#65533;5`&#65533;WH&#65533;&#65533;&#576;&#65533;&#65533;&#65533;&#65533;&#65533;	K&#65533;&#640;&#65533; &#65533;&#640;&#65533;&#65533;&#65533;&#65533;8&#65533;8 &#65533;1&#65533;&#65533;&#65533;&#65533;&#65533;S1+
&#65533;K&#65533;&#65533;&#65533;3&#65533; &#65533;m&#65533;&#65533;&#65533;&#65533;Bd0&#65533;]@\X&#348;}`&#65533;bn(Tx&#65533;&#65533;,&#65533;&#65533;&#65533;(A&#65533;[@&#65533;B~&#65533;&#65533;|&#65533;&#65533;Wp&#65533;\&#65533;&#65533;&#65533;&#65533;V&#65533;&#65533;`&#65533;^DH&#65533;Al&#65533;`&#65533;&#65533;`&#517;\P&#65533;.x&#65533;&#691;
\B{&#65533;&#65533;C0&#65533;(&#65533;V L&#65533;&#65533;:X&#65533;&#65533;m*F&#65533;"`&#65533;(@  &#65533;0&#65533;qR q&#65533;&#65533;&#65533;&#65533;;&#65533;&#65533;>&#65533;&#65533; &#65533;.&#65533;0&#65533;@&#65533;&#65533;L&#65533;&#65533;&#65533;1$0&#65533;mX&#65533;d&#65533;w&#65533;p&#65533;K+&#65533;S&#65533;&#65533;spqX&#65533;n&#65533;So&#65533;^0&#65533;L&#65533;T0&#65533;`&#65533;O&#65533;Axy&#65533;&#1351;p&#65533;&#65533;\&#65533;&#65533;`&#65533;&#65533;<&#65533;F=&#65533;D&#65533;X8&#65533;^@X0&#65533;B&#65533;&#65533;BP&#65533;-8&#65533;&#65533;=w&#65533; <&#65533;&#65533;>&#65533;GPC&#578;&#65533;&#65533;*&#65533;&#65533;/(#x &#65533;&#65533;&#577;&#65533;&#65533;p#h &#65533;s&#65533;&#65533;a&#65533;&#65533;"t&#65533;&#65533;V&#65533;&#65533;1&#65533;&#65533;&#65533;/&#65533;&#65533;&#65533;.C
&#65533;^hw&#65533;&#65533;&#65533;Z&#65533;&#65533;&#65533;T&#65533;q&#65533;&#65533;|`9&#65533;\ &#65533;`&#65533;&#65533;P&#65533;&#65533;?%&#65533;&#65533;&#65533;P@&#65533;S8&#65533;B&#65533;Hc&#65533;t&#65533;{&#65533;&#65533;u&#65533;&#65533;w&#65533;&#65533;m&#65533;W&#65533;0j&#65533;&#65533;i&#65533;&#65533;B&#65533;&#65533;&#65533;Z&#65533;%&#65533;3z&#65533;&#65533;@&#65533;8U&#65533;(&#65533;6&#65533;&#65533;,&#1025;&#65533;&#65533;D8&#65533;&#65533;x&#65533;&#65533;&#1890; &#65533;D&#65533;&#65533;(&#65533;&#65533;&#65533;0 &#65533;J &#65533;&#65533;&#65533;L&#65533;&#220;&#65533;&#65533;&#65533;V&#65533;<!&#65533;&#65533;&#65533;&#65533;Rk5&#65533;&#65533;&#65533;&#65533;&#65533;^&#65533;&#65533;u (_&#65533;YP&#65533;Z 6Z@d&#65533;T8}h&#65533;o8n&#65533;&&#65533;&#65533;[&#65533;&#65533;C&#65533;{&#65533;W=&#65533;S&#65533;jH&#65533;s8&#65533;m&#65533;&#65533;&#65533;&#65533;&#65533;n r&#65533;&#65533;&#6406;k&#65533;UX&#65533;&#65533;&#65533;&#65533;&#65533;&#65533;7 &#65533;%&#65533;C&#65533;{&#65533;&#65533;&#65533;G &#65533;n&#65533; &#65533;&#65533;&#65533;&#65533;&#65533;&#65533; &#65533;&#65533;&#65533;/z&#65533;(P5&#65533;&#1601;H&#65533;&#65533;R&#65533;&#65533;&#65533;XZ&#65533;z&#65533;&#65533;Rl&#65533;Z&#1592;R&#65533;&#65533;7&#65533;\{&#65533;Y&#65533;&#65533;u&#65533;Z&#65533;2c3`	&#65533;o&#1031;|&#65533;&#65533;u&#65533;&#65533;"&#65533;/&#65533;[Z&#65533;&#65533;|ug~H&#65533;&#65533;&#65533;n&#65533;&#65533;&#65533;o&#65533;{&#65533;{0&#65533;k&#65533;_z&#65533;:&#65533;&#65533;W&#65533;7&#65533;&#65533;e&#65533;&#65533;a
&#65533;S&#65533;?G&#65533;&#65533;X&#65533;&#65533; &#65533;&#65533;\oR,&#65533;&#65533;&#65533;(( X&#65533;&#65533;&#65533;&#65533;0K&#65533;u&#65533;&#65533;H &#65533;`&#65533;SE&#65533;0&#65533;&#65533;<ZS&#65533;8V&#65533;K&#65533;&#65533;]&#65533;&#65533;&#65533; &#65533; &#65533;W&#65533;.&#65533;+&#65533;"&#65533;Z&#65533;Z@&#65533;&#65533;[&#1798;s=&#65533;&#65533;&#65533;,&#65533;O &#65533;{&#65533;&#65533;&#65533;b[T &#65533;8&#65533;&#65533;&#773;&#65533;&#65533;&#65533;h&#65533;s@&#65533;n8&#65533;oPz&#65533;&#65533;}&#65533;&#65533;}&#65533;L2&&#65533;j 6Xh z&#65533;&#65533;}&#65533;}&#65533;rP,&#65533;&#65533;z&#65533;*&#65533;&#65533;&#65533;  ], -&#1025;&#65533; @ &#65533;(&#513;/&#65533;&#65533;&#65533;&#65533;0&#65533;*V&#65533;&#65533;(&#65533;&#65533;7&#65533;&#65533;&#65533;&#65533;&#65533;&#65533;}&#65533;&#65533;&#41485;P f&#65533;&#65533;yz &#65533;&#65533;&#65533;&#65533;P&#65533;I&#65533;Y&#65533;!YxS*T&#65533;N&#65533;\&#65533;&#65533;_&#65533;[&#65533;&#65533;&#65533;i&#65533;[&#1285;0&#65533;&#65533;DC&#65533;8&#65533;VPi&#65533;&#65533;kp&#65533;tPr&#65533;uP{&#65533;L&#65533;&#65533;I2&#65533;hp&#65533;&#65533;&#65533;&#65533;?X&#65533;j&#65533;&#65533;&#65533;&#65533;D0-?0pBh&#65533;/x&#65533;H&#65533;&#65533;I&#65533;X&#65533;/X&#65533;&#65533;&#65533;>&#514;&#65533;&#65533;: &#65533;&#65533;&#65533;E&#514;&#65533;&#65533;&#65533;&#65533;&#65533;&#65533;&#65533;&#65533;&#65533; &#65533;&#65533;&#65533;&#65533;;&#65533;&#65533;&#65533;X&#65533; W;&#65533;&#65533;&#65533;E&#65533;! $#S&#65533;X&#65533;Q&#65533;&#65533;&#1169;)(]&#65533;&#65533;[0&#65533;r/Z&#65533;&#65533;&#65533;&#65533;&#65533;{U&#65533;[&#65533;,4&#65533;O&#65533;\&#65533;FA&#65533;V&#65533;b&#65533;[r&#65533;L|&#65533;z&#65533;j|&#65533;&#65533;tco&#65533;&#65533;~&#65533;&#65533;&#65533;pVp/P@&#65533;e&#65533;&#65533;&#1344;'Pt-xN-!&#65533;E&#65533;"&#65533;&#535;D&#1537;&#65533;G&#65533;&#65533;0&#65533;&#65533;D&#1025;&#65533; I&#65533;&#65533;: &#65533;&#65533;&#65533;hhaM&#65533; Z R&#65533;a=&#65533;&#65533;&#65533;PO	&#65533;&#65533;&#65533;&#65533;R&#65533;]&#65533;&#65533;&#65533;&#65533;&#65533;V+&#65533;Z&#65533;40&#65533;c&#65533;'[&#1109;X&#65533;E&#65533;&#65533;&#65533;J&#65533;*&#65533;&#65533;&#1689;&#65533;&#65533;R&#1541;&#65533;0P(&#65533;j&#65533;&#65533;\&#65533;&#65533;&#65533;&#65533;m&#65533;P|&#65533;&#65533;&#65533;c&#65533;&#65533;jx_U&#65533;&#65533;2b&#65533;S&#65533;-4`g&#640;w&#65533;0&#65533;&#65533;,&#65533;&#65533;pX&#65533;&&#834;D&#65533;&#65533;@p&#65533;&#65533;&#65533;@&#65533;-&#513;i &#65533;&#65533;h s&#1201;&#65533;&#65533;&#65533;&#65533;>&#65533;&#65533;p&#65533;C&#21713;'&#65533;&#65533;'&#65533;Jp&#65533;B&#65533;)&#65533;&#65533;c&#65533;4UY&#65533;&#65533;&#65533;app&#65533;/&#65533;*,R&#65533;]0&#65533;3&#65533;&#65533;O@&#65533;_ &#65533;^@&#65533;>&#65533;<&#65533;gxg`_&#65533;Fn&#65533;&#65533;z&#65533;&#65533;&#65533;s&#65533;	&#65533;&#65533;i&#65533;&#65533;;&#65533;&#65533;=&#65533;%&#65533;&#65533;&#65533;X&#65533;&#65533;&#65533;/H&#65533;?&#514;&#65533;&#65533;F&#65533;;X&#65533;&#65533;&#65533;IX&#65533;&#65533;}R&#65533;j  &#65533; &#65533;&#65533;h&#65533;&#65533;&#1403;&#65533;&#65533;&#65533;&#867;&#65533;&#65533;&#720;&#65533;&#65533;&#65533;a&#65533;(&#65533;&#65533;Jp&#65533;12&#65533;&#65533;V4&#65533;_&#1541;Z@&#65533;&#65533;b&#65533;4&#65533;&#65533;&#65533;d*S&#65533;&#65533;&#65533;J&#65533;'9&#65533;O0&#65533;Q&#65533;2&#65533;&#65533;&#65533;Q&#517;s&#65533;e_&#65533;U&#65533;&#65533;j|P&#65533;&#65533;&#65533;0&#65533;zp7&#65533;)&#65533;g&#65533;:&#65533;:&#65533;7X&#65533;&#65533;&#65533;8N&#65533;\&#65533;[O`E&#65533;MX&#65533;:&#65533;&#65533;&#65533;&#65533;0&#65533;&#65533;&#65533;&#65533;&#65533;N&#65533;2K&#65533;&#65533;&#65533;&#65533; &#65533;&#65533;Y&#65533;v&#65533;&#65533;&#65533;h&#65533;&#65533;&#65533;V&#65533;&#65533;l&#65533;&#65533;&#65533;Z&#65533;Q@b&#65533;G&#65533;/@&#65533;&#65533;&#65533;&#65533;Z&#65533;?R&#65533;&#65533;vPSw8[&#65533;2&#1846;&#65533;&#65533;Kr&#65533;%&#65533;&#65533;P&#65533;8&#65533;AX&#65533;oh&#65533;n&#65533;l&#65533;flNm6non_P&#65533;Q&#65533;&#65533;u&#65533;&#65533;&#65533;&#65533;~&#65533;@)&#65533;XX&#65533;C&#65533;Gs0&#65533;&#65533;_&#1153;)&#65533;&#65533;2:&#943;tEtA0H&#923;~&#65533;(&#65533;&#65533;1&#65533;&#65533;&#65533;&#65533;&#65533;a&#65533;,B&#65533;@'&#65533;8eT&#65533;sg	>&#65533; &#512;2xp&#65533;q&#65533;d&#65533;&#65533;$&#65533;w(X&#65533;&#65533;&#65533;b/&#65533;.6d&#65533;A0&#65533;bbSX&#65533;v&#65533;&#65533;&#65533;[^ &#65533;\ &#65533;&#65533; u&#65533;&#65533;&#65533;L&#65533;M&#65533;m&#65533;SXM&#65533;&#65533;v&#65533;:U7x&#65533;&#1531;:KX&#65533;z&#65533;&#65533;'&#65533;&#65533;(x&#65533;#P&#65533;F&#65533;&#65533;&#65533;&#65533;&&#65533;&#65533;&#65533;&#65533;&#65533; &#65533;&#65533;	&#65533;
&#65533;&#65533;&#65533;&#65533;&#65533;&#65533;lg&#994;&#65533;a
&#65533;5Vm&#65533;G&#65533;7@?_&#65533;u&#65533;&#65533;N&#65533;]&#65533;Ev&#65533;&#65533;m&#65533;&#65533;&#65533;:&#65533;\&#65533;Hi&#65533;&#65533;}&#65533;Ho&#65533;q&#65533;&#65533;J_&#65533;m&#65533;-g &#65533;s&#65533;&#8759;&#65533;v&#65533;K&#65533;b&#65533;&#65533;/X&#65533;Z0)8&#65533;S&#65533;&#65533;&#65533;&#65533;A&#65533;&#65533;S&#65533;x&#567;~{Y&#65533;&#65533;&#65533;&#65533;zx&#65533;`&#65533;&#65533;,X&#65533; &#65533; &#65533;A&#65533;"J|(&#65533; &#65533;@p`&#65533;&#65533;X&#65533;&#65533;<`P&#65533;&#65533;&#65533;&#65533;&#65533;&#65533;  `%&#792;2g&#1196;i&#65533;fL  Zp&#65533;&#65533;e&#65533; &#1944;&#65533;&#65533;&#925;&#65533;u&#65533;:&#65533;&#65533;&#65533;&#65533;[&#65533;m&#65533;&#65533;JV&#65533;R&#65533;h&#65533;&#65533;wk&#65533;[&#65533;&#390;BuK\.Ag}&#65533;&#65533;&#65533;W&#65533;^&#65533;&#65533;u&#65533;&#65533;-X&#65533;&#65533;&#65533;&#65533;S&#1387;&#65533;(W}&#65533;$*&#65533;&#65533;)e&#65533;ESu&#65533;K *.&#65533;&#65533;xab&#65533;L&#65533;x&#65533;b&#65533;/F&#65533;&#65533;&#65533;&#65533;hO2`&#65533;!	 (&#65533;&#65533;-Ut&#65533;&#65533;aD&<XP`&#65533;&#65533;<0 #&#65533;&#65533;&#65533;;&#65533;&#65533;F+wj&#65533;&#65533;&#65533;;x&#65533;;w/ &#65533; &#65533;&#65533;&#65533;%&#65533;w&#65533;H&#65533;&#65533;%k&#65533;)o&#65533;n}&#65533;%6&#65533;-&#596;&#65533;'&#65533;&#65533;&#65533;)&#65533;&#65533;J+&#65533;&#65533;"&#65533; &#65533;&#65533;5&#65533;/&#65533;&#65533;&#65533;J0&#65533;&#65533;&#710;&#65533;&#65533;&#65533;9&#65533;t&#65533;&#65533;!np1&#65533;_&#65533;!!&#65533;&#65533;&#65533;+&#65533;P&#65533;"H&#65533;0&#65533;K&#65533;p&#65533;&#65533;&#65533;&#65533;A\&#65533; /&#65533;&#65533;BT&#65533;p&#65533;h&#65533;&#65533;E"h&#65533;&#65533;(&#65533;&#65533;l&#65533;	%&#65533;&#65533;C(&#65533;A |&#65533;@@`&#65533;(pQPt&#65533;r"-w &#65533;&#65533;s&#65533;v:&#65533;&#65533;Rx&#65533;
j&#65533;N-q&#65533;&#65533;	E&#65533;QH&#65533;&#65533;,&#65533;&#65533;2&#65533;)&#65533;&#787;2&#340;b&#65533;.&#65533;pcK(&#65533;&#65533;&#65533;
-&#65533;&#65533;&#65533;'&#65533;&#65533;M1~2&#65533;'&#65533;&#65533;2k(&#65533;&#65533;K/&#65533;&#65533;r&#65533;.x&#65533;C&#65533;(e|&#65533;&#65533;TP&#65533;8&#65533;&#65533;=qB,l&#65533;&#65533;	&#65533;a&#65533;&#65533;&#65533;69Z&#65533;&#65533;&#1104;&#65533;O&#65533;&#65533;&#65533;
"`&#65533; &#65533;&#65533;&#65533;AA3t&#65533;&#65533;%pP@ 
`@s&#65533;e&#65533;&&#65533;	@gJ"&#65533;&#65533; &#65533;&#65533;+1&#65533;&#65533;K&#65533;&#65533;&#65533;&#65533;>p&#65533;&#65533;@&#65533;&#65533;E&#65533;(-Xi&#65533;N;&#65533;&#65533;J'&#65533;&#65533;b2&#65533;&#65533;.&#65533; 
&#65533;&#65533;&#65533;&#65533;&#65533;9&#65533;&#65533;2&#65533;q&#65533;b
(&#65533;&#65533;2J+&#65533;&#65533;&#65533;/&#65533; t0&#65533;&#65533;&#65533;&#65533;&#65533;&#65533;&#65533;*a&#65533;&#65533;^&#65533;-&&#65533;`fl&#65533; &&#65533;pB.&#65533;&#65533;&#65533;&#65533;B&#65533;
&#65533;&#65533;u&#65533;&#65533;&#65533;A &#65533;%	P&#65533;&#65533;&#65533;&#65533;&#65533; &#65533;d&#65533;&#65533;&#65533;&#1195;&#65533;"A&#65533;gI&#65533;D&#65533;&#65533;K	3&#65533;&#65533;&#65533;&#65533;E@P&#65533;/j
-&#65533;&#771;T2&#65533;&#65533;B&#676;&#65533;&#65533;&#65533;/&#65533;&#65533;&#65533;	&#65533;!&#65533;RJ(:&#65533;&#65533; W&#65533;&#65533;&#65533;M.&#65533;|&#65533;F&#886;&#65533;
J(&#65533;&#65533;"&#65533;/&#65533;&#65533;&#65533;&#65533;/&#65533;&#65533;&#65533;E~p&#65533;Ea,A&#65533;&#65533;&#65533;Q&#65533;&#65533;?&#65533;&#65533;[c&#65533;h&#65533;&#65533;&#65533;0&#65533;&#65533;$&#65533;&#65533;A&#65533;"&#65533; m&#65533;&#65533;@| &#65533;v?&#65533;}&#65533;&#65533;&#65533;&#65533;&#65533;&#65533; r
&#65533;&#65533;FB&#65533;&#65533;&#65533;O~R&#65533;"x&#65533;p&#65533;<T&#65533;&#65533;&#65533;&#65533;]&#65533;&#65533;b&#65533;XG-b&#65533;&#65533;&#65533;c&#368;&#65533;&>2&#65533;t&#65533;+e1E&#65533;d&#65533;	&#65533;Lhg(&#65533;&#65533; &#65533;O&#65533;&#65533;oE.&#65533;&#1418;B&#65533;&#65533;/&#65533;&#65533;&#65533;&#65533;%&#65533;aZTx^&#65533;0&#65533;&#65533;`HD&#65533;&#65533;&#65533;S&#65533;&#65533;)&#65533;&#65533;&#65533;d$&#65533;@59xA&#6467;&#65533;&#65533; #&#65533;R&#65533;G&#65533;0YI	0@p&#65533;4&#65533;&#65533;bSF&#65533;T&#65533;;=&#65533;"&#65533;AI&#65533;&#65533;'&#65533;@&#65533;P&#65533;&#65533;&#65533;&#65533;&#65533;~B&#65533;Ie@&#65533;.h&#65533;wxc&#65533;&#65533;&#65533;7&#65533;]x&#65533;&#65533;@&#65533;&6A&#65533;P&#65533;&#65533;u &#65533;&#65533;'6q&#65533;3&#65533;rq&#65533;ahI&#65533;8&#65533;p&#65533;&#65533;&#65533;/@&#65533;
oaX&#65533;&s&#65533;'D&#65533;2]{&#65533;&#1546;)&#65533;h0P&#65533;*&#65533;0&#65533;&#65533;0xA&#65533;&#65533;&#65533;&#65533;o!$H&#65533;&#65533;&#65533;&#65533;&#65533;
&#65533;A	&#1928;G8&#65533;2&#65533;&#65533;&#65533;&#65533;&#511;iD9&#65533;&#65533;&#65533;E&P@&#65533;&#65533;&#65533;&#65533;#
I
&#65533;&#65533;a&#65533;*@&#65533;&#1034;]&#65533;&#65533;&#65533;&#65533;&#65533;-&#65533;B
R&#65533;&#65533;@&#65533;8&#65533;Q&#65533;Mt&#65533;&#65533;&#65533;h*?Q
\&#65533;"&#65533;&#65533;&#65533;&#528;K&#65533;&#1030;3=&#65533;&#65533;SP m&#65533;(&#1200;&#65533;(6&#65533;&#65533;O&#65533;&#65533;p&#65533; =!4&#65533;&#65533;XPM&#65533;J&#65533;cu&#65533;0&#65533;&#65533;&#65533;<(&#65533;z&#65533;&#65533;&#256;"&#65533;82&#65533;p n"p&#65533;>&#65533;&&#65533; 2&#65533;4&#65533;r&#65533;SH&#65533;`&#65533;8&#65533;!XA&#65533;&#65533;*&#65533;&#65533;5&#65533;x
u&#65533;2&#65533;b&#65533;&#65533;8t&#65533;&#65533;&#65533;"&#65533;&#65533;&#764;1HeB&#65533;$EB5&#65533;Pl&#65533;g0&#65533; &#400;&#730;~&#65533;c&#65533;&#65533;T[&#65533;BG&#65533;&#65533;@&#65533;4 a&#65533;e&#65533;&#65533;'&#65533;&#65533;A&#65533; rO&#65533;\&#65533;p`&#65533;&#65533;$&#65533;$&#65533;&#65533;8&#65533;&#65533;@Da=&#65533;&#65533;`&#65533;k&#65533;&#65533;J &#65533;{&#65533;Mi&#65533;&#65533; &#65533;0#&#65533;
d ZP&#65533;&#65533;&#65533;&#65533;&#65533;&#65533;&#65533;&#65533;/&#65533;&#65533;&#65533;&#1952;&#65533;)t&#65533;]&#65533;"R&#65533;PpV&#65533;&#65533;&#65533;dtb&#65533;-E*q&#65533;&#65533;&#1132;&#65533;zPn&#1558;W&#65533;aiP&#65533;nX&#65533;2&#65533;&#65533;2&#65533;&#65533;1&#65533; M&#65533;&#65533;j&#65533;IC2&#232;&#65533;a	&#65533;B@
&#65533;`$`&#65533;6@&#65533;&#65533;^ &#65533;&#65533; &#65533;"`m&#65533;$&#65533;(  i @&#65533;^|&#65533;&#65533;&#65533;&#65533;&#65533;&#65533;&#65533;d &#65533;&#65533;&#65533; &#65533;&#65533;' &&#65533;&#65533;#&#65533;'&#65533;&#65533;O.&#65533;G&#65533;&#65533;&#65533;o&#65533;G&#65533;&#65533;&#65533;cQ
Rl&#65533;&#65533;&#65533;E&#65533;5a&#65533;M&#65533;&#65533;&#65533;&#65533;F(|&#406;\&#65533;&#65533;84qo&#65533;&#1490;&#65533;&#65533;d&#65533;&#65533;e&#65533;K&#65533;	&#65533;6p&#65533;&#65533;,TC5&#65533;&#65533;L&#65533;~&#65533;&#65533; &#65533;&#65533;&#1841;&#65533;D &#65533;&#65533;mD&#65533;&#65533;<D%&#513;
&#65533; &#65533; &#65533;&#65533;&#65533;rp&#65533;&#65533;$`&#65533;&#65533;&#65533;&#65533;&#65533;D0&#65533;r&#1790; &#65533;&#65533;8#&#65533;%u~3Htp&#65533;h|c&#65533;xG2l!&#65533;_&#65533;C&#65533;$&#65533;,&#65533;&#65533;	Mdb&#65533;f&#65533;2&#1585;&#65533;\&#65533;"&#65533; {1&#65533;&#65533;.Q&#65533;h&#65533;&#65533;&#65533;6&#65533;&#65533;&#65533;&#65533;J&#1837;&#65533; EV&#65533;&#65533;V3A&#1296;&#1729;5k3&#557;&#65533;
&#65533;&#65533;a&#65533;&#65533;&#65533;@&#65533;y&#65533;&#65533;`&#65533;&#65533;R&#65533;&#47488;&#65533;@&#65533;&#65533;&#65533;&#65533;pG;f$B&#65533;&#65533;&#65533;t&#65533;&#65533;i &#65533;&#65533;&#65533;f&#65533;qS}&#65533;+Y&#65533;
&#65533;&#65533;ux&#65533;&#65533;t-&#65533;&#65533;Lp"&#65533;&#1540;m&#65533;O&#65533;&#65533;&#65533;&#65533;/.w&#65533;P&#65533;dj&#65533;s&#1547;O(qa`8&#65533;&#65533;&#65533;R&#65533;&#65533;i&#65533;a&#65533;&#65533;&#65533;k&#65533;d`j&#65533;9&#65533;5&#65533;&#65533;o`D&#65533;&#65533;9]&#65533;&#65533;@&#65533;Nymr&#65533;&#65533; @&#65533;$ N &#65533;&#65533;&#65533;&#65533;oF&#65533;&#65533;&#65533;&#65533;&#65533;@~&#65533;w&#65533;:&#65533;irg&#65533;&#65533;`&#65533;&#65533;&#65533;/&#65533;&#65533;N&#65533;"&#65533;&#65533;D,j&#65533;&#65533;Ldb&#65533;&#65533;*&#65533; &#65533;V&#65533;b&#65533;&#65533;.&#65533;&#65533;!&#65533;&#65533;&#65533;(C&#65533;p;&#1756;&#65533;&#65533;]&#65533;&#65533;&#65533;x%&#65533;6&#65533;&#1028;&#65533;&#65533;&#65533;&#65533;&#65533;&#65533;&#17343;L&#65533;6&#65533;g`Xk`@&#65533;&#65533;&#65533;&#65533;H&#65533;a@x&#65533;@x&#65533;&#65533;&#65533;&#65533;&#65533;&#65533;(&#65533;&#65533;H &#65533;&#65533;&#65533;&#65533;&&#1182;0&#65533;&#65533;<GulD&#65533;&#65533;v&#65533;L&#65533;XY&#65533;&#65533;&#65533;&#65533;; .,E,&#65533;Iq)&#65533;Bg&#65533;&#65533;6&#65533;NY&#65533;`&#1794;&#65533;&#65533;&#65533;)&#65533;B/|&#65533;>&#65533;&#65533;&#65533;&#65533;&#65533;&#65533;&#65533;/&#65533;An5&#65533;&#65533;!&#65533;&#65533;AU&#65533;Q&#65533;&#65533;Y&#65533;`&#65533;	&#65533;&#65533;&#1308;\5&#65533;\&#65533;&#65533; 	&#65533;&#65533; &#65533;
T&#65533;&#65533;&#65533;^&#65533;&#65533;&#65533;&#65533;l&#65533;M&#65533;$&#65533;\&#65533;=@\&#65533;&#65533;I&#65533;&#324;^Y&#478;l&#285;&#65533;	&#65533;&#65533;&#65533;w&#65533; &#65533;E&#65533;(&#65533;;&#65533; &#65533;&#258;-&#283;,&#65533;&#65533;	&#65533;}&#65533;.&#65533;&#65533;;&#65533;&#65533;6&#65533;B&#65533;&#65533;lC4\H1&#65533;C>&#65533;;|C;C[C4l"P&#65533;EQ&#65533;At&#65533;N&#65533;eT&#65533;&#65533;@&#65533;l&#65533;&#65533;	&#65533;&#65533;&#65533;!W&#65533;&#65533;&#1660;&#65533; D&#65533;&#65533;F&#65533;t&#65533;&#65533;&#65533;&#65533;@&#65533;!&#65533;&#65533;&#731;8&#65533;&#405;&#65533;H&#65533;|E&#65533;}) L0&#65533;&#65533;A&#65533;F"Kp!:R$J	*@&#65533;&#65533;-(&#65533;:$&#65533;, C&1'p&#65533;e&#65533;.&#65533;C	&#65533;&#65533;&#65533;&#65533;&#65533;)&#65533;&#65533;4t&#65533;9&#65533;";&#65533;C8t&#65533;7&#65533;B
&#65533;=DC"&#65533;&#65533;&#65533;&#65533;&#65533;5&#65533;B&#290;(&#65533;B&#65533; &#65533;$&#65533;m&#65533;eX&#65533;&#65533;a&#65533;IVK&#65533;&#65533;HlhM&#65533;&#65533;&#65533;
&#65533;&#65533;
&#65533;&#65533;l &#65533;&#65533;&#65533;&#405;&#65533;&#65533;@&#65533;&#65533;&#65533;&#65533;M &#65533;^7J&#65533;6*&#65533;H&#65533;&GF4&#65533;&#65533;&#65533;&#65533;&#65533;XGzh&#65533; &#65533;&#65533;:&#65533;&#65533;Y]	"&#65533;&#65533;&#65533;-=*2&#65533;&#65533;=&#65533;Q"&#65533;)&#65533;&#65533;&#65533;tC.&#65533;
(p&#65533;-&#65533;&#65533;&#65533;B&#65533;&#65533;9H&#65533;\&#65533;B/&#65533;]&#65533;C:&#65533;&#65533;3 &#65533; $"&#65533;B0&#65533;C:8&#65533;/&#65533;BB.&#65533;&#65533;H&#537;&#65533; &#65533;f&#65533;Z]&#65533;,&#65533;&#65533;&#65533;&#65533;&#65533;HI&#729;&#65533;&#1308;&#65533;m&#65533;W&#65533;&#65533;jex&#65533;&#65533;=&#317;&#65533;8:&#65533;7&#65533;8Z&#65533;u&#65533;&#65533;mI&#65533;&#65533;V>&#65533;N&#65533;	M&#65533;&#65533;&#65533;"&#196;&#65533;&#65533;cy&#65533;7L"'X&#65533;&&#65533;7&#65533;&#65533;6L&#65533;\&#65533;O&#65533;&#65533;_&#261;+(&#65533; B!&#65533;&#65533;c&#65533;B&#65533;, `:C7P&#65533;!&#65533;b8&#65533;&#65533;!r&#1631;0&#65533;&#1835;&#65533;@&#65533;&#65533;&#65533;&#65533;&#65533;&#1704; @&#1338;&#65533;$&#65533;@&#65533;&#65533;T[&#65533;&#65533;|&#65533;&#65533;&#65533;&#1022; n{u[U&#65533;#&#65533;&#65533;&#65533;p*&#65533;&#65533;&#772;&#65533;&#65533;	&#65533;A&#65533;&#65533;0 &#65533;.&#65533;&#65533;G&#65533;&#65533;7&#65533;B(L&#65533;t&#65533;G&#65533;&#65533;)&#1794;&#65533;T_( &#65533;&#65533;&#65533;L&#65533;|&#65533;&#65533;A!&#65533;&#65533;&#65533;&#65533;+&#65533;&#65533;M&#65533;&#65533;R&#65533;4<&#65533;+,&#65533;!5P&#65533;:&#65533;&#65533;'&#65533;&#65533;	&#65533;&#65533;&#601;@&#65533;F&#65533;h&#65533;k&#65533;&#65533; &#65533;&#65533;&#65533;&#65533;a&#65533;&#65533;&#65533;$@	 &#65533;&#65533;K&#107908; 	&#1547;&#65533;&n&#65533;&#65533;&#65533; &#65533;cqL9jDT&#65533;hBI&#65533;&#65533;v&#65533;&#65533;AV&#65533;B$&#1666;. &#65533;7&#65533;B&#65533;|.&#1563;&#65533;&#65533;G&#65533;d/&#65533;&#65533;/&#65533;
Y&#65533;&#65533;P&#65533;jn%&#65533;&#65533;&#65533;B+&#65533;&#65533;+&#65533;5H&#236;&#65533;!&#65533;!&#65533;&#65533;0HC08B"&#65533;&#65533;/tC0&#65533;&#65533;0Z&#65533;TE^&#65533;&#65533;Q&#65533;&#733;P&#65533;g&#65533;@&#65533;&#65533;&#65533;&#65533;(@&#65533;< &#65533;e@	lk	&#1569;&#65533;&#65533;I&#65533;&#65533;&#65533;&#65533;U&#65533;(&#65533;&#65533;&#65533;&#65533;F0&#65533;&#65533;p*&#65533;u&#65533;V&#65533;|A&#65533;4X2&#65533;&#65533;/&#65533;7DC&#65533; .l&#65533;-|2&#65533;&#65533;&#65533;&#65533;'&#65533;/lC'&#65533;&#65533;)&#65533;-&#65533; &#65533; &#65533;"O&#65533;t&#65533;!&#65533;&#65533;(&#65533;&#65533;y&#65533;&#65533;*&#65533;&#65533;"&#65533;1&#65533;&#65533;=L"&#65533;,&#65533;&#65533; D&#65533;1jM&#65533;&#65533;H&#65533;&#65533;dt&#65533;&#65533;P~S&#869;OP&#65533;&#65533;&#1030;&#65533;&#65533;Sn+&#65533;Q&#65533;&#65533;[&#65533;MA&#65533;I&#65533;)%&#65533;Q&#65533;0&#65533;8&#65533;&#65533;&#65533;&#65533; &#65533;&#65533;u[&#65533;&#65533;k&#65533;&#65533;&#65533;m&#65533; $&#65533;&#65533;NQ&#1026;7&#65533;2&#65533;&#65533;7&#65533;B( '&#65533;&#65533;}&#65533;A(&#65533;&#65533;B&#65533;&#65533;&#65533;&#65533;&#65533;&#65533;A&#65533;T&#65533;&#880;(&#65533;B BB.&#264;*&#65533;!&#65533;!,&#65533;),&#65533;*L&#65533;9&#65533;=@&#65533;,Bb@&#65533;&#1024;Nph&#65533;&#65533;&#65533;&#65533;&#65533;
(&#65533;&#65533;&#65533;&#65533;|&#65533;5A&#65533;S&#65533;SA&#65533;&#65533;&#65533;I\&#65533;&#65533;&#65533;&#474;v&#65533;&#65533;&#65533;?&#65533;&#65533;EHe92&#65533;d&#65533;&#65533;2&#65533;&#65533;&#65533;LXY&#65533;X&#539;-&#65533;&#227;&#65533;&#65533;8&#65533;&#65533;&#65533;h&#65533;&#65533;&#65533;&#65533;'&#65533;&#65533;&#1829;w&#65533;&#65533;&#65533;R&#65533;&#65533;&#65533;&#65533;( &#65533;&#65533;!&#65533;&#65533;
!&#65533;&#65533;  B ,&#65533;0&#65533;=&#65533;o0&#65533;&#65533;&#65533;&#65533;&#65533;X&#65533;&#65533;F&#65533;dN&#65533;&#65533;&#729;%	`A&#65533;&#65533;\&#65533;@ &#65533;&#65533;&#65533; S2D&#65533;&#65533;@@@&#65533;&#65533;&#65533;&#65533;(&#65533;<@&#65533;&#65533;&#65533;7p&#65533; E&#65533;&#65533;l&#1758;N&#65533;>Nq&#65533;D&#65533;&#65533;Yh &#65533;)&#65533;&#65533;&#65533;B&#1646;&#65533;;p&#65533;.|&#227;&#65533;&#65533;8Xk&#65533;A&&#65533;&#65533;-$1&#65533;&#65533;L&#65533;&#65533;&#65533;&#65533;&#65533;0&#65533;&#65533;w&#65533;!&#65533;A&#65533;&#65533;&#65533;&#65533;*&#65533;<&#1027;=&#65533;&#65533;:&#1575;&#810;@
&#65533;&#65533;&#65533;	&#65533;&#65533;(H&#65533;si&#65533;
|&#65533; &#65533;P&#65533;&#17994;&#65533;
\S&#65533; &#65533;&#65533; &#65533; 	 &#65533;uy&#65533;Q&#65533;&#65533;&#65533;!?&#65533;&#65533;&#65533;Q&#65533;&#65533;Q&#65533;&#65533;,v&#65533;D&#14230;p&#65533;(&#65533;RV&#1799;&#65533;&#65533;&#65533;[(&#65533;*&#65533;&#65533;&q
Y&#65533;&#65533;&#65533;+&#65533;A&#65533;&#65533;&#65533;u4&#65533;&#65533;}&#65533;&#65533;&#65533;.&#65533;&#65533;,A8&#65533;&#65533;Jn&#65533;&#65533;R&#65533;@&#65533;PAS&#65533;@&#65533;HA&#65533;&#65533;F&#65533;@&#65533;|&#1113;&#65533;k|&#65533;* |&#65533;&#65533;V&#65533;N[&#65533;&#65533;8@I&#65533;!A&#65533;&#65533;&#65533;&#65533;T&#65533;JP&#478;&#65533;&#65533;&#65533;)GorBE<!&#65533;&#65533;F&#65533;/$?-&#65533;fq-&#65533;A&#65533;q&#65533;&#65533;/&#65533;&#65533;-&#65533;&#65533;(&#65533;<&#65533;)&#65533;)&#65533;l&#65533;?&#65533;LqKA&#65533;&#65533;&#65533;&#65533;!&#65533;=&#65533;&#65533;J/" &#65533;&#65533; @&#65533;9&#65533;"B&#65533;&#65533;&#65533;&#65533;YSl|&#65533;"&#65533; &#65533;$&#65533;A&#65533;&#65533;&#65533;#&#65533;I|9 &#65533;&#65533;#&#65533;7V	J&#65533;&#65533;"19&#65533;&#65533;>&#217;&#65533;@G")pB)HJ&#65533;&#65533;&#65533;6&#65533;E/&#65533;&#65533;<&#65533;.&#65533;&#65533;A&#1846;&#65533;&#65533;&#65533;`&#65533;&#65533;E&#65533;B+&#65533;&#65533;+H7&#65533;&#65533; Ll4&#65533;6&#65533;(&#65533;H&#65533;&#65533;&#65533;&#65533;1&#65533;=&#65533;&#65533;*&#65533;&#65533;A&#65533;&#65533;!&#65533;&#65533;&#65533;&#65533;Us<AXs&#65533;	&#65533;95|&#65533;(&#65533;Aps&#65533;Qx&#65533;\&#65533;&#65533;{-&#65533;S&#65533;&#65533;@@Q&#65533;?i&#65533;&#65533;&#65533;>A&#65533;?&#65533;&#65533;v&#65533;&#65533;Z&#65533;xr+Lb[&#1947;-&#65533;/&#65533;/&#65533;&#65533;&#65533;&#65533;-&#65533;
&#65533;E&#65533;(d&#65533;+&#65533;/tC4&#65533;(&#65533;&#65533;&#65533;&#65533;&#65533;r&#65533;&#65533;X&#65533;$&#65533;&#65533;/K_&#65533;#&#65533;AJ&#65533;&#65533;h&#65533;@&#65533;v&#65533;0R&#65533;$&#65533;pS&#1608;@D	p &#65533;&#1370;&#65533;OxU&#65533;&#65533;0&#65533;&#1423;S&#65533;&#65533;&#65533;&#65533;E\x &#65533;&#65533;&#65533; &#65533;&#65533;&#65533;&#65533;&#65533;&#65533;p&#217;&#65533;&#65533; !&#65533;&#65533;-&#65533;I1_*&#65533;&#65533;6&#65533;e7&#65533;C;&#65533;C/d\&#65533;&#65533;d&#65533; &#257;)&#65533;B&#65533;&#65533;&#65533;+r&#65533;4C&#65533;&#65533;&#65533;)&#65533;&#65533;&#65533;BN!&#65533;!&#65533;&#65533;&#65533;&#65533;z&#65533;:&#65533;&#65533;9&#65533;&#65533;{Sb&#65533; H&#65533;
`n&#65533;t&#65533;?&#65533;@p&#65533;&#65533;&#65533;m@&#65533;&#65533; l&#65533;&#65533;&#65533;&#65533;K&#65533;&#838;&#65533;&@&#65533;&#65533;y&#1627;&#65533;&#65533;u&#65533;&#65533;?&#65533;U
<&#65533;6&#65533;&#65533;J&#65533;YP&#65533;&#65533;a&#65533;D&#65533;&#65533;%m&#65533;&#65533;m&#65533;&h)&#65533;Ga;&#65533;2&#65533;&#65533;&#301;&#65533;A&#65533;&#65533;&#65533;&#65533;B7&#65533;C4&#65533;P!c&#65533;&#812;&#65533;Bt&#65533;"&#713;,&#65533;&#65533;&#65533;5Ty:X&#65533;5&#65533;*"&#65533;AX&#65533;T3&#65533;f&#65533; Ll&#65533;7&#65533; &#1657;&#65533;&#65533;&#65533;S\&#65533;Fx]&#65533;&#65533;9&#65533;&#65533;&#65533;&#65533;6&#65533; &#65533;&#65533;7&#65533;	&#65533;&#65533;&#65533;W&#65533;&#65533;&#65533;a&#65533;&#65533;&#65533;&#65533;V&#65533;T&#65533;Bc&#65533;&&#65533;&#65533;&#65533;&#65533;&#65533;7&#65533;&#65533;9&#65533;&#65533;&#65533;V&#65533;e&#65533;&#65533;&#2026;B4&#65533;&#200;&#65533;&#65533;&#65533;'(n/&#65533;&#65533; 4&#65533;!&#65533;!&#65533;5&#65533;&#65533;&#65533;&#65533;_&#65533;* B"dA&#65533;&#65533;&#65533;&#65533;&#65533;h&#65533;&#65533;F&#65533;!@&#745;&#65533;M&#65533;&#65533;| \&#65533;&#65533;m0	&#65533;@&#65533;r&#65533;&#65533;2 4e&GUS&#65533; &#65533;&#65533;?&#65533;&#65533;&#65533;&#65533;&#65533;&#65533;N&#65533;KB+&#65533;&#65533;}&#544;.&#1282;&#65533;T&&#65533;&#65533;6&#65533;&#65533;7&#65533;2&#65533;i&#65533;A&#65533;r&#65533;&#65533;&#65533;&#65533;b&#65533;C4D&#65533;n!&#65533;a&#65533;.s&#65533;A&#65533;"&#65533;&#65533; &#65533;&#65533;&#65533;&#1850;S&#65533;:@+(&#65533;&#65533;"&#1024;~&#65533;&#65533;h&#65533;g8	&#65533;&#65533;&#65533;&#65533; &#2020;&#65533;&#65533;% &#65533;&#65533;&#65533;&#65533;&#65533;&#57947;x#5b&#65533;&#65533;HLo+&#65533;F&#65533;&#65533;pRP&#65533;x%&#65533;k&#65533; &#65533;t&#65533;3:)&#65533;P,&#65533;&#65533;&#65533;&#65533;&#65533;Z}7&#65533;&#65533;)&#65533;&#65533;&#65533;&#65533;&#65533;X&#65533;&#65533;~/&#65533;&#65533;$&#65533;P&#65533;&#65533;&#314;&#65533;uA&#65533;&#65533;at&#65533;P&#65533;&#65533;Q&#65533;L/&#212;S<&#65533;_&#65533;2&#65533;&#65533;" &#65533;&#65533;&#65533;K&#65533;&#65533;f\&#65533;h&#65533;&#65533;0I&#65533;&#65533;&#65533;&#65533;&#65533;@
&#65533;&#65533;&#65533;S`&#65533;5`D&#277;&#65533;&#65533;Mm_8~9&#65533;&#65533;S&#65533;$&#65533;&#65533;&#65533;U&#65533;@&#65533;8&#65533;`A&#65533;&#65533;&#65533;? $&#65533;8&#65533; &#65533; ,)&#65533;&#65533;&#65533;&#65533;-_&#65533;>&#65533;I*S&3&#65533;Lmk&#65533;&#1913;o&#65533;&#400;1s&#65533;S&#65533;O&#65533;>r5(I&#65533;-H&#65533;&#65533;Sf&#1051;B&#65533;&#660;&#65533;&#65533;&#65533;&#65533;.T&#65533; &#65533;&#65533;&#65533;D&#65533;&#65533;]3&#65533;&#65533;Wf&#65533;&#65533;&#65533;&#65533;&#65533;F&#65533;4&#65533;`&#65533;&#65533;eaD&#65533;&#65533;C&#65533;" &#65533; B&#65533;	d&#776;&#65533;&#199;P  &#65533;&#65533;!G^0y&#65533;,?&#65533;&#65533;&#65533;&#65533; )&#65533;&#65533;&#65533;&#65533;?G&#65533;H@ &#65533;:&#65533;A&#65533;k&#1517;[&#65533;B&#65533;&#65533;5&#65533;3&#65533;>&#65533;&#65533;&#65533;\19CC&#65533;&#149;&#65533;Q&#65533;&#65533;l&#1618;&#65533;J&#65533;4[&#540;!&#65533;f&#1056;2]&#640;I
&#65533;.S&#65533;0A&#65533;e&#1139;r&#1530;v&#65533;&&#785;&#65533;5Ph&#65533;PA&#65533;E&#65533;&#65533;&#65533;K&#65533;&#65533;&#65533;&#65533;&#65533;&#65533;&#65533;4&#65533;+&#65533;  &#65533; &#65533;k&#65533;&#65533;&#65533;&#65533;&#65533;&#65533;.&#65533;C&#65533;(;`&#65533;H<&#65533;&#65533;:&#65533;&#65533;&#65533;"R&#65533;E&#65533;&#65533;&#65533;_m&#65533; x&#65533;	BZA&d|)&#65533;Lb!e44&#65533;$Z&#65533;Y&#65533;&#65533;qPC&#65533;RZ&#65533;&#65533;&#65533;&#65533;(#&#65533;,&#584;&#65533;&#65533;&#65533;&#65533;&#65533;
&#65533;&#65533;-&#65533;pb
*&#65533;x&#65533;&#65533;?V&#65533;&#65533;&#65533;k&#65533;&#65533;&#65533;k&#65533;Y&#65533;&#65533;*&#65533;&#65533;b
&#65533;tc&#65533;5&#136;&#65533;:&#65533;&#65533;!&#65533;(Dp0&#65533;H&#65533;&#65533;&#65533;&#65533;&#65533;"&#48384;&#65533;q&#65533;&#65533;&#65533;&#65533;SS&#65533;hEkT&#65533;&#65533;&#65533;j&#65533;U&#65533;b-G&#65533;%&#65533;m&#65533;A&#65533;O2&#65533;$&#65533;X6&#65533;&#65533;3&#65533;&#65533;&#65533;&#65533;mp$APi%A&#65533;&#65533;2i&#65533;?&#65533;&#65533;b&#65533;B&#65533;+&#65533;4&#65533;&#271;2&#65533;&#65533;)*&#65533;pc&#65533;&#65533;Xd&#65533;:&#65533;&#410;k&#65533;F&#65533;:&#65533;&#65533;&#65533;&#65533;)&#65533;&#65533;&#65533;XyX&#65533;&#65533;B&#65533;5x&#65533;&#65533;&#65533;&#65533;&#65533;&#65533; &#65533;>p&#65533;1M[&#65533;&#65533;C&#65533;&#65533;,[@3!&#65533;@&#65533;&#65533;&#65533;&#65533;Y]|&#1396;&#65533;`&#65533;h&#65533; @&#65533;&#65533;%&#65533;n&#65533;&#65533;&#1554;2&#1133;&#65533;L@&#65533;&#65533;&#65533;&#65533;iVAhE;-A!&#65533;P&#65533;%&#65533;@&#65533;&#65533;"&#65533;2&#65533;M&#65533;&#65533;7&#65533;&#65533;&#65533;&#65533;.&#65533;&#1570;&#65533;>&#65533;`&#65533;5Y&#65533;^;&#65533;^fG&#65533;&#65533;&#65533;V&#65533;&#65533;f&#65533;e&#65533;Y&#65533;;&#65533;&#65533;&#65533;?"&#65533;c&#65533;`&#65533;&#65533;S&#65533; L&#65533;AP &#65533;&#267;u&#65533;H&&#65533;&#65533; 0&#65533;&#65533; &#65533;&#65533;K&#65533;u&#65533;&#65533; b(&#65533;8`C^z&#1638;&#65533;^&#65533;7`&#65533;&#65533;q&#65533;	'&#65533;P&#65533;&#65533;&#65533;&#65533;&#65533; E&#65533;7&#65533;&#65533;%)&#65533;G)&#65533;Q|&#65533;&#343;D&#65533;=&#65533;l&#65533;&#65533;|B&#65533;(&#65533;&#65533;&#65533;&#65533;j&#65533;f&#65533;ffEXY&#65533;&#65533;&#65533;Yy&#65533;-z&#65533;!;&#65533;&#545;&#65533;@&#65533;&#65533; &#65533;&#65533;M&#65533;(d&#65533;  A&#65533;&#65533;.0&#65533;&#65533;L&#65533;S&#65533;&#65533;!-&#65533;&#65533;&#65533;hU&#65533;&#65533;&#65533;
&#65533;
9M&#65533;&#65533;&#65533;'$&#65533;&#65533;&#65533;&#65533;6&#65533;Q&#65533;&#65533;&#65533;d&#65533;0&#65533;&&#944;&#65533;P&#65533;&#65533;&#65533;(&#65533;(
&#65533;&#65533;1&#65533;&#65533; EwF&#65533;@la&#65533;&#65533;&#65533;/Z&#1098;^&#65533;&#65533;&#1176;&#65533;&#65533;+Z&#65533;&#65533;Q|.@&#159;&#65533;@&#65533;e8&#65533;X&#65533;3&#65533;&#65533;&#65533;g&#65533;q}[$X	@&#1057;U&#65533;B	g1X&#65533;&#65533;&#65533;@&#65533;H&#65533;r&#65533;3@&#65533;:&#1529; Xf&#65533;&#65533;&#65533;&#65533;&#65533;&#65533; &#65533;i("&#65533;)&#65533;%k&&#135;&#65533;&#65533;a&#65533;b0&#65533;&#65533;d&#65533;D+&#65533;&&#896;^&#65533;&#65533;&#65533;&#65533;>1&#65533;&#65533;&#65533;9q &#65533;/F&#65533;5A&#65533;"&#65533;8&#65533;FA&#65533;s&#65533;C&#65533; &#65533;&#65533;d&#65533;&#65533;D&#65533;|&#65533;",T&#65533;i<c&#65533;Pc3&#1432;FV(&#65533;&#65533;&#65533;0X&#65533;;&#65533;!&#65533;&#65533;p&#65533;&#65533; b~dgp&#65533;(@S&#65533;C$"A&#65533;&#65533;Q	&#65533; <&#65533;A>&#65533;I&#65533;&#65533;&#65533;i&#65533;t&#65533;(&#65533;b&#592;&#65533;&#65533;LI&#65533;$}&#65533;&#65533;hG+&#65533;&#65533;Y&#65533;&#65533;0&#65533;&#65533;&#65533;2xk&#65533;*&#65533;w&#1717;
t&#65533;C&#65533;&#65533;&#65533;&#65533;&#65533;L( &#65533;nH&#65533;!&#65533;U@&#65533;&#65533; &#65533;0&#65533;&#65533;a&#65533;&#65533;h&#65533;&#65533;!&#65533;0&#65533;`/ &#65533; &#65533;d&#65533;&#65533;&#65533;&#65533; &#65533;aNS&#65533;eI&#65533;< &#65533;&#65533;@&#65533;ZB&#65533;8d&#65533;A&#65533;&#65533;D&#65533;&#65533;&#65533;&#65533;0&#65533;]5&#65533;4&#65533;&#65533;&#65533;@:pa&#65533;&#65533;/b&#65533;R&#65533;(%$	JH&#65533;&#65533;
6&#65533;&#65533;&#65533;xF&#65533; )<^&#65533;&#65533;&#65533;0)L&#65533;
\&#65533;&#65533;"T&#65533;?,&#65533;`&#736;&#65533;*&#65533;G&#65533;v&#65533;A	H &#65533;D&#65533;!h&#65533;;&#65533; xC&#65533;\&#65533;r&#65533;&#65533;MQ&t"Z&#65533;@  &#65533; &#65533;&#65533;%h&#65533; &#65533;&#1528;&#65533;&#65533;h)&#65533;uW&#65533;&#65533;5&#65533;D&#65533;Z&#65533;&#65533;&#65533;"g&#65533;&#65533;&#65533;&#65533;&#65533;,m&#65533;)IhP&#65533;&#65533;8&#65533;&#65533;XC&#65533;!V&#65533;B&#65533;&#65533;2&#65533;@(H&#65533;,-&#65533;A&#65533;&#65533;&#65533;&#65533;&#65533;&#65533;&#65533;`lq&#65533;F &#65533;^h&#65533;D&#65533;f*1	 &#65533;&#65533;&#65533;y6&#65533;U&#65533;&#65533;&#65533;&#65533;&#65533;&#65533;s$&#65533;`YK&#65533; &#65533;&#65533;&#65533;&#65533;&#65533;&#65533;&#65533;&#65533;&#65533;&#65533;d &#65533;&#65533;p)Fa&#65533;&#65533;&#65533;&#65533;&#65533;R(&#65533;&#65533;&#65533;8&#65533;&#65533;&#65533;&#65533;0&#65533;,&#65533;&#65533;:Hh&#65533;z&#65533;p&#65533;#&#65533;&#65533;&#65533;&#65533;&#65533;+&#65533;
5/&#65533;&#65533;@&#65533;&#65533;P,a	e9AN&#65533;&#65533;&#65533;&#65533;3&#65533;&#65533;X&#65533;&#65533;&#65533;? &#65533;x&#65533;&#65533;&#65533;r &#65533;h@z&#65533;&#1801;&#65533;&#65533;&#2002;&#65533;0&#65533;0&#65533;&#65533;&#65533;&#65533;&#65533;&#65533;8T&#65533;&#65533;&#65533;?O&#65533;|&#65533;&#65533;&#1314;9&#65533;&#65533;>A&#65533;&#65533;ppJ&#65533;&#65533;&#65533;&#65533;&#65533;f&#65533;M4&#65533;&#65533;&#65533;\&#65533;B[&#65533;&#65533;&#65533;'F&#65533;&#65533;&#65533;&#65533;&#717;3&#65533;&#65533;bXvX&#65533;d&#65533;7&#65533;V
.X&#65533;&#1026;&#65533;&#65533;,xN&#65533;j&#65533;(&#65533;AP&#65533; &#65533;Ihaxd&#65533;&#65533;s&#65533;B&#65533;9&#65533;&#65533; &#65533;&#65533;]ZD&#65533;j&#65533;>&#65533;)&#977;&#65533;&#65533;&#65533;&#65533;N5&#65533;&#65533;&#65533;&#65533;&#65533;&#65533;$ip&#65533; &#65533;&#65533;y&#65533;8&#65533;&#65533;&#65533;&#65533;	Y&#65533;1&#65533;.&#65533;&#65533;&#65533;[&#65533;D&#65533;&#65533;&#65533;&#65533;X&lA=&#65533;e&#65533;&#65533;&#65533;p
bLC&#65533;&#65533;&#65533;&#65533;
G&#65533;&#65533;
P&#65533;&#65533;&#65533;&#65533;&#65533;&#65533;'8&#65533;
Z &#1280;``&#65533;&#65533;&#65533;&#65533;CO=&#65533;A&#65533;a &#65533;F&#65533;3b&#65533;@&#65533;P&#65533;&#65533;&#704;&#65533;&#65533;&#65533;d,pU&#65533;D&#65533;&#33576;{L&#134;7<F&#65533;Y&#65533;s7&#57378;&#65533;0&#65533;oPn,a)iM &#65533;(P&#1101;q&#65533;"&#65533;E&#65533;&#65533;sR&#65533;&4a(&#65533;e&#65533;Z D&#65533;=&#976;l&#65533;I6tA
R8&
R&#65533;&#65533;<&#65533;&#65533;&#65533;&#65533;D&#65533;5`&#65533;Q&#65533;C&#25731;&#65533;v+0'=3GOz&#65533;&#65533;Hgc!&#65533;#&#65533;&#65533;&#65533;&#65533;FV&#65533;&#65533;ud3&#65533;&#65533;&#65533;Q&#65533;&#65533;&#65533;&#65533; X&#65533;&#65533;`&#65533;Q &#980;94&#65533;&#65533;&#65533;&#65533;<T&#65533;&#65533;(&#65533;&#65533;#Bk,&#65533;N&#65533;0$d&#65533;&#65533;&#65533;&#65533;9&#65533;!o&#65533;a&#65533;z&#65533;l&#65533;&#65533;&#65533;&#65533;T&#65533;&#65533;:&#65533;&&#65533;&#65533;&#65533;t`
&#65533; t &#65533;:`&#65533;&#65533; &#65533;8&#65533;AC$B&#65533;&#65533;B&#65533;A&#65533;,&#65533;B&#65533;&#65533;&#65533;F&#65533;&#65533;V&#65533;3z&#65533;&#65533;o&#65533;P&#65533;4&#65533;0&#65533;&#65533;`lb&#65533;J&#65533;&#65533;&#65533;j&#65533;&N&#65533;&#1370;&#65533;&#65533;&#65533;;P)&#65533;&#830;&#65533; :&#65533; 	&#300;X&#65533;&#65533;&#65533;a&#65533;V&#65533; =&#65533;&#65533;T&#65533;&#65533;P &#65533;&#65533;&#65533;&#65533;
&#65533;@&#65533;&#65533;f&#65533;8@&#65533;@&#65533;J &#65533;&#65533;.&#65533;&#809;&#65533;&#65533;I&#65533;$'&#65533;D&#65533;&#65533;&#65533;&#65533;&#65533;&&#65533;d.&#65533;6&#65533;El&#65533;&#65533;BF&#65533;4:ha&#65533;	n&#65533;2!J&#65533;&#65533;u&#65533;&#1482;hpD&#65533;	Q&#65533;L&#65533;&#65533;K&#65533;`&#65533;V&#65533;&#65533; P`
Z&#65533;&#65533;!&#65533;a&#65533;&#65533;`&#65533;Z &#65533;&#65533;Z&#65533;&#65533;&#65533;
&#65533;&#65533;&#65533;&#1968;
&#65533;`T`&#65533; t&#65533;&#65533;&#65533;&#65533;&#65533;N&#65533;&#65533;&#65533;&#65533; &#65533;K&#65533;X&#65533; &#65533;Jet&#65533;&#65533;&#65533;p&#65533;.&#65533;N&#65533;R&#65533;&#65533;2&#65533;	&#65533; xgH&#65533;3&#65533;j&#65533;#P&#65533;&#65533;&#65533;p&#65533;N&#65533;&#65533;fZ&#1157;A&#65533;&#65533;&#65533;c&#65533;&#65533;&#65533;&#65533;Z&#65533;&#65533;&#65533;&#65533;L&#65533;&#65533;`	R&#65533;j&#65533;j&#65533;;&#65533;\&#65533;&#65533;&#65533;
&#65533;&#65533;&K&#65533;&#65533;V t &#65533;Js&#65533;&#65533; b&#65533;&#65533;&#65533;NGrBDF&#65533;&#65533;&#65533;ID&#65533;R&#65533;#&#65533;t&#65533;kU&#65533;,&#65533;bdF6)&#65533;@&#65533;&#65533;&#65533;&#65533;&#65533;|&#65533;w&#65533;&#65533;t&#65533;&#65533;Ep&#65533;D&#65533;&#65533;NA&#65533;&#65533;&#65533;&#65533; &#804;&#65533;&#23968;&#65533;&#65533;&#65533;&#65533;>&#65533;&#65533;V&#65533;&#65533; &#65533;`$i&#65533;&#65533;&#65533;6&#65533;j h&#65533;&#65533;@v`&#65533;&#65533;&#65533;&#65533;0`&#65533;b&#65533;&#65533;r,&#65533;D$&#65533;&#65533;"&#65533;(&#65533;*DD&#337;.&#65533;DFD&#5394;f&#65533;&#65533;&#65533;b&#65533;)e&#65533;&#65533;.H&#65533;
&#65533;za&#65533;8>&#65533;L&#65533;za&#65533;&#65533;&#65533;\&#65533;&#65533;&#65533;0-&#65533;&#65533;&#65533;&#65533;8&#65533;&#65533;	&#65533;&#65533;&#65533;&#65533;&#65533;&#65533;V&#65533;&#65533;&#65533;&#65533;&#65533;&#65533;&#65533;&#65533;	&#65533;m$M&#65533;;1@j`
&#65533;&#65533;t`&#65533;h.pT`&#65533;&#65533;,d&#65533;&#65533;&#65533;?&#65533;&#65533;BN&#65533;|&#65533;@(&#65533;?&#65533;*4KD&#65533;6D&#65533;4&#65533;2V&#65533;&#65533;)?&#65533;&#65533;@ts<7&#65533;&#65533;&#65533;D&#65533;(R&#65533;&#65533;-o&#65533;(o&#65533;&#65533;`&#65533;&#65533;@=&#672;&#65533;&#65533;&#65533;&#65533;}&#65533;&#65533;\&#65533;&#65533;&#65533;&#65533;	&#65533;&#65533;&#65533;&#65533;	j&#65533;1MN&#65533;
&#941;t&#65533;&#65533; l`l`&#65533;q(g&#65533;&#65533;&#65533;'y&#65533;&#65533;&#65533;D8&#65533;?}&#65533; &#65533;?sL1hd&#65533;&#65533;`A&#1745;U` ^&#65533;!>E&#65533;&#65533;`r&#65533;pgz!&#65533;LjA&#65533;`&#65533;&#65533;@P!&#65533;&#65533;Dm&#65533;&#65533;&#65533;)&#65533;p	A&#65533;&#65533;&#65533;-&#65533;&#65533;&#65533;&#65533;&#65533;&#65533;&#65533;@L&#65533;&#65533;&#65533;&#65533;&#65533;`	&#65533;&#65533;T@&#65533; z&#65533;&#65533;v@Ig&#65533;=W@2G@b`3? x&#65533;t&#65533;)&#65533;&#1209;N&#65533;2&#65533;@OF&#65533;@E&#65533;&#65533;OL&#65533;o)S&#65533;a&#65533;&#65533;&#65533;a9zA&#65533;&#65533;%&#65533;-&#65533;@6P!&#65533;&#65533;P
&#65533;&#65533;5:&#544;!&#65533;&#65533;	&#65533;@
&#65533;S&#65533;&#65533;&#65533;&#65533;&#65533;&#65533;
&#65533;&#65533;&#65533;&#65533;&#65533;&#65533;
0u	v&#65533;S&#65533;`&#65533;UTk@&&#65533;&#65533;%n&#65533;&#65533;@ ?M&#65533;&#65533;LDM&#65533;?;&#65533;2&#65533;jJ&#65533;4&#65533;&#65533;&#65533;|5bBU&#65533;O&#65533; x&#65533;Z&#65533;N&#65533; &#65533;&#65533;c(
&#65533;@@&#65533;Z1n&#65533;&#65533;&#65533;
&#65533;&#65533; uD&#65533;`/A&#65533;&#65533;&#65533;&#65533;&#65533;u&#65533;&#65533;&#65533;&#65533;&#65533;&#65533;&#65533;Z &#65533;&#65533;&#65533;:@&#65533;D0j&#65533;_z 
Fu@@&#65533;&#65533;-`&#65533;&#65533;`9#&#65533;:&#1218;D&#65533;2&#65533;&#65533;D`&#65533;K-&#65533;&#65533; Vb&#886;&#65533;8%&#65533;&#65533;B6,Y&#65533;Y&#65533;':@&#65533;&#65533;YYvH&#65533;s,&#65533;&#65533;(&#65533;&#65533;&#65533;	&#65533;@&#65533;&#65533;u&#789;&#65533;&#65533;
&#802;&#65533;&#65533;&#65533;
&#65533;W&#65533;T`v 
&#65533;@.P&#65533; 
%&#65533;&#65533;B J V&#65533;&#65533;d&#65533;&#65533;`;&#65533;2&#1410;&#65533;&#65533;l&#65533;6vS&#65533;"Cm_jM7&#896;Z&#65533;&#65533;@A@AB&#65533;&#65533;9&#65533; RM&#65533; &#65533;&#65533; 
&#65533;&#65533; &#65533;`&#65533;^&#65533;p_aTa
&#65533;
Jo	&#65533;&#65533;R'&#65533;;`A8`&#65533;&#65533; &#65533;1&#65533;v_&#65533;t&#65533;&#65533;  ` l6C&#65533;`&#65533;S4I&#65533;4&#65533;2v&#65533;2?$V&#65533;AP&#65533;!)Fa&#65533;,O&#65533;O&#65533;&#65533;&#65533;&#65533;&#65533;&#65533;&#65533;&#65533;&#65533;&#65533;&#65533; N&#65533;&#65533;DX!&#65533;`
|&#65533;l>S&#65533;&#65533;&#65533;&#65533;0@F&#65533;&#65533;0&#65533;H&#65533;&#65533;x H .&#65533;>&#65533;~&#65533;&#65533;V&#65533;&#65533;V&#65533;O`GD&#65533;&#1297;EX&#65533;Qvh&#65533;&#65533;\ &#65533;&#65533;p&#65533;&#65533;L&#65533;	&#704;M&#65533;[&#65533;&#65533;&#65533;	&#65533;@:&#65533;&#65533;Sa&#65533;&#65533;&#65533;&#65533;&#65533;@&#65533;t&#65533;E&#65533;&#65533;:&#65533;&#65533;&#65533;&#65533;'&#65533;`<&#65533;&#65533;`&#65533;Q&#65533;F&#65533;z&#65533;&#65533;tK7&#65533;,-(-&#65533;3&#65533;&#65533;N&#65533;&#65533;&#65533;V&#65533;3&#65533;&#649;#vA[&#65533;1&#65533;&#65533;&#65533;&#65533;&#65533;h;n"&#65533;@&#65533;&#65533;(@!&#65533;&#65533; &#1636;&#65533;7[a\!&#65533;`&#65533;&#65533;&#65533;&#65533;&#65533;!&#65533;&#65533; &#65533;&#65533;1&#65533; &#65533;@.&#65533;&#65533;&#65533;/8 U!&#65533;/&#65533;u&#65533;tJ&#65533;`a@4&#65533;&#65533;J)&#65533;JwTHS)_F&#65533;&#65533;TAW&#65533;&#65533; R^&#65533;&#65533;&#65533;&#65533;&#65533;&#65533;&#65533;;&#65533;ey&#736;&#65533;tc]!N&#65533;D&#65533;	&#65533;@\&#65533;T!&#1804;&#65533;@
&#65533;&#65533;&#65533;&#65533;&#65533;&#65533;&#1495;'kP&#65533;&#65533;&#65533; &#65533; 
&#65533;w&#65533;&#65533;F&#65533;/&#65533;&#65533;&#65533;,&#65533;&#65533;	&#65533;&#1489;5&#65533;&#65533;r?&#65533;&#65533;T0&#65533;L-"&#65533;0&#65533;&#65533;)c&#65533;&#65533; `&#65533;&#65533;@L&#65533;Y&#65533;&#65533;L&#65533;&#65533;p&#65533;&#65533;p&#65533;&#1920;PgVD&#65533;&#65533;&#65533;!&#65533; h&#65533; &#65533;ekT&#65533;&#65533;&#65533;&#65533;&#65533; Q&#65533;a|&#65533; r`d`&#65533;A&#65533;&#65533;&#65533;>&#65533;JA&#65533;&#65533;?&#65533;&#65533;V &#65533;f&#65533;9&#65533;&#65533;&#65533;r&#65533;YDv`2&#65533;^&#65533;
jz&#65533;N
L&#65533;f&#65533;&#65533;&#65533;&#1474;&#65533;;N&#65533;	&#65533;&#65533;yO&#65533;EYt&#65533;&#65533;&#65533;3&#65533;&#65533;M&#65533;&#65533;&#65533;&#65533;&#65533;&#65533;&#65533; 8w_{&#65533;z&#65533;x@0&#65533;&#65533;&#65533;S Jp&#65533;~c;?&#65533;&#65533;&#65533;&#65533;sR&#65533;V"1&#65533;&#36526;;$V&#65533;&#65533;s`&#65533;j&#65533;&#65533;&#65533;z&#65533;&#65533;l&#65533; &#65533;&#65533;&#65533;&#690;d&#65533;
&#65533;L
&#65533;&#65533;RAX&#65533;v&#65533;&#65533;O&#65533;2[&#65533;&#65533;`P&&#65533;
&#65533;&#65533;&#65533;&#65533;l&#65533;&#65533;RUd`B(&#65533;BRuv&#65533;2&#65533;&#65533;&#1598;&#65533;&#65533;`&#65533;6&#65533;&#65533;95k&#65533;&#65533;{&#65533;&#65533;&#65533;xC &#65533;&#128;l&#65533;\&#65533;h&#65533;&#65533;&#65533;T\&#65533;&#65533;M&#65533;&#65533;[&#65533; &#65533;`&#65533;&#65533;&#65533;,&#65533;&#870;&#65533;&#65533;&#65533;
h&#65533;%&#65533;LI&#65533;;UA U+eF&#65533;Bf&#65533;R~&#65533;&#65533;;&#65533;&#65533;&#65533;V5C&#65533;&#65533;ZU&#65533;&#65533;&#65533;&#65533;8&#65533;I&#65533;c*[&#385;8&#65533;J P&#65533;&#65533;&#65533;8 &#65533;&#65533;m^&#65533;&#65533;G&#65533;&#65533;L&#65533;`
.&#36768;&#65533;&#65533;&#65533;<&#65533;&#1888;&#65533;9
j&#65533;&#65533;&#65533;&#65533;U0(&#65533;&#65533;&#65533;&#1735;e@ .E&#65533;u&#65533;&#65533;&#65533;d&#65533;&#1553;&#65533;K&#65533;30yA&#65533;&#65533;@&#65533;&#65533;&#65533;\*O&#195;X&#65533;e&#65533;&#65533;&#65533;&#1592;&#65533;&#65533;L&#806;&#65533;&#65533;D&#65533;&#65533;&#65533;&#65533;@$&#65533;&#65533;	&#65533;&#65533;l&#65533;&#65533;S&#65533;&#65533;&#65533;&#65533;
&#65533;eT&#65533;m&#65533;3`l f j&#65533;&#65533;m&#65533;&#65533;}&#65533;0
C'1E&#65533;&#1410;N&#65533;&#65533;&#65533;Z&#65533;&#65533;&#65533;:v
&#65533;&#65533;;-&#65533;F&#1937;dJ`&#65533;&#65533; &#65533;&#65533;:&#65533;&#65533;&#65533;&#65533;&#65533;&#65533;&#65533;&#65533;&#65533;&#65533;&#65533;\&#65533; &#1750; &#65533;X&#65533;&#65533;&#65533;u&#65533;v&#65533;	v`	v`&#65533;c&#65533;=`&#65533;A&#65533;r&#65533;&#65533;&#65533;&#65533;&#65533;&#1863;9 &#65533;Q &#65533;&#65533;&#65533;~ lg&#65533;wP&#65533;&#65533;	&#65533;&#1543;&#65533;u"v<&#65533;&#65533;[fD&#65533;[&&#65533;&#65533;&#65533;&#65533;&#65533;l&#65533; &#65533;&#65533; R&#65533;zZ
&#957;P ?N&#65533;&#65533;1&#65533;a&#65533;&#1381;&#65533;&#65533;{&#65533;o&#65533;0N&#65533;&#65533;&#65533;&#65533;,$&#65533;|]&#65533;VDv0g(i&#65533;&#2033;&#65533;M&#65533;&#65533;xv&#65533;?K &#65533; &#65533;&#65533;@
&#65533;&#65533;&#65533;?~&#65533;&#65533;&#65533;M&#65533;&#65533;&#65533;&#65533;`&#65533;&#65533;`
&#65533;L&#65533;>K&#65533;&#65533;&#65533;^i@0T &#65533;&#65533;&#65533;=&#65533;&#65533;@@&#65533;&#65533;&#65533;Bv&#65533;n&#65533;u&#65533;	&#65533;r&&#65533;&#65533;Y&#65533;&#65533;&#753;?I`H&#65533;Y&#1725;@&#65533;&#65533;P>&#1976;&#65533;&#65533;&#65533;&#65533;.%&#65533; &#65533;a&#65533;F&#65533;^u`h&#65533;k`&#65533;&#65533;Z&#65533;&#65533;H&#65533;&#65533;s&#65533;&#65533;&#65533;~O~+&#65533;s`&#65533;&#65533;&#65533;&#65533;&#65533;[&#65533;s&#65533;,&#65533;&#65533;&#65533; &#65533;@&#65533;&#1784;&#65533;&#65533;&#65533;&#65533;O&#65533; U&#65533;&#65533;sw&#65533;s&#65533;&#65533;&#65533;A&#65533;I@j&#65533;&#65533;&#65533;&#65533;&#65533;s&#65533;? J zX~5t,&#131;*&#65533;&#65533;a&#65533;&#65533;&#65533;&#65533;&#1440;&#65533;\g &#65533;x&#65533;&#65533;$&#65533;&#65533;v&#65533;pQ&#65533; &#65533;&#65533;@}&#65533;&#65533;_&#65533;&#1998;F&#65533;_{&#65533;&#65533;w&#65533; &#65533;G&#65533;&#65533;b&#65533;&#65533;Gb$J&#65533; ABC&#65533;K&#65533;(&#65533; &#129;&#65533;  &#65533;#&#65533;&#65533;<&#65533;2&#65533;&#661;,[&#65533;|	3&#65533;&#793;4]v,y2&#65533;&#65533;&#65533;&#65533;&#65533;&#65533;&#65533;A	 1x&#65533;&#65533;&#65533;E&#65533;&#65533;&#65533;K&#65533;d&#578;&#65533;JT&#65533;=&#65533;X&#65533;Q&#65533;&#462;Fy&#65533;&#65533;&#65533;&#65533;kA&#65533;&#65533;mX6&#65533;l&#65533;ys$I&#65533;$k&#1725;&#65533;7&#65533;&#1981;*AHy&#65533;&#65533;&#65533;,8 H&#65533;F&#65533;&#65533;&#65533;EK&#65533;])&#65533;&#65533;&#65533;e&#65533;\&#65533;&#65533;&#65533;1&#65533;F&#65533;'&#990;&#65533;0&#65533;8&#65533;	&#65533;&#65533;_&#65533;&#65533;k&#1790;Ms&#65533;\&#65533;&#65533;t&#65533; &#65533;&#65533;@x !&#65533;7~&#65533;&#65533;&#65533;&#65533;&#65533;&#65533;&#65533;]&#65533;~&#65533;q#Fv&#65533;&#65533;&#65533;&#65533;&#65533;&#65533;&#65533;&#53083;n&#1855;&#65533;&#1787;&#65533;Ww&#65533;&#65533;"&#65533;t&#65533;w &#65533;&#65533;!$!c&#65533;}%&#65533;u&#65533;&#65533;@&#65533;&#65533;&#65533;Zh$&#65533;EB%&#65533;&#65533;_&#65533;%&#65533;?&#65533;&#65533;&#65533;Wo&#65533;&#65533;Hb&#65533;,&#65533;&#478;I&#65533;u&#65533;&#65533;z&#65533;md&#65533;&#65533;@&#65533;2&#65533;&#65533;j&#65533;&#65533;@ &#65533;&#65533;[,&#65533;&#65533;G&#65533;&#65533;&#65533;I&#65533;9&#65533;&#65533;|t&#65533;He&#65533;&#65533;&#65533;&#65533;I &#65533;&#65533;&#65533;&#65533;+vDXy0&#65533;@&#65533;|&#65533;&#65533;P&#65533;&#65533;&#65533;J&#13641;&#65533;&#65533;&#65533;S&#65533;!&#65533;&#65533;%&#65533;SZ&#65533;g&#65533;z&#65533;v&#65533;&#65533;q&#65533;&#65533;b&#65533;"&#65533;@ &#65533;T&#1978;p&#65533;5&#65533;&#65533;?&#65533;N&#65533;RO#  &#65533;&#65533;&#65533;&#65533;J"&#65533;	j&#65533;1&#583;&#65533;&#65533;&#65533;J)&#1991;+j&#65533;$Oa&#65533;i&#65533;&`&#65533;O&#65533;&#65533;x&#65533;&#65533;$uz^l'&#65533;'j&#65533;&#65533;&#404;&#65533;&#65533; &#65533;&#65533;M&#65533;+&#65533;&#65533;&#1434;b&#65533;(	&#65533;l]&#65533;m&#65533;&#65533;Y[&#65533;&#378;&#65533;&#65533;&#65533;&#65533;&#65533;z&#65533;]{&#65533;&#1710;&#65533;&#65533;K.&#65533;&#667;&#65533;z&#65533;&#65533;G&#65533;~8&#65533;JR&#65533;I_]&#65533;&#65533;&#65533;&#65533;l&#65533;\&#65533;&#65533;&#65533;Fk(&#65533;_&#65533;&#65533;kz&#65533;=&#65533;&#65533;C&#65533;&#65533;&#65533;&#581;&#65533;o,&#65533;&#65533;&#65533;^@ !&#65533; &#65533; !&#65533;Lavc56.1.100 ,&   &#65533; &#65533;  &#65533; &#65533;	H&#65533;&#65533;&#65533;&#65533;*\&#65533;&#65533; &#65533;&#65533;&#65533;h("D&#65533;Zth &#65533;&#65533; ?v&#65533;H&#65533;&#65533;&#595;(S&#65533;\&#65533;2&#65533;G&#65533;&&#65533;|H&#65533;_M&#65533;21&#428;Y&#65533;@&#65533;&#65533;?&#65533;&#65533;&#65533;s&#65533;&#527;-&#65533;*]&#692;&#65533;&#664;/K&#65533;&#65533;hS &#970;;&#65533;$&#65533; &#65533; /&#65533;&#65533;&#65533;&#40236;&#1651;hM&#65533;$&#65533;&#65533;&#728;&#65533;&#65533;&#65533;K&#65533;a&#65533;&#65533;&#65533;&#759;&#65533;&#2005;6&#65533;&#65533;&#65533;&#65533;&#200;&#65533;&#65533;&#65533;C&#65533;VL&#65533;&#65533;e&#65533;q&#65533;%&#65533;&#65533;&#65533;&#992;CW&#65533;&#65533;&B&#65533;&#65533;&&#65533;,&#65533;&#65533;&#65533;0&#65533;N&#65533;x&#65533;&#65533;&#65533;>,X`&#65533;&#1986;
&#65533;^&#65533;&#65533;&#65533;&#65533;&#65533;&#422;x$&#65533;&#65533;&#1059;/&#776;&#65533;qH&#65533;@&#65533;&#65533;D&#65533;&#65533;&#65533;&#65533;&#65533;)J&#65533; Q&#65533;&#65533;(0&#65533;&#65533;(W&#65533;&#65533;&#65533;&#65533;,&#65533;b&#65533;&#65533;E&#65533;DH&#65533;5&#65533; &#1024;x+&#65533;C`D&#65533;&#65533;n&#65533;&#65533;&#65533;&#65533;F&#65533;b&#65533;&#65533;} _&#65533;&#65533;\&#65533;&#65533;&#65533;,&&#65533;gy1V]h&#65533;@x&#65533;EQ&#65533;&#65533; &#65533;&#65533;*&#65533;&#65533;"&#65533;?&#65533;&#65533;2&#65533;&#65533;&#65533;&#65533;&#719;&#65533;&#65533;&#65533;`da&#65533;#&#65533; &#65533;?&#65533;X\A5Y&#65533;`&#65533;`OT&#65533;@
&#65533;#&#65533;
SxQ&#65533;?&#65533;&#65533;&#1162;+&#65533;&#65533;&#65533;?&#65533;&#65533;&#65533;v&#65533;b&#65533;@J&#65533;&#17352; &#65533;G|&#65533;Q&#65533;&#65533;&#65533; &#65533;$&#65533;]&#65533;}&#65533;f&#65533;X&#65533;ve0_ &#65533;&#65533;@&#65533;&#65533;&#65533;&#65533;+&#65533;&#65533;&#65533;J.&#65533;&#65533;&#65533;K+&#65533;&#65533;DS*/&#65533;&#65533;&#65533;&#65533;/&#65533;&#65533;2&#65533;(&#65533;&#65533;&#65533;_D&#65533;EldQ&#65533;:&#65533; `I)&#65533;F&#65533;O&#65533;IDVM`&#65533;&#65533;X&#65533;A&#65533;(B&#65533;&#65533;j+&#65533;&#65533;M4&#65533;&#65533;3&#65533;DCL.&#65533;j+&#65533;&#65533;&#65533;r&#65533;!&#65533;&#65533;&#65533;!&#65533;_x&#65533;E&#65533;~&#65533;C$<0_j&#65533;&&#65533;&#65533;Z&#65533;&#65533;&#65533;&#65533;4L&#65533;!&#65533;&#65533;&#65533;'&#65533;&#65533;&#65533;&#65533;K.&#65533;D&#65533;M7&#1764;&#65533;4&#65533;L&#1229;4&#7082;r&#65533;?&#65533;&#65533;|&#65533;&#65533;&#65533;VL8W&#65533;!&#65533;&#65533;&#65533;&#65533;6&#65533;&#65533;&#65533;'&#65533;&#1297;&#65533;&#65533;%&#65533; K|&#65533;!&#65533;&#65533;2g&#65533;y&#65533;R1&#65533;p&#65533;M0&#1732;|&#65533;4&#65533;t3M4&#956;B&#65533;&#65533;P&#65533;*+&#65533;&#65533;&#65533;)?&#65533;^&#65533;&#65533;&#65533;X&#65533;&#65533;{&#65533;&#65533;&#65533;$4P&#65533;^m&#65533;mzUX&#65533;-&#65533;&#65533;!h H&#65533;&#65533;&#65533;b
&#65533;&#65533;r|n1&#65533;D&#65533;&#65533;7&#65533;&#65533;&#65533;&#65533;&#65533;t3&#65533;&#65533;e&#65533;"&#65533;1&#65533;[&#65533;+&#65533;&#65533;&#65533;&#65533;)&#65533;&#65533;&#65533;&#65533;*&#65533; &#65533;l&#65533;!74&#1312;&#65533;3&#65533;0&#65533;&#65533;Bp }&#65533;&#65533;Q&#65533;4m&#65533;KGS@_&#65533;4L|
&#65533;&#65533;&#1810;j/&#65533;G&#241;4&#1884;&#65533;M&#65533;&#65533;s&#65533;&#65533;&#65533;tC&#65533;&#65533;&#65533;&#65533;&#65533;(&#65533;&#65533;J+&#65533;S&#65533;+P&#65533;&#65533;S&#65533;I&#65533; &#65533;"&#1584;&#65533;*&#65533;&#65533;^P&#65533;&#65533;j(&#65533;t@r&#65533;" &#65533;e#&#65533;}~&#65533;=&#65533;@e.0 &#65533;&#65533;&#65533;C&#65533;&#65533;E.p&#65533;&#65533;bl&#65533;c&#65533;&#65533;F&#1526;aCnxC&#65533;&#65533;&#65533;8&#65533;!:iH&#65533;]&#65533;&#65533;&#65533;&#65533;Nq&#65533;@s2&#65533;3&#65533;&#65533;U&#65533;bn&#65533;B&#65533;p&#65533;&#65533;U&#65533;
W&#514;&#65533;p&#65533;&#65533;`Y": &#65533;&#65533;&#65533;x&#65533;ZG1M	_C&#65533;&#65533;&#65533;\&#65533;&#65533;)&#517;&#65533;V&#1328;&#65533;&#65533;#7&#65533;'&#65533;2&#65533;&#65533;@&#65533; 	:&#65533;E&#65533;&#65533;&#65533;&#65533; *6>*C&#65533;:&#65533;)RQ&#65533;U&#65533;b|&#65533;&#65533;t&#65533;&#65533;+&#65533;&#65533;vX&#65533;&#43014;&#65533; &#65533; x&#65533;&#65533;&#65533;&#65533;.`Y&#65533;N&#418;&#65533;9&#65533;&r&#65533;&#65533;&#65533;G\&#65533;&#65533;&#65533;Xd"&#65533;v:ohM&#65533;&#65533;&#65533;&#65533;)Lq&#65533;] 3&#65533;p/&#65533;&#65533;&#65533;G&#65533;T&#65533;c.&#65533;&#65533;q&#65533;&#65533;Hg &#65533;&#65533;&#65533;W&#65533;y&#65533;Bj&#65533;-&#65533;&#65533;&#65533;&#65533;C&#65533;&#65533;W> Rx&#65533;?"pK&#65533;&#65533;&#65533; q&#778;/[#&#65533;,%`	o *PadVt&#65533;&#65533;&#65533;F&#65533;&#65533;&#65533;g&#65533;&#65533;07&#65533;a\c&#65533;&#65533;&#65533;&#65533;&#65533;&#65533;&#65533;M&#65533;&#65533;&#424;&#65533;1&#65533;ha&#65533;&#65533;&#65533;H&#65533;!&#65533;`&#65533;T8&#65533;&#65533;&#65533;B&#1568;1&#65533;&#65533;hC&#65533;f&#65533;&#65533;@&#65533;`@P&#65533;&#65533;&#65533;*&#65533;&#600;&#65533;&#65533;&#65533;&#65533;r &#65533;(Pa]&#65533;t&#65533;8&#65533;8&#401;C&#65533;j-&#65533;(d1&#65533;&#65533;&#65533;g&#1712;&#65533;P&#65533;^a&#65533;&#65533;&#65533;e&#65533;&#65533;&#65533;91y
9&#65533;ApH&#65533;!Z&#65533;&#65533;U&#65533;&#65533;&#65533;&#65533;&#65533;
Y@&#65533;&#65533; 8c,&#65533;*K&#65533;2&#65533; $&#65533;&#65533;f&#65533;&#65533;&#65533;$:&#993;&#65533;
&#65533; &#65533;O&#65533;&#65533;&#65533;&#65533;&#65533;&#65533;1&#65533;&#65533;&#65533;]x#&#65533;&#65533;X+7&#65533;&#65533;n&#65533;C&#65533;`&#65533;8&#65533;&#65533;&#65533;&#65533;&#65533;&#65533;&#65533;(&#65533;8gx&#65533;T&#65533;&#65533;&#65533;0).\1N&#65533;&#65533;&#65533;&#65533; &#65533;7&#65533;&#65533;G&#65533;&#65533; &#65533;&#65533;E&#65533;Av&#65533;&#65533;@&#65533;&#65533;eAu&#65533;&#65533;&#65533;gMd&#65533;f&#65533;@&#65533;&#65533;&#65533;E&#65533;&#65533;&#65533;C&#65533;r0E*JQ
[ &#65533;&#65533;&#65533;&#65533;Fs&#65533;&#65533;n #&#65533;&#65533;`&#65533;&#65533;&#65533;&#65533;TX&#65533;c7&#65533;\&#65533;&#65533;&#65533;T&#65533;"&#65533;0&#65533;D&#65533;D&#65533;&#65533;&#65533;&#65533;j&#65533;(&#65533;&#65533;0&#65533;.p&#65533;_&#65533;&#65533;&#475;6&#65533;!&#65533;&#65533;l&#65533;xpA&#65533;&#65533;&#65533;S&#65533;*hy&#65533;p&#65533;9(j/"&#65533;&#65533;l&#65533; P&#65533;$jS&#65533;&#65533;&#65533;EF2~;&#65533;&#65533;&#65533;#&#65533;&#65533;Z&#65533;!&#65533;&#65533;)&#65533;&#65533;&#65533;&#65533;9&#65533;&#65533;&#65533;&#65533;0&#65533;&#65533;&#65533;&#65533;Q&#65533;&#65533;r&#65533;&#65533;a*&#65533;&#65533;&#65533;(&#65533; &#65533;2&#65533;&#65533;\&#65533;&#1920;W&#65533;bi&#65533;=&#65533;&#65533;&#65533;&#65533;&#65533;&#274;&#65533;Q&#65533;l&#65533;Md&#65533;]Z&#65533;2Qrt&#65533;R&#65533;&#65533;&#65533;&#65533;&#65533;d&#65533;&#65533;.0&#65533;&#65533;w&#65533;c&#65533;}_&#632;Ynr&#65533;&#65533;s=&#65533;4
&#65533;&#65533;&#65533;&#65533;b&#65533;&#65533;0&#65533;E<QT&#65533;&#65533;&#65533;&#65533;)&#65533;t&#65533;&#65533;@"nx&#65533;&#65533;#&#65533;k&#65533;q&#65533;P&#65533;*D:2h&#65533;B@nY&#65533;&#65533;&#65533;&#65533;&#65533;&#65533;&#65533;[&#65533;&#65533;&#65533;3&#65533;&#65533;&#65533;k&#65533;&#65533;&#65533;&#65533;&#65533;&#65533;>&#65533;&#65533;&#65533;&#65533;j&#65533;v&#65533;&#65533;G7N:ql&#65533;&#65533;&#65533;fn&#65533;:^&#65533;b&#65533;&#65533;(E(&#65533;0&#65533;9&#65533;&#65533;}E R&#65533;&#65533;&#65533;&#65533;B&#65533;&#65533;Hg!&#65533;&#65533;]&#65533;2&#65533;&#65533;@&#65533;P&#65533;zv&#65533;U&#65533;&#65533;&#1587;,r&#65533; &#65533;&#65533;6&#65533;-J&#65533;vW&#65533;&#65533;&#65533;&#65533;9t
&#65533;&"&#65533;&#1581;&#65533;&#65533;&#65533;&#65533;&#1842;CP&#967;=&#65533;1{&#65533;&#65533;&#65533;&#65533;&#65533;/h1&#65533;[&#65533;&#65533;_&#65533;-&#65533;gSP|q&#1540;&#65533;@2&#65533;b&#65533;(&#284;<~
P&#65533;&#65533;D&#65533;&#65533; &#65533;P&#65533;&#65533;&#65533;py=}&#65533;&#65533;&#65533;@ d	&#65533;&#65533;&#65533;U&#65533;o$S&#65533;&#65533;&#65533;&#65533;5&#65533;&#65533;)&#65533;&#65533;&#65533;m&#65533;?&#65533;&#65533;&#65533;1&#65533;&#65533;S&#43559;z\&#65533;&#65533;&#65533;iv&#65533;&#65533;8p&#65533;NtBs&#65533;&#65533;&#65533;`3&#65533;A[&#65533;C&#1098;b&#65533;&#65533;}nE&#65533;&#65533;&#65533;&#65533;hW&#65533;w@ZD&#65533;HXVa@|&#65533;&#65533;P&#65533;(hYp&#65533;{&#65533;C&#65533;H&#65533;@Bo&#65533;i&#65533;&#65533;&#65533;&#774;9V&#65533;@&#65533;&#65533;&#65533;&#65533;I&#65533;&#65533;o&#65533;&#65533;y&#65533;&#65533;S&#65533;z&#65533;&#65533;&#65533;p&#65533;W
&#65533;p&#65533;&#65533;`#&#65533;5&#65533; gj'd f&#65533;r d&#65533;0
&#65533;e&#65533;d&#65533;q&#1237;
&#65533;&#65533;W&#65533;
xG&#65533;&#65533;2&#65533;&#65533;
&#65533; 	&#65533;&#65533;&#65533;&#65533;}$ $ &#65533;7K&#65533;DU&#65533;&#65533;gUV&#65533;.&#65533;U\E&#65533;&#65533;a&#65533;P&#65533;]p
dV[&#65533;&#65533;5&#65533;&#65533;&#65533;&#65533; &#65533;7&#65533;&#65533;&#65533; R\&#65533;	&#65533;&#65533;>&#65533;W&#65533;P
f c M&#65533;&#65533;b &#65533;0c&#65533;&#65533;
&#65533;&#65533;]@pP&#65533;&#65533;q&#65533; W&#65533;*o&#65533;$&#65533;&#65533;
&#65533;J&#65533;&#65533;	w 	> 7&#65533;}&#65533;&#65533;DFK&#65533;Y
P~&#65533;Q&#65533;ryM&#65533;d&#65533;v#&#65533;$&#65533;A&#65533;&#65533; &#65533;&#65533;@f&#65533;&#65533;&#65533;&#1936;&#65533;X&#65533;0&#65533;&#65533;P&#65533;>&#65533;&#65533;&#65533; &#65533;P&#65533;&#65533;	&b&#65533; R&#65533;%q&#65533;vk(&#65533;v}D]&#65533;&#65533;qer&#65533;&#65533;gI&#65533;&#65533;&#65533;&#65533;;&#65533;`&#65533;&#65533;&#65533;&#65533;Et 	<&#65533;?&#65533;}&#65533;&#65533;&#65533;,&#65533;Aj&#65533;Y&#65533;&#65533;&#65533;&#65533;&#65533;&#65533;8V&#65533;<Zg&#65533;&#65533;w&#65533;K&#65533;t&#65533;&#65533;&#12591;&#65533;f&#65533;&#65533;&#65533;&#65533;&#65533;p`&#65533;&#65533;&#65533;&#65533;&#65533;'&#65533;&#65533;&#65533;e&#65533;&#65533;@&#65533;&#65533;af&#65533;&#432;voX&#65533;h&#1030;l(qe0&#65533;r l}&#65533;g&#65533;R&#65533;&#65533;w]&#65533;_p}Fos;&#65533;&#65533;;&#65533;&#65533;&#65533;&#65533;&#65533;&	&#65533;&#65533;<&#65533;x&#65533;&#65533;x$ &#65533;&#65533;A&#65533;&#65533;Y&#65533;&#65533;&#65533;&#65533;~&#65533;&#65533;2&#65533;&#65533;!&#65533;&#65533;Caa-&#65533;Q 0)&#65533;&#65533;&#65533;Sz&#65533;`&#65533;&#65533;&#65533;s&#65533;y&#65533;@`&#65533;&#65533;	&#65533;&#65533;&#65533;PR&#65533; D&#65533;&#65533;	M0&#65533;b&#65533;h&#65533;&#65533;t&#65533;{fP&#65533;
&#65533;&#65533;S$;&#65533;`&#65533;&#65533;N&#65533;L&#65533;p&#65533;I&#65533;&#65533;2+&#65533;7<&#65533;<?p? s&#65533;gi&#65533;&#65533;&#65533;&#65533;&#65533; jT&#65533;&#65533; &#65533;-\&#65533;8&#65533;&#65533;Q1&#65533;fQ&#65533;TGrA&#65533;&#65533;&#65533;y&#65533; &#65533; &#65533;@u&#65533;&#65533;&#65533;]&#65533;&#65533;&#65533;&#65533;&#65533;&#560;&#65533;&#65533;@
dH
&#65533;&#65533;&#65533; ?&#1808;
&#65533;&#65533;vs&#65533;&#65533;H&#65533;d0fP&#65533;@] p&#65533;
&#65533;:&#65533;p&#65533;&#65533;&#65533;&#65533;@&#65533;&#65533;k&#65533;}&#65533;l&#65533;4l }&#65533;-P&#65533;;&#65533;&#65533;Q &#65533;&#34442;0dDU&#65533;YD&U&#65533;&#65533;i&#65533;15A&#65533;&#65533;`&#65533;&#65533;S&#65533;G&#65533; R0
&#65533;&#65533;&#65533; &#65533;`&#352;&#65533;&#65533;&#65533;Uz&#65533;&#65533;&#65533;&#65533;)&#65533;&#65533;	&#65533;@
&#65533;@
&#65533;&#1058;&#65533;&#65533;&#65533;&#65533;&#1606;&#65533;w&#65533;f &#65533;t&#65533;&#65533;&#65533;
e&#65533;M&#65533;&#65533;&#65533;%(&#65533;&#65533;&#65533;&#65533;&#65533;&#65533;&#896;n&#65533;|p
}&#65533;_&#65533;&#65533;&#65533;I&#65533;&#65533;4&#65533;&#65533;&#65533;<&#65533;&#65533;&#65533;&#65533;7&#65533;x&#65533;I&#65533;&#65533; {&#65533;Y&#65533;DK&#65533;eKE&#65533;&#65533;&#65533;&#65533;b&#65533;Y*BZu4L&#65533;&#65533;&#65533;&#65533;@&#65533;&#65533;&#59409;tI&#65533;&#1353;&#65533;&#65533;	&#65533;&#65533;&#65533; &#65533;&#65533;0&#65533;&#65533;0&#65533;^&#65533;&#65533;IqHh`&#65533;&#65533;pm&#65533;&#65533;&#65533;	e&#65533;J&#65533;H&#65533;&#65533;&
B&#65533;&#65533;@_&#65533;&#65533;&#65533;k&#65533;&#65533;!qR;&#65533;&#65533;zH'&#65533;:L)&#65533;2&#474; &#65533;&#65533;&#65533; }&#65533;Y&#65533;&#65533; &#65533;}&#65533;&#65533;&#65533;%&#65533;3&#65533;&#65533;&#65533;=n&#65533;-@&#65533;p&#65533;0&#65533;&#65533;&#65533;p&#65533;&#65533;&#65533;`&#65533;&#65533;j&#65533;&#65533;&#65533;&#65533;*&#65533;P
&#65533;:&#65533;&#65533;&#65533;	A&#1687;&#65533;5&#65533;&#65533;vr&#65533;{&#65533;(&#65533;z&#65533;&#582;nwL&#65533;&#65533;e 
&#65533;&#65533;
&#65533;&#65533;&#65533;&#65533;&#65533;
e@pS@&#65533; &#65533;&#65533;&#65533;]`T&#65533;&#65533;*0a&#65533;&#65533;?&#2091;&#65533;x7 y:d&#65533; @U&#65533;n&#65533;a0&#65533;4X&#65533;P&#65533;:-&#65533;&#65533;&#65533;&#65533;&#65533;&#65533;n &#65533;&#65533;o&#65533;&#65533; &#65533;V&#65533;&#65533;&#65533;Y&#65533;&#65533;p{f&#65533;	 K
&#65533;&#2276;[fuV&#65533;P&#65533;&#65533;0qq&#65533;&#65533;&#65533;&#65533;&#65533;g0&#65533;&#65533;:&#65533;I&#65533;H&#65533;HP&#65533;&#65533;
&#65533; ;&#65533;&#65533; &#65533; @&#65533;#@&#65533;`(kprb
R@*@Y&#65533;&#65533;a&#65533;A&#1044;&#65533;x&#65533;7`%C&#65533;&#65533;&#65533;~&#65533;	U&#65533;&#65533;&#65533;`&#65533;&#65533;&#65533;&#65533;&#65533;bQ&#65533;4!&#65533;&#65533;Qf&#65533;@&#65533;&#640;Wve&#65533;&#65533;	&#65533;&#65533;&#65533; &#65533;F&#65533;&#65533;&#65533;&#65533;&#65533;&#65533;
 &#65533;{&#65533;	txc@&#65533;&#65533;&#65533;kc&#65533;&#65533;&#65533;]P&#65533;@]&#65533;&#65533;&#65533;"&#65533;&#65533;
tB;*}&#65533;#&#65533;&#65533;n&#65533;&#65533;)&#65533;Q A&#65533;OaA`&#65533;&#65533;x2@&#65533;|zn&#65533;'K&#65533;&#1091;&#65533;A&#65533;&#65533;)Z	A&#65533;&#65533;I=&#65533;&#65533;)
c&#65533;&#65533;&#65533;&#65533;0&#65533;&#65533;&#65533;&#65533;&#65533;&#65533;&#65533;`&#65533;`&#65533;&#65533;&#65533;&#65533;&#65533;	&#65533;@&#65533;eE&#65533;&#65533;@M 
%br&#390;f &#65533;&#65533;K&#65533; &#65533;&#65533;&#65533;&#65533;P[&#65533;&#65533;c&#65533;s'@&#65533;J&#65533;?&#65533;;e&#65533;&#65533;&#65533;&#65533;#&#65533;p&#65533;~JS0) U&#65533;a>P&#65533;vz&#65533;7&#65533;&#65533;&#1658;&#65533;C&#65533; &#65533;)&#65533;&#65533;
&#65533;$&#65533;&#1569;
&#65533;&#65533;&#500;*&#65533;0q &#65533;&#65533;&#65533;&#65533;&#65533;&#65533;&#65533;&#65533;0&#65533;&#65533;&#65533;&#65533;	&#65533;&#65533;&#65533;&#65533;&#65533;	"\&#537;@&#65533;?&#65533;	&#65533;p-)&#65533;&#65533; b&#65533;0&#65533;&#65533;s;mQy&#65533;V&#65533;&#65533;R&#65533;#&#65533; e#&#65533;&#65533;&#65533;$&#65533;C&#65533;&#65533;
&#65533;&#65533;K&#65533;+1zl@}w&#65533;?P&#65533;Y&#65533;&#65533;&#65533;&#1785;&#65533;:&#65533;9K &#65533;&#65533;AcD&#65533;&#65533;v&#65533;&#65533;G&#65533;!!P}9&#65533;&#65533;&#65533;&#65533; &#65533;&#65533;e&#65533;&#65533;&#65533;&#65533;0&#65533; &#132;\&#540;&#65533;	&#65533;&#65533;	&#65533;mGg&#65533;`&#65533;M&#65533;&#65533;g&#65533;&#65533;&#65533;p&#65533;8&#65533;&#65533;0[&#65533;&#65533;[&#65533;&#65533;&#65533;&#65533;&#65533;b6&#65533;&#65533;&#256;u@pc&#65533;Kx&#65533;&#65533;(&#65533;&#65533;]&#1223;&#42522;1&#65533;&#65533;&#65533;&#1849;&#65533;&#65533;&#344;&#429;&#65533;&#65533;}&#65533;i&#65533;&#65533;&#65533;&#65533;&#65533;&#65533;&#65533;&#65533; 0 g&#65533;&#65533;&#65533;Q&#65533;&#65533;`&#65533;&#65533;<&#65533;&#65533;	&#65533;&#65533;&#901;l&#65533;&#65533;&#65533;&#65533;q&#1752;
&#65533;H&#65533;vcP&#65533;&#65533;
&#65533;,&#65533;<#Wm&#65533;i ce&#65533;;&#65533;&#65533;;"&#65533;&#65533; G&#65533;&#314;&#1265;&#65533;sOr(u&#65533;X S &#65533;&#65533;&#65533;&#65533;&#65533;&#65533;&#1480;&#65533;E5&#65533;x\L&#65533;&#65533;XKU&#65533;3&#65533;T&#65533;&&#65533;&#65533;&#419;&#65533;&#65533;&#65533;&#65533;"&#65533;S ,P&#65533;X&#65533;P&#65533;&#65533;&#501; W&#65533;	&#65533;`&#65533;<&#65533;	&#65533;<&#65533;#L&#154; &#65533;&#65533;&#65533;&#65533;&#65533;vh&#65533;{c&#65533;I&#65533;	&#65533;&#65533;G&#65533;
&#1936;&#65533;&#65533;P&#65533;&#65533;&#65533;p&#65533;[&#65533;&#65533;ePh>rq&#65533;?&#65533;.&#65533;&#65533;k&#65533;/&#65533;;&#65533;&#65533;#v&#65533;l &#65533;X +&#65533;+&#65533;&#65533;&#1480;}&#65533;&#65533;'&#65533;&#65533;&#65533;?x&#65533;P&#801;'})&#65533;&#65533;*B &#65533;S[&#65533;<&#65533; &#531;m&#65533;&#65533;&#65533;<&#65533;	&#65533;&#65533;&#1626;&#65533;	&#65533;&#65533;&#537;&#1708;&#1706;cP&#1724;&#65533;d`LM&#65533;[b&#65533;&#65533;]&#65533;|;
&#65533; 
{&#65533;/&#65533;&#65533;&#65533;+&#65533;&#65533;
&#65533;&#65533;N&#65533;&#65533;&#65533;&#65533;W ^ &#65533;|&#65533;/&#65533;&#65533;h&#65533;S`0}=&#1873;P&#65533;&#65533;&#65533;p9&#65533;i&#65533;&#65533;&#65533;;w&#65533;f&#65533;^Y&#65533;1 &#65533;Q&#65533; &#1264;%&#65533;`&#65533;&#65533;&#65533;l&#1630;`&#19568;	d&#65533;	&#65533;&#2012;@
&#65533;&#65533;&#65533;&#65533;&#65533;&#65533;&#65533;vg |&#65533;&#65533;N&#65533;&#65533;&#65533;R3ro c}P&#1783;b&#65533;Sc}&#65533;r@&#65533;&#65533;&#65533;&#65533;&#6944;&#682;p&#65533;&#65533;&#65533;&#65533;0!`&#65533;l&#65533;&#65533;<3^`&#65533;&#65533;1&#65533;&#65533;=Px&#65533;&#65533;&#65533;
&#65533; &#65533;&#65533;3P&#65533;&#65533;#&#65533;A&#65533;	&#65533;&#65533;&#65533;^&#65533;&#65533;&#65533;&#1566;P&#65533;&#65533;&#65533;&#65533;	&#65533;U&#65533;&#65533;@*&#22304;&#65533;C&#65533;	&#65533;&#65533;	&#65533;&#1709;*&#65533;]~&#65533; 
&#65533;&#65533;v&#65533;&#65533;U+&#65533; 
g&#65533;&#65533;&#65533; 
&#65533;&#65533;&#65533;@&#65533;&#65533;rs>&#32701;&#65533; &#65533;| 2&#65533;&#65533;&#65533;}m&#1526;&#65533;^&#65533;(^+&#65533;&9 &#65533;&#65533;Z&#65533;&#65533;&#1629;&#65533;k&#65533; &#65533;d0PdX&#65533;
&#65533;,D&#65533;n&#65533;&#65533;&#65533;u&#65533;NP
&#65533;&#65533;&#883;&#65533;&#65533;&#65533;&#65533;	&#65533;&#65533;&#65533;&#65533;<M
&#65533;&#65533;@Z&#65533;V>&#65533;&#65533;p&#65533;&#65533;&#65533;vf &#65533;&#65533;&#65533;L&#65533;}p?&#65533;2
v'&#65533;
&#65533;ph[&#65533;4&#65533;&#65533;&#65533;&#65533;"+&#65533;C\@&#65533;c&#256;`&#319;#<&#65533;&#65533;;&#65533;@x3!&#65533;.7l&#65533;30"&#65533;&#65533;P:&#65533; &#65533;&#65533; &#65533;N&#65533;d&#65533;&#65533;&#65533;&#65533;A&#65533;&#65533;n&#65533;&#65533;&#65533;&#65533;n-P&#65533;&#65533;&#65533;	&#65533;@&#65533;6&#65533;&#65533;&#65533;&#65533;x&#65533;	&#65533;&#65533;&#2011;0&#65533;j&#65533;s&#65533;&#65533;t&#65533;J}&#65533;0
:&#65533;>&#65533;&#65533;&#65533;&#65533;&#65533;[q&#65533;&#65533;&#65533;[@&#1733;&#65533;&#65533; '&#65533;P&#65533;&#65533;N]&#65533;
&#65533;X&#65533;&#65533;?R&#65533;&#65533;Y&#65533;&#65533;&#65533;#Y&#65533;/&#65533;"3&#65533;&#65533;AO&#65533;d&#65533; &#65533;^&#65533;&#65533;q  Zb
&#65533;F&#65533;&#65533;&#65533;0&#65533;J &#65533;]`
&#65533;@
&#65533;,&#65533;b&#65533;&#65533;	&#65533;	&#65533;=&#65533;&#65533;&#65533;&#65533;&#65533;&#65533;&#65533;&#65533;&#65533;	&#65533;n&#65533;&#239;&#65533;&#65533;y&#65533;&#65533;L&#65533;0#3E&#65533;
:&#65533;&#65533;(&#1778;&#65533;R&#65533;b&#65533;&#65533;@&#65533;&#65533;Ut&#65533;BB&#65533;s&#65533;Y&#65533;&#65533;&#65533;pE*^&#65533;&#65533;30u&#65533;3&#65533; 1&#65533;C	"| !&#65533;&#65533;,@P&#65533;&#65533;&#65533;*&#65533;[&#65533;&#65533;&#65533;&#65533; :z&#65533;HQ&#65533;H&#65533;%M&#65533;D&#65533;R&#65533;J&#65533; &#65533;t A&#65533;P&#65533;f&#65533;6+&#65533;&#65533;Y&#65533;<y"&#65533;&#65533;R&#65533;:q&#65533;&#65533;i&#65533;&M&#65533;&#65533;f2&#65533;&#65533;8&#65533;&#65533;!u&#65533;&#65533;&M&#396;&#65533;#-\:W&#65533;\&#1666;$&#600;2]&#65533;~&#65533;R&#65533;&#795;>e!*sh"?|&#65533;|&#65533;h&#65533;3j&#65533;^&#65533;r&#65533;&#65533;&#65533;G&#65533;;&#65533;&#459;?&#65533;&#65533;x&#65533;&#65533;E&#65533;`&#65533;&#65533; b&#65533;&#65533; A&#65533; &#65533;&#65533;O&#65533;&#65533;G&#65533;cn&#65533;&#65533;}&#65533;^&#65533;%L&#65533;&#65533;&#65533;&#65533;%&#65533;&#65533;&#65533;Y?3Z&#65533;&#65533;&#65533;M&#65533;;9&#65533;&#65533;)&#65533;&#65533;3g&#65533;&#65533;&#65533;d&#65533;+2c&#65533;$&#65533;*&#65533;&#65533;S&#65533;\&#65533;&#65533;eK$[&#65533;&#807;&#65533;	&#65533;e&#65533;t&#269;&#65533;&#65533;&#65533;&#65533;&#65533;/&#1432;b
0a&#65533;V`a&#65533;GVa&#65533;&#65533;UA&#65533;0&#65533;&#65533;&#65533;&#65533;(&#65533;&#65533;c&#65533;*&#65533;&#65533;"8&#65533;`&#65533; &#65533;!&#65533;b&#65533;&#65533;&#65533;M"&#65533;(&#65533;&#65533;&#65533;	 &#65533;&#65533;2H![&#65533;HSt&#65533;&#339;&#65533;j&#65533;E9R&#65533;&#65533;&#65533;RBA&#65533;&#65533;[j2&#65533;&#65533;&#65533;&#65533;&#65533;.*4&#65533;&#65533;n9&#65533;&#1770;	1&#65533;&#65533;&#65533;+&#65533;&#65533;P&#65533;P&#65533;K&#65533;+&#65533;-&#65533;`&#65533;#&#65533;&#65533;&#191;&#65533;&#65533;8"&#65533;&#65533;&#65533;p&#65533;/&#65533;&#65533;0&#65533;HD&#65533;`&#65533;yEX&#65533;2@&#65533;$
,&#65533;#&#65533;,&#65533;`&#65533;&#65533;:&#65533;&#65533;&#65533;&#65533;NL`&#65533;5$&#65533;Q "&#65533;&#65533; &#65533;&&#65533;h&#65533;8&#65533;&#65533;&#65533;!V%&#65533;&#65533;&#65533;&#65533;.PYR&#65533;Y&#65533;If&#65533;]J&#65533;&#65533;eI	E&#65533;|&#65533;&#65533;\P&#65533;&#65533;N4&#65533;**2&#65533; &#65533;&#65533;&#65533;&#65533;c+6&#1372;&#65533;	A	&#65533;&#65533;Q|)&#65533;&#65533;&#65533;&#65533;&#65533;&#65533;&#65533;2^Hc&#65533;D&#65533;0a?&#65533;&#65533;*&#65533;&#65533;"&#65533;06EDBX&#65533;&#65533;&#65533;&#65533;Hc*t&#65533;!&#65533;V&#65533;6&#65533;&#65533;"&#65533;+f&#65533;&#65533;&#65533;09&#65533;M!"h&#65533;6[(@ &#65533;X`&#65533;p)&#65533;`&#65533;&#65533;"&#65533;d:A&#65533;[~&#65533;%ZZ&#65533;q&#475;dt&#65533;2&#65533;RH&#65533;&#65533;w&#65533;G&#65533;mB1#&#65533;NH&#65533;&#65533;\q&#65533;&#65533;&#65533;&#65533;P>&#65533;&#65533;u&#65533;l&#65533;2N	&#65533;&#65533;A&#952;&#65533;&#65533;-&#65533;(C&#65533;0&#65533;Kc.&#65533;(&#65533;&#65533;.&#65533; c)&#65533;&#65533;B&#65533;'&#65533;&#65533;($bX0&#65533;&#65533;^x&#65533;&#65533;v&#65533;&#65533;&#65533;&#65533;A&#65533;,v&#65533;@&#65533;&#65533;r^&#65533;&#65533;g&#65533;&#65533;&#65533;ZW&#65533;&#65533; &#65533;|:&#65533;`{&#65533;&#65533;-P&#65533;%&#65533;_H&#65533;&#65533;u&#65533;G&&#65533;hg&#65533;&#65533;&#65533;y&#65533;&#1638;&#65533;ky&#65533;&#65533;&#65533;8&#150;&#65533;&#65533;&#65533;C;&#65533;&#65533;#	&#65533;&#65533; &#65533;B&#65533;H&#65533;&#65533;&#65533;&#65533; &#65533;&#65533;&#65533;&#65533;&#65533;&#65533;&#65533;7B&#65533;&#65533;&#65533;&#65533;b	tpA&#65533;X&#65533;A{I&#65533;&#65533;&#65533;\&#65533;&#65533;<N$&#65533;00&#65533;&#65533;&#65533; &#65533;S&#65533;&#65533;p&#65533;&#65533;&#65533;LF4&#65533;Y f&#65533;3&#65533;1&#65533;<#&#65533;&#65533;t&#65533;&#65533;&#65533;&#65533; &&#65533;-&#65533;&#65533;<&#65533;&#65533;c&#65533;&#65533;&#65533;&#65533;]&#65533;&#65533;&#65533;&#1031;>&#65533;&#65533;At'l&#65533;&#65533;&#65533;&#65533;	&#65533;&#65533;aq(C&&#65533;4&#65533;&#65533;+mq7&#640;.*&#65533;L&#65533;(&#65533;R&#65533;&#65533;&#65533;	&#65533;a&#65533;&#65533;&#1029;&#65533;&#65533;&#65533;.`&#65533;\@0$&#65533;&#65533;X".U&#65533;5&#65533;s:82@pl'&#65533;&#65533;l0&#65533;@e&#65533;{&#65533;&#65533;@x+&#65533;&#65533;LW&#65533;(&#65533;&#65533;|&#65533;v&#65533;7>&#65533;&#65533;L!&#65533;X&#65533;&#65533;V&#65533;&#65533;:t&#65533;[&#65533;J&#65533;3&#65533;6&#65533;&#65533;Y&#65533;!hs&#65533;w21&#65533;'&#65533;m{&#1865;CG&#65533;&#65533;3&#65533;&#65533;N&#65533;D!&#65533;&#65533;&#65533;&#65533;&#65533;G	J(C &#65533;.&#65533; {{&#65533;&#1319;&#65533;#&#65533;&#65533;ot&#65533;0&#65533;(&#65533;&#896;&#65533;&#65533;&#1073;0&#65533;@&#65533;&#65533;`&#65533;&#65533;&#65533;&#65533;
: AP$&#65533;Le&#65533;&#65533;]D`63&#65533;m* )&#65533;v&#65533;&#65533;dDWB&#65533; &#548;&#65533;&#65533;E)cq&#65533;k!&#65533;&#65533;&#65533;E&#65533;&#65533;&#65533;	R|&#65533;&#65533; G/p9&#65533;&&#65533;rHL[&#65533;#&#65533;Q&#65533;&#65533;&#65533;8C&#65533;B?&#65533;"&#65533;&#65533;}&#65533;&#65533; &P!.{&#65533;&#65533;&#65533;L&#65533;O&#65533;bZ &#65533;>&#65533;&#65533;x&#65533;&#65533;p&#65533;e&#65533;	)&#65533;@X&#202;"+TA&#65533;(&#65533;g&#65533;Nw&#65533;(&#65533;6&#65533;&#1608;&#65533;2&#65533;6&#65533;&#65533;FN8&#65533;,&#65533;&#65533;&#65533;$&#65533;4&#65533;@A&#652;&#65533;&#65533;&#65533;@.&#65533;&#65533;&#65533;&#65533;&#65533;&#65533; &#65533;-{&#65533;^&#65533;bj$&#65533;D&#65533;&#65533;F&#65533;&#65533;&#65533;&#65533;g&#65533;&#65533; &#65533;Vt&#65533;K>c&#65533;&#65533;&#65533;&#65533;&#65533;&#65533;mo&#65533;
&#65533;&#65533;&#65533;>&#65533;!/(&#65533;&#65533;&#65533;t&#65533;
Lh&#65533;9<&#65533;&#65533;8D"&#1840;.p&#65533;&#65533;&#65533;XE&#1025;&#65533;n3PU&#65533;&#65533;:d&#65533;dI&#65533;l"`P&#808;6<&#65533;kp&#65533;&#65533;&#65533;&#65533;X~&#65533;&#65533;H|d&#65533;%&#65533;&#65533;&#65533;&#65533;&#65533;&#65533;7&#65533;&#65533;Xn&#65533;&#65533;E&#65533;I&#65533;$opc&#65533; &#65533;-&#65533;2&&#65533;m&#65533;&#65533;&#65533;K&#65533;6&#65533;%q&#65533;i&#65533;Q&#65533;48&#65533;v*&#65533;`&#65533;&#65533;&#65533;en&#65533;bk&#65533; a	H&#65533;&#65533;_&#1026;&#65533;)&#65533;&#65533; &#65533;&#65533; &#65533;%&#65533;&#65533;	4H&#65533;&#65533;&#65533;&#65533;&#65533;&@&#65533;A8&#65533;%&#65533; t&#65533;&#65533;&#65533; D&#65533;&#65533;&#65533;\]&#65533;^&#65533;&#65533;&&#65533;&#65533;G&#65533;&#65533;I&#65533;&#65533;f&#65533; FaY&#65533;B&#65533;X&#65533;7&#65533;:&#65533;&#65533;&#914;&#65533;.(k&#65533;_&#65533;"&#65533;&#65533;&#65533;&#65533;&#65533;]fb]B&#65533;&#65533;tZ&#65533;&#54343;}[`&#65533;}&#1168;@)&#65533;
[<&#65533;	 &#322;#&#65533;`	&#65533;>B&#65533;&#65533;&#65533;&#65533; -&#65533;1&#65533;R&#65533;&#65533;&#65533; V&#65533;&#65533;&#65533;&#65533; +&#65533;&#65533;&#65533;k&#65533;L2%&#65533;F&#65533;*A&#65533; |@&#65533;&#65533;=(&#65533;bt<&#65533;&#65533;Y &#65533;&#65533;^&#65533;&#65533;%,&#65533; P&#65533;[&#1794;&#65533;X&#65533;7&#65533;qXq&#65533;&#65533;&#65533;-ha&#65533;z&#65533;&#65533;(E/d&#65533;	&#65533;&#65533;Y<^"&#65533;La&#65533;&#65533;&#65533;&#65533;&#65533;&#65533;.W&#65533; p&#65533;&#65533;v&#65533;&#1538;	L`T2vo`&#65533;&#65533;&#65533;&#65533;&#65533;?&#65533; M-&#65533;&#65533;&#65533;.&#65533;&#65533;
Rp&#65533;@
&#1536;B&#65533;d&#65533;&#65533;E&#65533;C@&#65533;.&#65533;&#65533;| &#65533;2&#65533;&#65533;&#65533;&#65533;&#65533;&#65533;&#65533;&#65533;&#65533;wE&#28550;&#65533;#&#65533;&#65533; 
&#65533;T &#65533;&#65533;P&#65533;,h&#65533;&#65533;q&#1744;&#65533;&#65533;&#65533;-h&#65533;]&#65533;b&#65533;hsr&#65533;VRYToL&#65533;&#65533;%h?Q&#65533;b2&#65533;&#65533;&#65533;&#65533;)[ &#65533;&#65533;I&#65533;&#65533;&#65533;H&#200;g&#65533;$hZ&#65533;&#65533;&#65533;&#65533;&#65533;0!&#65533;&#65533;,&#65533;AXO&#65533;&#65533;\-&#65533;5:&#65533;|&#65533;&#65533;&#65533;@0&#65533;&#65533;|&#65533; @&#65533;O&#65533;$&#65533;&#65533;8&#65533;lh$&#65533;&#65533;d!Y@&#65533;&#65533; Rw_&#65533;P&#65533;[&#65533;&#65533;&#65533;:8&#65533;&#65533;u&#65533;#&#65533;H/&#65533;&#65533;&#65533;w&#65533;B&#65533;&#65533;1&#340;&#65533;&#65533;&#307;g&#65533;&#65533;c&#65533;&#65533;&#65533;~&#65533;&#65533;&#65533;&#65533;&#65533;&#65533;3&#65533;H&#65533;&#65533;/&#65533;&#65533;&#65533;&#65533;'8w&#65533;'&#65533;&#65533;/&#65533;&#65533;&#65533;k&#65533;&#65533;&#65533;&#65533;&#65533;:&#65533;tE@&#65533; P&#65533;Hp  &#65533;)[&#65533;&#1419;&#65533;&#65533;;&#65533;&#65533;&#65533;&#65533;&#65533;&#65533;&#65533;&#65533;&#65533;C&#65533;"&#65533;&#65533; A&#65533;&#65533;&#65533;&#65533;]&#65533;&#65533;&#218;&#65533;&#65533;&#65533;p@&#65533;[&#1029;}&#65533;>&#65533;:M@&#65533;&#65533;D;&#65533;8&#65533;&#65533;O&#65533;;&#65533;&#65533;&#65533;&#65533;&#65533;H&#65533;&#65533;&#65533;&#65533;9&#65533;`&#65533;&#65533;9&#65533;&#65533;%&#65533;@&#65533;&#65533;K&#65533;'&#65533;&#65533;&#65533;&#65533;&#65533;&#65533; &#65533;&#65533; &#65533;&#65533; &#65533; &#512;p0&#65533;@&#65533;( &#65533;&#65533;p&#65533;(k&#65533;!&#65533;!&#65533;&#65533;9&#65533;&#65533;&#65533;&#1233;&#65533;&#65533;/&#65533;&#65533;&#65533;C &#65533;_&#65533;=`0&#65533;w&#65533;&#65533;u+>wH,g&#1605;.aA&#65533;3&#65533;p&#65533;A`&#65533;&#65533;A0&#65533;QP&#65533;)T&#65533;`&#65533;_&#65533;A0&#65533;&#65533;&#1306;&#65533;$&#65533;4.z.R&#65533;#&#65533;)X&#65533;&#65533;K&#65533;0&#65533;0h0&#65533;(pA) 2`&#65533;&#65533;&#65533;&#65533;S&#65533;'(6 &#65533;?&#65533;&#65533;&#65533;'&#65533;3 &sC&#65533;&#65533;&#65533;c&#65533;&#65533;6h:g&#65533;&#65533;8!&#65533;&#65533;\!&#65533;>C&#1289;u Z(o&#65533;b&#65533;&#65533;[0T&#65533;d&#65533;m)T@&#65533;&#65533;&#65533;&#65533;&#65533;&#65533;&#65533;&#65533;&#65533;`hAS&#65533;&#65533;\@&#65533;|h&#65533;s&#65533;&#65533;Q4E&#65533;&#65533;;&#65533;&#65533;;&#65533;&#65533;&#65533;0&#65533;&#1555;0&#65533;&#65533;&#65533;E&#65533;;&#65533;&#65533;Z 9&#65533;B &#65533;B.&#65533;&#65533; H&#65533;, P &#65533;&#65533;&#65533;h&#65533;&#65533;&#65533;&#65533;h&#65533;&#65533;* &#65533;&#65533;&#65533;&#65533;&#65533;&#65533; ]	:&#65533;&#65533;F&#65533; &#483;S&#65533;&#65533;)&#65533;8>K`&#65533;Y &#65533;]HnH,|&#65533;&#65533;|&#65533;Gnp&#65533;|&#65533;&#65533;E&#65533;1&#65533;
&#65533;&#65533;O&#65533;R&#65533;&#65533;&#65533;^}&#65533;&#65533;}&#65533;&#65533;n&#65533;P &#65533;D&#65533;&#65533;&#65533;s&#65533;4H&#65533;&#65533;yX&#65533;&#65533;&#65533;#k&#65533;%&#65533;&#65533;S&#65533;#&#65533;9<8&#65533;Bx.&#65533;&#1728;&#65533;H$,&#65533;&#65533;&#65533;I&#65533;(H2 &#65533;&#65533;&#65533;pC4&#65533;a&#65533;&#65533;H8 &#1369;&#65533;&#65533;2n&#65533;i;J&#65533;P &#1840;@OB:&#65533;;&#65533;A&#65533;dx&#65533;&#65533;&#65533;&#65533;&#65533;u&#65533;&#354;G&#65533;2&#65533;b&#65533;&#65533;[&#65533;y&#65533;}&#65533;t&#65533;\&#65533;_&#65533;A&#65533;B&#65533;Q&#65533;P&#65533;&#65533;CS&#65533;h&#1542;|&#65533;~`&#968;&#65533;D8K&#65533;&#539;0&#557;W&#65533;B&#65533;,&#65533;&#65533;(&#65533;&#65533;2&#65533;&#65533;> Z&#65533;B&#65533;&#65533;&#65533;B&#65533;Z&#65533;9&#65533;B&#65533;&#65533; P9&#65533;&#65533;,X &#65533;&#65533;&#65533; CX&#65533;t&#246;z$&#1576;(&#65533;&#65533;+&#65533;&#65533;]&#65533;&#65533;&#65533;L&#65533;n&#65533;k&#65533;&#65533;&#65533;&#65533;&#65533;&#65533;&#65533;&#65533;i>&#65533;&#65533;Y&#1541;&#65533;&#65533;]&#65533;&#65533;d(g&#65533;&#65533;N&#65533;&#65533;&#65533;N}&#65533;t&#65533;&#65533;n8&#65533;m&#65533;_&#65533;&#65533;^h&#65533;&#65533;{&#65533;&#65533;Oh&#65533;V&#65533;h&#517;,=&#65533;&#65533;&#65533;ixR_&#65533;D&#65533;O?8Y&#65533;F&#65533;?&#65533;&#65533;WP&#65533;&#65533;&#65533;q&#65533;&#65533;C2&#65533;&#65533;."[. &#65533;(p&#65533;C&#65533;&#65533;\&#65533;&#65533;&&#65533;A&#65533;,P &#65533;DC&#65533;&#866;QY&#65533;&#65533;&#1173;&#65533;&#65533;2] &#65533;&#65533;&#65533;&#65533;&#65533;&#1297; &#65533; &#65533;$@&#65533;wP&#65533;&#65533;]HO&#65533;b%gY&#65533;b(&#65533;T&#65533;&#65533;y`q&#519;|&#65533;p&#65533;&#65533;y^&#65533;S&#65533;&#65533;[&#65533;Z &#65533;P&#65533;&#65533;nk&#65533;[XH)u{&#65533;/%&#65533;`&#65533;R1?x&#65533;D8?&#65533;&#65533;&#65533;p&#65533;D?&#65533;DN&#65533;&#65533;&#65533;d<&#65533;S&#65533;&#65533;. &#65533;3&#65533;&#65533;&#65533;&#65533; $&#65533;&#65533;&#828;&#512;&#65533;&#65533;\&#65533;&#65533;&#65533; &#65533;u+&#1536;&#65533;&#65533;=Z&#65533;&#65533;@J&#65533;&#65533;M&#65533;&#65533;M}JNU&#65533;&#65533;&#653;&#65533;&#65533;&#65533;&#65533;_&#1029;&#65533;&#65533;&#65533;&#65533;q>d8>V&#65533;/]&#65533;&#65533;&#65533;y[`&#65533;o&#65533;v&#1031;vP&#65533;sh&#65533;^&#65533;dn&#1591;^&#65533;&#65533;&#65533;R\&#65533;_-&#65533;&#65533;h&#65533;tH&#65533;vh&#65533;p&#65533;i5E&#592;&#65533;H&#65533;E&#65533;`Xgx&#65533;5P&#65533;>&#65533;&#65533;&#65533;&#65533;&#65533; `&#65533;s%Fx&#65533;&#65533;O&#65533;&#65533;.e&#1281;:H&#65533;&#65533;P(&#65533;&#65533;&#65533;&#65533;&#65533;k$&#65533; pC&#65533;B&#667;&#65533;&#65533;hC/.{&#65533;&#65533;&#65533;T&#65533;]	_&#65533;&#65533;X&#65533;.p3&#65533;u&#65533;w&#65533;S@&#65533;yx[&#65533;\&#65533;&#65533;&#65533;d@&#65533;R&#65533;&#65533;&#65533;&#65533;n&#65533;s&#65533;&#65533;&#65533;&#65533;&#65533;&#65533;&#65533;&#65533;&#65533;^&#65533;^&#65533;&#65533;o&#65533;&#65533;&#65533;&#65533;i(Z&#65533;uX@&#65533;R&#65533;V0&#65533;&#65533;`(&#65533;H&#65533;1W&#65533;&#65533;e&#65533;Gg&#65533;&#65533;&#39149;J&#65533;[5 &#65533;&#65533;+h<([|&#65533;&#65533;&#65533;&#65533;&#65533;'&#65533;&#65533; &#65533;&#65533;&#65533;&#65533;6&#65533;&#65533;h&#65533;&#65533;:]&#65533;&#65533;&#65533;&#65533;&#1160;&#65533;5&#65533;&#1952;X&#65533;5	(_&#65533;e&#65533;B\&#65533;0NoK&#65533;Z&#65533;"}Z&#65533;T@&#1053;n&#65533;&#65533;n&#65533;qh&#65533;&#65533;z&#65533;&#65533;Q&#65533;p&#65533;&#65533;m&#65533;i&#65533;Yi&#65533;&#65533;}&#65533;tr&#65533;i&#65533;;Xpj0&#65533;&#65533;&#65533;&#168;s&#65533;&#65533;&#65533;&#65533;E&#65533;5X&#65533;`&#65533;&#65533;ex&#65533;&#65533;P/P &#65533;&&#65533;:&#65533;8]&#65533;&#65533;&#65533;(&#65533;%&#65533;&#65533;&#65533;
&#65533;&#65533;X&#65533;-&#65533;&#1045;&#65533;#&#65533;8\T&#65533;&#65533;&#65533;&#65533;C&#65533;&#65533;e&#65533;&#65533;&#65533;9	&#65533;&#65533;&#65533;&#65533;&#65533;M	&#65533;%:&#65533;&#65533;&#65533;D(&#65533;u&#65533;JpxY &#65533;7C&#65533;&#65533;&#65533;R&#65533;}&#65533;&#65533;D^`&#65533;m&#65533;&#65533;y!&#65533;`&#65533;&#65533;R&#65533;&#65533;m&#65533;n &#65533;&#65533;E&#65533;j %uH&#65533;&#65533;&#61195;&#65533;M~&#65533;z&#65533;&#65533;z&#65533;&#65533;P&#65533;zXr&#65533;ePzP&#65533;U~>&#65533;*H&#65533;%&#65533;#&#65533; Z&#65533;'x&#65533;%&#65533; &#65533;:&#65533;AR&#65533;&#65533;&#65533;(&#65533;&#1536;6V&#65533;&#65533;&#65533;=&#65533;u_&#65533;=Q]&#65533;&#65533;&#65533;D&#65533;&#65533;&#65533;T&#65533;&#65533;&#584;A&#65533;_C&#65533;pH&#65533;R&#65533;&#65533;]h&#65533;&#65533;y&#65533;P &#65533;)A"Z&#36281;&#65533;&#65533;}&#65533;&#65533;&#1285;`O^&#65533;8&#65533;\p&#65533;i&#65533;&#65533;&#1549;{&#65533;s`&#65533;g&#65533;j&#65533;&#65533;i&#65533;&#65533;`&#65533;u&#65533;&#65533;~&#1543;N&#65533;|&#65533;&#65533;&#65533;dX&#65533;	&#65533;>Xjp&#65533;U&#65533;0&#65533;DH/&#65533;&#65533;,8&#769;0 &#65533;&#1410;&#65533;&#65533;*&#65533;&#65533;*&#65533;&#65533;&#65533;(X &#65533;&#65533;
%&#65533;&#65533;#:&#65533;<&#65533;J&#1571;&#65533;E&#65533;8&#65533;2&#65533;&#65533;kN&#65533;1&#46174;&#1101;P- *&#65533;Y&#65533;&#65533;Z0&#65533;(&#47689;S&#65533;&#65533;[&#65533;&#65533;@&#65533;Y0&#65533;&#65533;&#65533;QD&#65533;8&#65533;Tu&#65533;&#65533;&#65533;&#65533;`@^&#1542;m@&#65533;&#65533;&#65533;t&#65533;&#65533;&#65533;O&#65533;s&#65533;s&#65533;seN&#65533;&#33454;&#65533;&#430;l&#65533;n&#65533;&#65533;&#65533;B&#65533;W&#65533;&#65533;&#65533;&#65533;&#65533;1&#65533;&#65533;&#65533;#&#65533;?&#65533;&#65533;DH&#65533;`5&#65533;&#65533;&#65533;;&#65533;&#65533;-(f&#65533;&#65533;&#65533;&#65533;&#65533;&#65533;&#65533;&#65533;PJ&#1616;&#65533;&#65533;e(&#65533;5&#65533;&#65533;j&#65533;0&#65533;&#1912;fb)&#65533;"&#65533;^&#65533;&#65533;H&#65533;&#65533;A&#65533;&#65533;p&#65533;&#1118;&#65533;]&#65533;v8&#65533;&#65533;&#620;&#530;&#65533;&#65533;&#65533;A i&#65533;;&#65533;g\&#65533;&#65533;&#65533;^&#65533;n r&#65533;jP&#65533;}xV|`&#65533;}xh&#65533;&#65533;&#65533;~&#65533;d&#65533;&#65533;oP&#65533;lPhH&#65533;)p&#65533;&#65533;[&#65533;&#65533;&#65533; 2(&&#65533;&#65533;Q; &#65533;&#65533;,&#65533;&#65533;:P&#65533;s &#65533;&#65533;&#65533;&#65533;&#65533;&#65533;j,@&#65533;<j&#65533;=J&#65533;&#65533;2&#65533;mO&#381;36&#65533;&#65533;&#65533;(&#65533;N&#65533;PE&#65533;0&#65533;&#65533;8&#65533;&#65533;}&#65533;&#65533;N&#65533;&#65533;3q0&#65533;u&#65533;&#65533;!&#65533;&#65533;&#65533;&#65533;R&#65533;]&#65533;O&#65533;ZH&#65533;Q P&#65533;&#65533;b]n&#65533;&#65533;&#65533;&#65533;o&#65533;&#65533;s&#65533;&#65533;&#65533;{&#65533;&#65533;gUl/&#65533;&#65533;P&#65533;&#65533;~P&#65533;dz&#65533;&#65533;r&#65533;&#65533;BH&#65533;l<&#65533;&#65533;+L]&#65533;U{&#65533;&#65533;&#65533;&#65533;&#65533;I&#65533;&#65533; &#65533;&#65533;&#65533;a&#65533;&#65533;&#65533;&#65533;&#65533;&#65533;E&#65533;&#65533;,6g~ &#65533;$&#65533;h&#65533;6&#1256;&#65533;&#65533;&#65533;&#65533;M&#65533;&#65533;&#65533;&#65533;  &#65533;&#65533;(&#2001;nq&#65533;/&#65533;&#936;&#65533;&#65533;&#65533;&#65533;&#65533;k&#65533;x&#65533;,&#65533;r&#65533;^&#65533;A&#65533;9R&#65533;T@&#65533;b&#517;3w&#65533;&#65533;npYrHQ&#65533;sQ&#65533;o/&#65533;;&#65533;&#65533;k@&#65533;`&#65533;&#65533;T&#65533;V *x) &#65533;&#65533;&#65533;<&#65533;<&#65533;c&#383;&#65533;&#65533;&#65533;&#65533;X&#65533;&#65533;&#65533;3&#65533;h&#65533;&#65533;&#65533;&#65533;&#65533;T&#65533;`+
&#65533;&#65533; gGRW&#645;}&#65533;&#65533;&#65533;&#65533;&#65533;1&#65533;?&#65533;X&#65533;&#65533;( &#65533;&#65533;^&#65533;j&#65533;&#65533;&#65533;R&#65533;&#65533;^Pe&#65533;_&#65533;ci9,w0&#65533;k&#65533;z&#65533;Rh]S -&#65533;_"`=&#65533;7&#65533;Wpj&#65533;&#65533;mX&#65533;v&#65533;&#65533;U&#65533;t &#65533;k&#65533;&#65533;k&#65533;u&#65533;s<gO|`&#65533;lH^@&#65533;?HIv&#65533;%&#65533;&#65533;h&#65533;&#65533;b&#65533;'8&#65533;X&#65533;&#65533;&#65533;(&#65533;?&&#65533;&#65533;&#65533;s&#65533;M&#65533;P&#65533;&#65533;F{&#65533;{ x&#65533;%XzC&#65533;X&#65533;Qu&#65533;&#65533;h|&#65533;&#65533;{&#65533;T&#65533;&#65533;&#65533;q&#65533;&#65533;xX&#2020;&#65533;&#65533;&#65533;&#65533;&#65533;&#65533;&#65533;wh&#65533;uh%N&#65533;&#65533;ux&#65533;o8&#65533;&#65533;t&#65533;&#65533;[&#65533;&#65533;7)^&#65533;6d &#65533;3 &#65533;?&#65533;&#65533;[&#65533;Uihy8j`Ru&#65533;&#65533;N&#65533;&#65533;Ez&#65533;Vhu&#65533;z&#65533;X&#65533;G&#65533;UH&#65533; ]&#65533;5&#65533;5(&#65533;&#65533;K&#65533;R0&#65533;^&#65533;{?&#65533;&#65533;&#65533;x&#65533;'(&#65533;&#65533; &#65533;&#65533;&#65533;&#65533;&#65533;&#65533;&#65533;&#65533;&#65533;@&#65533;a; V9&#65533;&#65533;$iFJ(u&#65533;o&#65533;&#65533;&#61963;G&#1800;&#65533;TY&#2020;&#65533; 
dp#KW,]&#65533;&#65533;&#65533;kX&#65533;)N&#65533;&#65533;)&#65533;&#65533;\&#65533;u&#65533;>&#65533;&#1716;&#65533;&#65533;)Y&#65533;x&#65533;&#65533;&#65533;&#65533;&#65533;[&#65533;&#8250;e,&#65533;4y&#1160;&#65533;&#65533;&#1849;m&#1914;E&#65533;6-&#65533;4g&#65533;\&#65533;&#65533;&#65533;n&#65533;&#65533;0e&#65533; :&#65533;&#65533;(K&#65533;,&#65533; &#65533;&#65533;56&#65533;&#65533;&#65533;&#65533;&#65533;&#65533;^7h`&#65533;b&#65533;0^lx&#65533;B&#65533;4&#65533;&#65533;&#65533;c&#65533;F&#792;&#65533;&#65533; 	B<&#65533;&#65533;A
&#65533;&#65533; &#385;H&#65533;| &#65533;&#65533;&#530;<P&#65533;&#65533;&#65533;&#65533;D&#65533; p&#65533;h &#65533;W&#65533;n&#65533;&#65533;5&#65533;&#1582;	  &#65533;@ &#65533;i&#1734;&#65533;&#65533;&#65533;-R&#65533;&#65533;&#65533;s&#65533;n&#1975;&#65533;&#65533;j&#65533;&#1717;&#65533;&#1270;v&#65533;x&#329;S&#65533;&#65533;uS&#65533;H&#65533;&#65533;&#65533;&#65533;[&#65533;P&#65533;B&#65533;
&#65533;4v&#65533;Z&#65533;&#65533;&#65533;+&#65533;8r&#65533;&#65533;-X.&#65533;&#65533;T&#65533;&#65533;&#65533;&#525;~|q&#65533;Kp&#65533;e&#65533;&#65533;s&#65533;]&#65533;a&#65533;,h`Bd&#65533;&#1025;n&#65533;&#65533;k&#65533; "d&#65533;&#65533;
 &#65533;-"&#65533;@&#65533;@	&#65533;@&#65533;&#65533;5&#1024;&#65533;}&#65533;Ye, &#65533;&#65533;&#65533;)@g&#65533;&#65533;&#65533;?&#65533;&#65533;&Pi&#65533;&#65533;6%&#65533;UFy&#65533;iYbIo&#65533;"K,&#65533;0d&#65533;:&#65533;&#65533;	)_&#65533;&#65533;&#65533;'&#65533;&#65533;&#65533;(&#65533;&#65533;rG&#65533;m&#65533;K&#65533;&#65533;I/&#344;J(&#65533;&#65533;&#65533;K1&#65533;D&#222;+&#65533;&#65533;&#65533;{&#65533;5&#65533;(&#65533;&#65533;&#65533;&#65533;!&#65533;L&#65533;&#65533;\&#65533;p&#166;R&#65533;&#65533;&#65533;&#65533;A&#65533;&#65533;*R&#65533;pH
'&#65533;i
&lU"a<&#65533;Qd&#65533;&#65533;:&#65533;&#65533;d@` B&#65533;$&#65533;@ $ B&#65533;%&#65533;&#65533;&#65533;&#65533;
4&#65533;&#65533;(p&#65533;&#65533;P@ &#65533;Z6Y&#65533;&#65533;6&#65533;&#65533;&#65533;A&#1636;&#65533;V&#65533;&#65533;&#58747;&#65533;v&#65533;@&#65533;&#65533;&#65533;,i&#65533;r&#65533;xc
w_~&#65533;f4q&#65533;r&#65533;&#65533;)&#65533;&#65533;R7&#1088;&#65533;I+&#65533;&#65533;&#65533;
*&#65533;|&#65533;(&#65533;D&#65533;*&#65533;&#65533;&#1162;/&#65533;y&#65533;J&#65533;z&#65533;Ge&#65533;&#65533;3&#65533;&#65533;&#65533;&#65533;	&#65533;&#65533;&#65533;&#65533;)&#65533;&#65533;'&#65533;EVU6/qB'l&#65533;&#65533;)&#65533;&#65533;&#65533;&#65533;"&#65533;@B
%&#65533; &#65533;
+&#65533;0B&#65533;&&#65533; &#65533;&#65533;&#65533;&#65533;_&#65533;&#65533; &#65533;]&#65533;Y&#65533;C&#65533;} p&.i&#65533;6&#65533;&#65533;&#65533;&#65533;]&#65533;&#65533;&#65533;p&#65533;&#65533;xw&#65533;K-&#141;9;&#65533;xCK,&#65533;&#65533;T
(&#65533;&#65533;&#65533;&#65533;g&#65533;a
H&#65533;&#65533;&#732;&#65533;P&#65533; &#65533;&#65533;"0.&#50963;.&#65533;&#65533;R^&#254;&#65533;b&#65533;(&#65533;&#65533;Q2&#65533;_&#65533;Q&#65533;/e &#65533;&#65533;&#65533;&#65533;&#65533;&#65533;T1&#65533;&#65533;s&#65533;[1&#65533;B&#65533;d&#65533;&#65533;&#65533;&#65533;&#65533;&#65533;
 b&#65533;&#65533;&#65533;b&#65533;&#65533;&#65533;&#65533;&#65533;A&#65533;&#65533; &#65533;0&#1753;&#65533;&#65533;(d &#65533;F6&#65533;jt>&#1695;A&#65533;$&#65533;p&#65533;&#65533;&#65533;&#65533;Oi&#65533;i&#65533;&#65533;&#65533;o&#65533;&#65533;%8&#48659;&#65533;;&#65533;&#65533;m&#1291;&#65533;&#65533;&#65533;<&#1713;&#65533;&#65533;|"&#65533;&#65533;&#65533;&&#65533;(Ab&#65533;y4G&#65533;h&#65533;&#65533;&#65533;+D!(fA&#65533;&#65533;&#65533;&#65533;+"&#65533;.$b&#65533;&#65533;&#65533;&#65533;&#65533;-&#65533; 	R&#65533;&#65533;&#65533;h&#455;%h&#65533;L&#65533;&#65533;VN&#65533;0&#65533;e&#65533;&#65533;?&#65533;&#65533;&#65533;4-D	&#65533;A&#65533;5&#65533;MF&#65533;&#65533;` i&#65533;2j&#65533;&#65533; 4X&#65533;?&#1069;3&#65533;&#65533;x &#65533;&#65533;&#65533;$'&#65533;K~vl&#65533;&#65533;&#65533;t&#65533;&#65533;, n&#65533;&#65533;/&#65533;q&#65533;_&#65533;c&#65533;&#65533;/&#65533;&#65533;7Z@&#65533;&#65533;&#65533;&#65533;7\&#65533;T&#65533;&#65533;#&#65533;&#65533;D'&#65533;@&#65533;8&#65533;&#65533;&#65533;&#65533;'&#65533;&#65533;@P&#65533;&#65533;<&#65533;D &#65533;B&#65533;c&#65533;&#65533;/z&#65533;&#65533;7l&#65533;&&#65533;&#65533;Z&#386;&#65533;&#65533;ny&#65533;	&#65533;&#65533;%x&#65533;kp&#65533;V&#65533;&#65533;>p&#65533;"&#65533; L&#65533;&#65533;@MSZ&#65533;f&#65533;&#65533;&#65533;&#65533;.&#65533;*&#65533;&#65533;@&#65533;4&#65533; 1&#65533;^b:&#65533;d&#65533;&#65533;e\c;&#65533;XF&#65533;&#65533;&#65533;kR&#65533;tS&#65533;&#65533;&#1905;&#65533;&#65533;&#1251;&#65533;l&#65533;&#65533;2&#65533;&#65533;&#65533;&#1567;,&#65533;&#65533;wlC&#65533;WG>q&#65533;u&#1539;&#65533;F&#944;&#65533;3&#65533;&#65533;:&#65533;&#65533;&#65533;D(&#65533;3"%&#65533;&#65533;(R)&#65533;&#65533;&#65533;ohe&#65533; 
D&#65533;a&#65533;o -&#65533;&#65533;&#65533;&#65533;&#65533;&#65533;&#65533;z&#65533;&#65533;YDx&#65533;&#65533;A&#65533;&#65533;&#65533;VR&#65533;&#65533;0 &#65533;%&#65533;@D &#65533;&#65533;&#65533;+&#65533;@&#65533;&#65533;E3&#65533;&#65533;<&#65533;&#65533;T&#65533;&#65533;&#65533;&#65533;&#65533;&#65533;E&#65533;&#65533;s&#65533;tg&#1398;>8&#65533;&#65533;&#65533;z&#65533;&#65533;&#65533;&#65533;&&#65533;&&#65533;&#65533;&#65533;8&#65533;&#65533;^&#65533;B&#65533;&#65533;:&#65533;q&#65533;&#65533;p&#65533;&#65533;7x1
^&#65533;#&#65533;&#65533;h&&#65533;`&#65533;M&#545;&#65533;&#65533;&#65533;&#65533;)$&#65533;&#65533;O&#65533;%{&#65533;J3W&#65533;&#65533;&#65533;&#65533;5]&#65533;&#65533;&#65533;&#65533;4&#65533;@	,C&#65533;&#65533;&#65533;&#65533;/XB
&#65533;`&#65533;&#65533;&#65533;Rp4E &#65533;&#65533; G&#1281;Uw&#65533;&#65533;&#65533;@&#65533;@&#65533;&#65533;T&#65533;1&#65533;&#65533;&#65533;&#65533;i&#65533;&#65533; 0&#65533; &#65533;&#65533;&#65533;2&#65533;q pE=&#65533;wO&#65533;&#7502;{&#65533;_&#65533;&#65533;H&#65533;&#65533;&#65533;F2&#65533;`&#65533;E0&#65533;d&#65533;&#65533; &#65533;,6Sd&#65533;&#65533;X&#65533;(>1
v&#65533;&#65533;&#65533;5&#65533;&6Z&#65533;&#65533;YPd &#65533;(&#65533;1&#65533;&#65533;&#65533;&#65533;&#65533;&#65533;&#65533;?&#688;&#65533;o&#65533;] C&#65533;&#65533;&#65533;&#65533;&#65533;Rav&#65533;5h&#597;P&#65533;U-&#65533;B&#65533;0&#65533;l&#65533;2&#65533;4&#65533;B&#65533;@&#65533;&#65533;a C&#65533; &#65533;&#864;
j&#65533;A&#65533;&#65533; l11&#65533;&#65533;&#65533;&#65533;<&#65533;&#65533;bZ&#65533;&#65533;&#65533;&#65533;&#65533;&#65533;&#65533;[&#65533;&#65533;&#65533;&#65533;9&#65533;~&#65533;&#65533;'&#65533;P&#65533;&#65533;%I&&#65533;&#65533;7&#65533;a&#65533;&#65533;&#65533;&#65533;&#65533;&#65533; 21&#65533;&#65533;b&#65533;@F)&#768;&#65533;&#65533;~&#65533;&#65533;&#65533;&#65533;&#65533;D&#65533;r$e &#65533;'B&#65533;'Wn&#65533;c&#65533;&#65533;&#65533; &#65533;2t&#65533;
SH&#65533;&#65533;&#65533;&#65533;\*!<&#65533;e&#65533;&#65533;&#65533;&#65533;&#65533;&#65533;
>&#65533;\&#65533;&#65533;!O&#65533;&#65533; AH&#65533;c&#65533;H3h&#65533;&#65533;&#65533;&#65533;&#65533;F&#65533;&#857;` 4 &#65533;i&#65533;&#65533;&#65533;&#65533;^!&#65533;s&#65533;&#65533;&#65533;k]&#65533;v&#65533;;&#65533;&#65533;&#65533;x]|&#65533;o&#65533;&#65533;&#2016;*nq&#65533;_ &#65533;#&#65533;&#65533;I&#65533;	&#65533;&#65533;&#65533;6&#65533;6&#65533;
R&#65533;
;&#1896;&#65533;&#65533;V&#65533;dXq&#65533;&#65533;&#65533;&#65533;&#65533;&#65533;&#65533;LC&#65533;&#65533;4P!.&#65533;&#65533;&#65533;&#65533;*]*&#65533;&#494;&#65533;R`&#65533;&#65533;&#840;i&#65533;&#65533;4a&#65533;&#65533;&#65533;@E&#65533;v&#65533;&#65533;8&#65533;[8&#65533;u -m-|n&#65533;&#821;&#65533;&#65533;^&#65533;2&#65533;&#65533;&#65533;&#65533;:&#65533;&#65533;j&#65533;u&#65533;&#65533;4&#65533;&#65533;&#65533;X&#65533; *&#65533;"&#65533;x&#65533;:&#65533;&#65533;d&#65533;&#65533;&#65533;&#65533;&#65533;&#65533;,&#65533;&#65533;&#65533;R4&#65533;#&#65533;G'&#65533;Q3&#65533;":&#65533;hE.&#65533;&#65533;&#1217;B&#65533;&#65533;&#65533;&#65533;&#65533;&#65533;o&#65533;&#65533;]&#65533;&#65533;  &#65533;$&#65533;`!&#65533;&#65533;&#65533;&#65533;&#65533;&#65533;&#65533;t&#65533;/G&#65533;&#65533;&#65533;&#65533;%R&#65533;\0 ,&#65533;@E	&#65533; &#65533;&#65533;<(&#65533;z&#65533;S@&#65533;&#65533;x&#65533;+&#65533;&#65533;&#65533;q=c&#65533;&#1288;^&#65533;mP >&#192;&#65533;&#65533;m\&#65533;&#1533;4&#65533; &#65533;x&#65533;7&#65533;!&#65533;d#&#65533;PF(&#65533;&#65533;&#65533;Ztd&#65533;,8h&#65533;&#65533;1&#65533;&#65533;&#65533; C(z&#65533;&#65533;\ 2&#65533;pO.@&#65533;&#65533;B&#65533;.&#65533;B&#65533;&#65533;&#65533;&#65533;&#65533;(&#65533; A &#65533;X&#65533;&#65533;&#65533;&#65533;&#65533;&#65533;y&#65533;|R&#65533;&#363;`@&#65533;&#65533;&#65533;&#65533;[<&#65533;&#65533;
&#261;s&#65533; 	&#65533;&#65533;&#65533;% &#65533;&#65533;&#65533;7&#65533;&#65533;&#65533;&#65533;h&#65533;&#65533;@&#65533; &#630;&#65533;&#65533;_&#65533;&#65533;&#65533;&#65533;F&#65533;@&#65533;&#65533;&#38484;0&#65533;B&#65533;}&#65533;:&#65533;;p&#65533;-<'pB)&#65533;&#65533;.l&#65533;d&#65533;G&#65533;&#65533;&#1973;&#65533;6&#65533;&#532;&#65533;B/&#1823;M8C4&#65533;&#65533;D&#65533;4tA!&#65533;&#65533;(E&#65533;$&#65533;&#858;&#65533; &#1221;&#65533; &#65533;|&#65533;?&#65533; &#65533;&#65533;@3&#65533;&#65533;\ Y&#581;&#65533;&#65533;&#65533;^D&#65533;UAXWp@&#65533;@&#65533;&#65533;@, &#1998;&#65533;&#65533;b&#65533;&#65533;&#1107;d&#65533;&#65533;{&#65533;&#65533;&#65533;&#1621;B&#65533;&#65533;&#65533;jd&#65533; &#65533;&#65533;sx&#65533;7&#65533;&#65533;:@Z2&#65533;B'&#65533;-&#65533;-&#65533;&#65533;jT&#65533;&#65533;lB"u&#65533;<&#65533;(B+8&#65533;F&#65533;&#65533;+<&#65533;+&#65533;&#65533;<T&#65533;+8&#65533;4&#65533;&#65533;( &#65533;(&#65533;"&#65533;&#65533;A&#65533; &#65533;L&#716;&#65533;&#65533;&#65533;&#65533;	L&#65533;PY&#65533;&#65533;	"j&#65533;\&#65533;&#65533;&#65533;-&#65533;&#65533;&#65533;#&#65533;m&#65533;&#65533;&#65533;
&#65533;E&#1745;HF &#65533;&#65533;&#65533;&#65533;4]&#1568;M\&#65533;(&#65533;&#65533;&#65533;\-&#65533; &#65533;S&#65533;&#65533;&#65533;&#65533;f &#65533;&#65533;&#65533;-l&#65533;:&#65533;-&&#65533;.&#65533;&#65533;/&#65533;&#65533;Gt&#65533;u.&#65533;&#65533;&#65533;)&#65533;;&#65533;C7&#65533;*&#65533;&#65533;&#1823;P&#65533;B+&#65533;5&#65533;&#65533;>&#65533;9&#65533;C:&#65533;&#65533; B5&#65533;G"&#65533;&#65533;&#65533;4S$&#65533;l^:&#65533;@&#65533;&#65533;&#65533;X&#65533;&#65533;&#65533;cZ"&#65533;<&#65533;&#65533;&#65533; A&#65533;&#65533;&#65533;&#65533;!@&#65533;Hb
bF&#65533;0&#65533;A*&#65533;bxOZYKg&#787;,&#65533;&#65533;P&#65533;&#65533; &#65533;FEZ&#65533;&#65533;&#65533;F&#65533;&#65533;&#65533;&#65533;H&#65533;1 &#65533;2&#65533;&#65533;;t/&#65533;-&#65533;&#65533;&#65533;&#65533;Jn&#65533;LRX>&#65533;d.&#65533;"&#65533;&#65533;$V4PC7&#65533;&#65533;#e8P&#65533;3T&#65533;4&#65533;$=t&#65533;!&#65533;&#65533;&#65533;&#65533;B0&#65533;&#65533;="&#65533;&#996;&#65533;p&#65533;&#65533;dH&#65533;&#65533;EW&#65533;@<&#65533;8&#65533;\&#65533;HPSUq&#65533;&#65533;d@&#65533;&#65533;c&#65533;&#65533;g&#65533;e&#65533;&#1368;&#2037;&#65533;S9$lQ&#65533;&#65533;"&#65533;&#65533;?&#65533;&#65533;&#65533;&#65533;&#65533;F&#65533;&#65533;)&#1282;,C2&#65533;&#65533;&#1617;&#65533;-&#65533;&#65533;- &#65533;:xC'h&#65533;&#65533;G;&#65533;C;&#65533;C7&#65533;&#65533;)B+&#226;H&#65533;N&#65533;:8,&#65533;&#65533;*&#65533;&#65533;3PC5&#65533;=&#65533;"H%S&#65533;5&#65533;&#65533;C8 &#65533;/8&#65533; &#65533;#&#65533;&#65533;|&#65533;.&#65533;	&#65533;&#65533;&#65533;&#65533;&#65533;&#1016;&#65533;&#65533;&#65533;&#65533;&#65533;T5	4&#65533;&#65533;&#65533;&#65533;&#65533; &#65533;d&#65533;dH&#65533;&#65533;zm&#65533;e&#65533;&#65533; &#65533;%x2&#65533;&#65533;SD z&#65533;&#1787;&#65533;Fk&#65533;<.&#65533;&#65533;&#65533;7&#541;&#65533;!.&#1538;;xC)T&#65533;&#65533;&#65533;&&#65533;B4p&#65533;N&#65533;&#482;&#65533;&#65533;  X{&#65533;R/&#65533;&#65533;/B&#65533;$&#65533;+&#65533;&#65533;*&#668;&#65533;)*,$&#65533;&#65533;&#805;He8,&#65533;&#65533;&#65533;&#65533;&#65533;&#65533;&#65533;&#65533;&#65533;&#65533;d&#65533;VQ&#65533;&#65533;&#65533;&#65533;&#65533;r&#65533;&#65533;&#65533;<&#65533;&#65533;&#65533;@&#65533; t&#65533;@g &#65533;&#65533;&#328;y-&#65533;&#65533;&#65533;&#65533;w&#65533;ex@&#65533;8@&#65533;&#38930;\)&#65533;l&#65533; (\G&&#65533;-&#65533;&#65533;"C&#65533;1&#1794;&#65533;&#65533;.&#65533;2t&#65533;&#65533;A(&#65533;-&#65533;&#1823;JXP	&#65533;i&#65533;&#65533;&#65533;&#65533;&#65533;&#65533;R&#65533;&#65533;6",T#&#65533;R&#65533;jNC08B"@&#65533;*,&#65533;$&#65533;&#65533;A&#65533;Wt&#65533;&#65533; &#65533;&#65533;a&#65533;"@=:W&#65533;(@&#65533;&#65533;&#65533;&#65533;&#65533;&#65533;&#65533;`&#65533;&#65533;&#65533;&#65533;&#65533;;i&#65533;[&#65533;&#1235;&#65533;&#65533;&#65533;\&#65533;y&#65533;&#65533;&#65533;&#65533;&#65533;&#65533;&#65533;F&#65533; J&#65533;&#65533;&#65533;.&#65533;$*\Z&#65533;&#65533;&#65533;7 &#65533;&#65533;AG&#65533;&#65533;'4&#1952;&#65533;G/&#65533;(&#65533;&#65533;&#65533;&#65533;iB&#65533;|&#65533;2&#65533;&#65533;$&#65533;&#65533;,\&#65533;2P&#65533;+&#65533;&#65533;"&#65533;&#65533;+&#65533;B&#65533;&#65533;,LC+L&#65533;O&#65533;&#65533;&#65533;#ZO&#65533;,&#65533;m5&#65533;&#65533;
L'&&#65533;>Fg&#65533; &#65533;&#65533;&#65533;l&#65533;&#65533;h&#65533;w&#65533;&#65533;&#65533;&#65533;x&#65533;&#65533;O&#65533;&#65533;U&#1581;&#414;&#65533;&#65533;?`@&#65533;&#65533;p-p&#65533;7&#65533;C1&#65533;1&#65533;&#65533;8&#65533;B(&#65533;&#65533;<&#65533;&#65533;.8/tC1&#65533;&#65533;&#65533;&#65533;vXT0&#65533;&#1010;V&#65533;B7&#406;&#457;&#65533; &#65533;&&#65533;+"&#65533;&#65533;+E&#65533;&&#65533;&#65533;&#65533;#,&#65533;9&#65533;C0`&#65533;B+x&#65533;h&#65533;V&#65533;&#65533;XdH&#65533;&#65533;!&#65533;3&#65533;A',&#65533;d '&#65533;@	P&#65533;&#65533;&#65533;e9-_;&#65533;&#65533;&#65533;&#65533;&#65533;]&#65533;J)&#65533;@&#65533;
n&#65533;&#65533;&#65533;&#65533;z&#65533;&#65533;&#65533;/&#65533;b)&#65533;B&#65533;&#65533;/p&#65533;7&#65533;xx&#65533;w&#65533;2&#65533;&#221;l&#65533;&#65533;d4 O&#65533;&#65533;&#65533;&#65533;&#65533;&#1417;&#65533;&#65533;&#65533;&#65533;X&#65533;&#65533;&#65533;A&#53890;*&#65533;B"&#65533;&#65533;&#65533;&#65533;.R>=&#65533;&#65533;9&#65533;B4&#65533;&#65533;?&#65533;&#65533;&#65533;D&#1228;F&#65533;	&#65533;&#65533;1&#65533;!N&#65533;4&#65533;&#65533;&#65533;&#65533;&#65533;&#65533;&#65533;&#65533;&#65533;&#65533;g<,do&#65533;&#65533;&#65533;&#65533;~&#65533;&#65533;E,z9@C&#65533;Q9&#65533; &#65533;/&#65533;&#65533;K&#65533;&#65533;&#1280; &#65533;&#65533;&#65533;-&#65533;&#65533;&#65533;&#65533;&#65533;q&#65533;C(&#65533;<&#65533;&#65533;xT.%&#65533;&#65533;&#65533;A&#65533;.&#65533;{&#65533;&#1546;&#65533;&#65533;&#65533;&#504;&#65533;&#65533;&#65533;%&#65533;&#65533;!&#65533;&#65533;$Bt&#65533; &#65533;2\&#65533;9&#65533;4 &#65533;"<&#65533;;&#65533;&#65533;p&#65533;&#65533;	&#65533;&#65533;&#65533;&#65533;!&&#65533;&#65533;.&#65533;&#65533;` |`&#65533;&#65533;&#65533;&#65533; &#65533;)?l&#65533;y&#65533;&#65533;H)&#65533;/\I&#403;f&#65533;&#65533;]&#65533;&#65533;&#65533;_J&#65533;&#65533;&#65533;&#65533;` &#65533;&#65533;&#65533;&#65533;,t'&#65533;B&#65533;&#1986;-&#65533;&#65533;$;L&#65533;9&#771;7T&#65533;!&#65533;&#65533;'&#65533;&#65533;&#65533;&#65533;&#65533;-@&#65533;&#65533;&#65533;ju\&#65533;R&#508;A&#65533;!&#65533;\&#65533;&#65533;&#65533;&#65533;&#65533;}|+\&#65533;:&#65533;n5@&#65533;"&#65533;&#65533;&#65533;t&#65533;
&#65533;LRq&#65533;&#65533;M&#65533;<A	 lr&#65533;Tq@&#65533;| &#65533; ,&#65533;&#65533;>l&#65533;NF&#65533;od&#65533;&#65533;&#65533;&#65533;j,[lZe&#65533;\2&#65533;&#65533;j&#65533;.&#65533;' $&#65533;&#65533;)t&#65533;-&#65533;&#65533;1&#65533;B"&#65533;&#65533;&#65533;1&#1026;8p&#65533; &#65533;B>&#65533;&#65533;(&#65533;&#65533;&#65533;&#65533;&#65533;&#65533;xd*P{&#65533;&#421;&#65533;&#550;&#65533;!&#65533;&#65533;X&#65533;$&#65533;&#65533;H &#65533;3`C&#65533;&#65533;n9 &#65533;J&#65533;&#1024;&#65533;A&#65533;Qf2&#1148;&#65533;)?&#65533;2&#65533;A&#65533;&#65533;&#65533;&#1818;&#65533;&#65533;/ &#65533;X&#65533;&#65533;x,D&#65533;&#65533;(&#65533;&#65533;&#65533;&#65533;ShX&#65533;&#65533;&#65533;&#65533;&#65533;4`&#65533;F,&#65533;B)&#65533;-Hk)<&#65533;6&#65533;&#65533;5D&#65533;q/&#65533;&#65533;=&#65533;BF&#65533;&#65533;&#65533;&#10370;&#65533;&#65533;+&#65533;&#65533;(&#65533;V&#65533;"p&#65533;&#65533; &#65533;&#65533;&#65533;&#65533;s&#65533;&#65533;&#65533;l Z&#65533;&#65533;&#65533;#L&#65533;9&#65533;p<&#1027;5x&#65533;Pd&#65533;&#65533;"&#65533;${e&#65533;&#65533;&#65533;S9&#65533;&#65533;>&#65533;Lb<&#65533;&#65533;&#65533;I&#65533;DKDn[)&#65533;"{EF&#65533;&#65533;r_c]&#65533;&#1798;`&&#65533;l&#65533;*&#65533;&#65533;bm&#65533;p&#65533;&#65533;7&#65533;d&#65533;G4 &#65533;/&#65533;1O&#65533;&#65533;L&#65533; &#65533;&#65533;$&#65533;(&#65533;B&#65533;&#65533;&#65533;+J/H&#65533;4&#65533;&#65533;&#65533;&#65533;P&#65533;&#65533;&#65533;&#65533;&#65533;L&#65533;I&#65533;|&#65533;&#65533;8CV&#65533;&#65533;n/ d&#65533;x&#65533;&#65533;&#65533;&#65533;FA&#65533;i&#65533;&#65533;-Q&#65533;&#65533;Jt/&#1102;&#65533;&#65533;&#65533;&#65533;F	4&#65533;%v&#1141;P,&#65533;&#1909;w&#65533;h&#65533;&#1668;F&#65533;&#65533;&#65533;Ky[&#65533;&#65533;t&#65533;[&#65533;9&#65533;y&#65533;t&#65533;) CCH*xCe%O&#65533;&#65533;&#65533;&#65533;f&#65533;&#65533;&#65533;"&#65533;^48C/BP&#65533;&#65533;,A&#65533;A &#65533;D&#65533;9`&#65533;:&#65533;C<&#65533;&#65533;2&#65533;A8&#65533;0$B&#65533;X&#65533;&#65533;&#65533;(	FAhA&#65533;&#65533;&#65533;&#65533;J&#65533;&#65533;&#65533;&#65533;&#65533; (&#401;P&#1221;gx&#65533;ew&#65533;&#65533;&#65533;&#65533;;&#65533;&#65533;&#65533;Sm$&#65533;f	&#65533;&#65533;2&#65533;-,&#65533;&hB&pB&&#65533;z&&#65533;&#65533;.l&#65533;&#65533;&#65533;&#65533;6&#65533;&#65533;B&#65533;&#65533;&#65533;|y&#65533;&#65533;&#65533;I+H&#65533; &#65533;&#65533;7c+B<5&#65533;&#65533;B&#65533;"&#65533;&#65533;j&#65533;&#65533;,85&#65533;36`&#65533;:02 &#65533;" &#65533;@&#1024;&#65533;,&#65533;&#65533;&#65533;`A4&#65533;&#65533;&#65533; 	,&#65533;
@@&#65533;&#65533;&#65533;&#65533;&#65533;$&#65533;%&#65533;]>&#65533;&#65533;?dB&#65533;W{e&#65533;&#65533;&#65533;5h,_m&#65533;&#65533;&#65533;&#65533;9t&#65533;".&#65533;5&#65533;A&#65533;&#1978;&h&#65533;&#65533;"-&#65533;&#65533;&#65533;&#65533;=&#65533;1|B&#65533;&#65533;A&#65533;&#65533;&#65533;&#65533;&#65533;9&#65533;B,C8,&#65533;&#65533;&#65533;&#65533;&#65533;&#65533;&#65533;*!&#65533;(&#65533;&#697;&#65533; &#65533;&#65533;`&#1939;%&#65533;2&#65533;&#65533;5`&#65533;9\&#65533;&#65533;&#65533;AX&#65533;&#65533;&#65533;p@p&#65533;]@&#65533;&#65533;6&#65533;S&#65533;&#65533;&#65533;"&#65533;`$ bp&#65533;bL)|&#65533;{&#626;[&#65533;&#65533;&#65533; &#65533;&#65533;&#65533;&#208;&#1235;@E&#65533;&#65533;FQ&#65533;(&#65533;&#65533;&#65533;&#65533;*&#65533;&#65533;I&#65533;{|&#65533;&#65533;&#65533;)D&#65533;,J(&#65533;<7A8&#65533;A "&#65533;B7&#65533;C0&#65533;(`&#65533;R!&#65533;&#65533;?&#65533;%E&#65533;&#65533;&#65533;AL &#65533;5&#65533;&#65533;9&#65533;{5C&#65533;&#65533;&#65533;&#65533;&#33137;&#65533;s.&#65533;&#65533;b&#65533;&#65533;&#65533;&#65533;b&#65533;&#65533;&#65533;n"q&#1361;/&#171;&#65533;&#1711;&#65533;&#135;7`	&#65533;&#65533;&#65533;&#65533;e&#65533;d&#65533;&#65533;&#65533;&#1922;'&#65533;&#65533;)&#65533;'&#65533;&#65533;/&#65533;&#65533;&#65533;g&#65533;8k1t&#65533;8&#65533;&#65533;E,&#65533;&#65533;&#65533;&#65533;&#65533;&#65533;&#65533;+>&#65533;h&#65533;&#65533;(l&#65533;&#65533;3&#65533;q&#65533;s&#65533;\-&#65533; =@&#65533;A&#65533;F
&#65533;&#65533;a&#65533;&#65533;&#65533;G&#65533;&#65533;&#65533;c&#65533;&#65533;V&#65533;&#65533; &#65533;&#65533;F"`&#65533;&#65533;&#65533;&#65533;&#65533;&#65533;&#1056;&#65533;J
X~&#65533;&#65533;&#65533;&#65533;X&#65533;@g&#65533;: &#65533;&#65533;&#65533; `&#65533;Q&#65533;O&#65533;F&#65533;:&#65533;jU&#65533;W&#65533; &#65533;&#65533;@&#65533;/&#65533;Z&#65533;&#65533;&#65533;&#661;&#65533;O&#65533;d&#65533;%&#329;S&3g>&#65533;B&&#65533;]8i&#65533;p	*#f&#65533;1g&#65533;*4&#65533;&#65533;&#65533;7[&#1200;&#65533;&#65533;&#65533;&#667;2`&#65533;l&#65533;&#65533;%&#65533;*`&#1152;&#65533;B&#65533;&#65533;/\&#65533;XT&#54965;&#65533;&#1514;=c&#65533;&#65533;()RtH&#65533;"C&#65533;/Dj !&#65533;&#65533;&#65533;08d&#65533;&#65533;&#65533;&#65533;&#65533;4&#65533;&#65533;&#65533;A&#65533;
( &#65533;@t&#65533;&#65533;&#65533;&#1801;&#65533;@w&#65533;0 &#65533;&#65533;  X&#1127;W&#65533;^&#65533;&#65533; '&#65533;j&#65533;Jl/_&#65533;>e&#65533;&#65533;i&#65533;)R&#65533;41c&#65533;MP&#65533;%&#65533;y&#65533;&#65533;&#65533;P&#65533;c&#65533;3&#65533;&#65533;d&#65533;P@)&#65533;W@A&#65533;&#65533;`b&#65533;/&#65533;&#65533;"D&#65533;&#65533;"*&#65533;&#65533;&#65533;0&#1184;b &#65533;x!&#65533;eP&#230;l&#65533;&#65533;&#65533;G&#65533;H\P&#65533;&#65533;4(&#65533;\&#65533;hv&#65533;&#65533;+&#65533; @.&#65533;V&#65533;&#65533; ~&#65533;. &#65533;+&#65533;&#65533;2&#65533;;&#65533;&#65533;y &#65533;&#65533;&#65533;<&#65533;&#65533;&#65533;SN&#65533;&#65533;`&#65533;`xcU\	&#65533;&#65533;^Z&#65533;&#65533;&#65533;2&#580;YHA&#65533;1&#65533;&#65533;&#65533;p&#65533;&#65533;v&#65533;9l&#65533;3&#65533;&#65533;T@L&#65533;2&#65533;H&#65533;&#65533;`&#65533;&#65533;.&#65533;x&#65533;&#65533;>P&#65533;"&#65533;D&#65533;&#65533;&#65533;%&#65533;p&#65533;V( y&#346;j&#65533;1mWa &#65533;b&#65533;T&#65533;`&#65533;&#65533;&#65533;bq&#65533;&#65533;V(&#65533; &#65533;(&#65533;&#65533;*&#65533;;&#65533;&#65533;S&#65533;&#65533; &#65533;&#65533;&#65533;6&#65533;&#65533;&#65533;=&#65533;&#65533;&#65533;&#65533;&#65533;as<&#65533;S&#65533;y&#65533; &#65533; &#65533;E`&#65533;DD&#65533;%i&#65533;&#65533;%&#65533;^H1k?&#65533;JA&#65533;8&#1862;t&#65533;9g&#65533;4&#65533;dTz&#65533;eQ&#65533; &#65533;&#65533;S&#65533;8&#65533;&#65533;R&#65533;&#65533;"D.&#65533;c&#65533;/&#65533;&#205;-&#65533;x&#65533;)&#65533;&#65533;&#65533;	+&#65533;X&#65533;hr&#65533;&#65533;g&#65533;Y&#401;,h&#65533;a
(&#65533; v&#65533;0&#65533;&#65533;",&#65533;&#546;&#65533;r@ &#65533;&#65533;&#65533;\>hnJo&#65533;&#65533;Z|&#65533;&#65533;&#65533;&#65533;;3&#65533;&#65533;&#65533;&#65533;
&#65533;7&#65533;[n&#65533;&#65533;_&#65533;@D&#65533;`&#65533;&#65533;&&#65533;w&#65533;&#65533;&#364;BtF&#65533;C&#65533;h&#65533;f&#65533;A&#65533;8c_&#65533;n&#65533;&#65533;&#65533;3&#65533;&#65533;b&#65533;S
&#65533;X
&&#65533;&#65533;&#65533;C&#1808;&#65533;*&#65533;H&#65533;0Xc&#65533;&#65533;&#65533;
&#65533;&#65533;&#65533;V&#65533;~fg&#65533;&#65533;a-&#65533;&#65533;!&#65533;&#65533;p&#65533;@&#65533;?>&#65533;&#65533;&#65533;j&#65533;&#65533;<&#65533;&#65533;&#65533;&#65533;%&#65533;:&#65533;\ &#65533;&#65533;&#65533;&#65533;)&#65533;&#65533;f&#65533;M{&#65533;&#65533;&#65533;&#65533;y&#65533;&#65533;&#65533;&#65533;i&#65533;&#65533;&#212;`&#65533;&#37275;n&#65533;&#65533;&#65533;3&#1487;&#65533;P69#L&#65533;&#65533;&#65533;wlc(C(|1&#65533;&#65533;T[ E &#65533;&#65533;9u&#65533;	RX&#65533;&#65533;&#65533;&#65533;&#65533;Ma
&#65533;&#65533;&#65533;&&#65533;'D&#65533;&#65533;&#65533;&#65533;&#984;&#65533;f0c&#491;&#65533; &#65533;e&#65533;&#65533;&#65533;xP&#65533;&#1313;=h&#65533;q nY&#65533;8&#65533;q&#65533;&#65533;r&#65533;&#65533;\gJNnb{-n&#65533;&#65533;&#65533;z&#65533;>|&#65533;@&#65533;&#65533;E0&#65533;&#65533;&#65533;`&#65533;&#65533;&#1784;&#65533;&#65533;	N&#65533;o9|&#65533;sl&#65533;&#65533;(&#65533;!&#65533;3ta!&#65533;(&#65533;&#65533;&#65533;B&#65533;a&#65533; &#298;&#65533;&#65533;HU&#65533;kXd&#65533;p&#65533;(&#65533;&#65533;1{&#65533;&#65533;&#65533;a&#65533;&#65533;+&#65533;0@&#65533;&#65533;F&#65533;&#65533;&#65533;&#65533;+&#65533;E&#65533;&#65533;<&#1026;$z@&#65533;H&#65533;p@&#65533;Zb&#65533;-1&#65533;&#65533;c:&#1726;&#65533;<`<&#65533;"_&#65533;&#65533;&#65533;&#65533;&#65533;&#1325;N&#65533;Z&#65533;&#65533;&#65533;
^&#65533;B&#65533;&#65533;F&#65533;z&#65533;&#65533;L&#65533;P&#65533;&#65533;D&#65533;&#65533;&#65533;QT&#65533;&#65533;&#65533;1&#65533;-4&#65533;&#65533;o (&#65533;p&#65533;C&#65533;"T&#65533;B
qB&#65533;b&#65533;&#65533;S4&#65533;&#65533;H0P&#402;O`A&#65533; 0 &#65533;&#65533;`&#65533;&#65533;0f&#65533;f&#65533;p&#65533;&#65533;H!$&#4620;6&#65533;w&#65533;&#65533;&#65533;&#65533;&#65533; t&#65533;L&#65533;&#65533;> &#65533;[&#65533;'&#65533;S&#65533;&#1363;&#65533;em&#65533;W&#65533;&#65533;UEe&#65533;*&#796;b `&#65533;&#65533;W&#65533;&#65533;&#65533;&#65533;&#65533;>An&#65533;&#65533;f0&#65533;L&#65533;&#65533;u&#65533;c&#1864;F.FA&#65533;u&#65533;e&#65533;&#65533;'&#65533;0&#65533;
y,&#65533;&#65533;&#65533;&#65533; &#65533;h&#65533;&#65533;&#65533;H&#65533;&#65533;&#65533;R!
/x&#65533;2&#65533;
D(&#65533;&#65533;&#65533;#j&#65533;a<&#65533;&#65533; &#65533;&#65533;;&#65533;&#65533;]+&#65533;rVj&#65533;T&#65533;&#65533;&#65533;&#65533;-&#65533;r&#65533;;&#65533;mGy&#65533;M&#65533;Z&#65533;&#65533;&#65533;=o&#65533;)
&#65533;&#65533;>&#65533;&#65533;&#65533;&#65533;F4&#65533;&#65533;M7fBg&#65533;&#65533;&#464;	A|&#65533;&#65533;::&#65533;&#65533;W|&#65533;E&#65533;&#65533;&#65533;&#527;!&#65533;`	Q&#65533;&#65533;&#65533;u8C*&#65533;%&#65533;Jp|@&#1536;&#65533;&#65533;&#65533;&#65533;&#65533;&#65533;+*&#65533;E&#65533;y&#555;n@&#65533;&#65533;P&#65533;J&#537;&#951;&#65533;_&#65533;N&#65533;8&#65533;&#65533;} v&#65533;)kk
i\/&#65533;&#65533;+^ &#65533;|\&#65533;&#65533;|"rNU&#65533;S&#65533;&#65533;3&#65533;&#65533;&#65533;B1&#65533;	&#65533;8&#65533;&#65533;I&#65533;V&#65533;&#65533;!%&#65533;X	&C&#65533;!&#65533;&#65533;Dtc&#65533; &#65533;&#65533;&#65533;&#65533;(
.X&#65533;h&#65533;(&#65533;&#65533;<D&#65533;#V&#65533;JE(&#65533;&#65533;&#51523;|&#65533;&#65533;&#65533;&#65533;&#65533;	&#65533;^&#65533; *e&#65533;%&#65533;&#458060;R &#65533;&#65533;']F&#65533;&#65533;&#65533;&#27256;M&#65533;@@&#65533;&#65533;&#65533;S&#1575;&#65533; &#65533;)&#65533; &#65533;)&#653;d&#65533;(Z&#65533;&#65533;n&#65533;#p(&#65533; 
A&#65533;&&#65533;&#65533;c)&#65533;&#65533;&#65533;!% Ee`E7U8&#65533;zC&#65533;(&#65533;&#65533;&#65533;&#65533;&#65533;f0&#65533;XAZ&#65533;&#65533;"V&#65533;&#65533;? &#65533;u&#65533;CrP&#65533;&#65533;&#65533;@&#65533;E&#65533;t&#65533;&#65533;-&#65533;i&#65533;&#65533;O`&#65533;&#65533;&#65533;&#65533;;`v&#65533;f5O*l&#65533;&#65533;x&#65533;5B&#65533;&#65533;&#65533;8&#65533;(D
&#65533;&#65533;&#65533;
#&#65533;&#65533;0F&#65533;b&#65533; &#65533;(N&#65533;&#65533;Q4Be&#65533;&#65533;&#65533;PI&#65533;\H$9&#65533;&#65533;D&#65533;&#65533;&#65533;&#65533;H,&#65533;@&#65533;)|A
-pxPp&#65533;`@&#65533;@&#65533;P>&#65533;&#65533;&#65533;/&#65533;,&#65533;&#786;&#65533;`OJ&#1385;&#65533;&#65533;&#65533;&#65533; )&#65533;&#1562;&#65533;&#1680;BS&#65533;&#65533;&#65533;&#65533;5w&#65533;&#65533;&#65533;&#65533;&#65533;h&#65533;&#65533;&#65533;X&#65533;93&#65533;&#1613;CW&#65533;&#65533;RWpC&#65533;@E&#65533;E!V&#65533;&#65533;B/LqR&#65533;&#65533;#&#65533;j^@5&#65533;&#65533;&#65533;C&#1281;uu8D&#65533;cw&#65533;,&#65533;&#65533;*&#65533;&#65533;	6&#65533;&#65533;S{@H*&#65533;&#65533;&#65533;/dAa B&#65533;&#65533;5a&#65533;&#65533;+'Nr&#65533;&#65533;&#65533;lG&#65533;\*|&#65533;&#65533;&#65533;H&#65533;&#65533;&#65533;N&#65533;y&#65533;.&#65533;&#65533;&#65533;s&#65533;>3&#65533;&#65533;
k&#65533;'B&#65533;	u7&#65533;&#65533;t&#65533;[&#65533;&#65533;]&#65533;\ &#65533;P&#65533;$L	J`&#65533;&#65533;&#65533;
jPC&#65533;&#65533;&#171;&#65533;&#65533;PAfK&#65533;&#65533;&#65533;&#1026;&#65533;&#65533;.x&#65533;
F&#65533;-\&#65533;
;&#65533;Bv@(+&#7&#65533;?l4&#65533;%,&#65533;K/&#65533;&#65533;&#183;&#65533;Q&#65533;|&#65533;G{&#65533;&#65533;\&#65533;&#65533;x&#65533;&#65533;:&#65533;&#65533;R&#65533;&#1798;&#65533;&#65533;)
&#65533;&#416;	&#65533;&#65533;&#65533;&#65533;&#929;8%2&#65533;`&#65533; &#65533;p&#65533;6&#65533;&#416;&#65533;&#65533;&#2064;&#65533;A&#161;&#65533;&#65533;&#65533;^&#65533;&#65533;&#128;&#65533;&#65533; &#65533;b&#65533;&#65533;&#65533;R&#65533;&#65533;&#65533;	&#65533;&#65533;
&#65533;&#65533;F &#65533; &#65533;T&#65533;ZVb&#65533;&#65533;%[&#65533;DzH &#65533;&#457;Nb&#65533;G;&#65533;	' &#65533;&#65533;	&#65533;&#65533;&#65533;&#1798;|&#65533;&#65533;Z`&#65533;&#1952;J&#65533;~&#65533;&#65533;&#65533;
&#65533;v&#65533;&#65533;&#65533;&#65533;r!&#65533;:&r@&#65533;&#65533;&#65533;`&#65533;&#65533;c&#65533;&#65533;
B&#65533;,&#65533;&#65533;A&#65533;&#65533;`V!&#65533;&#65533;Z&#65533;&#65533;&#65533;L&#65533;4 &#65533;N 6:@:@&#65533;&#65533;&#65533;&#65533; f&#65533;&#65533;gf"H@&#65533;&#65533;&#65533;&#65533;J&#65533; &#65533;f&#65533;&#65533;D&#65533;@{&#65533;c'&#65533;a'&#65533;)M&#1701;i&#65533;&#1076;&#65533;G}&#65533;b&#65533;&#65533; &#65533; P&#898;&#65533;&#1072;P&#65533;&#489; B.F &#65533;&#65533;>&#65533;B
A#	&#65533; JDT&#65533;&#65533;X`&#65533;&#65533;&#65533;&#65533;ax&#65533; a&#65533; &#65533;@
N&#65533;L&#65533;H.&#65533;n&#65533;&#65533;&#65533; &#1536;&#65533;&#65533;&#65533;`r&#65533;&#65533;Gf`%&#65533;&#65533;9&#65533;$`&#65533;&#65533;&#65533;&#65533;&#65533;&#65533;&#65533;/&#65533;&#65533;&#1612;b &#65533;&#65533;1&#65533;&#65533;&#65533;&#65533;GL 
&#65533;P&#65533;&#65533;&#65533;&#65533;'&#65533;&#65533;g&#65533;B!&#65533;(&#65533;m%A&#65533;&#65533;L/&#65533;&#65533;&#576;	6$&#65533;&#65533; d&#65533;&#65533;&#65533;&#65533;&#65533;^&#65533;&#65533;&#65533;a`a&#65533;@j&#65533;Z&#65533;&#65533;;@D&#65533;*&#65533;&#65533;h&#65533;N&#65533;`l&#65533;@ < x&#65533;&&#65533;&#65533;J&#65533;P&#716;C&#65533;&#65533;`&#65533;&#65533;&#137;&#65533;E*&#65533;0$w&#65533;&#65533;0&#65533;C&#65533;  &#65533;p&#65533;~P&#65533;BO?L!c&#65533;" Z!@!D&#65533;&#65533;&#65533;B&#65533;&#65533;&#65533;&#65533;&#65533;&#65533;	&#65533;i&#46464;	P &#65533;&#65533;T&#65533;&#65533;&#65533;VA&#65533;&#65533;
&#65533; &#65533;Q&#65533;Q6< 2@&#65533;2
&#65533;&#65533;T&#65533;ph[b U&#65533; &#752;	&#65533;&#65533;&#65533;&#65533;Jr&#65533;"u&#65533;(&#65533;&#65533;<&#65533;n&#65533;/&#65533;R&#65533;&#65533;&#65533;&#65533;&#65533;g&#65533;_:&#65533;
!&#65533;x!1?&#65533;*'&#65533;&#65533;n&#65533;&#65533;pAc6a&#65533;&#65533;-&#65533;N,&#65533;
&#65533;&#65533;&#65533;&#65533;&#65533;
m
LS
&#65533;@&#65533;&#65533;&#65533;V&#65533;5&#65533;&#65533;j &#65533;T &#65533;&#65533;&#65533;2`#F`&#65533;@8&#65533;RMl&#65533;&#65533;< D#k&#65533;&#65533;Lh&#65533;Lfq;&#65533;&#65533;"&#65533;-&#65533;&#65533;^&#65533;;&#65533;e;G&#65533;|&#65533;&#65533;s
;`&#65533;&#65533;PA&#65533;&#65533;FfBL!IqaIq&#65533; N&#65533;&#65533;!&#65533;D,4&#65533;&#65533;1&#65533;(&#65533;&#65533;&#65533;@&#65533;	&#65533;&#65533;&#65533;`&#65533;&#65533;&#65533;Aq&#65533;&#65533;&#65533;T@&#65533;rt8`v jf z&#65533; {&#65533;@&#65533;8&#65533;&#65533;:\Q&#65533;\&#65533;&#65533;S&#65533;&#65533;E&#65533;R&#65533;&#65533;&#65533;&#65533;l&#65533;&#65533;&#65533;	;&#65533;&#1255;&#65533;,T&#65533;&#65533;A,&#65533;s&#65533;L>&#65533;f2
$ZA&#65533;&#65533;N&#65533;&#65533;B'&#65533;#&#65533; V&#65533; D&#65533;J&#65533;&#65533;`2Va&#65533;`&#65533;&#65533;&#65533;&#65533;TA&#65533;&#65533;M#&#65533;&#65533;@4@N/Tv@&#64768;v@v@!e !=&#65533;&#65533;&#50602;&#65533;8&#65533;&#65533;P&#65533;&#65533;8Lm&#65533;&#65533; &#65533;#<&#65533;2&#1664;&#65533;nt&#65533;Q&#65533;&#65533;&#65533;&#65533;c)&#65533;HG&#65533;%f&#65533;D!,x!x&#65533;p!p&#65533;B$0&#65533;&#65533;&#65533; JS&#65533;&#65533;&#65533;&#65533;.sD&#65533;&#608;&#1577;T&#65533;&#65533;&#65533;&#65533;
\a&#65533;@&#65533;&#65533;^A5&#65533;t&#65533;&#65533;&#65533;&#65533;&#65533;&#65533;
fGH8&#65533;D`r`b`b@-{&#65533;O/&#65533;f&#8700;5&#65533;&#65533;p;X&#65533;\&#65533;&#65533;&#65533;)\&#65533;<&#65533;&#65533;m&#65533;&#65533;]w&#65533;
&#65533;&#65533;)&#65533;&#65533;ZV&#65533;&#65533;)ak_&#65533;&#65533;&#65533;>!&#65533;&#65533;&#65533;a&#65533;&#65533;3&#65533; pA&#65533; V&#65533; @&#65533;	&#65533;&#65533;6&#65533;d$&#65533;T&#65533;&#65533;&#65533;&#65533;&#65533;j&#65533;&#65533;V
rp2&#65533;&#65533;
&#65533;&#65533;

f&#65533;d6Oy&#65533;> fV&#65533;&#65533;8&#65533;d%&#65533;c&#65533;&#65533;
&#65533;&#65533;&#65533;&#65533;4&#65533;&#65533;hni&#65533;6$o
@&#65533;`O|!y1&#65533;4(&#65533;&#65533;&#928;	&#65533; &#65533;`&#65533;&#65533;2&#65533;&#65533;&#65533;&#65533;&#65533;&#65533; &#65533;@&#65533;&#65533;m&#65533;`	N&#65533;T&#65533;c&#65533;!XUAc&#65533; 
&#65533;&#65533;&#65533;&#65533;&#65533;Ma&#65533;Pv8`j&#65533;e?@!_v&#65533;&#65533;&#65533;&#65533;&#65533;&&#65533;&#65533;	&#65533;L&#65533;&#65533;.&#65533;Cs&#65533;&#65533;&#65533;?&#65533;]&#65533;_6&#65533;a&#65533;&#65533;_&#65533;s&#65533;&#65533;&#65533;&#65533;&#65533;	&#65533;&#65533;B&#65533;T&#65533;V&#65533;&#65533;&#65533;&#65533;&#65533;'S&#65533;fU&#65533;`&#65533;N&#65533;XA<vXc&#65533;&#65533;
&#65533;&#65533;Jp&#65533;&#65533;
&#65533;&#65533;8 b &#65533;b&#65533;z&#65533;&#65533;RF&#65533;&#65533;>&#65533;&#65533;&#65533;&#65533;&#65533;|-Wh 4&#65533;'&#65533;$&#65533;&#65533;/&#835;\2@&#65533;&#65533;po&#65533;n&#65533;~&#65533;`zW&#65533;B&#65533;&#65533;&#65533;&#65533;&#65533;6rA&#65533;&#65533;&#65533;&#65533;~D&#65533;&#65533;&#65533;&#65533;&#65533;	&#65533;&#65533;&#65533;&#65533;5&#65533;,xW&#65533;f&#65533; 
&#65533;
t`0 &#65533;jr@&#65533;&#65533;3&#65533;&#65533;J J |`%&#65533;'@&#65533;&#65533;uj&#65533;\@}&#65533;V'&#65533;|z&#65533;F&#65533;&#65533;&#65533;\`&#65533; &#65533;&#65533;1A,4f&#65533;&#65533;&#65533;>a &#65533; Na&#65533; '&#65533;@&#65533;&#65533;Z&#65533;Tm&#65533;I&#65533;&#65533;@p	&#65533; &#65533;(X&#65533;&#65533; 
t &#65533;.&#1539;wp&#65533;&#65533;0`%&#65533;%&#65533; :T&#65533;&#65533;&#65533;&#65533;&#65533;&#65533;&#439;8&#65533;U&#65533;9}&#65533;)&#65533;&#65533;]'&#65533;&#65533;&#65533; &#65533;2&#65533;&#65533;&#413;Hr&#65533;E&#65533;h,F!&#65533;`B&#65533;^&#65533;&#65533;x&#65533;&#65533;`tNA&#65533;PE"&#65533;`&#65533; &#65533;&#65533;&#65533; &#65533;&#65533;
":&#65533;&#65533;
&#65533;&#65533;
t&#65533;BQ&#65533;F&#65533;XBs&#65533;#}a@9>&#65533;&#1612;&#65533;&#65533;Yw&#65533;&#65533;]L&#65533;&#249;&#65533;^&#65533;m\ &#65533; r&#65533;m &#65533;
A?i&#65533;STd\&#65533;&#1824;&#65533;&#65533;\!&#65533;&#65533;
&#65533;&#65533;&#65533;n9T&#65533;4&#65533;&#65533;&#65533;&#65533;&#65533;&#65533; &#65533;&#65533;&#65533;&#65533;&#65533;&#65533;&#65533;&#65533;)z&#65533;G&#65533;j (&#65533;.W&#65533;Z^&#65533;8&#65533;` ]&#65533;&#65533;[QZ`@&#65533;&#65169;&#65533;&#65533;#&#65533;U&#65533;cs&#65533;P+J &#65533;&#65533;@E4H{B&#65533;&#65533;c&#65533;&#65533;&#65533;tDARAD&#65533;&#65533;&#65533;s&#65533;OU[aX&#65533;&#65533;&#65533;&#65533;i &#65533;&#65533;&#65533;7&#65533;&#65533;v&#65533;j`J@@&#65533;F@&#65533;J&#65533;&#65533;&#65533;y&#65533;&#65533;&#65533;a&#65533;&#65533;&#65533;&#65533;&#65533;#&#65533;^&#65533;&#65533;-&#65533;^&#65533;cZ&#65533;&#65533;	n&#65533;c@&#65533;&#65533;&#65533;&#65533;I&#65533;@&#65533;&#65533;@J#l,N&#65533;e&#65533; xk&#65533;nYN&#65533;&#65533;&#65533;idg&#65533;&#1408;&#65533;&#65533;&#65533;&#65533;&#65533;r&#65533;&#65533;?1t&#65533;&#65533;&#65533;&#65533;&H@q&#65533;&#65533;&#65533;&#65533;&#65533;kh"}&#65533;&#65533;&#65533;&#65533;&#65533;qx'<r &#65533;&#65533;rJ&#65533;&#65533;&#65533;<^&#65533;|&#65533;&#65533;u&#65533;i&#65533;&#65533;T&#65533;&#65533;&#65533;&#65533;&#65533;<&#65533;d&#65533;&#65533;&#65533;&#65533;z,R!a&#65533;&#65533;j`	&#65533;`&#65533;u&#65533;x&#65533;&#65533;&#65533;Hp&#65533;a&#65533;5&#65533;&#65533;&#1632;&#1390;&#65533;f 8I8&#65533;&#65533;&#65533;qWx&#65533;#&#65533;2&#65533;9&#65533;I&#65533;&#65533;&#1617;yb~1&#65533;&#65533;&#65533;&#65533;&#65533;&#65533;n&#65533;<&#65533;&#65533;&#65533;=`&#65533;&#65533;&#65533;@&#65533;&#1888;&#65533;M&#65533; &#65533;d"&#65533;d&#65533;]&#65533;!&#65533;3;Y&#65533;n
&#65533;@&#65533;A&#65533;&#65533;&#65533;&#65533;&#65533;{&#65533;&#65533; &#65533;#"&#65533;&#65533;
&#65533;&#65533;8&#65533;/rSj[&#65533;&#65533;{&#65533;&#65533;9&#65533;&#65533;&#65533;&#65533;o&#65533;&#65533;A&#65533;' &#65533;&#65533;g&#65533;&#65533;&#65533;&#65533;YO&#65533;(&#65533;&#238;o&#65533;&#65533;&#65533;&#65533;-&#65533;&#65533;@&#65533;>&#65533;&#65533;&#65533;zU&#65533;{&#65533;&#65533;&#65533;w	&#65533;&#65533;b&#1856;n&#1917;&#65533;&#65533;&#65533;&#65533;&#65533;&#65533;&#65533;	f &#65533;< q&#65533;5-U&#65533;zA`[,&#65533;
<r&#65533;Ysq&#65533;&#65533;&#65533;w}-&#65533;//}6&#65533;&#28188;&#65533;&#65533;C
&#65533;|&#65533;&#65533;hDAHl&#65533;B&#280;&#65533;Na&#65533;&#65533;b=&#65533;&#65533;&#65533;&#65533;
&#65533;&#65533;&#65533; l<&#65533;#&#65533;w&#65533;9@&#65533;3&#65533;fUJ -7-9@&#65533;&#65533;&#65533;&#65533;C&#65533;&#65533;Z&#65533;u&#65533;&#65533;&#65533;H+&#65533;o&#65533;=&#65533;&#65533;IK&#65533;&#65533;;&#65533;&#65533;= 9&#65533;&#65533;p&#65533;&#65533;U&#65533;&#65533;&#65533;&#65533;&#65533;&#65533;D&#65533; &#65533;&#65533;AU&#65533;&#65533;&#65533;&#65533;	&#65533;&#65533;*&#65533;o&#65533;&#65533;dS&#65533;&#65533; 
&#65533;E&#1384;&#65533;&#65533;&#65533;8&#65533;8-S&#65533;&#65533;.k%|&#65533;ox&#1161;v&#65533;&#65533;zR&#65533;Q&#65533;?&#65533;y&#65533;;&#65533;&#65533;n&#515;|&#65533;&#65533;`v&#65533;&#65533;A&#65533;&#65533;&#65533;&#65533;&#65533;&#65533;&#65533;&#65533;&#65533;&#65533;&#65533;&#65533;d&#65533; &#65533;O&#65533;,&#65533;	h&#65533;6O&#65533;&#65533;7&#65533;S&#876;SmF&#65533;&#65533;&#65533;BW&#65533;q&#65533;&#65533;!&#65533;&#65533;&#65533;&&#65533;)&#65533;<&#65533;QZ&#65533;&#65533;&#65533;&#65533;&#65533;&#65533;^&#65533;&#65533;&#65533;&#65533;&#65533;&#65533;&#65533;Y  v &#65533; &#65533;&#65533;&#65533;&#65533;W&#65533;&#1979;&#65533;P&#65533;&#65533;&#65533;&#65533;T&#65533;@&#65533;&#65533;&#65533;&#65533;&#65533;&#65533;M&#65533;&#65533;A&#65533;&#65533;F&#65533;&#1585;&#65533;= &#65533;&#2038;!&#65533;&#65533;p&.K9*&#65533;(&#65533;m&#65533;U&#65533;n&#65533;&#65533;&#65533;&#65533;&#65533;&#65533;F&#65533;E\
&#65533;D&#65533;&#65533;6<&#65533;(c
&#65533;&#65533;&#65533;&#65533;&#65533;&#65533;y&#65533;&#65533;o&#65533;&#65533;&#65533;&#65533;{&#65533;&#65533;&#65533;}&#65533;&#65533;&#65533;&#65533;5F&#65533;&#65533;&#65533;&#65533; b&#65533;@>p8x&#65533;A&#65533;8(T&#65533;/&#65533;X@  &#65533;"&#65533;&#65533;1d&#526;"K&#65533;<&#65533;2&#65533;&#661;,[&#65533;|&#65533;r&#65533;%rD	&#65533;e&#65533;M,\&#65533;&#65533;&#65533;b%&#65533;%P&#65533;x&#578;%h&#65533;H&#65533;,&#1889;C&#65533; <&#65533;&#65533;1b&#65533;&#65533;&#65533;T=4h&#65533;&#65533;a&#65533;|=&#65533;&#65533;&#65533;D&#65533;&#65533;$&#65533;&#65533;0&#65533;&#1725;&#65533;7&#65533;&#1942;,&#65533;G"&#65533;(;&#65533;`&#65533;&#65533;6^&#65533;za&#65533;&#65533;q&#65533;&#65533;&#65533;P&#65533;&#65533;&#65533;
:x&#792;#&#65533;&#65533;XG&#65533;&#65533;
&#65533;A&#65533;~8&#65533;A	`&#65533;&#65533;q&#65533;&#65533;&#65533;&#65533;&#65533;&#65533;&#65533;<&#65533;&#65533; :&#65533;W&#65533;sIH&#65533;&#65533;Y\&#65533;M&#65533;&#65533;&#1105;V&#65533;&#65533;c&#65533;d&#65533;&#1707;d&#65533;&#65533;c&#65533;&#65533;&#65533;I&#288;M&#65533;V&#65533;&#65533;G&#65533;0=D	h&#65533;&#65533;&#65533;7 &#65533;&#65533;&#65533;&#65533;&#65533;&#65533;_F&#65533;u [% &#65533;&#65533;&#65533;&#65533;E&#65533;Z&#65533;&#65533;EZd&#65533;`&#65533;E&#65533;w	&#65533;`v&#65533;&#65533; &#65533;h&#65533;G&#65533;1&#65533;P^|&#65533;&#65533;&#65533;B
`_~&#65533; @&#65533; &#1928;c&#65533;0&#1640;[&#65533;~&#65533;&#65533;! q&#65533;&#65533;&#65533;CJ2&#65533;E&#65533;&#65533;&#65533;&#65533;d&#65533;R&#65533;'X9&#1808;C`&#65533;&#368;By]&#65533;&#65533;by ,t&#65533; `ns&#65533;Hc&#65533;6&#65533;g&#65533;q&#65533;&#65533;#&#65533;0 j&#65533;pC&#65533;7DY&#65533;R
&#65533; &#65533;@&#65533;&#65533;&#65533;&#65533;&#65533; Dy%&#65533;&&#65533;p&#65533;&#65533;&#65533;G&#65533;~&#65533;&#65533;*&#65533;&#65533;&#65533;Ij&#65533;&#65533;m&#65533;n&#65533;-p&#65533;&#65533;&#65533;'! (&#65533;Wz&#65533;&#65533;8&#65533;&#65533;@di&#65533;&#65533;&#65533;PB&#65533;=&#65533;@&#65533;&#65533;&#65533;&#65533;}&#65533;f&#65533;&#65533;&#65533;dj&#65533;&#65533;G&#65533;}&#65533;&#65533;&#65533;0&#65533;&#65533;i&#65533;Fz&#65533;C&#65533;p&#65533;&#65533;F&#18992;$&#65533;&#65533;w&#65533;&#65533;&~&#65533; #o&#65533;&#65533;ym&#65533;&#65533;&#65533;i&#65533;n&#65533;ig  +&#65533;l&#65533;	&#65533;&#65533;}&#65533;&#65533;?&#65533;&#65533;&#65533;ZM&#65533; &#65533;`&#65533; &#65533;&#65533;/&#65533;m&#65533;&#65533;r&#681;&#65533;r&#65533;*&#65533;&#65533;[I&#65533;&#65533;c&#65533;&#65533;[&#65533;&#65533;\&#65533; o&#341;&#65533;&#65533;n&#65533;{t\%'&#65533;&#65533;N?&#65533;&#65533;&#65533;"GD&#65533;&#621;&#65533;8&#65533;&#65533; &#65533;&#65533;&#65533;&#65533;wv&#65533;&#65533;FI&#469;&#65533;&#65533;  &#65533;i/M2&#1275;=&#65533;&#1250;&#65533;&#65533;/&#65533;0#|7&#65533;&#65533;1&#65533;&#65533;F&#65533;&#65533;y&#65533;&#65533;I#=s&#65533;d&#2023;w&#1802;&#65533;,&#65533;&#1822;FT&#32042;&#65533;|&#65533;&#65533;~&#65533;&#65533;&#65533;&#65533;&#65533;]2&#65533;&#65533;&#65533;&#65533;&#65533;$7&#65533;x&#65533;&#65533;&#65533;&#65533;&#65533;&#65533;F{p&#65533;v&#65533;+-&#65533;G&#65533;&#65533;&#65533;&#65533;&#65533;&#65533;&#65533;&#1100;&#65533;&#65533;^&#65533;&#65533;u&#65533;&#65533;y&#65533;&#1976;&#65533;&#1118;vqe+&#65533;&#65533;&#65533;&#65533;&#65533;}&#65533;&#65533;&#65533;_&#65533;&#65533;&#65533; !&#65533; &#65533; !&#65533;Lavc56.1.100 ,&   &#65533; &#65533;  &#65533; &#65533;	H&#65533;&#65533;&#65533;&#65533;*\&#65533;p!&#65533; "J|q"E&#65533;&#1592;1  -&#65533;&#65533;H&#65533;#&#518;(S&#65533;\&#626;&#65533;&#727;0>yR&#65533;&#461;/&#65533;,I @ &#65533;j&#65533;h&#65533;&#65533;&#1099;&#65533;&#65533;&#65533;&#628;&#65533;&#1255;P&#65533;&#65533;&#809;0&#65533;@&#65533;	x&#65533;&#65533;&#456;G&#65533;~&#65533;&#65533;&#65533;&#1651;h&#65533;"&#65533;zP&#65533;F&#65533;A&#65533;&#65533;&#65533;&#65533;[&#65533;j&#65533;&#65533;&#65533;u&#65533;Q&#65533;x{"&#65533;&#65533;pjX&#65533;|+^&#65533;&#65533;c&#65533;E&#65533;&#65533;&#65533;&]&#140;3k&#1948;&#65533;&&#65533;&#65533;&#65533;&#65533;v:%b&#936;S&#65533;&#65533;&#65533;U&#65533;&#885;(&#65533;-`&#65533;&#65533;&#1784;Y&#65533;%:r&#65533; &#65533;&#65533;.^`&#65533;&#65533;&#65533; H~`&#65533;&#65533;&#65533;;j&#65533;&#65533;&#65533;&#65533;&#65533;&#1587;,:&#65533;&#65533;&#1165;&#65533;&#65533;&#65533;&#65533;&#65533;&#65533;J&#65533; &#65533;&#65533;&#65533;$&#65533;&#65533;@&#65533;&#65533;A&#65533;&#65533;&#65533;34P&#65533;`&#65533;&#1856;&#65533;}&#65533;Q&#65533;P&#65533; &#65533;&#65533;&#65533;Q`&#65533;u&#65533;&#199;~&#65533;&#65533;G&#65533;k&#65533;&#65533;aaD&#65533;9&#65533;0&#65533;$`&#65533; ,&#65533;&#65533;NG(&#65533;&#65533;
| B<`&#65533;&#65533;?&#65533; &#65533;&#65533;*&#65533;&#65533;&#65533;
,&#65533;&#65533;&#65533;&#65533;?I&	&#65533;*&#65533;&#65533;J&#65533;&#65533;&#65533;!P:&#65533;p&#65533;&#65533;&#65533;&#65533;&#65533;&#1356;db'&#65533;
.&#65533;&#65533;?"&#65533;~ &#65533;
,&#65533;&#65533;&#65533;J0&#65533;&#65533;K.&#65533;&#65533;&#18297;&#65533;Rg/&#65533;&#65533;&#65533;
&#65533;&#65533;&#65533;&#65533;^da&#65533;1x&#65533;&#65533;&#65533;P[ho&#65533;&#65533;&#65533;j &#65533;@+<!a"D&#65533;&#809;y&#65533;K+I&#65533;9h.&#65533;&#65533;&#65533;r&#65533;/&#65533;&#65533;("&#65533;&#65533;k&#65533;&#65533;c&#65533;X&#65533; &#1993;|&#65533;&#65533;&#65533;&&#729;&#65533;&#65533;&#65533;&#65533;&#65533;&#65533;&#65533;J&#65533;&#65533;&#65533;&#65533;O+&#1594;B&#65533;4&#65533;8&#65533;
&#65533;&#65533;:&#65533;&#65533;&#65533;&#65533;
&#65533;!&#65533;BH&#65533;&#65533;&#379;Y`!b[6&#65533;@~&#65533;*&#65533;og:AEHA&#1439;x9X&#65533;&#65533;&#65533;&#65533;&#65533;(&#65533;&#65533;&#734;&#65533;7&#65533;H&#65533;K+&#65533;D#M&#65533;&#65533;&#65533;'+&#65533;&#65533;r-&#65533;&#65533;&#65533;&#65533;&#65533;&#65533;&#65533;&#65533;PLQE;&#65533;8	 &#65533;&#65533; M&#65533;&#65533;&#65533;\&#65533;I&#65533;Z]9&#65533;&#65533;i&#65533;&#65533;E &#65533;&#65533;&#65533;&#65533;&#65533;&#1542;&#65533;&#65533;3&#65533;&#65533;&#65533;K4&#65533;D&#65533;6&#65533;&#65533;&#745;&#65533;L3M4&#65533;&#65533;&#65533;&#65533;+&#65533;&#65533;&#65533;+&#65533;(j!&#65533;&#65533;l<&#65533;El`1&#65533;&#65533;4&#65533;0&#65533;&#65533;&#65533;&#65533;(&#65533; [Y&#65533;I2Y&#65533;sfa9&#65533;]8&#65533;e&#65533;	x&#65533;oH&#65533;J+&#65533;&#65533;&#65533;
.&#1990;M4&#65533;&#65533;q7&#65533;&#65533;7&#65533;t&#65533;&#65533;4&#65533;HC&#65533;&#65533;&#65533;Sg&#65533;h/&#65533;(#&#65533;,&#65533;&#65533;|&#65533;Q&#65533;lT1C&#235;C	 <&#65533;&#65533; h&#65533;&#65533;&#65533;]aeuf&#65533;/&#65533;Q&#65533;=} &#65533; &#65533;&#65533;&#65533;&#65533;+&#65533;r&#65533;
.&#65533;ku1&#1796;&#65533;7&#65533;|&#65533;&#65533;9&#65533;&#65533;&#1229;&#1517;&#65533;]'&#65533;&#65533;&#65533;Rr&#1198;&#65533;+Nq(F&#65533;&#65533;&#65533; &#65533;&#65533;&#65533;&#65533;&#65533;`x&#235;&#65533; &#65533;x&#65533;6&#65533;	&#65533;T&#65533;7 &#65533;&#65533;&#65533;3&#65533;&#65533;8&#65533;&#65533;\&#65533;&#65533;C&#65533;
q&#65533;c&#65533;&#65533;&#65533;&#65533;8&#65533;q&#65533;&#65533;i-&#65533;&#65533;F7&#65533;&#65533;&#65533;/l&#65533;&#65533;0
&#1098;&#65533;b&#65533;XD*&#65533;&#65533;U#&#65533;&#65533;bV-&#65533;mX&#1793;&#65533;&#65533;w4&#65533; ,z&#65533;&#65533;A&#65533;)&#65533;&#65533;\l G&#65533;.&#65533;AZ&#65533;0F+L&#65533;0c &#65533;-&#1306;e(nH#j&#65533;&#65533;&#65533;&#65533;xA&#65533;&#65533;&#65533;0v&#65533; F+a&#65533;@0&#65533;&#65533;H&#65533;*&#65533;4I(b&#65533;c&#65533;&#65533; &#65533;&#65533;W&#1026;&#65533;&#65533;&#65533;@&#65533;&#65533;`@s&#65533;&#65533;2&#65533;&#65533;7&&#65533;N&#65533;&#65533;&#65533;tA&#65533;C&#65533;&#65533;n!&#65533;]&#65533;&#65533;&#65533;&#65533;6&#65533;&#65533;npCc&#65533;(.P&#65533;P&#65533;&#65533;&#65533;&#65533;\+&#65533;&#65533;1b&#65533;bu&#65533;&#65533;)^&#65533;-c&#65533;&#65533;&#65533;&#65533; 8&#65533;&#65533;&#65533;l&#65533;&#65533;*&#65533;&#65533;Z&#65533;j&#65533;%&#65533;4@&#65533;&#65533;&#65533;&#65533;+s&#65533;&#65533;9&#65533;5&#65533;&#65533;&#65533;&#65533;&#65533;`NT&#65533;&#65533;&#65533;&/&#65533;QGd&#65533;p&#65533;_&#65533;&#65533;&#65533;d&#65533;&#65533;&#65533;&#65533;14&#65533;Bc8&#65533;a&#65533;&#65533;d*&#65533;E>W8&#65533;#&#65533;&#65533;&#65533;&#65533;&#65533;&#65533;&#65533;&#65533;v&#65533;&#65533;&#65533;&#65533;&#65533;&#65533;&#65533;j&#65533;Ng &#1575;&#65533;&#65533;@&#426;&#65533;e&#65533;|&#65533;&#65533;dB&#65533;&#65533;&#65533;$ W0D(FQ&#65533;&#65533;&#1186;&#65533;@/&#65533;&#65533;>&#65533;P&#65533;&#65533;(&#65533;8&#65533;&#65533;G&#65533;&#65533;&#65533;f"97>T&#65533;&#65533;&#65533;PJ&#65533;+&#65533;&#65533;9!&#65533;&#65533;p&#65533;"&#65533; 5&#65533;&#65533;j&#65533;&#1696;&#65533;&#65533; &#65533;&#65533;=&#65533;&#65533;#&#65533;&#65533;R&#65533;2&#65533;&#65533;&#869;6(@&#65533; C&#65533;&#65533;&#65533;&#65533;j,l&#65533;n&#65533;B&#65533;&#65533;&#65533;&#65533;d&#65533;5&#65533;@&#65533;:&#65533;q&#65533;m&#65533;&#65533;&#65533;&#65533;&#65533;8&#65533;&#65533;B\&#65533;/&#65533;$7g&#65533;I&#65533;&#65533;|E*&#65533;X&#65533;5|a&#65533;&#65533;&#44038;:&#65533;&#65533;kPO&#65533;&#65533;&#65533;<&#65533;` &#65533;#Y&#65533;&#65533;&#65533;$&#65533;&#65533;c&#65533; `?&#65533;&#65533;&#65533;
c&#65533;&#65533;&#65533;m-~&#65533;&#65533;b ca&#65533;!&#65533;?&#1374;&#65533;&#65533;&#65533;G1&#65533;&#65533;q&#65533;&#65533;&#65533;&#65533;&#65533;2E!
P&#65533;PZ*&#65533;eiP&#65533;&#65533;8E&#65533;&#65533;'0a]`&#65533;&#65533;&#65533;&#65533;,X&#65533;&#65533;&#65533;&#65533;&#65533;&#65533;&#65533;&#19026;&#65533;&#65533;t&#65533;&#65533;&#65533;
h1&#65533;&#584;&#65533;&#735;xJ_0D+va[&#65533;&#65533;&#65533;&#65533;*2&#65533;J?n &#65533;&#65533;a&#65533;&#65533;&#65533;A?qt&#65533;&#65533;x&#65533;u{c&#65533;&#172;&#65533;E&#65533;&#65533;&#65533;B&#65533;"o&#65533;!L*&#65533; &#65533;&#65533;_&#65533;&#65533;&#65533;b.x&#65533;nX^V&#65533;Rn&#65533;x@}&#65533;&#65533;&#1888; 8&#65533;Yz&#65533;&#65533;X&#65533;3&#65533;-@&#65533;&#65533;0M&#65533;5&#65533;&#65533;R&#65533;&#65533;u8n&#65533;&#65533;u&#65533;*&#65533;7&#305;&#65533;^&#65533;b&#65533;&#65533;&#65533;1t &#13992;HE*&#65533;
7g&#65533;&#65533; D!Q&#65533;:&#65533;n('&#65533;&#65533;P8&#65533;A
\&#65533;C&#65533;@&#65533;*&#65533;sK&#65533;E&#65533;BP&#65533;T&#65533;2&#65533;&#65533;P<&#65533;&#65533; &#65533;&#65533;&#65533;j|&#65533;&#65533;6&#1026;@&#187;&#65533;2&#65533;&#65533;&#65533;d&#65533;&#1535;&#65533; &#65533;9&#65533;Q&#65533;&#65533;&#65533;&#65533;&#65533;&#65533;&#65533;&#65533;&#65533;&#65533;V\&#65533;&#65533;&#65533;a&#65533;&#65533;&#65533;63&#65533;&#65533;&#65533;&#65533;&#65533;p&#65533;-&#65533;A&#65533;}&#65533;)h&#65533;B&#65533;&#65533;p&#65533;&#65533;&#65533;&#65533;&#1029;&#65533;*&#65533;^&#65533;bhzm&#65533;u&#65533;&#65533;&#65533;S&#65533;&#65533;&#65533;&#671;&#1080;&#65533;&#1819;S&#65533;-&#65533;&#65533;(SD4&#65533;&#65533;]$c&#65533;@&#65533;2&#65533;Q&#65533;d$CP&#65533;&#65533;=&#65533;a&#65533;y&#65533;&#65533;&#65533;h&#65533;&#65533;W&#65533;&#65533;&#65533;&#65533;&#65533;&#65533;8&#65533;&#65533;&#65533;S&#65533;"&#65533;&#65533;&#65533;&#65533;@&#65533;.&#65533;&#65533;	]&#65533;&#65533;&#65533;8&#1166;7&#65533;&#65533;&#65533;3H&#1797;. &#65533;Jk&#65533;&#65533;<&#65533; pE8.&#65533;J0&#65533;H >&#65533;&#65533;ucn&#65533;&#65533;+>&#65533; N&#65533;&#65533;v&#65533;c&#65533;X&#65533;:&#65533;&#65533;v&#65533;C&#65533;;&#65533;&#65533;|&#65533;&#65533;S&#65533;&#65533;&#65533;&#65533;&#65533;C&#65533;q&#65533;&#65533;&#65533;N:c|=k&&#65533;&#65533;P2_oo&#65533;&#65533;CR&#65533;(&#65533;&#65533;&#65533;/t&#65533;&#65533;C%&#65533;!&#65533;:x_7 &#65533;&#65533;&#65533;0&#65533;8&#65533;t< &#65533;&#35944;&#65533;&#65533;&#65533;&#65533;G&#65533;&#65533;1&#65533;&#65533;&#65533;&#65533;"&#65533;1w&#65533;&#65533;&#65533; &#65533;pt&#65533;ez&#65533;uV'&#65533;&#65533;&#65533;u&#65533;@[_
&#65533; fh&#65533;[&#1152;&#65533;@g&#65533;|M&#65533;c0d&#65533;c q 
&#65533;@bM&#65533;q 
&#65533;0&#65533;`$hSp&#65533;}&#65533;+&#65533;&#65533;&#65533;&#65533;&#65533;WX9@P&#65533;&#65533;]&#65533;uO&#65533;!^&#65533;&#65533;40&#65533;'&#65533;&#65533;&#65533;3&#65533;&#65533;F&#65533;&#65533;_p
&#65533;&#65533;&#65533;&#65533;&#65533;@&#65533;&#65533;c&#65533;&#65533;&#65533;&#65533;3&#65533;g&#65533;&#65533;&#65533;&#65533;&#65533;&#65533;Q&#65533;`&#65533;uQ&#65533;&#65533;P&#65533;0&#65533;&#65533;vc&#65533;b&#65533;&#65533;M@l&#65533;&#65533;&#65533;
&#65533;p
&#65533;&#65533;&#65533;R0_&#65533;&#1047;
&#65533;`$(}&#65533;&#65533;k&#65533;&#65533;&#65533;&#65533;&#65533;@&#65533;&#65533;7 P 0P&#65533;&#65533;&#65533; &#65533;&#65533;X&#65533;&#65533;J&#65533;8Tn&#65533;&#65533;s&#65533;&#65533;3&#65533;&#65533;Tcq 	&#65533;]&#65533;
&#65533;0&#65533; &#65533;@&#65533;&#65533;&#560;j&#2032;&#65533;T&#65533;$&#65533;&#65533;h&#65533;&#65533;5&#65533;@V&#65533;pr&#65533;	&#65533;&#65533;	Se&#65533;&#65533;p&#65533;g&#65533;&#7687;H&#65533;PM&#65533;&#65533;&#65533;0&#65533;"
nPq&#65533;&#65533;&#65533;aJS+r&#65533;c2&#65533;&#65533;}&#65533;? &#65533;'&#65533;&#65533;&#65533;E&#65533;&#65533;E&#65533;x^2 &#65533;&#65533;c&#65533;&#65533;&#65533;&#65533;t8&#65533;3P V&#65533;
&#1120;&#65533;&#65533;&#65533;&#1776;&#65533;&#65533;&#65533;TL:&#65533;&#65533;&#1036;&#65533;&#65533;&#660;V&#65533; Zr
&#65533;@&#65533;&#65533;
&#65533;&#65533;K&#65533;&#65533;&#65533;&#65533;(&#65533; &#65533;&#65533;e&#65533;	o&#65533;&#65533;o&#65533;K&#65533;&#65533;
J&#65533;
&#65533;&#65533;] mp&#65533;&#65533;&#65533;s
&#65533;@B"%&#65533;&#65533;` 	`9Px@ &#65533;&#65533;&#65533; ^^@7&#65533;h&#65533;&#1348;Q8yj&#65533;8&#65533;&#65533;)J&#65533; &#65533;&#65533;PZ&#65533;&#65533;@Z&#65533;&#65533;&#65533;&#65533;V&#65533;&#65533;P&#1856;&#65533;&#65533;0&#65533;&#65533;&#65533;p&#65533;0o&#65533;&#65533;&#65533;	&#65533;&#65533;+T&#65533;S&#65533;0[&#1031;h@}&#519;&#65533;Wc&#65533;qPoPC&#65533;'u&#560752;
]&#65533;5 ^&#65533;&#65533;&#65533;.,un0S&#65533;%&#65533;@&#65533;&#65533;&#65533;&#65533;m&#65533;&#65533;%&#65533;r&#65533;a~&#65533;4 &#65533;&#65533;&#65533;&#65533;&#65533;|&#65533;6&#65533;? &#65533;S 
&#65533;&#65533;&#65533;&#65533;&#65533;@&#65533;&#65533;U&#65533;&#65533;&#792;&#65533;&#65533;&#65533;p&#65533;&#65533;&#65533;&#65533;&#65533;Zw&#65533;p&#65533;&#65533;&#65533;&#65533;	&#65533;&#65533;	3	vd&#65533;&#65533;!8b0&#65533;I &#65533;[ &#65533;]&#65533;o&#65533;v&#65533;x&#65533;h*&#65533;0'u
 _&#65533;WPNp ]&#65533;&#65533;%G/ Y&#65533;&#65533;[Y&#65533;(&#65533; &#65533;I)&#65533;&#65533;&#65533;^"^4&#65533;&#65533;&#65533;&#65533;&#65533;&#65533;&#65533;&#65533;& &#65533;&#65533;&#65533;&#65533;&#65533;&#65533;&#65533;@B&#65533;&#65533;`&#65533;&#65533;&#65533;&#65533;&#52247;&#65533;&#65533;&#65533;&#65533;&#65533;&#65533;&#65533;&#65533;@
&#65533;&#65533;	q&#65533;&#65533;&#65533;&#65533;&#1840;&#65533;&#65533;Q&#65533;@ &#65533;h`I&#65533;&#65533;g&#65533;p
&#65533;K&#65533;FPy&#65533;&#65533;&#65533; &#65533;e&#65533;@n0r&#65533;\&#65533;}@&#65533;&#65533;[&#65533;&#65533;&#65533;	9&#65533;&#65533;[\rJ@&#65533;&#65533;&#65533; 0z IQn&#65533;A&#65533;{&#65533;^&#65533;&#65533;:&#65533;&O&#65533;&#65533;&#65533;&#65533;&#65533;&#65533;&#65533;`&#65533;p&#33374;&#65533;0{%&#65533;&#65533;&#65533;&#65533;&#65533;	&#65533;&#65533;&#65533;P
&#65533;`&#65533;&#65533;&#65533;	Vj
ex&#65533; &#65533;`
&#65533;!&#65533;j|M&#65533;d0&#65533;&#65533;&#65533;L&#65533;H&#65533;&#65533;'&#65533; J"&#65533; &#944;&#65533;&#65533;&#65533;l >&#65533;P2&#65533;P&#65533;-p/@"[&#65533;&#65533;(&#65533;&#65533;&#65533;&#65533; ^&#65533; &#65533;c&#65533;&#65533;%&#65533;&#65533;&#65533;&#65533;&#65533;&#921;&#65533;&#65533;&#65533;&#65533;&#65533; &#65533;&#65533;&#65533; &#65533;&#25327;&#65533;&#65533;&#65533; &#65533;&#65533;&#65533;
&#65533;`&#65533;&#65533;&#65533;&#65533;	&#65533;z&#65533;&#65533;&#65533;&#65533;Y{&#65533; qf &#65533;b`&#65533;g&#65533;&#65533;h&#65533;&#65533;&#65533;PL&#65533;&#65533;J&#1074;[ 'DI&#65533;&#65533;
&#65533;&#65533;D&#65533;h+&#65533;I&#65533;&#65533;[@G /3&#65533;&#65533;&#65533;!&#65533;&#65533; &#65533;&#65533;&#65533;&#65533;J&#65533;h&#65533;&#65533; 
&#65533;h&#65533;qF#Pi@&#65533;&#65533;&#65533;0 
&#65533;&#65533;&#65533;`&#65533;&#65533;&#57392;&#65533;&#65533;&#65533;`a&#65533;&#65533;&#65533;`fp&#65533; &#65533;&#65533;	x
;
&#65533; H&#65533;9&#65533;&#65533;&#65533;&#65533;&#65533;&#711;&#65533;&#65533;gjq&#65533;&#65533;J&#65533;, &#65533; 
D&#65533;$&#65533;&#65533;
&#65533;06&#65533;&#65533;;}&#65533;_ he0T&#65533;&#65533;<&#65533;&#65533;&#65533;
&#65533;&#65533;&#65533;z&#65533;&#65533;&#65533;x&#65533;&#65533;q&#65533;f&#65533;8S&#65533;&#65533;a&#65533;&#65533;`
&#65533;&#65533;&#65533;&#65533;d&#65533;&#65533;tl&#65533;&#65533;0&#65533;&#65533;&#65533;
&#65533;J
&#65533;`c&#65533;	&#65533;J
&#65533;@&#65533;&#65533;&#65533;L&#1483;P&#65533;\q&#65533;&#65533;{&#65533;b&#65533;&#65533;&#65533;vcP&#65533;&#65533;&#65533;&#65533;.&#65533;n&#65533;
!C&#65533;'&#65533;
&#65533;&#65533;$&#65533;&#65533;0$&#65533;_ _&#65533;!n R&#65533;)&#65533;:;&#65533;&#65533;7&#65533;&#65533;!&#65533;)z&#65533; &#65533;&#65533;hRki &#65533;3&#65533;&#65533;0&#65533;&#65533;T0
&#1760;&#65533; &#65533;&#65533;d&#65533;&#65533;d&#65533;`Gi&#65533;&#65533;	&#65533;P
&#65533;f&#65533;	h &#65533;&#1003;	&#65533;
&#65533;&#65533;&#65533; &#65533;7&#65533;&#65533;k&#65533;L&#65533;
&#65533;&#65533;)&#65533;ie&#65533;op&#65533;&#1068;-&#65533;&#65533;;&#65533;P2-&#65533;064%t&#65533;&#65533;&#65533;n&#65533;~&#65533;(_R&#65533;&#65533;&&#65533;&#65533;&#65533;&#65533;&#65533;!&#65533;&#65533;(*^&#65533;U&#65533;&#65533;&#65533;&#65533;&#65533;K&#65533;z &#65533;aY
&#65533;&#65533;&#65533;&#65533;&#65533;P&#65533;&#65533;&#65533;&#65533;&#65533;g&#65533;&#182;&#65533;&#65533;*&#65533;	&#65533;&#65533;	&#65533; &#156;0&#212;l&#65533;t&#65533;	&#65533;&#65533;&#65533;ukc&#65533;j&#65533;8Ur&#65533;&#65533;&#65533;|IL&#65533;0
&#65533;&#65533;&#65533;H&#65533;~`+P96&#65533;k&#65533;S"'S&#65533;PI%~P_&#65533;\@.&#65533;;&#65533;&#65533;7&#65533;&#65533;&#65533;2&#65533;&#65533;&#65533;\A&#65533; 6F&#65533;Va&#65533;x&#65533;=&#65533;&P&#65533;&#65533;&#608;&#65533;&#65533;_&#65533;&#65533;i'&#65533;&#65533;&#65533;&#157;&#65533;&#540;P
&#65533;&#65533;	4\&#65533;c&#65533;	k&#65533;f&#65533;	&#65533;,&#65533;&#65533;	&#65533;&#65533;&#65533;9i|&#65533; 
opg~&#65533;&#65533;n#&M&#65533;wF&#65533;;I&#65533;j&#65533;&#65533;&#65533;&#65533;&#65533;&#65533;
&#65533;rWX`Q&#65533;WU&#65533;&#65533;	<&#1158;&#65533;&#816;^&#65533;Q&#65533;&#65533;&#65533;L=hzl k2
&#65533;&#65533;&#65533;&#65533;&#65533;t&#65533;`9=&#65533;&#1048;>&#65533;	&#65533;@&#65533;&#65533;,&#65533;1|t{&#65533;!&#65533;b&#65533;&#65533;kJ&#65533;&#65533;&#442;&#65533;&#65533;&#65533;&#65533;qF&#65533;f}]@&#65533;]&#65533;p&#65533;&#715;&#65533;
&#65533;&#65533;&#65533;&#65533;&#65533;&#65533;+$&#65533;&#65533;;&#65533;&#65533;&#65533;/S&#65533;P 4lp&#65533;h&#65533;a=&#65533;&#65533;J&#65533;&#65533;&#65533;&#65533;J*=\&#65533;&#65533;)&#65533;&#65533;0&#65533;&#65533; &#65533;0&#65533;&#65533;&#65533;&#65533; M&#65533;&#65533;&#1245;&#1048;&#65533;&#65533;	&#65533;&#65533;	&#65533; &#65533;5<&#219;`&#65533;!K&#65533;&#65533;b&#1031;"hN&#65533;J@&#65533;pH0xrg#&#65533;} }&#65533;M m&#65533;TNT&#65533;F&#65533;\`S&#65533;|&#65533;;&#65533;&#65533;s&#65533;;V :&#65533;P&#65533;!&#65533;PX<&#65533;}Z&#65533;<&#1082;&#65533;&#65533;9f~*&#65533;&#65533;&#65533;\j&#65533;&#65533;O&#65533;&#65533;&#65533; &#65533;66]&#65533;m&#65533;7&#65533;>&#65533;	&#65533;&#65533;&#65533;B=&#221;]&#987;P&#65533;tk|&#65533;&#65533;&#65533;!&#65533;|c 
&#65533;PJ &#65533;)&#65533;&#423;\0rH#b\ [&#65533;&#65533;}&#65533;&#65533;0I&#65533;&#65533;}&#65533;W0K&#65533;&#65533;
\&#65533;^&#65533;rup&#65533;X/U)	&#65533;|&#65533;?&#65533;[&#65533;&#65533;K+^&#65533;ea&#65533;&#65533;1YY!&#65533;&#65533;% &#65533;&#65533;&#65533;&#65533;E
&#65533; &#935;:&#65533;]&#65533;&#65533;	&#65533;&#65533;&#549;p&#65533;&#955;	6L&#65533;&#65533;k&#65533;&#65533;&#65533;&#65533;-&#65533;&#65533;&#65533;&#65533;&#65533;
&#65533;&#65533;&#1055;dPH0
&#65533;&#65533;&#65533;4#&#65533;&#65533;x&#65533;f&#65533; &#65533;S n&#65533;&#65533;\|@&#65533;&#65533;C&#65533;ABl&#65533;&#65533;&#65533;&#65533;m>&#65533;>;Ul&#65533;%&#65533;&#65533;&#65533;|&#65533;&#41424;&#65533; &#65533;^&#65533;&#65533;a&#65533;]=/r&#65533;Q * &#65533;k
&#65533;&#65533;&#65533;&#65533;=&#65533;&#65533;&#155;&#65533;	&#65533;&#65533;	&#65533;U&#65533;&#65533;&#65533;5\&#65533;&#65533;&#65533;6&#65533;&#65533;t&#65533;&#601;&#65533;&#65533;[ &#65533;&#65533;&#65533;	{2i@d0
&#65533;&#65533;&#65533;[D&#65533;&#65533;&#65533;] &#65533;}&#65533;&#65533;}&#65533;&#65533;&#65533;&#65533;&#65533;@&#65533;&#65533;&#65533;@&#65533;k&#65533;l&#65533;6&#65533;&#65533;&#65533;q&#65533;+&#65533;9&#65533;&#65533; $&#65533;&#65533; 7 &#65533;&#65533;m&#65533;<&#65533;&#65533; &#65533;&#65533;U&#65533;&#65533;W@~&#65533;&#65533;&#65533;[P
&#65533;&#65533;&#65533;<&#65533;&#65533;&#65533;&#65533;&#1585;&#65533;	&#65533;&#65533;	&#65533;&#65533;	&#65533;@=&#1880;&#65533;&#65533;&#65533;6|&#65533;&#65533;&#65533;&#65533;h&#65533;&#65533;&#65533;]&#1686;&#65533;&#65533;Xi&#65533;H@&#65533;&#65533;&#65533;
&#65533;&#65533;&#65533;&#65533;&#65533;&#65533;\0&#1118;&#65533;&#65533;&#65533;`&#65533;&#65533;&#65533;
P%;&#65533;;^&#65533;n%&#65533;&#65533;[&#65533;rU0-,$&#65533;&#65533;&#65533;&#65533;]&#65533;&#65533;&#65533;&#65533;&#842;&#641;&8&#65533;&#65533;IX8/&#65533;Y&#65533;&#65533; ,&#65533;<l&#65533;	N>&#65533;o&#65533;&#65533;	&#933;&#65533;&#65533;&#21980;	g&#65533;&#65533;&#407;&#65533;h &#65533;&#65533;&#65533;&#65533;c0&#65533;r}&#65533;&#65533;&#65533;_p&#65533;apg&#65533;HbSP&#65533;&#65533;&#65533;~c&#65533;&#65533;&#65533;&#65533;&#65533;&#65533;&#65533;&#65533;&#65533;B&#65533;W]&#1994;r;@P&#65533;u&#65533;&#65533;&#65533;4^&#65533;p ~=^0 
R &#65533;&#65533;&#65533;&#65533;@&#65533;31@&#65533;&#65533;&#65533;m&#65533;&#65533;&#65533;&#65533;&#65533;&#65533;&#65533;&#65533;&#65533;&#65533;&#560;&#65533;&#65533;L&#65533;	&#65533;&#65533;&#1660;&#65533;&#65533;FM&#65533;&#65533;&#65533;u;&#65533;J&#65533;&#65533;e&#65533;`&#65533;&#65533;&#65533;&#65533;&#65533;]&#65533;&#65533;&#1102;g&#65533;+&#65533;&#65533;!&#65533;&#65533;&#65533;
&#65533;`+&#65533;_&#65533;&#65533;&#65533;&#65533;&#65533;&#65533;&#65533; Q&#65533;@&#65533;D&#65533;&#65533;eG&#65533;3z&#65533; A&#65533;&#65533;8&#65533;&#65533;&#65533;@ (`&#65533;&#65533;J -	&#65533;&#65533;S&#65533;L&#65533;5m&#65533;&#281;s& x&#65533;&#65533;&#65533;YEgy2&#65533;4'N&#65533;41&#65533;&#65533;&#65533;N&#65533;&#65533;n&#65533;&#65533;&#65533;&#65533;Mq&#65533;&#65533;q&#65533;&#65533;&#65533;2&#65533;&#908;A&#65533;&#65533;I%I&#65533;&#65533;&#65533;&#65533;M:Q&#65533;Z&#65533;&#65533;&#65533;&#65533;2[&#1156;&#65533;fK&#65533;/~&#65533;$J&&#65533;*?|&#65533;&#65533;&#65533;&#65533;&#399;&#65533;W&#65533;T-Z&#65533;&#65533;K@&#65533;&#65533;&#65533;a&#65533;&#65533;J/U&#65533;&#65533;h&#65533;&#65533;@I x&#65533;&#65533;&#65533;&#462;P&#65533;&#65533; <&#65533;&#65533;&#65533;N&#65533;&#333;&#65533;	` O&#65533;0tAU+&#65533;&#65533;X&#65533;j&#1106;&#65533;S&#65533;&#65533;&#65533;&#65533;
U&#65533;T&#65533;M&#65533;bi&#65533;d&&#921;&#65533;h&#522;A&#65533;m&#65533;1[&#65533;&#65533;w[&#65533;M]_&#65533;^&#65533;B/%&#65533;&#65533;"&#65533;4&#65533;8&#65533;-&#65533;qc
*&#65533; #&#65533;'&#65533;@&#65533;UY&#65533;&#65533;q&#65533;&#65533; &#65533;!&#65533;"/zA&#65533;
&#65533; x&#65533;$&#65533;X &&#65533;&#65533;i&#65533;|B&#65533;H#&#65533;&#65533;I8@&#65533;Zj&#65533;&#65533;_f&#65533;N]&#65533;&#65533;&#65533;&#65533;&#65533;H&#1614;&#65533;N:)&#65533;q&#65533;&#65533;%<S:&#65533;J=M&#65533;3&#65533;&#65533;&#65533;&#65533;&#65533;&#65533;&#65533;&#65533;&#65533;&#65533;&#65533;J&#65533;&#65533;.&#65533;&#65533;K&#65533;\@YP	&#65533;|a&#65533;#&#65533;.&#65533;&#65533;&#65533;	.#&#65533;5&#65533;&#65533;);&#65533;XV&#65533;0G &#65533;&#65533;&#65533;:&#65533;&#65533;A&#65533;(v0U&#65533;*&#65533;&#65533;"&#65533;2H&#65533;&#65533;X&#65533;&#65533;&#65533;&#65533;&#65533;&#65533;0&#65533;&#65533;z&#65533;%$&#65533;%&#65533;8&#65533; 0 &#65533;h&#65533;ee&#65533;&#1102;&#65533;]&#65533;&#65533;e&#65533;_L&#65533;r&#65533;OH&#65533;&#65533;q&#65533;a&#65533;\R&#65533;E+3&#65533;4&#65533;:&#448;&#65533;&#65533;1&#65533;8#&#65533;:&#65533;C&#65533;&#65533;4&#65533; d}G)#A&#65533;E&#65533;4&#65533;p&#65533;*4X&#65533;&#65533;&#65533;&#65533;&#65533;&#65533;'&#65533;x&#65533;&#65533;).D$M&#65533;:$&#65533;&#65533;(J&#65533;A&#65533;vX&#65533;f !&#65533;0@ &#65533;n= XR&#65533;|&#65533;&#55262;&#65533;,&#65533;g&#65533;&#65533;&#65533;&#65533;Y&#65533;&#65533;E&#65533;(&#65533;&#65533;e&#65533;X&#65533;qgq&#65533;&#470;-I&#65533;2p&#65533;ag&#65533;q&#65533;De&#65533;361K]7&#65533;U&#65533;Q>&#65533;&#65533;&#65533;&#65533;JA$&#65533; e&#65533;4&#65533;&#65533;&#65533;-&#65533;Hc&#65533;-&#65533;&#65533;&#65533;&#65533;#&#65533;^&#65533;&#65533;/&#65533;&#65533;"&#65533;~"&#65533;R&#65533;&#65533;&#65533;#D&#65533;,r &#65533;`&#65533;ab&#65533;"&#65533;bh V^}&#65533;&#65533;7&#65533;p&#65533;- V&#65533;Ha&#65533;&#65533;9vb}&#65533;i5)P&#65533;&#65533;Z&#65533;Q&ObIfw&#65533;qg&#65533;dt&#65533;&#65533;&#65533;h&#65533;t&#65533;&#65533;&#65533;&#65533;&#65533;&#65533;&#65533;3&#65533;&&#65533;&#65533;6&#65533;tS&#65533;OYpm{&#65533;xc&#65533;1&#65533;s&#65533;.&#65533;&#65533;B
$"&#65533;&#65533;*&#65533;`&#65533;?&#1944;&#65533;&#65533;&#65533;&#65533;'\x&#65533;v G&#65533;&#65533;C&#65533;D&#65533;\@&#65533;&#749;`"&#65533;&#65533;0&#65533;]D7X@}&#65533;&#65533;jI&#65533;&#65533;Z &#65533;&#65533;Lv'<ROP&#65533;&#65533;R&#65533;EQ~&#65533;w&#65533;Cx&#65533;02vO&#65533;&#65533;&#65533;&#65533;&#65533;7&#65533;&#65533;}&#65533;^&#65533;&#65533;&#65533;v&#65533;x&#65533;&#65533;&#65533;2C&#65533;P&#65533;8&#65533;!OCF&#65533;&#65533;7&#65533;@PJ&#65533;&#65533;0&#65533;!@K&#65533;&#65533;&#65533;h&#65533;&#65533;1&#65533;&#65533;&#65533;&#65533;&#65533;&#65533;&#65533;&#65533;>&#65533;10`&#65533;&#768;2P&#65533;&#65533; P@>&#65533;&#65533;]&#65533;W&#65533;&#65533;J &#65533;&#65533;	&#65533;&#65533;&#65533;
59&#65533;&#65533;&#65533;&#65533;&#65533;&#65533;&#65533;/t&#7906;&#65533;b&#65533;@&#65533;;lacH&#65533;K&#65533;&#65533;(&#65533;!&#65533;&#65533;&#65533;&#65533;_&#65533;&#65533;K&#65533;Hq&#65533;S$&#65533; &#65533;&#65533;&#65533;&#65533;&#65533;&#65533;&#65533;r#&#65533;p&#65533; 	}&#1538;&#65533;&#65533;p&#65533;-<&#65533;o-`&#65533;P&#1029;.&#65533;&#65533;t&#65533;	^@,&#65533;&#65533;H&#65533;`&#65533;'&#65533;&#65533;0&#65533;@<((@&#65533; xU h&#65533;$(&#65533;&#65533;0&#65533;A&#65533;	v&#65533;DhN&#65533;&#65533;/&#65533;"&#65533;F!&#65533;,jq5Tr#&#65533;X&#65533;y:&#6510;X&#65533;&#65533; &#65533;'&#65533;&#65533;m&#65533;zOD&#65533;&#65533;&#65533;2&#65533;Aq{b&#65533;&#65533;d&#65533;4t&#65533;-`&#65533;"
L&#65533;Bta	K`&#65533; )L&#65533;-&#65533;&#65533;&#65533;r&#65533;&#65533;&#65533; &#65533;K&#65533;&#65533;`&#65533;E&#65533;B&#65533;2&#65533;&#65533;&#65533;&#65533;&#65533;&#65533;
8&#65533;&#65533;&#65533;&#65533;W%&#65533;&#65533;@&#65533; &#65533;&#65533;f &#65533;&#65533;#;8&#65533;&#65533;&#65533;&#65533;X@&#65533;@!&#65533;&#65533;&#65533;&#65533;]d'i&#65533;&#65533;&#65533;&#65533;1&#65533;q&#65533;&#65533;B&#65533;&#65533;&#65533;&#65533;&#65533;	P&#65533;b&#65533;0*:jR&#65533;&#65533;&#65533;"&#65533;bJ&#65533;&#65533;&#65533;e&#65533;o1P&#65533;&#1954;&#65533;f&#11545;L&#65533;X`&#65533;&#65533;r&#65533;R`&#65533;&#65533;p0P&#65533;
l<&#65533;	&#65533;&#65533;&#65533;&#65533;&#65533;&#65533;&#65533;&#65533;&#65533;&#65533;&#65533;j[M@8&#65533;&#65533;&#65533;`&#65533;d-&#65533;Y&#65533;^&#65533;
&#65533;&#65533;"&#65533;&#65533;,Ggv/M&#65533;&#65533; &#65533;b&#65533;&#65533;&#65533;&#65533;R&#65533;d&#65533;&#65533;&#65533; l1&#65533;&#65533;d&#1538;&#65533;1xLq&#65533;m&#65533;Tz&#65533;Y&#65533;&#65533;D=A&#65533;%^&#65533;&#65533;&#65533; &#1111;-H&#65533;&#65533;s&#65533;&#65533;`&#65533;fz&#65533;RH&#65533;jwJ&#65533;&#65533;&#65533;&#65533;&#65533;T@&#65533;XP&#65533;&#65533;)h&#65533;
T 7x&#65533;&#65533;&#65533;&#65533;&#65533;&#65533;t &#65533;&#65533;U2&#65533;&#65533;&#65533;&#65533;&#65533;&#65533;&#65533;U&#65533;Z&#24631;&#65533;#&#65533;&#65533;&#65533;\&#65533;&#65533;&#65533;&#65533;%-&#65533;K6	&#65533;&#65533;&#65533;V&#65533;&#65533;,Hq&#65533;&#65533;q&#65533;&#65533;87&#316;[&#1794;&#65533;&#65533;&#65533;-F&#65533;
nD#&#65533;&#65533;&#65533;&#65533;&#65533;&#65533;7Q/&#65533;b&#65533;/H&#65533;]f&#65533;&#65533;i&#65533;&#65533;" e&#65533;&#1419;{&#65533;&#65533;N&#65533;W&#65533;#&#65533;	.8&#65533;	D|&#65533;F&#65533;&#65533;&#65533;4N&#65533;T&#65533;&#65533;&#65533;&#65533;&#65533;&#65533;&#65533;&#65533;;&#65533;x&#65533;Z&#65533;@&#1024;+@t1 &#836;&#65533;&#1462;*&#65533;&#65533;o&#65533;|P&#65533;By8?&#65533;$ &#65533;&#65533;7&#65533;B&#65533;&#65533;&#65533;0&#65533;&#65533;o c&#65533;&#65533;9&#257;&#65533;j&#65533;&#65533;&#65533;h&#65533;)L&#65533;_S|b&#65533;f&#65533;s&#65533;&#65533;&#65533;.]v+&#65533;&#65533;&#65533;.&#65533;&#65533;.&#65533;&#65533;&#65533;1&#1029;N&#65533;&#1029;2&#65533;ta(&#65533;`&#65533;'&#65533;a	/&#65533;&#65533;8_`&#65533;&#65533;&#65533;Rx&#65533;	:&#65533;&#65533;h&#65533;.PA&#65533;E   &#65533;&#65533;'&#65533;20&#65533;#&#65533;@&#65533;>~&#65533;&#65533;&#65533;Ju!|&#65533;p&#65533;p&#65533;6&#65533;&#65533;J&#65533;&#65533;&#65533;!&#65533;&#65533;&#65533;&#65533;:*P&#65533;uH&#65533;&#65533; &#65533;&#65533;&#65533;qJq&#65533;&#65533;&#65533;E&#65533;i&#65533;&#65533;ml&#65533;&#65533;&#65533;&#65533;&#65533;&#65533;&#65533;n&#65533;z&#65533;&#65533;A1&#65533;Q&#65533;&#65533;&#65533;&#65533;$&#65533;f"&#65533;\&#65533;&#65533;	P0&#65533;&#65533;&#65533;&#65533;&#2001;z&#65533;&#65533;&#65533;h@&#65533;&#65533; 4&#65533;wM&#65533;`&#65533;&#65533;D&#65533;&#65533;9 &#65533;&#65533;3&#65533;
8&#65533;&#65533;g&#370;} &#65533;&#65533;UC&#65533;&#65533;&#65533;&#65533;&#65533;yx&#65533;&#65533;`k2Yeh&#65533;,&#65533;&#65533;w&#65533;&#65533;&#65533;&#65533;&#65533;}&#65533;&#65533;T&#65533;#N_&#65533;7&#65533;&#65533;o$]&#1760;&#65533;&#65533;IaR48&#65533;&#65533;&#65533;&#65533;H&#65533;K`&#65533;/"&#65533;]&#65533;&#1574;&#65533;~H&#65533;&#65533;8&#65533;&#65533;v0<&#1536;4&#65533;&#65533;k&#65533;&#65533;v&#65533;&#65533;0&#65533;&#65533;p5&#65533;	(A8P&#65533;&#65533;&#65533;&#65533; &#65533;&#65533;`&#65533;&#65533;&#65533;em p&#65533;&#65533;:&#65533;&#65533;M&#65533;2" h&#65533;[=&#65533;{e&#65533;)q&#65533;&#65533;&#65533;g&#1223;&#65533;&#65533;o&#65533;n&#65533;&#65533;Q&#65533;/3A8&#65533;L&#65533;&#65533;a&#65533;&#65533;&#65533;_&#65533;&#65533;&#1658;&#65533;&#1239;7x&#65533;&#65533;&#65533;3&#65533;&#65533;&#65533;
&#65533;&#65533;h&E&#65533;&#65533;;b&#65533;&#65533;y0&#65533;&#65533;0&#65533;&#65533;&#65533;&#65533;8&#65533;&#512;&#65533;&#65533;+&#65533;p &#65533;{&#65533;&#513;`<&#65533;K&#65533;&#65533;^&#65533;&#65533;&#65533;&#1767;!&#65533;8&#65533;Z&#65533;&#3450;&#65533;&#65533;&#65533;;!&#65533;8&#65533;7&#65533;&#65533;&#65533;&#65533;YpCSZ3Cwhw&#65533;[&#65533;6\&#65533;&#65533;&#65533;&#65533;_0&#65533;&#65533;&#65533;$&#65533;@ab,&#65533;&#65533;3__&#1594;Q&#65533;^@&#65533;A8&#65533;a0b>&#50430;&#65533;c&#65533;/ 9&#65533;>'0&#65533;&#65533;`&#65533;xN&#65533;,.&#1024;&#65533;r&#65533; p &#65533;xR&#65533;&#65533;&#65533;,&#65533;&#65533;&#65533;[&#65533;&#65533;&#65533;&#65533;&#65533;8&#65533;&#65533;&#65533;&#65533;K&#65533;&#65533;&#35277;h&#65533;L&#65533;9(&#65533;&#65533;1&#65533;&#65533;&#65533;`Y&#65533;&#65533;(ye&#65533;2R&#65533;wHl[=q(T&#65533;\&#65533;TX&#65533;o&#65533;S&#65533;^&#970;&#65533;'&#65533;&#65533;C&#65533;AHDt&#65533;` &#65533;^&#65533;y&#65533;r&#65533;_&#65533;&#65533;&#65533;&#65533;"&#65533;A0&#65533;I&#766;F&#65533;-&#65533;&#254;&#65533;&#65533;&#65533;&#65533;s&#65533;p&#65533;P&#65533;&#65533;&#65533;&#65533;&#65533; H&#65533;&#65533;&#65533;&#65533;&#65533;X&#65533;@ &#65533;:&#65533;&#65533;&#65533;&#65533;P&#65533;&#65533;B &#65533;&#65533;&#65533;&#65533;&#65533;B&#275;&#65533;JF"1C&#65533;a&#65533;30&#65533;Y&#65533;&#65533;&#65533;&#65533;Y&#65533;S0&#65533;]&#65533;d(&#65533;&#65533;&#65533;&#65533;&#65533;[&#65533;&#65533;b&#65533;\`&#65533;|&#65533;&#65533;h(A&#65533;&#65533;&#914;&#65533;]&#65533;sk&#65533;{&#65533;&#65533;>l&#65533;^ WH~ "r&#65533;&#65533;2&#65533;9&#65533;24H&#65533;&#65533;&#65533;l&&#1890;#9B&#65533;&#65533;'0&#134;&#65533; &#134;C$5)\-&#65533;&#65533;&#65533;8	 *&#65533;&#65533;{z&#65533;&#65533;&#65533;H&#65533;&#65533; !&#65533;&#821;&#65533;.&#65533;s&#65533;8&#65533;O&#65533;&#65533;Y0&#65533;&#65533;&#65533;&#65533;&#65533;]&#65533;&#65533;Q"Y&#65533;v3c(&#65533;@&#65533;&#65533;&#65533;c&#65533;o<&#65533;&#65533;Jr&#65533;g&#517;VP}&#65533;{&#65533;&#65533;&#65533;&#65533;V&#65533;\&#65533;nxrh|&#65533;~&#65533;&#65533;C(#&#65533;&#65533;f&#65533;&#65533;^x0X&#65533;&#65533;K0p&#65533;2&#65533;&#65533;H;1&#65533;&#65533;&#65533;&#65533; &#65533;&#65533;&#551;&#65533;L&#65533; &#65533;&#65533;&#65533;&#65533;&#65533;&#65533;&#65533;x &#65533;@&#65533;&#65533;&#65533;&#65533;L&#65533;xI.&#65533;`&#65533;&#65533;_&#65533;&#65533;&#65533;&#65533;&#65533;(M* &#65533;_ &#65533;&#65533;&#65533;Z&#65533;&#1683;^8%&#1596;[(&#65533;^&#65533;&#65533;O8\"&#65533;}&#65533;{p&#65533;i8&#65533;p&#65533;&#65533;\@&#65533;^&#65533;&#65533;\&#65533;2&#65533;&#65533;&#65533;\p^p&#65533;Vp&#65533;}&#65533;&#65533;}P&#65533;&#65533;KA&#65533;B8&#65533;	&#65533;)&#65533;&#65533;&#65533;&#65533; X&#65533;X@&#65533;+&#65533;&#65533;&#65533;4&#65533;&#65533;1&#65533;&#763;&#65533;,&#65533;&#65533;:&#65533;&#65533;&#65533;,&#65533;R&#65533;O@ (+&#65533;&#65533;P&#65533;,	&#65533;H&#65533;&#65533;&#65533;# y1&#65533;&#65533;&#65533;I$&#65533;&#65533;]&#65533;!6&#65533;&#65533;Z&#65533;&#65533;&#65533;v&#1543;y(&#65533;U&#65533;&#65533;]&#65533;T\&#65533;&#65533;&#65533;&#65533;p&#65533;&#65533;i(}&#65533;&#65533;i&#65533;&#65533;tU|\&#65533;^H&#65533;h&#65533;\&#65533;mdh&#65533;&#65533;T&#65533;Cps&#65533;UX&#65533;&#65533;<&#65533;K&#65533;0&#65533;0P&#65533;I? OJ&#65533;&#65533;'&#65533;A&#65533;&#65533;&#65533;&#65533;x&#65533;&#65533;S/&#65533;;&#65533;&#65533;p5&#65533;&#65533;(&#65533;&#65533;X pm&#65533;&#65533;&#65533; &#65533;&#65533; &#65533;&#65533;&#756;u&#65533;I@&#65533;#&#1310;(TC&#65533;&#65533;&#65533;&#65533;&#65533;`&#65533;(=[&#65533;&#65533;y&#65533;f&#1093;g[&#65533;b&#65533;&#65533;&#65533;d&#1057;P0&#65533;o&#65533;&#65533;\`&#65533;t&#65533;xPr&#65533;j&#65533;=&#65533;shi&#65533;\hU&#65533;KN\ NW&#65533;&#65533;EPU&#65533;&#65533;i&#65533;&#65533;`t{&#65533;&#65533;$Vd&#65533;&#65533;D&#65533;XxV&#65533;X@&#65533;&#264;&#65533;0&#65533;&#65533;K&#65533;&#2749;&#65533;;p&#65533;&#65533;VY&#65533;&#65533;(8p} D&#65533;&#65533;&#65533;	B<&#65533;&#65533; &#65533;HW&#65533;SWH&#1198;T"{&#65533;(&#65533;]&#65533;k\e&#65533; &#65533;e`&#65533;[@&#65533;&#65533;&#654;K&#65533;&#65533;&#65533;&#65533;&#645;[8P(&#65533;}&#65533;t&#65533;&#65533;pih&#65533;yhr&#65533;U^&#65533;\hDi&#65533;n&#65533;&#65533;`&#65533;U@D&#1044;k&#65533;&#65533;&#65533;&#65533;&#65533;&#65533;A&#65533;&#65533;]&#65533;b&#65533;&#65533;gp/&#65533;+u&#65533;c&#65533;&#65533;&#65533;&#65533;&#704;&#65533;&#65533;]&#65533;&#640;T&#65533;X&#65533;DI&#65533; Wm&#65533;@ PI&#65533;{&#65533;&#65533;r] &#65533;&#800;&#65533;&#281;&#65533;&#65533;_&#65533;P&#65533;&#65533;&#65533;x&#65533;+&#65533;&#65533;&#1267;&#65533;dHw&#65533;7&#65533;l\%l1]0&#65533;M&#65533;&#65533;](&#65533;P&#65533;T&#65533;&#65533;B8&#65533;&#65533;&#65533;SX&#65533;nh&#65533;s&#65533;!&#65533;W&#65533;&#65533;h&#65533;sxNn&#65533;^&#65533;&#65533;SPY}&#65533;&#65533;H	&#65533;&#65533;&#65533;&#65533;H&#65533;`Ps&#65533;&#65533;eX&#65533;a&#65533;k`&#65533;Fxj@&#65533;&#65533;MaV&#65533;@&#65533;Y &#65533;O[B&#65533;&#65533;R&#65533;&#65533;&#65533;&#65533; <&#65533;T^[&#205;&#65533;=&#65533;&#65533;&#65533;&#65533;	2b&#65533;(&#65533;&#65533;&#65533;(sP&#65533;&#65533;&#65533;&#65533;+&#65533;F*A]pe&#65533;2Y&#65533;&#65533;Pt	G&#65533;x&#65533;O&#65533;3S&#65533;&#65533;s &#65533;n@&#303;&#65533;Tm&#65533;b&#65533;&#65533;F&#65533;&#65533;`&#65533;&#65533;&#65533;&#65533;]&#65533;e&#65533;&#65533;&#65533;`?h&#65533;k&#65533;|&#65533;l0z&#65533;&#65533;z&#65533;&#65533;&#65533;(&#65533;&#1181;lHs&#65533;s&#65533;U&#65533;P&#65533;x&#65533;&#65533;&#65533;&#65533;`Z&#65533;&#31362;X&#65533;&#65533;O&#65533;&#65533; &#65533; PW{B&#65533;&#65533;`W#&#65533;^$&#65533;&#65533;&&#65533;&#1523;ub&#65533;&#65533;e&#899;	P&#65533;b` &#65533;YX&#65533;]X]&#65533;&#65533;D&#65533;0&#65533;^&#65533;&#65533;&#65533;&#65533;&#65533;2&#65533;O&#65533;mkW=?H&#65533;R@&#65533;^&#65533;&#65533;&#65533;g&#65533;{&#65533;&#65533;`&#65533;\X&#65533;sZ&#65533;WPuD&#65533;s&#546285;`k&#65533;&#65533;|&#65533;z@&#65533;z@d~&#65533;X&#65533;U&#65533;&#65533;XXV&#65533;&#65533;:&#65533;6&#65533;?&#65533;8E/&#65533;&#65533;P&#65533; &#65533;(0&#65533;&#65533;&#1537;&#65533;&#65533;&#65533; ( &#513;&#65533;&#65533;X&#65533;&#65533;&#65533;&#65533;#&#65533; u[H&#65533;&#65533;m&#65533;^&#65533;&#65533;&#65533; &#65533;&#65533;&#65533;&#65533;NZ&#65533;'&#65533;&#65533;_&#65533;b&#65533;[&#65533;&#65533;]&#65533;Y&#65533;&#65533;&#65533;bT&#65533;&#65533;0&#65533;&#65533;ks&#65533;x&#310;73&#725;&#65533;&#65533;&#65533;`H&#65533;n&#65533;&#65533;WpX&#65533;&#65533;&#263;w6l8&#65533;9&#65533;u&#65533;&#65533;~H&#65533;z&#65533;&#65533;z&#65533;&#65533;j&#65533;&#65533;5&#65533;&#65533;P&#65533;#&#1792;&#65533;]&#65533;l&#65533;&#65533;&#65533;&#65533;h0&#65533;?&#65533;&#65533;Q&#65533;-&#65533;&#65533;xl&#65533;&#65533;&#65533;&#65533;&#65533;&#65533;&#65533;(W{&#65533;I&#1184;&#65533;a&#65533;[&#65533;&#65533;q&#65533;&#65533;k&#65533;&#65533;&#65533;i&#65533;a&#65533; &#65533;i&#65533;&#65533;$&#65533;&#65533;&#65533;&#65533;&#65533;(&#65533;,J&#65533;&#23114;N0^&#65533;v&#65533;S&#65533;&#65533;&#65533;@&#65533;/l&#65533;V&#65533;V&#65533;X&#65533;cr&#65533;&#65533;n&#65533;r8&#65533;`&#65533;i&#65533;g8&#65533;k&#65533;{&#65533;&#65533;}&#65533;B&#65533;&#65533;&#32422;k&#65533;l&#65533;&#65533;B&#65533;&#65533;iqxb.&#65533;&#65533;&#65533;U$&#65533;&#65533;{&#65533;&#1025;0&#65533;6&#65533;&#65533;*&#65533;&#65533;&#65533;&#65533;`&#65533;&#65533; &#65533;l&#65533;&#65533;l&#275;&#36906;&#65533;&#1134;&#65533;b &#1454;9&#65533;W&#65533;&#65533;e&#65533;% &+q&#65533;f(&#65533;-h&#65533;(fpH&#65533;Pjf&#65533;&#65533;v%ZZ&#65533;&#65533;v&#65533;8+&#65533;&#65533;&#65533;&#65533;&#65533;^x"p&#65533;&#65533;P@&#65533;h&#65533;&#65533;&#65533;b`&#65533;t8&#65533;vp&#65533;s&#65533;op&#65533;\gp&#65533;WX&#65533;e ~&#65533;&#65533;|@k~(oEs&#65533;&#65533;k0sPz&#65533;D&#65533;&#65533;&#65533;>@&#65533;<x&#65533;&#65533;&#65533;&#888;ER&#65533;&#1052;&#65533;&#1026;&#65533;U &#65533;&#1026; &#65533;&#65533;&#65533;&#516;L&#65533;&#65533;L&#65533;&#65533;&#65533;[&#65533;0&#65533;B=&#65533;`	f4T&#65533;c&#65533;&#65533;&#65533;&#1666;^&#65533;_ &#65533;_@)A/!&#65533;m&#65533;&#65533;N&#65533;Tj&#65533;&#65533;k&#65533;M&#65533;&#65533;l&#65533;El&#65533;.&#65533;\&#65533;&#65533;`&#65533;&#65533;&#65533;&#65533;nh:&#65533;5`gX&#65533;4Wslx&#65533;&#65533;&#65533;&#65533;$&#65533;&#65533;&#65533;e&#65533;&#65533;GX&#65533;jP&#65533;rps &#65533;#&#65533;x&#65533;(&#65533;&#65533;C^[S&#65533;p&#65533; x&#65533;W&#65533; &#65533;&#65533;'&#65533;&#65533;<*b&#65533;tgP&#1094;&#65533;&#65533;&#65533;p&#65533;V&#65533;'[m&#65533; !&#65533;&#65533;/0@Z&#65533;I)Qo`&#1761;&#47848;&#65533;N&#65533;pA&#65533;v&#65533;&#65533;y&#65533;1&#65533;n!S&#65533;&#65533;&#65533;&#65533;V@&#65533;r\&#65533;\h&#65533;&#65533;M&#65533;&#65533;&#65533;o@&#65533;k&#65533;&#65533;Vj&#65533;&#65533;w&#65533;k~H&#65533;k zV@&#65533;?`&#65533;(&#65533;&#65533;W&#65533;VX&#65533;;&#65533;C x&#65533;z&#65533;&#65533;WA
&#65533;x"P5X&#65533;&#513;x&#65533;{H&#65533;&#65533;&#65533;K&#65533;&#65533;&#65533;&#65533;&#65533;LI&#65533;&#65533;&#65533;*&#65533;&#2008;&#65533;w&#65533; &#65533;^.q&#65533;6'&#65533;2&#65533;,f&#65533;l6\&#65533;Cw&#65533;/&#65533;oX&#65533;n@&#65533;v&#519;v&#65533;&#65533;&#65533;"&#65533; 7&#65533;b&#65533;&#65533;&#65533;b&#65533;[
&#65533;V&#65533;VpNp&#65533;&#1287;vh&#65533;&#65533;k&#65533;\U(&#65533;&#65533;p&#65533;`&#65533;{&#65533;&#65533;`H&#65533;)6&#65533;&#65533;,&#65533;&#36905;_E&#65533;&#1770;pW&#65533;&#65533;8&#65533;'&#65533;/&#65533;&#65533;y&#65533;&#65533; +&#513;F&#65533;I&#65533;&#65533;&#65533;&#65533;1&#65533;%&#65533; &#65533;Ob&#65533;&#65533;&#65533;{'Fm&#65533;&#65533;&#65533; 70&#65533;d&#65533;Y&#65533;&#65533;bX\&#65533;N&#1028;R@nn &#65533;S&#65533;&#65533;&#65533;&#65533;)&#65533;&#65533;O&#65533;L&#65533;Be&#65533;X1\rF&#65533;&#65533;U&#65533;h&#1918;u&#65533;&#65533;.X&#65533;`&#65533;&#65533;&#65533;&#65533;&#65533;J&#65533;(Q&#65533;&#65533;&#65533;rt&#65533;O&#65533;`&#252;&#65533;!(*T&#65533;&#65533;y&#65533;C&#65533;>n&#65533;l@&#65533;&#65533;&#65533;"2d&#65533; &#65533;Dd&#65533;&#65533;&#65533;&#65533;2|&#65533;1&#65533;C&#65533;8&#65533;h` A&#65533;p&#65533;&#65533;@&#65533;&#65533;&#869;;&#65533;&#65533;&#65533;@&#65533;&#65533;&#65533;? &#65533;&#65533;&#65533;&#65533;&#266;3n&#65533;&#65533;1d&#450;	0@`&#65533; `&#65533;&#65533;uK&#65533;/O&#65533;j!;&#65533;&#65533;&#1916;&#1338;6i&#65533;D&#65533;&#65533;&#65533;h&#65533;&#65533;&#65533;&#65533;&#65533;.&#65533;&#65533;3
?&#65533;&#65533;D&#65533;U(9&#1912;&#65533;j&#65533;X&#65533;b&#65533;&#65533;E&#65533;&#65533;&#65533;^&#65533;h&#65533;&#65533;&#65533;U&#65533;@&#65533;&#65533;:&#65533;(&#65533; &#65533;o&#65533;&#65533;3&#65533;,}Rt&#65533;B&#65533;&#341;5&&#65533;8{&#65533;&#215;5)D&#65533;&#65533;&#65533;A&#65533;TUU&#65533;&#65533;R0&#65533;pB	l&#65533;&#65533;R&#65533;&#65533;&#65533;gEx@&#65533;k&#65533;![w&#1365;^x&#65533;&#65533;&#65533;&#65533;`&#65533;	&#65533;&#1545;&#65533;&#65533;&#65533;"&#65533;&#65533;&#65533;(&#65533;fd&#65533;&#65533;&#65533;&#65533;"0&#65533;&#65533;&#65533;&#65533;&#65533;;&#65533;&&#65533;&#65533;l&#65533;I)&#65533;|RJ+&#65533;|&#65533;&#65533;;&#65533;,&#65533;&#65533;)&#65533;&#65533;&#65533;	(&#65533;"&#65533;(&#65533;&#65533;"MD&#65533;&#65533;&#65533;&#65533;r&#1256;&#65533;M/&#65533;&#65533;&#65533;
(i&#65533;Fe&#65533;Q&#65533; _p&#65533;_&#65533;1H0&#65533;&#65533;&#65533;y&#65533;-&#65533;&#65533;&#65533;!_0q"'&#1040;&#65533;"<&#65533;B)(&#65533;@S%&#65533;!&#65533;
aX&#65533;%&#65533; C		d&#65533;&#65533;Rp&#65533;&#65533;[qp@
(&#65533;&#65533;&#65533;&#65533;z &#65533;&#65533;.p &#65533;&#65533;&#65533;&#65533;&#65533;a&#65533;&#65533;X&#65533;&#65533;&#65533;&#65533;d&#65533;QF&#65533;4fpF0&#65533;&#65533;2&#65533;,&#65533;m&#1251;<&#65533;&#65533;&#65533;<&#65533;&#65533;B&#65533;,&#65533;y&#65533;:&#65533;t&#65533;(&#65533;le(&#65533;&#65533;7&#65533;&#65533;&#65533;E&#65533;&#65533;&#65533;&#65533;E&#65533;&#65533;2M7&#65533;&#65533;&#65533;+&#65533;&#65533;"
&#65533;(&#65533;&#65533;YFmvA&#65533;T<&#1090;&#65533;&#65533;B&#65533;	~Z&#65533;&#65533;	&#65533;@&#65533;)&#65533;&#65533;&#65533;"`&#65533;A:&#65533;&#65533;&#65533; &#65533;	0&#65533; /&#65533;&#65533;&#65533;VE&#65533;W&#65533;&#65533;V&#65533;*&#65533; &#65533;h&#65533;&#65533;&#65533;&#65533;}&#65533;&#65533;I?&#65533;kb$&#65533;X&#65533;&#65533;&#65533;J}&#65533;&#65533;&#65533;R &#65533;4&&#65533;&#65533;.]3)&#65533;p&#65533;;&#65533;&#65533;#O&#1655;&#65533;&#65533;B&#65533;&#65533;&#65533;&#65533;<&#65533;x&#65533;I/&#65533;&#65533;&#65533;(&#65533;].&#65533;&#65533;&#65533;&#65533;(&#65533;&#65533;x+&#65533;&#65533;9&#65533;L#&#65533;(&#65533;&#65533;&#65533;	&#65533;&#65533;H&#65533;&#65533;&#65533;/ 1E&#65533;pa&#65533;	T&#65533;Q&#65533;3&#65533;WTQ:&#65533;R&#65533;.&#65533;
+DUt&#65533;&#65533;+&#65533;&#65533;Z	&#65533;J+&#65533;&#65533;FU  P&#65533; &#65533;t&#65533;&#65533;&#65533;&#65533;b&#65533;fb&#65533;&#65533;N}&#65533;&#65533;U[&#65533;5&#65533;&#65533;&#65533;O/&#65533;&#65533;2&#65533;,&#65533;&#65533;&#65533;;&#65533;&#65533;&#65533;.&#65533;&#306;	'
&#65533;&#65533;>&#65533;|3J/&#65533;&#65533;1&#65533;&#65533;&#65533;&#65533;%|&#65533;&#65533;&#65533;#\0&#65533;1&#65533;W&#65533;&#65533;`l&#65533;\&#65533;&#65533;@&#65533;=ANKp&#65533;&#65533;&#65533;$&#65533;&#65533;O&#65533;B
&#65533;&#65533;&#65533;dL0&#65533;l&#65533;&#65533;+&#65533;&#65533;&#65533;&#65533;&#65533;&#65533;
@@X&&#65533;p&#65533;H&#65533; h&#65533; &#65533;&#65533;
W&#65533;J&#65533;&#65533;  i&#65533;b&#65533;a&#65533;x&#65533;4&#65533;0&#1595;&#65533;cJ&#65533;&#65533;d k]&#65533;&#65533;?xA&#65533;_&#65533;&#65533;&#65533;*&#65533;&#65533;&#65533;&#65533;i&#1490;E&&#277;	<&#1359;L&#65533;&#65533;&#65533;61&#65533;3&#65533;&#65533;&#65533;&#65533;&#65533;&#65533;&#65533;V&#65533;"&#65533;&#65533;(|&#65533;H_&#65533;&#65533;&#65533;q&#65533;#&#65533;&#65533;&#65533;	&#65533;&#65533;G&#65533;)&#65533; &#65533;(&#65533; &#65533;(&#1200;h@&xA&#65533;N&#65533;)tr/ v&#65533;&#65533;h&#65533;upA&#65533;&#65533;2P&#65533; +&#65533;U	>&#65533;&#65533;(&#65533;$0&#65533;
&#65533;;[  x&#65533;n&#65533;!&#65533;	@&#65533;&#65533;&#65533;U&#65533;|%&#65533;&#65533;D&#65533;&#65533;\&#779;&#65533;Ee e&#65533;&#65533;&#65533;[)&#65533;&#65533;Y*&#65533;&#65533;&#65533;R&#65533;&#65533;&#65533;&#65533;&#65533;;&#65533;&#65533;^x&#65533;&#65533;@&#65533;0&#65533;&#65533;&&#65533;&#65533;D&#65533;Z&#65533;B&#65533;&#65533;&#65533;!&#65533;&#65533;6MrS@B&#65533;p&#65533;0&#65533;&#65533;Q8&#65533;&#65533;&#65533;?P&#65533;&#65533;)a&#65533;&#65533;&#65533; @%&#65533;@&#65533;C&#65533;&#65533;&#65533;&#65533;&#65533;ASP&#65533;&#65533;&&#65533;$(&#65533;&#65533;*r&#65533;&#65533;&#65533;@P&#65533;jB3-&#65533;&#65533;<&#65533;:o&#65533;l&#65533;&#65533;&#65533;F&#65533;&#65533;}&#65533;&#65533;Z&#65533;&#65533;^&#65533;&#65533;&#65533;&#65533;&#65533;/&#65533;&#65533;\&#1570;&#65533;@.Ba
Z&#65533;&#65533;7&#65533;&#65533;c0&#65533;&#65533;&#65533;&#65533;C&#65533;&#65533;#&#65533;P&#65533;3&#65533;&#65533;&#65533;xC&#65533;Pl&#65533;@&#65533; &#65533;&#65533;&#65533;5&#65533;&#65533;`d&#65533;&#65533;&#65533;&#65533;&#65533;jv
S&#65533;&#65533;&#65533;pS&#65533;i&#65533;3&#65533;	f&#65533;&#65533;>!
&#65533;Z\&#65533;2&#65533;&#65533;@&#65533;2^&#65533;&#65533;&#65533;&#65533;&#65533;Z>0&#65533;&#65533;@k&#65533;&#65533;<&#65533;&#1904;V&#65533;\]&#65533;(&#1895;
&#65533;&#65533;&#65533;"&#65533;&#65533;&#65533;Uo&#65533;UX&#65533;&#65533;"&#65533;@&#65533;w&#65533;&#65533;&#65533;&#65533;2xa\&#65533;&#65533;&#65533;@E(&#65533;&#65533;&#65533;&#65533;&#65533;&#65533;&#65533; &#65533;&#65533;&#65533;u&#65533;&#65533;&#65533;hha&#65533; &#65533;804p&#65533;&#65533;/&#65533;&#1099;6&#65533;a&#65533;&#65533;;C&#1168;Q&#65533;&#65533;&#65533;L&#65533;&#65533;&#65533;&#65533;&#65533;&#65533; 	&#65533;)&#65533;@l &#65533;~z&#65533;`&#65533;R*#&#65533;]&#65533;T/&#65533;&#65533;r&#65533; |`=&#65533;A&#65533;8&#65533; &#65533;&#65533;&#65533;V&#65533;J&#65533;&#65533;&#65533; &#65533;&#65533; &#65533;]&#65533; &#65533;&#65533;T&#65533;&#65533;iR,&#65533;&#65533;&#65533;]&#65533;J&#65533;z&#65533;Y&#65533;&#65533;0&#65533;[lC&#65533;&#65533;&#65533;&#65533;8&#65533;a&#65533;M&#65533;&#65533;&#65533;&#65533;7&#65533;d
q&#65533;&&#608;&#65533;6&#65533;&#65533;
V7&#65533;D7Z!5&#65533;	&#65533;&#65533;&#65533;V&#65533;84&#65533;`VPPa$hvK&#65533;2=&#65533;&#65533;^&#65533;b8&#65533;N&#65533;&#65533;&#65533;Vu&#65533;&#704;
8&#65533;&#65533;Pj% &#65533;T&#65533;&#65533;&#65533;&#65533;;&#65533;&#65533;&#65533;&#65533;&#65533;24&#65533;y@&#65533;T#&#65533;&#65533;[ &#65533;&#65533;b&#65533;&#1174;F&#65533;-32]~vv&#65533;1&#65533;&#65533; &#65533;7&#65533;!&#65533;q&#65533;7&#65533;0&#65533;-&#65533;&#65533;&#65533;Z&#65533;&#65533;&#65533;&#65533;&#65533;&#65533;&#65533;	Y&#65533;&#65533;e&#65533;&#65533;&#65533;Q&#65533;&#65533;(i&#65533;/&#65533;&#65533;&#65533;3&#65533;{e&#65533;(&#65533;&#65533;&#65533;#&#65533;TXBY&#65533;&#881;&#65533;K8&#65533;&#65533;H	&#65533;'&#65533;&#65533;f$k&#65533;&#65533;&#65533;`&#65533;RyA	6&#65533;&#65533;&#65533;| &#65533;S&#65533;&#65533;&#65533;&#65533;&#65533;&#681;@T&#65533;-&#65533;&#65533;&#65533;&#65533;h&#65533;&#64442;&#65533;l6&#65533;&#65533;.&#65533;.&#65533;&#65533;8&#65533;&#65533;&#65533;	&#65533;2&#65533;&#65533;o&#65533;c&#65533;j6&#65533;7&#65533;&#65533;9	&#65533;&#65533;E&&#65533; P3&#65533;&#65533;&#65533;&#65533;&#65533;&#65533;2&#65533;&#65533;)\.&#65533;&#65533;
Q&#65533;&#65533;&#65533;&#65533;0&#65533;&#65533;4&#65533;A&#65533;,&#65533;C!&#65533;&#65533;pL:&#65533;)H&#65533;,&#65533;R&#65533;t&#65533;T&#65533;&#65533;&#276;&#65533;&#65533;&#65533;*&#65533;&#65533;&#65533;&#65533;&#1044;"&#65533;1n&#65533;&#65533;T&#65533;&#65533;V0/&#65533;&#803;&#65533;&#65533;4&#65533; M|&#65533;^&#65533;&#65533;&#65533;^2V&#65533;&#65533;&#65533;\&#65533;G]x&#65533;&#65533;`:&#65533;q&#65533;b&#65533;&#65533;&#65533;E'|&#65533;Z|+&#65533;G/&#65533;&#65533;&#65533;1(rqh&#65533;/Z&#65533;7^&#65533;B:&#65533;&#517;&#65533;!
0&#65533;=/&#65533;&#65533;&#65533;@&#65533;l!e@&#65533;N&#65533;&#65533;&#65533;R+e&#65533;&#65533;-&#65533;?uR&#65533;&#65533;W&#65533;?&#65533;&#65533;&#65533;1&#65533;&#65533;&#641;&#65533;@Z&#65533;
&#266;2-&#65533;&#65533;&#65533;&#65533;&#65533;&#65533;&#65533;&#65533;&#65533;U&#897;6&#65533;&#65533;&#65533;UY&#65533;]`&#65533;&#751;&#65533;&#65533;&#65533;)&#65533;&#65533;/x&#65533;&#1568;;&#65533;&#65533;&#65533;8 &#65533;-&#65533;;|K'tB)&#65533;F)d&#65533;&#65533;&#65533;&#65533;&#65533;.l&#65533;&#65533;A&#65533;&#65533;>U&#65533;"%&#1175;&#65533;58"B&#65533;&#65533;4&#65533;&#65533;&#65533;&#65533;&#65533;&#65533;q&#65533;|&#65533;&#65533;T	m@)%&#65533;&#65533;&#65533;&#65533;&#65533;&#65533;	&#65533;Cn=R&#65533;&#65533;&#65533;R&#65533;SPE&#65533;&#65533;Z}&#65533;?$&#65533;&#65533;&#65533;&#65533;&#65533;&#65533;s9`T&#65533;!"&#65533;Z&#65533;^&#65533;
&#65533;a&#65533;\W&#65533;)&#65533;&#65533;-&#65533;&#65533;8,&#65533;<&#65533;&#65533;8C'$&#65533;-&#65533;&&#1026;-&#65533;]q@&#65533;,&#65533;&#65533;&#65533;<|&#218;&#65533;*&#65533;&#65533;  B.8&#65533;r8&#65533;*&#65533;)&#65533;B8&#65533;9&#65533;&#65533;*&#65533;*&#65533;&#65533;!&#65533;x&#65533;h &#799;&#65533;&#65533;	&#65533;&#65533;&#65533;&#65533;&#65533;&#65533;J&#65533;T&#65533;SHE&#65533;&#65533;&#65533;&#65533;(&#65533;&#65533;@&#65533;H&#65533;%&#65533;&#65533;&#65533;8&#924;&#65533;}&#65533;2&#1610;&#65533;&#65533;!&#65533;&#65533;!&#65533;edF <&#65533;)&#65533;B,xF1&#65533;&#1612;&#65533;#&#65533;&#65533;2t&#65533;&#65533;&#1812;B)&#65533;&#65533;&#65533;&#65533;&&#65533;&#65533;h&#65533;&#65533;&#65533;:&#65533;CH(R!&#65533;B+\&#65533;3+&#65533;&#65533;*89&#65533;&#65533;>&#65533;&#65533;4&#65533;C7&#65533;&#65533;&#65533;&#65533;+&#65533;&#65533;*&#65533;&#65533;&#65533;EX&#65533;EA"&#65533;&#65533;/~
(c&#65533;&#65533;&#65533;x&#65533;&#65533;&#65533;&#65533;&#65533; &#65533;I&#322;&#65533;&#65533;6M\&#65533;&#65533;3&#65533;a&#65533;&#325;8&#65533;!&#65533;Q&#65533;5&#65533;E&#65533;&#65533;:&#65533;\w&#65533;&#65533;&#65533; @&#65533;B&#65533;&#514;%2p&#65533;8&#65533;&#65533;;&#65533;&#65533;-x[Y&#65533;7&#65533;B)&#65533; &#65533;&#65533; &#65533;&#65533;&#65533;/&#269;>&#65533;&#65533;9&#65533;&#65533;(&#65533;G/&#65533;&#65533;&#65533;*&#65533;RC9&#1539;>(P5H&#65533;3T$1,&#65533;4&#65533;&#65533;9&#65533;@&#65533;p&#65533;#&#65533;&#65533;A&#65533; "&#65533;&#65533;&#65533;&#65533;1&#65533;V3&#65533;&#65533;6&#65533;S E	&#65533;S4&#65533;&#65533;$&#65533;,&#65533;
&#65533;&#65533;Q&#65533;Y$&#65533;&#65533;&#65533;&#65533;!O3-&#65533;8FU&#65533;1%&#42851;FeW]&#65533;Xc|&#65533;/&#514;qbb
F&#65533;:&#65533;&#65533;7$C1&#65533;&#65533;.&#65533;&#65533;-&#65533;&#65533;:&#65533;&#65533;fB&#65533;@&#65533;&#65533;;&#65533;C;&#65533;&#65533;&#65533;B+&#65533;&#65533;+&#1058;^N&#65533;4&#65533;C:<&#65533;+&#65533;b)F&#65533;3L&#65533;9$&,aA$&#65533;#,&#65533;4P,B"&#65533; ,&#65533;&#65533;ja&#65533;)&#65533;$&#65533;&#65533;L&#65533;EE&#65533;&#65533;NY&#65533;4&#65533;&#65533;X&#65533;L&#65533;&#65533;&#65533;,&#65533;l&#65533;&#65533;&#65533;&#65533;&#65533;&#65533;&#65533;&#65533;&#65533;&#65533;
&#65533;&#65533;^&#65533;m&#65533;o~&#65533;&#65533;&#65533;6&#65533;&#65533;&#65533;!d(&#1026;, &#65533;!&#65533;&#65533;&#65533;tr;	2tB&l&#65533;d&#65533;&#65533;H|H&#65533;*&#65533;&#602;H&#65533;/&#65533;&#65533;)&#65533;&#65533;*&#65533;"!&#65533;&#65533;H&#65533;B{&#65533;&#65533;+&#65533;'"8+8 &#65533;',&#65533;+P&#215;&#65533;A8&#65533;#&#65533; &#65533;&#65533;
4&#65533;&#65533;)HK%S&#65533;&#65533;&#65533;&#65533;&#65533;,hD&#65533;&#65533;&#65533;&#65533;&#65533;E&#65533;&#65533;&#65533;&#65533;&#65533;&#65533;L\ O&#65533;&#65533;&\,&#65533;&#65533;=&#65533;&#65533;&#65533;&#65533;&#65533;h&#65533;m&#65533;p*&#65533;&#65533;&#65533; &#65533;B&#1552;&#65533;&d&#65533;!v&#65533;.&#65533;.C&#65533;-p&#65533;6&#65533;.p&#65533;7&#65533;&#65533;W&#65533;Aq.&#65533;&#65533;&#65533;&#65533;&#794;B)&#65533;!B$B&#65533;&#65533;L&#65533;&#65533;A&#65533;v +&#65533;&#65533;&#65533;+&#65533;D},&#65533;+<&#65533;&#65533;A$&#65533;B&#65533;f &#65533;&#65533;*$&#65533;>&#65533;*&#65533;l8HU&#65533;&#65533;&#65533;&#65533;&#1391;&#65533;&#65533;8&#65533;F&#65533;&#65533;&#65533;&#65533;RU&#65533;A&#1645;&#65533;(&#65533;&#65533;&#65533;6&#65533;w9F&#65533;&#65533;&#1018;&#578;&#65533;v&#65533;,&#65533;`18'&#65533;&#65533;W&#65533;C\&#65533;Bu&#65533;&#65533;&#65533;&#65533;&#65533;&#65533;,_<&#65533;&#65533;)&#65533;t&#65533;&#65533;Ad&#65533;&#65533;|&#65533;&#65533;&#65533;E=&#65533;q&#65533;&#65533;&#65533;&#65533;p &#65533;B&#65533;&#65533;&#65533;&#65533;:B&#65533;&#65533;&#65533;"&#65533;) $&#65533;$&#65533;&#65533;+P&#65533;&#65533;@)5&#65533;&#65533;m&#65533;&#65533;&#65533;&#46886;&#1548;Wp@&#65533;: X&#65533;X\&#65533;
&#65533;J&#65533;HH&#65533;D&#65533;&#65533; M&#65533;"M&#65533;)[o&#65533;+&#65533;&#65533;&#33312;&#65533;@&#65533;&#65533;&#65533;B&#65533;p&#65533;&#65533;n&#65533;)x&#65533;:&#65533;&#65533;-&#65533;&#65533;7&#65533;&#65533;&#65533;(&#65533;&#65533;w&#65533;&#65533;8l&#65533;?-_&#65533;O/0&#65533;&#65533;&#65533;&#285;&#65533;m&#1933;&#65533;&#65533;&#65533;&#65533;c}l&#1558;&#65533;&#65533;&#65533;&#65533;"&#65533;&#1554;D&#65533;2&#65533;&#65533;5 &#65533;M&#65533;i&#65533;&#65533;&#65533;&#65533;)&#548;X&#65533;&#65533;&#65533;&#65533;&#65533;+&#65533;<&#65533;@H8@\&#65533; &#65533;P&#65533;&#65533;<&#65533;&#65533;&#65533;J&#65533;&#65533;&#65533;&#65533;Y&#65533;&#65533;&#65533;&#65533;P&#65533;&#65533;z-iW&#65533;&#65533;&#65533;&#65533;!&#65533;&#65533;&#65533;&#65533;&#32952;Tb)t&#65533;X&#65533;&#65533;<&#65533;&#65533;-p&#65533;9($&#65533;;&#65533;&#65533;6&#65533;&#65533;&#65533;9&#65533;C0&#65533;&#65533;&#65533;&#65533;&#65533;A(&#65533;B!&#65533;D+$&#65533;$&#65533;&#65533;&#65533;8&#65533;&#65533;&#65533;dP d&#65533;&#65533;&#65533;, &#65533;"&#65533;B&#65533;Dk"$B&#65533;B&#65533;|Z &#65533;"<&#678;&#65533; &#65533;(&#65533;&#65533;@T&#65533;J&#65533;&#65533;Ri*&#65533;&#65533;E8@X&#65533;$&#65533;q&#65533;&#65533;&#65533;&#65533;=Or%W4*&#65533;@&#65533;&#65533;&#65533;^&#65533;*&#65533;&#65533;&#65533;&#65533;i&#65533;'&#65533;@&#65533;H&#65533;)&#65533;&#65533;&#65533;,&#65533;&#65533;X&#65533;;p&#65533;&#65533;1(&#65533;B7&#65533;&#65533;9lC&#65533;&#65533;.&#65533;B&#65533;&#65533;&#65533; &#65533;&#65533;&#65533; tF}&#65533;&#65533;&#65533;(&#65533;&#65533;>n&#65533;$L"}&#65533;xA&#65533;$Bd&#65533;2\&#65533;:`C0&#65533;&#848;&#65533;&#65533;&#65533; `R&#65533;&#65533;U&#65533;T&#65533;8Zp0&#65533;&#51077;[&#65533;+[$&#65533;r%&#65533;&#65533;&#65533;+&#65533;&#65533;.&#65533;zH_&#65533;&#65533;"c&#65533;&#65533;&#65533;(&#65533;&#65533;&#65533;vB&#65533;*&#1538;+&#65533;B
*&#1712;&#65533;;&#515;4&#65533;B1&#65533;x&#65533;&#65533;9xC&#65533;	&#65533;&#65533;&#65533;&#65533;'&#65533;&#65533; ttA&#65533;&#65533;&#65533;(&#65533;&#65533;&#65533; 
,&#65533;&#65533;&#65533;e&#65533;l&#65533;&#65533;&#65533;&#65533;&#65533;A&#65533;&#65533;5\&#65533;2,&#65533;&#65533;&#65533;&#65533;&#728;PQ&#65533;V&#65533;&#65533;&#65533;&#65533;&#65533;&#65533; 	&#65533;&#65533;&#65533;8 &#65533;4&#65533;&#65533;&#65533;&#65533;&#65533;&#65533;p
&#65533;&#65533;r&#65533;+uE&#65533;&#65533;&#65533;&#65533;9N2 &#65533;BC&#1026;)&#65533;&#65533;'4D&#65533;&#65533;,&#65533;&#65533;2&#65533;&#246;)47&#65533;/&#65533;C&#65533;&#65533;j&#65533;nVb&#65533;*"Bw&#65533;P&#65533;&#65533;&#65533;Em&#65533;&#65533;d&#65533; &#65533;L&#65533;|&#65533;&#65533;*q&#65533;&#65533;4c&#65533;4/&#65533;&#65533;&#65533;&#65533;&#65533;&#700;&#65533;&#65533;H&#65533;&#704;J&#65533;&#65533;E&#65533;yp&#65533;&#65533;&#1562;5-&#65533;4&#65533;
=7&#65533;&#65533;&#65533;&#65533;&#65533;&#65533;V#M&#65533;&#65533;3&#65533;&#65533;&#1024;+&#65533;g&#65533;&#65533;{&#65533;I&#65533;&#65533;'$g,&#65533;&#65533;t&#65533;C(L&#65533;)&#65533;&#65533;>D&#65533;&#65533;4$m&#65533;&#65533;M!8)" &#65533;(B &#65533;&#65533;&#65533;&#65533;~A"x4!&#65533;l<&#65533;&#65533;&#65533;@&#65533;@6p&#65533;Xe:4&#65533;46&#65533;68c&#65533;&#65533;&#65533;t@&#65533;&#65533;wd&#65533;p&#65533;x1)@&#65533;&#65533;Y;&#65533;&#65533;&#65533;p	&#65533;&#65533;4I-&#65533;&#65533;
?U&#65533;&#65533;&#65533;&#1328;W3&#65533;&#65533;&#65533;A&#65533;xFB&#65533;B*&#65533;&t&#65533;'&#65533;-&#65533;-2&#65533;&#65533;&#65533; P+CjC&#65533;n&#65533;u&#65533;&#65533;(B+&#65533;&#65533;H^&#65533;(&#65533;&#65533;!\I+B+&#65533;b&#65533;h&#65533; };&#65533;I&#65533;&#65533;&#65533;&#65533;&#65533;$Bf_N_c&#65533;\.&#65533;@` &#65533;&#65533;&#65533;&#65533;
@&#65533;UX&#1963;4@Z&#65533; R&#65533;&#65533;&#65533;&#65533;4m&#65533;T&#65533;
&#65533;&#65533;&#65533;?P&#65533;@e&#65533;W&#65533;ZX&#65533;(&#65533;Y&#65533;&#65533;]&#65533;&#65533;'&#65533;&#65533;&#65533;pB&#641;t&#65533;)&#65533;x"&#65533;7&#65533;&#65533;m&#65533;&#65533;eAR&#65533;&#65533;9&#65533;&#65533;A&#65533;ApGJ&#65533;dy&#65533;"p&#65533;&#65533;&#65533;&#65533;H&#65533;&#65533; &#65533;&#65533;&#65533;&#65533;m&#65533;A&#65533;5X&#65533;5@&#65533;"TA8&#65533;"&#65533; &#65533;&#65533; Q&#65533;TV&#65533; DA@&#65533;&#65533;&#65533;&#65533;&#65533;DL&#65533;4&#65533;
&#65533;a-&#65533;&#65533;6&#65533;&#65533;xW&#65533;8&#65533;&#65533;k&#65533;7.&#65533;B&#65533;Z&#65533;xk )&#65533;&#65533;&#65533;&#65533;y&#65533;&#65533;DC&#65533;}&#65533;6B$I&#65533;E&#65533;]&#65533;N &#65533;&#65533;&#65533;&#65533;&#65533;&#65533;^R&#65533;*&#65533;&#65533;&#65533;&#65533;pA"pt&#65533;L&#65533;<&#65533;&#65533;&#65533;x&#65533;&#65533;&#65533;&#65533;@&#65533;4{6L&#65533;5<&#65533;&#65533;&#65533;&#65533;A&#65533;<xib&#65533;
D&#65533;&#65533;&#65533;&#65533;&#65533;  &#65533;$&#65533;&#65533;t&#65533;1&#785;&#65533;&#65533;&#65533;+&#65533;.&#65533;R&#65533;p&#65533;&#65533;^&#1308;p3zWu\&#65533;)Dz&#65533;a*&#65533;&&#65533;&#65533;&&#65533;h"o&#65533;B/&#65533;&#65533;u&#65533;+w&#65533;/&#65533;A$&#65533;&#65533;c&#65533;&#65533;&#65533;&#65533;+&#65533;&#65533;&#65533;&#65533;/&#65533;,&#65533;&#65533;48&#65533;/&#65533;&#65533;@&#65533;&#65533;&#65533;&#65533;&#65533;Z&#65533;|&#65533;&#65533;&#65533;&#65533;@h&#65533;A`6&#65533;&#65533;#&#65533;&#65533;h&#65533;&#65533;@&#65533; Sl&#65533;&#65533;@Nv&#65533;&#65533;&#65533;&#65533;$&#65533;&#1286;&#65533;r&#65533;n&#65533;{&#65533;&#65533;&#65533;?&#65533;&#65533; \&#65533;e&#65533;{&#65533;F!&#65533;B+&#65533;&#65533;HL&#65533;&#65533;&#190;k'&#65533;O&#65533;&#65533; [&#65533;B&#65533;D&#65533;4&#65533;&#65533;:&#1589;&#65533;mA&#65533;=a&#65533;v!&#65533;B8L&#65533;+H&#65533;&#1957;&#65533;&#65533;&#65533;tA&#65533;k&#65533;K{&#65533;X&#65533;&#65533;,C6@C&#65533;[C6&#65533;&#65533;dA&#65533;&#65533;&#65533;&#65533;&#65533;&#65533;U&#65533;&#65533;&#65533;&#65533;&#65533;k&U&#65533;&#65533;L&#65533;9e&#65533;&#65533;k&#65533;&#476;&#65533;C&#65533;&#65533;&#65533; R&#65533;&#65533;Q&#391;Z&#65533;*&#921;\&#2009;&#65533;k&#65533;A&#65533;M&#65533;&#672;@}B\iD7&#65533;:p&#65533;K&#65533;&#65533;A8&#65533; x,"&#65533;KzRC",&#65533;	 &#65533;&#451;&#65533;LAD&#65533;f=L&#65533;@&#65533;&#65533;A@&#65533;&#65533;&#65533;
&#65533;  ;&#65533;C&#65533;3&#65533;&#65533;&#65533;A,&#65533;&#65533;.&#65533;;E&#65533;&#65533;&#489;( @8H`&#65533;&#65533;&#65533;
0&#65533;&#65533;&#65533;0xp&#65533;&#65533;&#65533;,&#65533;&#65533;&#960; 28&#65533;&#65533;&#65533;&#65533;&#65533;K&#65533;&#65533;eK&#65533;/a&#404;9&#65533;fM&#65533;/	0 &#65533;Q&#65533;Z&#65533;&#65533;&#65533;&#1387;^&#65533;Be2cJ&#65533;.S&#65533;2E53&#65533;(\&#65533;&#421;#&#65533;-\&#65533;Bg&#548;I&#65533;d&#65533; &#65533;&#65533;Z*&#65533;J&#65533;&#65533;2iN&#65533;@Be&#65533;2a&#65533;P&#65533;&#65533;&#65533;&#65533;.OhX&#65533;&#65533;BE&#65533;&#65533;,&#65533;&#65533;Zch&#65533;&#65533;&#65533;F"R&#65533;@&#65533;ADg>d&#65533;&#65533; A
H&#65533;z&#65533;C&#65533;
DZ\&#65533;&#65533;&#65533; &#65533;?^&#65533;8&#65533; X&#65533;&#65533;fq&#65533;&#465;&#508;&#65533; &#65533;|&#65533;,&#65533;V&#65533;F&#65533;9&#65533;&#65533;&#65533;&#65533;&#65533;L
U&#65533;n&#65533;&#1669;&#65533;-&#1494;&i&#400;&#65533;&#65533; P~&#65533;&#65533;&#65533;&#65533;&#65533;&#65533;&#65533;GXxa&#65533;4&#65533; c?&#65533;b&#65533;%&#65533;&#65533;(hxB&#65533;TpA&#65533;&#65533;&#65533;&#414;af&#65533;a&#65533;&#65533;&#65533;0txA4@ &#65533;&#65533;>a8 &#65533;88-&#65533;&#65533;	x&#65533;&#65533;&#65533;&#65533;
`&#65533;HD&#65533;M$&#65533;&#65533;%&#9355;R&#65533;)[  &#65533;&#65533;&#65533;&#65533;&#65533;|q%&#65533;`&#65533;&#65533;&#343;^P9&#65533;P>&#65533;&#65533;S611&#65533;&#65533;p&#65533;&#65533;s&#65533;ie&#65533;$&#65533;8&#65533;S|A&#65533;Bd&#65533;P`@,&#65533;*&#65533;H&#65533;+&#65533;&#65533;&#65533;5&#65533;&#65533;"&#65533;	SH&#65533;&#65533;pd&#65533;g&#65533;aLCV&#65533;&#65533;#VX&#65533;^&#65533; XI&#65533;@&#65533;*v&#65533;&#65533;&#65533;
&#65533;!"&#65533;T&#65533;&#65533;2&#65533;&#65533;&#65533;(R&#65533;!&#65533;&#65533;&#586;&#65533;K&#65533; (&#65533;&#65533;&#65533;&#1690;&#65533;\&#65533;0&#65533;%:^&#65533;&#1638;iz&#1495;8L)e&#65533;M2!&#65533;&#65533;R&#65533;hB2&#65533;&#208;b&#65533;i&#65533;s&#65533;!c2&#65533;&#65533;T&#65533;&#65533;2&#65533;&#1570;&#65533;4&#65533;&#65533;"*&#65533;X&#65533;&#65533;0&#65533;&#65533;&#65533;&#65533;/,&#22670;&#65533;5&#65533;A&#65533;%&#65533;p&#65533;&#65533; &#65533;a&#65533;&#65533;&#65533;&#212;&#65533;"&#65533;th&#65533;&#65533;p&#65533;!&#65533;&#65533;&#65533;&#65533;&#65533;(&#65533;5`&#65533;1&#65533; &#65533;&#65533;&#65533; &#65533;q&#13156;`&#65533;$&#65533;V&#65533;&#1705;&#65533;&#65533;	&#65533;io+&#65533;&#65533;5Q&#65533;X&#65533;&#45468;p&#65533;	F_>&#65533;#&#65533;3&#65533;&#65533;&#65533;N2&#65533;72&#65533;&#65533;E&#65533;i&#65533;&#65533;&#407;1&#65533;8c&#65533;&#65533;.Cp&#65533;&#65533;&#65533;0&#65533;X&#65533;7&#65533;&#65533;0&#65533;y
7&#65533;&#65533;&#65533;&#65533;/&#65533;&#65533;&#65533;&#65533;&#65533;&#65533;&#65533;&#65533;&#65533;pD&#65533;aFfXXi&#65533;&#65533;*xxyI &#65533;&#65533;&#65533;:&#65533;#gb&#65533;F&#65533;
2&#65533;G&#1606;>&#65533;hd&#65533;e&#65533; &#65533;Hz&#65533;&#65533;&#65533;&#65533;&#65533;&#31230;Z&#65533;&#65533;x&#65533;[_n3u&#65533;=&#65533;`z&#65533;&#65533;m3&#65533;&#65533;&#65533;M3&#65533;@&#65533;&#65533;A&#65533;9&#65533;&#65533;G)c&#65533;2&#65533;>&#65533;&#65533;.&#65533;x&#65533;A
Y&#65533;&#65533;-&#65533; &#65533;(&#65533;@
`&#65533;&#65533;&#65533;/p&#65533;
K&#65533;A&#65533; C.`	&#65533;&#65533;&#65533;D7&#65533;`c&#65533;`&#65533;#"c&#65533;*&#65533;&#65533;!a&#65533;Z&#65533; `&#65533;*&#65533; &#65533;&#65533;&#65533;&#65533;&#65533;e&#65533;"}I#IE&#65533;&#65533;&#65533;HzE&#65533;&#65533;&#65533;&#65533;&#65533;&#65533;&#65533;&#65533;8&#344;&#65533;.0&#65533;&#65533;&#65533;0&#65533;E|&#65533;d&#65533;&#65533;}&#65533;]SF&#65533;vt&#65533;&#65533;&#65533; &#65533;&#65533;&#65533;&#65533;&#65533;!fi&#65533;&#65533;&#1936;&#65533;&#65533;$&#65533;~h&#65533;&#65533;&#65533;U&#65533;&#65533;V&#65533;B&#65533;&#65533;&#65533;%@0G&#65533;t&#65533;yp&#65533;`&#65533;# HH&#65533;&#65533;hDd&#65533;p;&#1025;2p&#65533;x 4&#65533;!a&#65533;&#65533;&#1088;/&#65533;&#65533;<&#65533;HF&#65533;$&#65533;L&#65533;%D4&#65533;-&#65533;&#65533;<+Y&#65533;9&#65533;K&#65533;*&#65533;d&#65533;&#65533;"G8&#65533;&#65533;3&#65533;&#65533;|J1&#65533;&#65533;&#65533;P&#65533;&#65533;"{&#1904;&,&#65533;&#65533;&#65533;&#65533;&#65533;bl&#65533;
P&#65533;a.e !&#65533;5U BEQ!0&#65533;&#65533;D&#65533;/H&#65533;&#65533;"&#65533;|&#65533;%&#65533;:&#65533;&#65533;&#65533;&#65533;I5hap&#65533;&#65533;  &#200;6$$x&#65533;H&#65533;&#65533;!&#65533;&#65533;">t&#65533;v)5+&#5284;&#65533;&#65533;&#65533;.?&#65533;2&#65533;B&#65533; &#65533;P&#65533;&#65533;i&#65533;&#65533;&#65533; &#65533;&#65533;pg&#65533;&#65533;&#65533;f&#65533;&#65533;v@&#65533;q&#65533;C&#1888;F/Ta($,u&#65533;D&#65533;D!&#65533;&#65533;H&#65533;x&#65533;"&#65533;&#65533;g&#65533;&#65533;&#65533;p!&#65533;&#65533;&#549;@O&#65533;" &#65533;@&#65533;&#65533;&#65533;X&#65533;#WH4&#65533;Z&#65533;B&#65533;&#51206;&#65533;R&#65533;&#65533;yaG K &#65533;X46&#65533;&#161; 4BX&#65533;8-&#65533;&#65533;iI!K&#65533;&#65533;I&#65533;J@ &#65533;^&#65533;|&#65533;pE/&#65533;1&#65533;i&#65533;n<&#65533;)3&#576;&#65533;&#65533;&#65533;&#65533;&#65533;C+&#65533;&#1102;t&#65533;C=&#65533;&#65533;&#65533;&#65533;@Pxkc&#65533;&#65533;)0&#65533;&#65533;X&#65533;&#65533;`9>8&#65533;&#65533;@&#65533;&#65533;J&#65533;&#65533;@L&#65533;&#65533;&#65533;&#65533;U&#65533;AuP&#65533;"&#65533;&#65533;T&#65533;&#65533;&#65533;l&#65533;&#65533;T&#1536;8&#65533;!&#65533;#H&#732;&#65533;&#65533;&#65533;h&#65533;"&#1201;&&#65533;dZ&#1290;&#65533;&#65533;t&#65533;&#65533;}$`P&#65533;&#65533;&#65533;&#65533;
WD!&#65533; R&#65533;	K&#65533;d0m|
bLC_&#65533;X&#65533;)&#65533;&#65533;3&#65533;	|&#65533;B&#65533;%&#65533;&#65533;&P&#65533;&#65533;&#65533;&#65533;X&#65533;"&#65533;&#65533;
DD&#65533;Sx&#65533; &#65533;
EH#&#65533;B&#1568;6&#65533;&#65533;w` &#65533;@&#65533;:&#65533;Z &#65533;&#1307;e  X9&#65533;oI&#65533;wC&#65533;&#65533;$&#65533;\2Y&#65533;8&#65533;&#65533;&#65533;^&#65533;&#65533;&#65533; %:&#65533;X&#65533;*N&#65533;&#65533;E&#65533;b8EU&#65533;&#65533;41&#65533;&#65533;&#65533;f+&#65533;1&#65533;p &#65533;.&#65533;p&#65533;&#65533;&#290;&#65533;&#65533;X	H8&#65533;P&#65533;&#65533;.&#65533;&#65533;&#65533;X&#65533;
V$&#65533;&#65533;&#65533;&#65533;&#65533;U&#65533;&#65533;&#65533;&#65533;F0TWl &#65533;&#65533;&#65533;&#65533;)c&#65533;u h&#65533;A.&#65533;&#65533;&#65533;	Y&#65533;&#65533;&#65533;.- >&#65533;(&#65533;+&#65533;5&#65533;&#65533;&#65533;&#65533;&#65533;&#65533;&#65533;w&#65533;A&#65533;&#65533; T+&#65533;&#65533;C,&#65533;&#65533;h(&#65533;&#65533;&#65533;?Nt#YVWL#&#65533;PE&#65533;&#65533;&#65533;&#65533;&#65533;&#1730;&#65533;Ili &#65533;(&#65533;&#65533;*&#65533;&#65533;
;$&#65533;&#65533;&#65533;&#65533;C"&#65533;P&#65533;'T&#65533;R&#65533;:&#65533; &#65533;.&#65533; fP@&#65533; j&#65533;&#65533;f&#65533;P^o &#65533;&#65533;2F-&#65533;&#65533;&#65533;hf63&#65533;&#65533;&#65533;f&#65533;Q&#65533;&#65533;n&#65533;o&#65533;#&#65533;2\&#65533;?9&#65533;)AD"&#65533;&#65533;&#65533;&#65533;&#65533;Wa8&#65533;aM&#65533;&#65533;\&#65533;j&#65533;B&#1005;@&#65533;}&#1936;&#65533;2&#65533;&#65533;&#65533;&#65533;&#65533;`i$
'&#65533;TX&#65533;G&#65533;&#65533;^&#65533;!D&#65533;W&#65533;&#65533;&#65533;&#65533;x>&#65533;&#65533;x@:&#65533;&#65533;h&#65533;:&#65533;&#1213;&#65533;&#65533;r}&#65533;l&#65533;&#65533;X^>&#65533;&#65533;4&#65533;aEK&#65533;&#65533;&#65533;&#65533;&#828;0&#65533;&#65533;+&#65533;+>&#65533;P&#65533;&#65533;&#65533;0D!&#65533;2&#65533;&#65533;&#153;H[&#65533;&#400;&#65533;1&#65533;&#65533;&#65533;0&#65533;3\Q&#65533;&#65533;&#879;&#65533;tC&#65533;&#65533;$&#65533; (&#65533;&#65533;	Zpp&#65533;f&#65533;&#65533;&#65533;)&#65533;s&#65533;w&#65533;&#65533; &#65533;O&#65533; &#65533;A<&#65533;&#768;/&#12398;&#1291;&#65533;4&#65533;x&#65533;&#65533;&#65533;-By %&#1776;_&#65533;&#65533;&#65533;& &#65533;&#65533;&#65533;>&#65533;x&#65533;   &#65533;F&#65533;&#65533; ``	F!AFA&#65533;&#308;C>$&#65533;&#65533;&#65533;&#65533;LLA&#65533;nO&#65533;F&#65533;&#65533;aT&#65533;&#65533;&#65533;a&#65533;&#65533;gp&#65533;&#65533;&#65533;
&#65533;&#65533;l&#65533;R&#65533;&#65533;F-
&#65533;@&#65533;&#65533;@0F&&#65533;R&#65533;4 :@:&#65533;`&#65533;&#65533;`h&#65533;T&#65533;f&#65533;d&#65533;&#65533;B!&#65533;&#65533;g0&#65533;aC$V)Y.&#65533;xDb&#65533;J&#65533;&#65533; # &#65533;Jr&#65533;y&+  &#65533;&#65533;&#65533;&#65533;d&#65533;PA&#65533;C*,&#65533;&#65533;&#65533;L&#65533;"&#65533;G&#65533;&#65533;D!&#65533;!z&#65533;&#65533;(&#65533;&#65533;&#65533;&#65533;&#65533; 	&#65533;&#65533;&#65533;&#65533;X &#65533;\&#65533;&#65533;&#65533;f*&#65533;`VHj&#65533;&#65533;@4&#65533;6`	k2@v&#65533;
pEwf  `5@ &#65533;&#65533;&#65533;&#65533;&#65533;&#65533;&#65533;p&#65533;rn&#65533;2
H&#65533;%|&#65533;&#65533;q&#65533;&#65533;M&#65533;-'&#65533;&#65533;&#65533;&#65533;&#65533;&#65533;P@!m|J&#65533;&#65533;&#65533;|&#65533;&#65533;&#65533;&#65533;&#686;D&#65533;&#65533;Z&#65533;g&#65533;&#65533;&#65533;&#1104;`	&#65533;&#65533;&#65533;&#65533;j&#65533;&#65533;&#65533;&#65533;&#65533;&#65533;&#513;v`&#65533;&#65533;&#65533;&#65533;T@&#65533;N&#65533;>&#65533;2 &#65533;&#65533;&#65533;pe`D&#65533;>&#65533;&#1486;&#65533; &#65533;&#65533;&/&#65533;&#65533;&#65533;X&#65533;E&#65533;y"&#65533;kyN&#854;&#65533;&#65533;&&#65533;H2&#65533;	&#65533;PA&#65533;@&#65533;&#65533;1lr*&#65533;@6&#65533;&#65533;G&#65533;`n&#65533;@&#65533;&#65533;&#65533;&#65533;&#685;&#65533;N!&#65533;&QA,&#65533;&#65533;P&#65533;	&#65533;&#65533;&#65533;:`	A&#65533;!&#65533;&#65533; &#65533;<&#65533;V &#65533;4 8 &#65533;&#65533;2@`F&#65533;fv 
&#65533;oF&#1451;&#65533;r$~&#65533; .&#65533;X*&#65533;"H&#65533;X*&#65533;X&#65533;%&#65533;c&#65533;L&#65533;&#65533;vIoc&#65533;+k2&#65533;
N&#65533;&#928;L!Z&#65533;&#65533;&#65533;J&#65533;&#65533;L>pBA&#65533; ]&#65533;D&#65533;R&#65533;(c/&#65533; a&#65533;&#65533;&#65533;B
@f	&#65533;&#65533;@&#65533;&#65533;N&#65533;A&#65533;a&#65533;&#65533;R&#65533;&#65533;&#65533;&#65533;&#65533;28&#65533;Fx&#65533;F@Flf"z$&#65533; G&#65533;C!`&#65533;&#65533;&#65533;O/&#65533;"&#65533;'Zh&#65533;0&#65533;M%&#65533;E&#65533;&#1932;9<@
&#65533;p!@&#65533;&#65533;&#65533;B&#65533;&#65533;3(&#65533;Q&#65533;Z&#65533;L&#65533; T&#65533;N&#65533;&#65533;^N&#65533;)&#65533;`&#65533;Q@	&#65533;`Q`s&#65533;a6D&#65533;T&#65533;&#65533;&#65533;3&#65533;24.hv &#65533;c >&#65533; &#65533;&"1&#65533;# &#65533;&#65533;&#65533;#eC/&#65533;&#65533;&#65533;fI%&#65533;(&#65533;&#65533;&#65533;0&#65533;-g&#65533;k&#65533; F &#65533;r&#65533;zr&#65533;b&#65533;!}R&#65533;&&#65533;&#65533;&#65533;&#65533;&#1952;&#65533;!\&#65533;@!)&#65533;&#65533;`
&#65533;&#65533; &#65533;&#65533;.&#65533;	&#65533; &#65533;&#65533;
&#65533;&#65533;4&#65533;7a&#65533;&#65533;bZ&#65533;o6.D1&#65533;Dq&&#65533;d d&#65533;d&#65533;&#65533;&#65533;|&#65533;&#65533;&#65533;&#65533;#52&#65533;<&#65533;G|&#65533;&#65533;/&#65533;q&#65533;~&#65533;GIJ<&#65533;%O&#65533;J:bt&#65533;Kp&#65533;paUg&#65533;&#65533;aF!&#65533; @AV/?&#65533;3&#65533;&#65533;&#65533;4&#65533;^/&#65533;	&#65533;@
&#65533;&#65533;&#65533;@&#65533;&#65533;&#65533;Z`.q&#65533;&#65533;&#65533;&#65533;a&#65533;t&#65533;&#65533;
\&#65533;:`&#65533;&#65533;,GC <&#65533;&#65533;&#1967;:&#65533;&#65533; &#738;s:&#65533;$&#65533;&#65533;5G!bX` 3&#65533;&#65533;SqiP&#65533;D5&#65533;&#65533;!f&#65533;F!&#65533;&#65533;I&#65533;!p&#65533;&#65533;asaVm&#65533;&#65533;&#65533;b&#65533;RA&#65533;&#65533;&#65533;	&#65533; T&#65533;Z&#65533;c&#65533;	&#65533;&#65533;	&#65533;p&#65533;&#65533;&#65533;&#65533;Va&#65533;&#65533;V&#65533;`
&#65533;O o&#65533;&#65533;F&#65533;4&#65533;G<@&#65533;&#65533;&#65533;E&#65533;&#65533;>`&#65533;l&#65533;,&#43188;sf&#65533;g&#65533;&#65533;&#65533;&#65533;&b6f&#65533;S&#65533;0&#65533;&#65533;Z&#65533;s '+&#65533;`!LU(&#65533;\&#65533;a&#65533;!x&#65533;&#65533;&#65533;ID&#65533;`&#65533;&#65533;&#65533;&#65533;&#65533;J&#65533;J&#65533;&#65533;&#65533;&#65533;	&#65533;&#65533;Z&#65533;&#65533;6&#65533;&#65533;j&#65533;&#65533;m&#65533;`&#65533;&#65533;&#65533;&#65533;&#65533; B&#65533;&#65533;	&#65533;&#65533;	&#65533;&#65533;
v &#65533;h&#65533;b&#65533;F&#65533;&#65533;>&#65533;&#65533;&#65533;d&#65533;"&#65533;&#65533;x&#65533;&#65533;Fo&#65533;)O^Eoke&#65533;%&#65533;&#65533;!f&#65533;k&#65533;4U&#65533;6ZA=&#65533;-&#65533;^&#65533;&#65533;b&#65533;W3vV&#1393;	&#65533;&#65533;4&#65533;@	&#65533;&#65533;@&#65533; Zsc&#65533;`	Tm&#65533;LV&#65533;&#1417;&#65533;t@&#65533;0
f&#65533;&#1039;&#65533;&#65533;
f nd&#65533;d&#65533;[d @@t&#65533;&#65533;H&#65533;Q&#65533;+6FH2&#65533;&#65533;v"&#65533;Sgw&#65533;i&#65533;6z&#65533;&#65533;&#65533;G&#65533;V{a&#65533;&#65533;n&#65533;&#65533;&#65533;$&#65533;&#65533;&#65533;&#65533;	&#65533;&#65533;&#65533; &#65533;&#65533;&#65533;&#65533;=&#65533;`	&#65533; &#65533;&#65533;&#65533;&#65533;`>&#65533;
<&#65533;&#65533;l&#65533;B	&#65533;&#65533;&#65533;f&#65533;4nh&#65533;re4 Fx&#65533;c&#65533;9&#65533;&#65533;~S&#65533;`&#65533;&#65533;`&#65533;!|H&#65533;&#65533;&#65533;`@^&#65533;C mi&#65533;&#65533;V&#65533;
&#65533;V&#65533;A&#65533;	na&#165;&#1814;3&#65533;n&#65533;&#65533;h5&#65533;&#65533;&#65533; &#65533;&#65533;VaZ@
&#65533;`Z&#65533;&#65533;&#65533;&#65533;&#65533;&#65533;`	&#65533;`B'&#65533;Z&#65533; &#65533;&#65533;
j8&#65533;/sw`9=&#65533;&#65533;&#65533;2&#65533;&#65533;tA&#65533; H&#65533;t)&#65533;&#65533;&#65533;S&#65533;x&#65533;&#65533;&#65533; &#65533;I&#65533;p&#65533;&#65533;&#65533;Ss&#65533;&#65533;V`
&#65533;&#65533;,&#65533;&#65533;?M\~&#65533;&#65533;&#65533;d&#65533;&#65533;&#65533;&#65533;&#65533;&#65533; &#65533;&#65533;&#65533; @&#65533;&#65533;^&#65533;&#65533; &#65533;&#65533;&#65533;&#65533;&#65533;&#65533;
.&#65533;
&#65533;` &#65533;
&#65533;&#65533;&#65533; x &#65533;h&#65533;pel&#65533;&#65533;&#65533; X#&#65533;&#65533;7\4:&#65533;!"
&#65533;&#65533;&#65533;/ac" `^&#65533;&#65533;;K_0u\ &#65533;&#65533;&#65533;!23&#65533;&#65533;&#65533;>aR/&#65533;&#65533; R&#65533;&#65533;	&#65533;	&#65533;&#65533;tP&#65533;&#65533;9&#4125;&#65533; &#65533;&#65533;&#65533;P&#65533;&#65533;&#65533;&#65533;&#65533;@&#65533;9sy`d@&#65533;G@ R&#65533;&#65533;c.&#65533;`5h&#65533;&#65533;&#65533;&#65533;G&#65533;E70&#65533; &#65533;&#65533;&#65533;&#65533;ykOy9>&#65533;!^`
&#65533;`K&#65533;&#65533;-&#65533;&#65533;&#65533;aF&#65533;&#1064;&#65533; Q&#65533;&#65533;K&#65533;&#65533;\&#65533;^&#65533;&#65533;@
&#65533;&#65533;	h&#65533;a&#65533;Nq&#65533;&#65533;r&#65533;&#65533;
&#65533;`&#65533;avRe&#65533;&#65533;{ &#65533;m@&#65533;i5&#65533;&#65533;&#65533;&#65533;&#65533;&#65533;&#65533;&#65533;k&#65533;&#65533;".&#65533;&#65533;F&#65533;x&#65533;&#65533;&#65533;$&#65533;&#65533;&#65533;x&#65533;9&#65533;$8p&#544;&#516;a&#65533;	z[&#65533;\&#65533;T!oOaj&#65533;
 #&#65533;&#65533; &#65533;.&#65533;&#65533; &#65533;5&#65533;
&#65533;`&#65533;RE&#65533;&#65533;&#65533;9s&#65533;&#65533;$Rwf&#65533;&#1253;W#&#65533;g&#65533;!&#65533;&#65533;G&#65533;&#65533;6&#65533;kC&#65533;${&#65533;&#65533;Ix&#65533;J&#65533;^ &#65533;,&#65533;A&#65533;&#65533;&#65533;L)&#65533;&#65533;&#65533;n&#65533;Z&#65533;&#65533;&#65533;L&#65533;&#65533;k
h&#65533;M&#65533;&#65533;&#65533;&#65533;+&#65533;&#65533;b&#65533;&#65533;&#65533; &#65533;`&#65533; U&#65533;&#65533;J&#65533;
&#65533;&#65533;x&#65533;&#65533;m&#65533;r&#65533;B`> 5&#65533;&#65533;;io&#65533;G&#65533;8&#65533;`&#65533;iP&#191;|:&#65533;&#65533;&#65533;^&#65533;&#65533;&#65533;&#65533;&#65533;&#65533;[YR&#65533;{([&#65533;n&#65533;&#65533;&#512;&#65533;&#65533;&#65533;4]!&#65533; q6&#65533;&#65533;`&#65533;i&#65533;&#65533;/&#65533;&#65533;&#65533;&#65533;@&#65533;&#65533;&#65533;
&#65533;&#65533;8Q&#65533;&#65533;w&#65533;&#65533;]&#65533;tU&#65533;T	S&#65533;&#65533;'"&#65533;&#65533;&#65533;&#65533;8&#65533;0&#65533;&#52243;h&#65533;&#65533;2&#65533;&#65533;&#65533;&#65533;.&#65533; ,p&a&#65533;&#65533;x&#65533;&#65533;N!&#65533;c&#65533;d&#65533;&#65533;Z&#65533;I&#65533;&#65533;&#65533;&#65533;7fv&#65533;&#65533;&#65533; &#65533;k f&#65533;}&#65533;&#65533;hM&#65533;&#65533;&#65533;|&#65533;&#65533;&#65533;&#65533;~&#65533;0&#752;&#729;&#65533;&#65533; %&#65533;u%&#65533;&#65533;&#65533;P_&#65533;&#65533;j&#65533;Cx&#65533;;&#65533; &#65533;&#65533;&#65533;&#65533;&#65533;E&#65533;&#65533;&#65533;&#65533;&#65533;M
&#65533;&#65533;&#65533;&#65533;&#65533;&#65533;&#65533;&#65533;@6&#65533;&#65533;h@
&#65533;&#65533;&#65533;&#1440;&#65533;&#65533;&#65533;&#65533;P8&#65533;&#65533;&#65533;T&#65533;Fx&#65533;&#65533;K&#65533;&#65533;&#65533;K&#65533;&#65533;&#65533;&#65533;K]9 S_7HN&#65533;&#65533;=]kA&#65533;&#65533;&#65533;&#65533;I=&#65533;&#65533;_@&#65533;&#65533;&#65533;&#65533;r&#65533; &#65533; &#65533;"&#65533;pF*9&#65533;Z&#65533;&#1792;&#65533;&#65533;zm&#65533;`
&#65533;&#65533;&#65533;@&#1679;M&#65533;u &#65533;&#65533;&#65533;&#65533;s{&#65533;J J&#65533;j]&#65533;t&#65533;~MC&#65533;8&#65533;&#65533;&#65533;5&#65533;s&#65533;&#65533;&#65533;h&#65533;&#65533;5&#65533;h&#65533;3&#65533;&#65533;&#65533;&#65533;&#65533;h&#65533;&#65533;&#65533;&#65533;b&#65533;&#65533;U&#65533;	&#65533;@
&#65533;&#65533;W&#65533;a&#65533;r&#65533;&#65533;&#65533;z&#65533;Qh&#65533;&#65533;L&#65533;&#65533;P&#65533;&#65533;&#65533;&#65533;F*]X&#65533;v&#65533;'&#65533; i&#65533;&#65533;&#65533;&#65533;\y&#65533;0J_&#65533;&#65533;I^?G&#65533;0i#H2&#65533;V &#65533;&#65533;&#65533;&#65533;&#65533;&#65533;\&#65533;n]&#65533;&#65533;gz]
&#65533;&#65533;&#65533;&#65533;&#65533;&#65533;&#65533;&#65533;0`gO&#65533;u< <@"a&#65533;9c&#65533;4DW~A&#65533;&#65533;V&#65533;1~&#65533;L7i&#65533;&#65533;&#65533;B~&#65533;&#65533;hS&#65533;<&#65533;p<&#65533;&#65533;H`
&#65533;R&#65533;&#65533;&#65533;&#65533;&#65533;4&#65533;&#65533; &#65533;&#65533;	&#65533;&#65533;	&#65533;&#65533;&#65533;&#65533;&#65533;Q&#65533;&#65533;&#65533;F&#65533;%j&#65533;&#65533;_&#65533;jK@~&#65533;&#65533;&#65533;S&#65533;F&#65533;I&#65533;&#65533;&#65533;$k&#65533;L&#65533;&#65533;;&#65533;&#65533;J&#65533;11s&#65533;&#65533;%&#65533;&#65533;&#65533;/h&#65533;&#65533;`
&#65533;
r&#65533;&#65533;&#65533; s&#65533;&#65533;&#65533;&#65533; X&#65533;A&#65533;&#65533;&#65533;&#65533;oT&#65533;?&#65533;"&#65533;<&#65533;&#65533;&#65533; >8&#65533;&#65533;&#65533;A&#65533;'68&#65533;&#65533;&#65533;&#65533;x$ &#65533;&#65533;?&#65533;&#65533;(&#65533;2&#65533;&#661;,[&#65533;|	3&#65533;&#793;4c&#65533;Ir&#65533;&#65533;H&#65533;&#65533;L&#65533;0S&#65533;@&#65533;&#65533;+V&#65533;,]&#65533;&#65533;&#65533;(L&#65533;T&#65533;b&#65533;&#65533;(<&#65533;&#1544;"C
el$K&#65533;al4p&#65533;&#65533;%"&#65533;&#65533;@&#65533;H&#65533;n&#65533;&#65533;8&#65533;&#65533;&#65533;&#65533;Y&#65533;I2&#65533;&#65533;
z&#65533;&#1537;&#65533;j,X&#65533;d&#65533;&#331;0&#65533;&#65533;P&#1436;%k&#65533;3&#65533;&#59954;c&#65533;&#65533;6F&#65533;p&#65533;&#65533;B>p`&#65533;ab&#65533;&#65533;A&#65533; &#131;&#65533;#.&#65533;<&#65533;&#65533;&#65533;&#65533;<&#65533;&#65533;&#65533;&#65533;I<&#402;%&#65533;&#65533;,Z4&#65533;Q&#65533;M&#65533;5u&#65533;&#578;&#65533;J&#65533;:&#65533;?&#65533;&#65533;&#65533;&#65533;&#65533;I&#456;]b&#65533;&#65533;&#65533; &#65533;o$&#65533;&#65533;[0p&#65533;  (@^#9&#65533;\&#65533;N&#65533;&#65533;a&#65533;=wH,&#65533;Q&#65533;&#65533;&#65533;&#65533;"j&#65533;&#328;"z&#65533;&#65533;y&#65533;&#65533;U&#65533;&#65533;&#65533;|;&#65533;&#65533;9&#65533;8C&#65533;&#65533; `&#65533;=&#65533; `E&#65533;&#65533;?4&#65533;d_ ]t9Qe&#65533;R&#65533;&#65533;&#65533;I7]9&#65533;&#65533;`&#65533;n&#65533;D&#65533;<&#65533;&#65533;&#65533;U&#65533;&#37065;&#41577;C&#65533;&#65533;&#1624;&#65533;?7&#65533;&#65533;?7&#65533;p	&#65533;&#65533;&#65533;'	@&#65533;pC&#65533; &#65533; &#65533;&#65533;&#65533;&#65533;U&#65533;&#65533; &#65533;&#65533;NN	i&#65533;P&#65533;e!NW&#65533;$R&#65533;&#65533;r&#65533;&#65533;! &#65533;&#65533;7&#65533;)&#65533;b&#65533;&#65533;&#65533;@&#65533;	J~&#65533;&#65533;O&#65533;&#65533;IB"8&#65533;&#65533;&#65533;1Z\ &#65533;kq&#65533;JJl&#65533;&#65533;Yja&#65533;&#65533;&#65533;$&#65533;\&#65533;&#65533;D&#65533;&#65533;&#65533;0*&#65533;n+g&#65533;@&#65533;&#65533;&#65533;&#65533;k&#65533;&#65533;&#65533;@&#65533;J&#65533;d^[&#65533;&#65533;&#65533;&#65533;M>jl&#65533;&#65533;&#65533;D&#65533;)QZe&#65533; A&#65533;@&#65533;>&#65533;A	 T&#65533;&#65533;&#65533;&#65533;&#65533;&#65533;j&#65533;&#65533;~z.]@&#65533;&#65533; G&#65533;h&#65533;l&#65533;}&#65533;r&#65533;1%k&#65533;I&#65533;&#65533;h&#65533;`q&#65533;&#65533;&#65533;@p $&#65533;&#65533;&#65533;&#65533;.&#65533;	7&#65533;	y&#65533;&#65533;&#65533;&#65533;&#65533;&#65533;&#65533;&#65533;&#65533;J/&#65533;&#65533;&#746;t&#65533;&#65533;&#65533;&#65533;&#1696;&#65533;&#65533;0&#1856;&#65533;y&#65533;&#65533;?&#48011;F &#65533;&#65533;N^&#65533;&#65533;&#65533;bz&#65533;&#65533;L&#65533;)&#65533;H&#65533;&#65533;&#65533;&#65533;(&#65533;&#65533;l&#65533;&#65533;%&#65533;&#65533;X&#65533;|$&#65533;Q&#65533;&#65533;&#65533;&#65533;*y&#65533;&#65533;H{,&#65533;&#65533;p?&#65533;&#65533;X&#65533;drIC&#65533;* &#65533;&#65533;&#65533;,&#65533;&#65533;&#65533;&#65533;o&#65533;&#610;&#65533;q&#65533;&#65533;#&#65533;&#65533;NS
y&#65533;S:&#65533;_&Yn7&#1356;RmaH ]M&#65533;E&#65533;&#65533;&#65533;h&#65533;}:&#1899;W&#65533;z&#65533;.:&#65533;F&#65533;&#65533;-o&#65533;&#65533;}5&#65533;D'N<&#65533;&#65533;+y|&#65533;g_X&#65533;&#655;&#65533;&#1839;&#65533;&#65533;~&#65533;&#65533;&#65533;(&#39267;&#65533;:&#65533;&#65533;&#65533;l&#65533;&W]5&#65533;&#65533;O(~&#65533;&#65533;Y	&#65533;&#65533; p#n&#65533;_M !&#65533; &#65533; !&#65533;Lavc56.1.100 ,&   &#65533; &#65533;  &#65533; &#65533;	H&#65533;&#65533;&#65533;&#65533;*\&#65533;p!&#65533; D&#65533;(&#65533;E&#65533;3N&#65533;&#65533;&#65533;&#335; ;6I&#65533;&#65533;&#595;(S&#65533;\&#65533;r &#65533;/_&#65533;$@3c&#858;!r&#265;&#65533;&#65533;&#991;@&#65533;
Z&#65533;&#65533;C&#65533;1^&#1833;&#65533;&#65533;N&#65533;D&#65533;J&#65533;J&#65533;jI&#65533;4'n&#1322;U&M&#65533;`&#202;{&#65533;Y&#65533;&#65533;&#65533;*&#1250;&#65533;&#65533;d&#65533;&#669;&#65533;3 &#65533; &#65533;&#65533;&#65533;Q"&#831;P&#65533;&#65533;&#65533;(&#65533;``&#65533;&#65533;+&&#65533;m_&#65533;F&#65533;&u*&#65533;`&#65533;&#344;3&#1021;&#65533;u&L&#65533;&#65533;g&#65533;&#65533;&#65533;&#65533;&#65533;i&#65533;&#65533;a~&#65533;&#65533;5&#65533;k&#65533;&#65533;
&#65533;w&#65533;&#65533;?,8`&#65533;&#65533;&#65533;&#65533;.&#65533;+&#17188;_>&#892;&#65533;&#65533;&#65533;g	&#65533;* @&#65533;(&#65533;P&#65533;	+H&#65533;&#65533; &#65533;B&#65533;x&#65533;}H&#65533;&#65533;&#1986;&#1387;&#65533;-&#65533;&#65533;&#65533;&#65533;&#65533;&#65533;&#65533;f&#65533;`&#65533;&#65533;&#65533;P&#65533;#&#65533;&#65533;&#65533;;D&#65533;^&#65533;&#65533;&#451;&#65533;&#65533;&#65533;1E<&#65533;&#65533;x4&#65533;Oo&#65533; }O&#65533;g&#65533;iK&#65533;5&#65533;u
&#65533;&#65533;BY&#65533;Q"&#65533;&#65533;*&#65533;&#65533;K+&#65533;&#65533;&#65533;&#65533;+&#65533;&#65533;&#1546;*&#65533;&#65533;&#65533;&#65533;&#65533;&#65533;&#65533;?U&#65533;&#65533;	8&#65533;&#65533;&#65533;&#65533;f&#65533;r'f)TH&#65533;&#65533;&&#65533;uh&#65533;&#65533;Nz&#65533;&#65533;?&#65533;&#65533;&#65533;K.&#65533; &#65533;K0&#65533;&#65533;&#65533;K/&#65533;&#1049;&#65533;;&#65533;&#65533;*&#65533;&#65533;&#65533;"&#65533;L&#65533;O;&#65533;0&#65533;@PI&#65533;[`&#65533;&#65533;-WE6U)&#65533;&#65533;_&#65533;&#65533;&#65533;3&#65533;D&#65533;3q&#65533;&#65533;K&#65533;&#65533;&#65533;&#65533;J+C&#65533;Rg/&#65533;&#65533;&#65533;)J!&#65533;$&#65533;H}&#65533;1&#65533;VTQ&#65533;:&#65533; &#65533;&#65533;_&#65533;&#65533;?mU&#65533;F `@a&#65533;G"&#65533;&#65533;rg.&#65533;&#65533;&#65533;*&#65533;&#65533;&#65533;&#65533;J.&#65533;F&#65533;f&#65533;&#65533;&#65533;&#65533;&&#65533;|r&#65533;@&#65533;&#65533;&#65533;&#65533;XX&#65533;&#65533;QTE&#65533;$&#65533;&#65533;&#65533;@&#65533;"&#65533;oJi&#65533;UPq 0&#65533;k$r&#65533;*&#65533;&#65533;9
&#65533;&#65533;&#65533;&#65533;&#65533;qF#M7&#1868;+&#65533;4&#65533;D&#874;&#65533;&#65533;&#65533;&#65533;)&#65533;&#65533;k&#557;k|&#65533;SDA&#65533;N>	B&#65533;&#65533;Y&#65533;&#1471;Zr&#65533;&#65533;R&#65533;&#65533;&#18099;&#65533;q&#65533;&#65533;&#65533;r&#656;&#65533;0&#65533;m+&#65533;&#65533;&#139;3&#65533;|Z&#65533;&#65533;&#65533;C&#65533;K&#65533;L&#65533;&#65533;&#65533;H&#1514;,B}&#65533;a6X@Q&#65533;U:C&#65533;&#65533;&#65533;&#65533;-&#65533;` &#65533;&#1320;&#65533;&#65533;}&#65533;&#65533;&#65533;q&#65533;cX9&#65533;lp	`&#65533;&#65533;&#65533;<&#65533;&#65533;*&#65533;D&#65533;-.q:&#65533;q&#65533;&#65533;p&#65533;&#65533;8&#1996;&#65533;&#65533;4Z[.&#65533;4&#65533;t&#65533;K&#65533;p&#65533;&#65533;)&#65533;&#65533;&#65533;&#65533;"&#65533;&#65533;Hl&#65533;&#65533;Y&#65533; &#65533;1&#65533; B	4p&#65533;&#65533;&#65533;s^5j&#65533;&#65533;>&#65533;~]&#65533;&#65533;u&#65533;y &#65533;&#65533;)&#65533;&#65533;&#65533;
&#65533;T&#65533;.&#65533;&#65533;l&#65533;&#65533;7&#65533;s&#65533;8&#65533;#M4&#65533;o&#65533;&#65533;!&#65533;&#65533;x&#65533;!&#65533;&#65533;&#65533;*&#65533;,r
" `&#65533;&#65533;&#65533;&#65533;&#65533;w&#65533;&#65533;  &#65533;&#65533;3&#65533;&#65533;k&HA&#65533;8&#65533;yR&#1609;ax&#65533;	&#65533;&#65533;&#65533;`&#65533;SD&#65533;t&#65533;0*n&#65533;&#65533;b&#65533;(&#65533;&#65533;&#65533;&#65533;>nH&#65533;S&#65533;1&#65533;&#65533;n&#65533;&#65533;&#65533;&#288;&#65533;1<F&#65533;s&#65533;&#65533;&#65533; t&#65533;&#65533;T&#65533;baT&#65533;&#65533;&#65533;&#65533; =&#65533;&#65533;l0&#65533;&#65533;b &#65533;&#65533;&#65533;&#65533;&#65533;&#65533;z&#65533;&#65533;a0X&#65533;&#65533;&#65533;lRJ	&#65533;0P/&#65533;&#65533;i1&#65533;*LAb&#65533;&#65533;x&#65533;&#65533;!o&#65533;&#65533;&#1904;!qq&#65533;[&#65533;&#65533;&#65533;&#65533;&#65533;&#1975;\a&#65533;\&#65533;&#65533;pxC &#65533;&#65533;&#65533;&#65533;O&#65533;`&#65533;&#65533;&#65533;&#65533;>T
;H%V&#579;&#65533;@wz x&#65533;&#65533;&#65533;&#65533;&#65533;&lT.G&#65533;&#65533;&#65533;H&#65533;*&#65533;&#65533;!&#65533;&#65533;&#65533;m&#65533;&#65533;&#65533;&#65533;-v&#65533;n8&#65533;&#65533;&#65533;&#65533;&#65533;&#65533;c&#65533;"&#65533;`&#65533;-Ra-V&#65533;&#65533;&#65533;8E&#65533;\!&#65533;Q&#65533;&#65533;&#65533;0&#65533;+&#65533;&#65533;%&#65533;&#65533;&#65533;8 &#1584;&#65533;&#65533;@6&#65533;&#65533;A&#65533;&#579;&#65533;`f<&#65533;lH)&#65533;&#65533;21&#65533;&#65533;Ig&#65533;S &#65533; &#65533;x&#65533;)&#65533;x[&#65533;&#65533;&#65533;&#65533;.&#65533;&#65533;&#65533;d&#65533;&#65533;&#65533;&#65533;&#65533;&#65533;&#65533;&#65533;r#&#65533;\&7&#65533;&#65533;L&#65533;u&#65533;k&#65533;(&#65533;LM&#65533;&#65533;Wcu&#65533;&#65533;&#65533;&#65533;8&#65533;N&#65533;&#65533;'	f&#1027;&#65533;`&#65533;8&#65533;&#65533;b)<&#65533;&#65533;&#65533;&#65533;&#65533;&#65533;B&#65533;&#65533;&#65533;&#65533;d&#65533;v,g*:a&#65533;N&#65533;&#65533;(&#65533;7&#65533;&#65533;w&#65533;c&#65533;&#65533;&#65533;8&#65533;&#65533;&#65533;q&#65533;/&#65533;8&#65533;8&#65533;&#65533;&#65533;&#65533;&#65533;&#65533;&#65533;&#65533;+.P&#1149;V&#65533;SGk]&#65533;NW&#65533;&#65533;:&#65533;&#65533;@E&#65533;!Z`&#65533;&#65533;&#65533;5\&#65533;1&#65533;	F&#65533;`:P&#65533;W&#65533;   5&#65533;&#65533;!R&#65533;
&#65533;&#65533;&#65533;&#65533;0&#65533;&#65533;-t&#65533;&#65533;b&#1058;&#512;&#65533;:&#65533;&#65533;&#65533;&#217;&#65533;:&#65533;&#65533;q&#65533;#&#65533;&#65533;!1\8&#65533;b|&#65533;{&#65533;EL
W6u&#65533;uE*&#65533;&#65533;&#65533;.&#65533;A&#65533;Y`&#65533;&#65533;&#65533;&#65533;5h&#65533;&#65533;&#65533;&#65533;'&#65533;&#65533;Y~&#65533;&#65533;u&#65533;cB+&#65533;&#65533;pPE&#65533;
&#65533;
&#65533; .&#65533;9&#65533;&#65533;b|&#1305;g&#65533;&#65533;F&#65533;&#1784;&#65533;&#65533;&#65533;`m+&#65533;&#65533;i&#65533;t&#65533;x&#65533;`gE&#65533;8h&#65533;%\&#65533;&#65533;&#65533;&#65533;
W&#65533;&#65533;Vp&#65533;&#65533;0+&#65533;&#65533;V&#65533;Bzp&#65533;+&#65533;&#65533;&#65533;%fY7&#65533;&#65533;&#65533;y&#65533;KL&#65533;&#65533;<\G_8D&#65533;&#65533;j&#65533;&#65533;
&#65533;&#424;&#65533;1<&#65533;[&#65533;&#65533;&#65533;&#65533;0!&#65533;ot#&#65533;&#65533;7&#65533;1&#65533;p&#65533;C&#65533;&#65533;&#65533;V&#65533;L&#65533;&#65533;f&#65533;&#65533;n&#65533;&#65533;&#1524;k&#65533;/t&#65533;+&#65533;&#65533;t y&#65533;&#65533;3&#65533;&#65533;*&#65533;&#65533;&#65533;8&#65533;&#65533; |?&#65533;c&#65533;L*&#65533;S&#65533;
F&#65533; &#65533;&#65533;&#65533;+.&#65533;)&#65533;&#65533;&#65533;&#65533;-&#65533;9&#65533;R&#65533;t&#65533;&#65533;xd+P&#65533;1i&#65533;#s&#65533; N!&#65533;@&#65533;A&#65533;(&#65533;tE8&#65533;&#65533;e&#65533;&#65533; &#65533;.&#65533;&#65533;R&#65533;&#65533;&#65533;&#65533;x&#65533;8&#65533;&#65533;&#812;&#65533;d&#65533;&#65533;j&#65533;&#65533; &#65533;&#65533;!&#65533;&#65533;&#65533;&#65533;p	}pq&#369;&#65533;]&#65533;&#65533;HF28:&#65533;&#65533;E<&#65533;Ao&#65533;)&#65533;&#1824;k&#65533;Pq
\&#65533;&#65533;f&#65533;:C
A&#65533;o8C&#65533;@2L&#65533;&#65533;8E!4&#65533;&#65533;C&#65533;A&#65533;:]"&#65533;/&#65533;N=&#65533;&#65533;n0&#65533; x &#65533;&#65533;-&#65533;&#65533;h&#65533;R&#65533;&&#65533;&#65533;<"&#65533;X&#65533;&#1112;&#65533;<&#65533;Q`e&#65533;&#65533;&#65533;&#65533;P2&#65533;&#65533;t&#65533;&#65533;=&#65533;1y&#65533;&#65533;M&#65533;"&#1885;&#65533;P&#65533;&#65533;&#65533;&#65533;&#65533;&#65533;aC\&#65533;q(x&#65533;p2l&#65533;	[ C &#65533;B &#65533;}xC&#65533;&#65533;&#65533;/X&#65533;&#65533;2&#65533;x&#65533;&#65533;&#65533;&#65533;@A&#65533;&#65533;r&#65533;&#65533; &#65533;&#65533;Oab.&#65533;&#65533;&#65533; &#65533;&#65533;!&#65533;&#1102;v&#65533;&#65533;&#65533;@&#65533;:&#1841;&#1459;z&#65533;&#65533;Iw&#65533;=&#65533;q{&#65533;#&#65533;&#65533;g&#65533;8&#65533;a&#65533;8&#65533;"q&#65533;[&#65533;>T&#65533;a&#65533;&#65533;&#247;P&#65533;3&#65533;&#65533;c(C&#65533;&#65533;{M&#65533;&#65533;&#65533;&#65533;&#65533;&#65533;&#65533;&#65533;&#65533;.XA
V&#65533;&#65533;&#65533; &#65533;(&#65533;@&#65533;@&#65533;R&#65533;&#65533;&#65533;}&#65533;&#65533;&#1676;&#65533;&#65533;&#65533;&#65533;e#4&#65533;Ay&#65533;&#65533;&#65533;&#65533;2\&#65533;2&#65533;&#65533;Q&#1395;#&#65533;L&#65533;&#65533;<&#65533;&#65533;&#65533;&#1255;&#65533;&#1856;&#65533; 
&#65533;`d`
&#65533;6H&#65533;@r@e0[&#65533;c@c@c&#65533;&#65533;&#65533;pd&#65533;M&#65533;%tXGJ&#65533;&#65533;&#65533;&#65533;_@!kPu&#65533;~&#65533;&#65533;&#65533;&#65533;7 x*Wx4&#65533; `&#65533;1~&#65533;&#65533; &#65533;N&#65533;&#1409; &#65533;&#65533;&#65533;&#65533;;&#65533;@&#65533;&#65533;Q&#65533;5&#65533;&#65533;&#65533;dt&#65533;&#65533;&#65533;'&#65533;etI&#65533;&#336;
r
U'
&#65533;&#65533;&#916;f&#65533;&#65533;&#65533;H&#65533;M&#65533;]Pg&#65533;vV
&#65533;&#65533;N@]@"x4]&#65533;D}@&#65533;&#65533;+&#65533;w&#65533;u&#65533;< &#65533;&#65533;r&#65533;}&#65533;Fx Fc &#323;O&#1750;,n&#65533;%&#65533;%w&#65533;&#65533;&#65533;,a&#65533;_p
&#65533;&#65533;&#65533;&#65533;c&#65533;
&#65533;&#65533;C&#65533;&#65533;C.&#65533;Q6&#65533;7&#65533;pz&#65533;C&#65533;p&#65533;e&#65533; &#65533;{&#65533;`&#65533;&#65533;&#320;
o c&#65533;vd&#65533;&#728;MPq&#65533;&#65533;d &#65533;&#65533;
&#65533;0+e&#65533;pVnG2&#65533;&#65533;c&#65533;$l&#65533; &#65533;H} &#65533;1&#65533;;&K&#65533;v &#65533;T&#65533;a&#65533;&#65533;i&#65533;&#65533;&#65533;&#65533;&#65533;a&#65533;w&#65533;=&#65533;&#65533;q&#65533;(CH&#65533;&#65533;&#65533;&#65533;&#65533;&#65533;&#65533;&#65533;&#213;H&#65533;&#65533;9&#65533;t&#65533;&#65533;:&#65533;&#65533;&#65533;=&#65533;W&#65533; r`
&#65533;&#65533;
&#65533;``(gVM&#65533;&#65533;b0c&#65533;g&#65533;&#65533;e g@&#65533;
&#65533; 
&#65533;`]&#65533;@<5K ` 
|"
&#65533;&#65533;~ &#65533;&#65533;&#65533;&#65533;X 	&#65533; <&#1767; &#65533;&#65533;&#65533;&#65533;&#65533;~&#563;&#65533;&#65533;7`9&#65533;dq&#65533;aFRe4&#65533;,&#65533;&#65533;C&#65533;&#65533;&#65533;`&#65533;&#65533;&#65533;&#65533;&#65533;`&#65533;&#65533;&#65533;&#65533;&#65533;0&#65533;&#65533;&#65533;ts&#65533;L&#65533;dr&#65533;	q&#65533;&#65533;&#65533;&#65533;&#65533;&#65533;(&#65533;z&#65533;&#1030;l&#65533;.&#582;l8&#65533;lvH&#65533;&#65533;3$8&#65533;
 K&#65533;\&#65533;N4RJ-0P%&#65533;!&#65533;}*&#65533;&#65533;&#65533;&#65533; &#65533;&#65533;^&#65533;&#65533;&#65533;za&#65533;&#65533;&#65533;0b!9 =&#65533;&#1521;] 
1&#65533;y&#65533;&#65533;@&#65533;`
&#65533;&#65533;&#65533;&#65533;&#65533;&#65533;&#65533;&#65533;&#65533;&#65533;&#65533;&#65533;&#65533;&#65533; &#65533;&#65533;H&#65533;&#65533;
&#65533;&#65533;&#65533;f&#65533;&#65533;
&#65533;&#65533;o&#65533;&#65533;&#65533;&#65533;&#65533;b&#65533;	&#65533;&#65533;v&#632;]&#65533;k&#65533;&#65533;
9&#65533;
[T*&#218;V&#65533;_&#65533;#&#65533;2a&#65533;% &#65533;W&#65533;8&#65533;&#65533;i&#65533;&#65533;X&#65533;&K`&#65533;&#65533;f9&#65533;&#65533;&#65533;d&#65533;<tNq&#65533;&#65533;`.4t&#2000;&#65533;&#65533;Z&#65533;&#65533;
&#65533; &#1629;&#65533;&#65533;&#65533;&#65533;Py&#65533;`&#65533;&#65533;>&#65533;p"&#65533;&#65533;&#65533;&#65533;&#65533;&#65533;q_ER&#65533;&#65533;
&#65533;&#1036;&#65533;&#65533;|&#65533;&#65533;&#65533;&#65533;
1&#65533;&#65533;2~&#65533;#&#65533;&#65533;
&#65533;&#65533;&&#65533;&#65533;`&#65533;vgS&#65533;HYaP&#65533;%&#65533;	&#65533;&#65533;x&#65533; {z&#65533;*K|Z
&#65533;&#65533;&&#65533;&#65533;9sa&#65533;<&#866;&#65533;!&#65533;&#65533;&#65533;Q&#560;PV[&#65533;&#65533;&#65533;&#65533;P&#65533;&#65533;&#65533;&#65533;&#65533;&#65533;&#65533; u&#65533;&#65533;&#65533;@&#65533;p&#65533;p&#65533;&#65533;	Ojf&#65533;&#65533;g 
;&#65533;9&#65533;&#1024;wvbpvM`*&#1606;[p&#65533;J&#65533;G&#65533;&#65533;&#65533; &#65533;&#65533;
&#65533;P&#65533;&#65533;&#65533;&#65533;&#65533;|\&#65533;|&#1043;'8+&#65533;u&#65533;'x)&#65533;&#65533;c&#65533;Xm*G&#65533;&#65533;b98&#65533;(d&#65533;&#65533;(e4&#65533;&#65533;P&#65533;&#65533;c&#65533;	&#65533;&#65533;&#65533;V&#65533;`&#65533;&#65533;8&#65533;&#65533;y&#2002;9&#65533;&#65533;&#65533; 
g0f [&#65533;&#65533;&#1072;&#65533;&#65533;&#65533;P:
6&#65533;p
l&#65533;] &#65533;y&#65533;
&#65533;&#65533;I&#65533;&#65533;&#65533;zG@}&#65533;&#65533;C&#65533;&#65533;&#65533;&#65533;&#65533;&#65533;p+&#65533;&#65533;~&#65533;`&#65533;-&#65533;"`!@&#65533;&#65533;y&#65533;jmJx&#65533;h&#65533;!&#65533;~&#65533;&#65533;&#65533;Ca_^a`&#65533;p&#65533;
&#65533;&#65533;&#65533;y&#65533;`u9&#65533;&#65533;&#65533;&#65533;w&#65533;\&#65533;&#65533;&#65533;gh&#65533;`
&#65533;
&#65533;&#612;l&#65533;
&#65533;4&#65533;&#65533;&#65533;&#65533;Pe&#65533;d I&#65533;v(|[&#65533;&#65533;&#65533;H&#65533;G&#65533;&#1928;#=&#65533;&#65533;7&#65533;&#65533;p&#65533;.&#65533;&#65533;&#65533;lzw:0&#65533;&#65533;W&#65533;&#65533;&#1593;&#65533;&#65533;xm&#65533;X&#65533;Q{&#65533;&#65533;&#65533;&#65533;V&#65533;9M&#65533;A&#65533; &#65533;&#65533; &#65533;@&#65533;&#65533;&#65533;@&#65533;&#65533;&#65533;&#65533;0t&#65533;&#65533;s&#65533;&#65533;&#65533;	&#65533;@&#65533;@
&#65533; &#65533; h&#1084;&#65533;&#65533;&#65533;
i
&#65533;&#65533;	&#65533;&#65533;&#65533;&#65533;&#65533;e&#65533;p&#65533;0&#65533;[|c&#65533;.&#65533;v;&#65533;&#65533;PL&#65533;&#65533;Y&#65533;&#65533;'&#65533;#7&#65533;
&#65533;@5"&#65533;*ck&#65533;2Y&#65533;3P&#65533;z2&#65533;&#65533;*Bk&#65533;&#65533;}&#65533;&#65533;&#65533;v&#65533;&#65533;!&#65533;&#65533;&#65533;i&#65533;R&#65533;7&#65533;&#65533;S&#65533;&#65533;&#65533;&#65533;&#65533;PVB&#65533;	Y&#65533;&#65533;Z&#65533;&#65533;&#65533;&#65533;P
&#65533; &#65533;&#65533;	 &#65533;	h h&#65533;&#65533;&#843;&#65533;)[&#65533;w&#65533;{&#65533;P8&#65533;&#65533;{;&#65533;d&#65533;&#65533;&#65533;&#65533;&#65533;&#65533;&#65533;[&#65533;&#65533;R&#65533;&#65533;&#65533;&#65533;&#65533;&#65533;
&#65533;&#65533;'&#65533;O&#65533;T~&#65533; 2!^&#65533;g1&#65533;>&#65533;&#65533;&#65533;&#65533;&#33677;<[&#65533;&#65533;&#65533;H8&#65533;<&#65533;&#65533;D!=&#65533;&#65533;'P&#65533;&#65533;&#368;&#672;&#65533;&#65533; &#65533;&#65533;y&#65533;*&#65533; &#368;&#65533;`&#65533;&#65533;	&#65533;&#65533;	&#65533;`&#65533;0&#218; &#65533;K&#65533;hp&#65533;
&#65533;&#1700;&#65533;&#65533;&#65533; &#65533;&#65533;]&#65533;p|K} ]&#65533;G&#65533;&#65533;H&#65533;&#65533;&#65533;&#65533;&#65533;
=I&#762;&#65533;}&#65533; &#65533;&#65533;;&#65533;&#65533;;1p#'&#65533;&#65533;&#65533;&#65533;&#65533;}j\m&#65533;X&#65533;&#65533;m]&#65533;&#65533;&#65533;&#65533;&#65533;n&#65533;`ep&#65533;P&#65533;&#65533;&#65533; &#65533;P&#65533;&#65533;&#65533;`\&#65533;d&#65533;&#65533;&#540;&#65533;&#561;&#65533;	5,0<&#65533;&#65533;&#65533;f0&#238;:-	&#65533;2&#65533;vm&#65533;]0&#65533;&#65533;p\&#65533;p_&#65533;N&#65533;&#65533;L\~0Q&#65533;'{"&#65533;_&#65533;&#65533;&#44160;`6z&#65533;X&#65533;Q&#65533;63&#65533;J7&#65533;p&#65533;;&#65533;&#65533;&#65533;&#65533;&#65533;c&#65533;"&#65533;zS&#65533;M&#65533;|A/&#65533;c*&#65533;R0
&#65533;`&#65533;&#65533;n&#65533;P&#65533;`&#65533;&#65533;n&#65533; &#65533;`&#65533;&#65533;&#538;&#65533;	&#65533;&#65533;	&#65533;|&#65533;&#65533;&#213;\&#65533;&#65533;&#65533;&#65533;M &#65533;[&#65533;k&#65533;vJ'ep&#65533;v&#65533;Se \&#65533;R@R&#65533;&#65533;5&#65533;@#&#65533;&#65533;&#65533;
j;| 6&#65533;&#65533;l&#65533;Wp&#65533;&#65533;Eo&#65533;"1&#65533;&#65533;@&#1081;&#65533;&#65533;&#65533;&#65533; &#65533;&#65533;&#65533;o|&#65533;0&#65533;%&#65533;&#65533;A!A{&#65533; ' &#65533;&#65533;&#65533;&#65533;&#1713;&#65533;"\
&#65533;&#65533;&#65533;&#65533;&#65533;&#65533;&#65533;	&#65533;0&#65533;5&#65533;	f&#65533;&#65533; &#65533;d`&#65533;d0&#65533;&#65533;&#65533;&#65533;o8L&#65533;J&#65533;k]=&#65533;&#65533;
&#65533;w&#65533;nw&#65533;&#65533;69\&#65533;~&#65533;`+&#65533;m&#65533;S&#65533;\&#65533;6Z&#65533;&#65533;&#65533;B(5`(1&#65533;"=r? x&#65533;&#654;{&#65533;&#65533;&#65533;&#65533;&#65533;7c&#65533;&#65533;<&#65533;&#18149;&#65533;_&#65533;H&#65533;&#65533;&#65533;&#65533;	&#65533;&#1312;=[&#65533;&#65533;Z&#65533;0&#549;&#65533;&#558;&#65533;	N&#65533;&#65533;h`&#65533;Mj&#65533;&#65533;w&#65533;c&#65533;&#65533;&#65533;&#65533;&#856;&#65533;d&#65533;*ip&#65533;P&#65533;&#65533;&#65533;n&#845;} 
&#65533;&#65533;k&#65533;&#65533;&#65533;uP+&#65533;#&#65533;?n&#65533;QP5PY&#65533;VpU`YP6f&#65533;&#65533;J;&#65533;>0r@P&#65533;&#1928;&#65533;ZQ&#65533;&#65533;q&#65533;&#65533;},&#65533;r&#65533;a  |$&#163;-&#65533; `&#65533;l&#65533;&#65533;}&#65533;&#65533;&#65533;	
~&#65533;*&#65533;&#65533;&#65533;l&#65533;b&#65533;&#65533;&#712;&#65533;&#65533;&#65533;&#65533;c&#65533;&#65533;&#65533;a&#65533;
Hi&#65533;
&#65533;&#65533;&#65533;&#65533;&#65533;&#1242;ln&#65533;&#65533;&#65533;&#65533;_0Tp&#65533;&#65533;wu&#65533;H;| &#65533;l&#65533;&#65533;&#65533;O&#65533;&#1533;rJ5&#65533;6p$ 9&#65533;&#65533;}&#1588;&#65533;&#65533;{: &#65533;&#1928;&#65533;&#65533;&#65533;&#65533;dY&#65533;&#65533;&#65533;q&#65533;&#65533;b.&#65533;cN&#947;&#65533;^&#65533; &#65533;&#65533;	&#65533;&#65533;	&#65533;&#65533;&#65533;	&#1968;&#65533;&#65533;hp&#1783;&#1904;&#65533;&#1422;g&#65533;&#65533;J!>
Ne&#65533;&#65533;&#65533;
&#65533;0&#65533;&#65533;P}`g] }`+-&#65533;N,&#65533;&#65533;&#65533;-XJ)&#65533;&#65533;^&#65533;&#65533;{;mzY&#65533;&#65533;$0&#65533;1X@P&#65533;&#65533;&#65533;&#65533;&#65533;&#65533;&#65533; 5C&#65533;2M_n&#65533; ]&#65533;GdN
&#65533;@
&#65533;&#65533;	_&#65533;n&#65533;&#65533;	&#65533;&#65533;&#65533;&#65533;K&#65533;	&#65533;&#65533;R&#65533;&#65533;&#65533;&#39597;z&#65533;w&#65533;&#65533;h&#65533;h&#65533;o &#65533;H&#65533;K&#65533;&#65533;`X&#65533;w&#65533;&#65533;e&#65533;&#65533;B&#65533;&#65533;&#65533;*&#65533;7"&#65533;&#65533;&#65533;Rq&#65533;&#65533;V&#65533;k&#65533;+kP;i&#65533;5&#65533;Z&#65533;8&#65533; &#65533;^&#65533;h&#65533;&#295;
?<
&#65533;&#65533;5&#65533;&#65533;&#65533;*&#65533;URQ[ ,
&#65533;0&#65533;&#1694;&#65533;&#65533;0&#65533;=&#65533;	&#65533;&#65533;	&#65533;\&#65533;&#65533;lnR]&#231;Zfp&#65533;h&#65533;&#65533;J&#65533;&#65533;)&#65533;[0&#65533;PK@&#65533;p*&#65533;]&#65533;&#65533;-|`&#65533;&#65533;&#65533;&#65533;.~ 
&#65533;&#65533;
7&#65533;
&#65533;E&#65533;|`6f^A^1`TD&#65533; #@&#44260;&#65533;&#65533;&#65533;&#65533;&#65533;&#65533;=W)O+&#65533;&#65533;&#65533;&#65533;&#65533; &#65533;to&#65533;w&#65533;s/&#65533;&#65533;&#65533;&#65533;&#65533;	&#558;	A]&#65533;&#65533;&#65533;	h&#65533;	&#65533;&#1009;&#65533;&#65533;b@&#65533;d&#65533;&#65533;h&#65533;J&#65533;IP&#65533;&#65533;&#65533;&#65533;&#65533;p
&#65533;&#65533;\&#65533;&#65533;}ge &#65533;&#65533;?_&#65533;&#65533;f&#1131;W&#65533;%B&#65533;&#65533;&#1130;U&#65533;&#65533;&#65533;N6^&#1580;&#65533;R&#65533;&#65533;&#65533;1f8&#65533;!&#65533;	@(Pp&#65533;&#65533;80@@&#65533;0&#65533;O(   E&#65533;T&#65533;R&#65533;M&#65533;>&#65533;&#65533;)&#65533; F@p&#65533;.`&#65533;&#65533;z&#65533;&#65533;uV&#65533;Z&#65533;d&#65533;"&#329;S&&#65533;&#65533;&#65533;z&#65533;i&#65533;&#65533;Mh&#65533;p&#1700;	&#65533;&#65533;3}&#588;q"&#65533;&#65533;&d&#65533;i&#65533;d&#65533;1I&#65533;(A&#65533;xP&#65533;i&#65533;R&#65533;e	[&#65533;&#65533;&#65533;If&#65533;0\&#65533;&#65533;S5&#65533;Dk\&#65533;&#65533;h&#65533;*U&#65533; &#65533;&#65533;&#65533;&#65533;&#65533;>|&#65533;`&#65533;&#65533;c&#462;9t&#65533;Q&#193;&#65533;
J&#65533;&#65533;y&#65533;&&#65533;
0&#65533;@&#65533;R&#65533;&#65533;~^&#65533;&#65533;&#65533;&#65533;c&#65533;&#65533;&#1455;&#65533;]gy
&#65533;&#65533;&#65533;&#65533;R&#65533;Hu&#65533;&#65533;I&#65533;Mq7&#65533;&#43283;8&#65533;&#65533;&#65533;&#65533;&#65533;0#&#65533;3&#65533;@&#65533;1&#65533;&#520;c&#65533;-&#65533;&#65533;&#65533;	&#65533;Kc&#65533;7&#65533;XZ&#65533;C&#65533;%&#65533;`&#65533;)&#65533; m&#65533;&#65533;Xb&#65533;&#65533;0&#65533;&#65533;&#1320;&#65533;"*&#65533;&#65533;&#65533;DA&#65533;Dd&#65533;#@n&#65533;c&#65533;&#65533;3&#65533;f &#65533; &#65533;&#65533;&#65533;hZ` v2 '&#65533;&#65533;&#65533;K/&#65533;l&#65533;(&#65533;: +Pn&#65533;&#65533;=`&#65533;yoRd&#65533;Yn1&#65533;&#65533;&#65533;&#65533;8&#65533;D&#65533;&#65533;&#65533;(Fdp	&#65533;O&#772;/&#65533;L&#65533;&#65533;&#65533;8&#65533;&#65533;	K"R&#65533;@&#65533;&#65533;
*q&#65533;.&#65533;`&#65533;&#65533;#&#65533;XqEK&#65533;p&#65533;\&#65533;0R]&#197;'&#65533;&#65533;BHG$&#65533;qH&#65533;&#65533;&#65533;!]c&#65533;&#65533;&#65533;r&#65533;!&#65533;&#65533;
&#65533;&#65533;&#65533;&#896;&#65533;
&#65533;&#65533;&#65533;&#65533;6Z/&#65533;(&#65533;6Ho[&#554;E&#65533;_8&#65533;R~qg&#65533;[&#65533;,&#65533;&#65533;N2&#65533;D\R>&#65533;&#276;y&#65533;&#65533;\RA%B&#65533;=&#65533;	|t2&#65533; C&#65533;2&#65533;@&#65533;&#65533;{&#65533;&#65533;@&#65533;&#65533;&#65533;Q&#65533;`&#65533;<]b	*&#65533; &#65533;&#65533;/&#65533;&#65533;`&#65533;&#65533;V&#65533;Qtx&#65533;(&#65533;&#65533;G&#65533;&#65533;$&#65533;V &#65533;&#65533;d &#65533;8H&#65533;&#65533; &#65533;&#65533;&#65533;	&#65533;f&#65533;&#65533;Je&#65533;''&#65533;&#65533;:JZ&#65533;&#65533;&#65533;(&#65533;&#65533;@&#65533;]&#65533;&#65533;&#65533;=rkQ&#65533;Md&#65533;q&#65533;v&#65533;&#65533;&#65533;L6&#65533;&#65533;&#65533;MPq&#65533;q&#65533;AG&#65533;ppa&#65533;&#65533;O>&#65533;&#65533;&#65533;&#65533;&#65533;&#65533;2
)&#65533;0&#65533;fA&#65533;4&#65533;&#65533;
$&#65533;&#65533;	K_&#65533;8$4~&#65533;ST&#65533;&#65533;.&#65533;&#65533;	&#65533;1&#65533;&#65533;u&#65533;A&#65533;:&#65533;lm&#65533;(V&#65533;&#65533;> &#65533;r &#65533;&#65533;Jx&#65533;&#65533;*&#65533;}&#34993;&#65533;&#65533;&#65533;&#65533;&#65533;&#65533;(&#65533;&#65533;&#65533;<&#65533;@E&#65533;_&#1420;&#65533;w&#65533;#&#65533;o&#65533;i&#65533;o&#65533;&#65533;e[&#65533;&#65533;$&#65533;R>1&#349;|&#65533;&#65533;e&#65533;}&#1545;2&#65533;&#65533;&#65533;2&#65533;&#65533;&#65533;&#65533;2 ^&#65533;&#65533;A&#65533;&#65533;4a&#65533;#{&#65533;g,&#65533;)hFcTp&#65533;&#65533;&#65533;&#65533;&#65533;L&#65533;)8&#65533;R&#65533;&#65533;&#65533;n#&#65533;&#65533;&#65533; &#65533;5&#65533;!0&#65533; Lh&#65533;  &#65533;&#65533;&#65533;Mzb&#65533; &#65533;&#65533;'B&#65533;R&#65533;S&#65533;4y7&#65533;VQ
&#65533;8&#65533;&#65533;x^&#65533;&#65533;"p&#65533;C&#65533;c&#65533;-&#65533;%w&#65533;K\&#65533;&#65533;2&#65533;&#65533;&#65533;|&#65533;&#65533;&#65533;{&#65533;b&#65533;&#65533;&#65533;~&#65533;s&#65533;&#65533;&#65533;&#65533;&#65533;m&#65533;iH&#1572;&#65533;0&#65533;Q&#65533;&#65533;(0&#65533;	X&#65533;&#65533;&#65533;&#65533;F3-xB&#65533;&#65533;&#65533;@eyt&#65533;y&#65533;@:&#1037;lR&#65533;0Ta"&#65533;@ &#65533;&#65533;&#65533;9
x@P&#65533;@'  t&#65533;&#65533;\%:H[U9j&#65533; ) &#65533;7&#65533;&#65533; &#65533;&#65533;+&#65533;X&#65533;<t&#65533;o&#65533;b&#65533;(EZ2&#65533;&#65533;	Rd&#65533;n&#65533;E1&#65533;q&#65533;o&#65533;Bd@&#65533;&#8247;~&#65533;&#65533;/e&#65533;6340&#65533;t&#65533;q&#65533;&#65533;h8&#65533;&#65533;&#65533;&P&#65533;Q&#65533;&#65533;&#65533; )&#65533;X&#65533;8&#65533;@*&#65533;&#65533;&#65533;&#65533;&#65533;$ d
\&#65533;&#65533;E8"~&#65533;&#65533;V&#65533;H&#65533;.&#65533;&#65533;B &#65533;, &31&#65533;   &#65533; &#1010;N&#65533;&#65533;U&#65533;U&#65533;&#65533;;c&#65533;J&#65533;&#65533;&#65533;v&#65533;&#65533;&#65533;-&#65533;&#65533;&#65533;y&#65533;h&#65533;&#378;&#65533;y&#65533;3((&#65533;&#65533;E4rQ&#65533;&#65533;Ms&#65533;c&#65533;&#65533;
?kleD<#U4&#65533;&#65533;3J0&#65533;	6&#65533;8n&#65533;n &#65533;&#65533;&#65533;&#65533;&#65533;&#65533;r.r&#65533;\&#65533;9Su@'A^&#65533;688s&#65533;&#65533;V0&#65533;&#65533;
!x&#65533; &#65533;&#65533;&#65533;g;	&#65533;u~&#65533;3&#65533;&#65533;&#290;BY &#65533;L:&#1639;&#65533; &#65533;&#65533;&#65533;&#65533;&#65533;d &#65533;M&#65533;&#65533;E&#1470;1&#65533;u&#65533;C&#65533;&#65533;/&#65533;&#65533;S&#65533;&#65533;_&#65533;&#65533;&#65533;'Ba&#65533;V&#65533;B&#65533;&#65533;&#65533;]&#65533;&#65533;&#65533;8&#65533;=&#576;&#65533;.&#65533;4&#65533;3&#65533;&#65533;&#65533;&#65533;d&#65533;)&#65533;&#65533;r7p&#65533;ba
&#65533;&#65533;6&#65533;&#65533;)&#65533;&#65533;&#65533;)x&#65533;&#65533;&#65533;5$^p&#65533; &#65533;t H &#1024;&#65533;h&#65533;p&#65533;(+ &#65533;&#850;&#65533;&#65533;&#65533;&#65533;&#65533;&#65533;&#65533;6&#65533;l&#65533;&#65533;&#65533;&#65533; &#65533;&#65533;`f&#65533;&#65533;b&#65533;X&#65533;&#65533;&#65533; &#65533;6t&#589;h&#65533;C&#560;*ha&#65533;R&#65533;n&#65533;&#65533;F4&#65533;&#65533;P&#65533;/~&#65533;ck&#65533;&#65533;&#65533;rQc8&#65533;P\$&#65533;&#65533;&#65533;yA&#65533;U&#65533;@[&#65533;&#65533;	&#65533;&#65533;UH&#65533;
P&#65533;&#65533;&#1025;l &#65533;&#65533;&#65533;
R&#65533;&#65533;&#65533; 5| &#65533;h&#1025;t&#65533;u&#65533;@s&#65533;&#65533;&#65533;&#65533;&#65533; &#65533;&#65533;&#65533;F&#65533;L4(DQ&#65533;P&#65533;r&#65533;T&#1936;(&#65533;&#65533;@x!&#65533;]&#65533;B&#65533;&#65533;&#65533;,b&#65533;]&#65533;&#1776;&#65533;>&#65533;&#1101;CN&#65533;&#65533;.n&#65533;&#65533;P&#1794;&#65533;&#65533;&#65533;&#65533;'&#65533;&#65533;T&#65533;t&#65533;J&#65533;'@1&#65533;QDu`&#65533;&#65533;&#65533;&#65533;
&#1513;"&#65533; (P&#65533;WM&#65533;.!&#65533;&#65533;&#65533; &#65533;;^`@o5&#65533;&#65533;M%&#65533;;
&&#65533;!g0&#65533;p @&#65533;&#65533; &#65533;&#65533;&#65533;&#65533;&#65533;oV&#65533;7&#65533;&#65533;&#65533;0 D&#65533;&#65533;<&#65533;=&#65533;&#65533;yL8<JbMPp &#65533;@&#65533;&#65533;Yt&#65533;D&#65533;&#65533;&#65533;&#65533;7n&#65533;&#65533;0&#65533;)&#65533;	&#65533;Vl&#65533;&#65533;&#65533;[+J!&#65533;&#65533;|&#65533;&#65533; #&#65533;&#65533;9P&#65533;o&#65533;&#65533;z&#65533;&#65533;O&#65533;&#65533;iD'Q`k8
9^=BN&#65533;&#65533;NAQ&#65533;U&#65533;&#65533;&#65533;&#65533;&#65533;/&#65533;@&#65533;&#65533;&#65533;@e&#65533;&#65533;j&#65533;&#65533;$ 0A `&#65533;&#65533;&#65533;&#65533;&#65533;&#65533;&#65533;M&#65533;U&#65533;3 &#65533; &#65533;&#65533;\&#65533;&#65533;&#65533;&#65533;&#65533;&#65533;[&#65533;Xa&#65533;)x&#65533;&#65533;w&#65533;&#65533; &#65533;;&#65533;&#65533;&#65533;}oC&#65533;&#65533;kG;&#65533;!&#65533;M+&#65533;v&#65533;&#65533;&#65533;'&#65533;&#1869;|&#65533;&#65533;&#65533;&#65533; &#65533;8&#65533;e&#65533;&#65533;&#65533;&#65533;&#161;&#65533;&#65533;&#65533;*
&#65533;&#1452;&#65533;&#65533;&`&#65533;&#65533;&#65533;&#65533;&#65533;<&#65533;&#65533;&&#65533;&#65533;&#65533;&#65533;{&#65533;<!<Plx &#65533;6&#65533;&#65533;&#65533;&#65533;&#65533;&#65533;&#65533;&#1459;~2&#65533;&=&#65533;F&#366;`&#65533;&#65533;{&#65533;.&#65533;.n&#65533;5w&#65533;&#65533;&#65533;&#65533;&#65533;&#65533;.&#65533;&#65533;px&#65533;&#65533;8&#65533;i&#65533;&#65533;sC&#65533;X&#483;&#65533;P&#65533;&#65533;f&#65533;w&#65533;M|&#65533;&#65533;x&#65533;&#65533;z+!4&#65533;&#65533;
C'"+2&#65533;397J&#65533;;>JX&#65533;)p&#65533;'&#65533; @ &#65533;  !&#65533;&#192;&#65533; &#65533;K&#65533;H3&#65533;=&#65533;0 x&#65533;&#65533;P&#65533; &#65533;R&#698;&#65533;0&#65533;&#65533;$&#65533;&#65533;	.a&#65533;=#&#65533;&#225;~&#65533;] &#65533;wX&#65533;wH&#65533;_&#65533;#\n&#65533;&#65533;[&#65533;|&#65533;&#65533;[&#65533;&#65533;$&#65533;m&#65533;&#65533;&#65533;&#65533;Z@8&#65533;1&#65533;&#65533;y&#65533;A&#65533;&#65533;&#65533;S&#65533;V&#273;&#65533;&#65533;&#65533;K9.t&#65533;*[C&#65533;&#65533;&#65533;.Wa&#65533;<&#65533; &#65533;&#65533;&#65533;&#65533;X6`&#65533;@ L &#65533;&#65533; lk0&#65533;&#65533;i3&#65533;&#530;&#65533;Z&#65533;RrA&#65533;&#65533;(&#65533;(0&#65533;&#563;&#243;>&#65533;&#65533;&#65533;b&#65533;Q@&#65533;Z&#65533;&#65533;_x&#65533;w&#65533;|K^&#65533;0^&#65533;&#65533;Q&#65533;&#65533;&#65533;kn&#65533;\&#65533;Rh\&#65533;&#65533;[&#65533;S&#65533;_&#65533;/&#65533;&#65533;T&#65533;&#65533;O _&#65533;V&#65533;Q &#65533;US&#65533;7(&#65533;&#65533;&#65533;^&#65533;*?x&#65533;&#65533;j&#65533;5&#1322;&#65533;j'&#65533;*&#65533; )@/&#512;&#65533; (&#65533;P&#65533;&#65533;R&#65533;{&#65533;@&#65533;&#65533;&#65533;=&#65533;&#65533;&#65533;lK&#65533;P&#65533;#&#65533;&#65533;&#65533;Z&#65533;&#65533;&#65533;&#65533;&#300;&#65533;	&#178;&#65533;H&#65533;&#65533;K&#65533;&#65533;&#65533;A&#65533;&#65533;&#65533;&#65533;[HQ&#65533;ux]0Y&#65533;&#566;&#65533;&#65533;Ph&#65533;b&#65533;&#65533;s(Th,D&#65533;R&#65533;^&#65533;&#65533;V&#517;n&#65533;&#65533;3&#65533;?&#65533;K&#65533;A_&#65533;&#65533;2F&#65533;&#65533;&#65533;`&#65533;&#65533;1&#65533;IX&#65533;{P&#65533;`h&#65533;.&#65533;&#65533;dCm<&#65533;0&#65533;q|.r&#65533;@>&#65533; &#65533;&#65533;{&#65533;+jS&#65533;K&#65533; &#65533;=&#65533;&#65533;&#65533;i3A&#514;&#65533;&#65533;
&#65533;;&#65533;&#65533;\&#65533;&#65533;&#65533;&#65533;J40&#65533;&#65533;&#65533;&#65533;&#65533;&#65533;X7&#65533;	&#65533;@#Q&#65533;&#65533;d&#65533;;D&#65533;_&#65533;R&#65533;b&#1542;h&#65533;i&#65533;)S@&#65533;&#65533;^&#65533;\&#65533;VH*"i&#65533;&#587;&#65533;&#884;8V&#65533;&#65533;V&#65533;&#65533;Vh&#65533;B_&#65533;}&#65533;&#65533;&#65533;|7&#65533;&#65533;&#65533;*&#65533;*.&#65533;DXm&#65533;>:&#65533;&#65533;'&#65533;&#65533;&#65533;&#65533;p&#65533;8D&#65533;Z&#65533;4s:k&#65533;&#65533;&#65533;&#65533;&#65533; x h o&#65533;&#65533;&#65533;&#523;&#65533;&#65533;g&#65533;&#274;2&#65533;)&#65533;8&#65533;mp)Y&#65533;!&#823;&#65533;&#65533;E&#65533;&#65533;spn(K+&#65533;b0&#65533;&#65533;r&#65533;h&#65533;~&#1543;|&#65533;u&#65533;`P_&#65533;X&#65533;I&#65533;o&#65533;m&#65533;U&#65533;&#65533;&#65533;Wg&#65533;&#65533;t&#65533;&#65533;}x&#65533;"&#65533;5&#65533;&#65533;` &#65533;()h &#65533;&#65533;&#65533;t82S0&#65533;k&#65533; C&#65533;Q&#65533;&#65533;&#65533;&#65533;6&#65533;&#65533;&#65533;&#65533;&#65533;&#65533;&#65533;7&#65533;	&#65533;J,&#306;&#490;&#65533;&#65533;&#65533;&#65533;&#65533;&#65533;/&#65533;&#65533;&#258;&#65533;RT&#65533;nq&#65533;w&#65533;&#65533;^ s)(&#65533;%vpPS&#65533;HM&#65533;c@AW&#65533;}&#65533;&#65533;&#1799;}&#65533;i&#571;s&#65533;h&#65533;^xE&#65533;&#65533;:U0FW&#65533;@&#65533;j&#65533;&#65533;7&#65533;9&#65533;+&#65533;(&#65533;Dx$p+`+&#65533;X&#65533;U&#65533;&#65533;@&#65533;&#65533;T&#65533;	&#65533;@&#65533;&#65533;&#65533;&#65533;&#65533;F&#65533;&#65533;&#65533;, &#65533;RM&#65533;	t&#65533;&#274;D[&#65533;D&#65533;&#137;&#65533;"&#65533;&#65533;&#65533;(&#65533;&#65533;3&#65533;x&#65533; 8&#65533;Q&#65533;;&#65533;&#65533;&#65533;&#65533;&#65533;]&#65533;&#65533;Z&#65533;&#65533;&#65533;&#1223;&#65533;1T0&#65533;Q&#65533;@)T&#65533;&#65533;|8i&#65533;&#65533;}H&#65533;n {&#65533;&#65533;i&#65533;&#65533;n&#65533;&#65533;\n&#33154;&#65533;\&#517;^&#65533;A(&#65533;@p&#65533;&#65533;x&#65533;&#65533;}&#65533;&#65533;^78.&#65533;&#65533;&#65533;&#65533;5pA&#1153;)&#65533;&#65533;?&#520;:X&#65533;,&#65533;&#65533;5P:&#65533;&#65533;&#65533; &#65533;JX&#65533;)&#65533;&#65533;,&#65533;&#65533;q&#65533;&#65533;&#65533; &#65533;&#65533;h &#65533;&#65533;	I$%&#65533;0&#546;&#65533;&#65533;&#65533;&&#65533;3`&#65533;&#996;0&#65533;&#65533;&#65533;VxQ&#65533;eu;Y&#65533;&#65533;y&#65533;!%&#65533;'&#65533;&#65533;MC&#65533;&#65533;&#65533;BZ&#65533;&#65533;b&#65533;&#65533;e&#65533;y&#65533;W&#65533;}&#65533;{(&#65533;v&#65533;ghrhwj&#65533;&#65533;`p&#65533;V&#65533;W&#65533;d&#65533;BH&#65533;&#65533;5 &#65533;`&#65533;&#65533;h&#65533;&#65533;^D&#65533;2&#65533;&#65533;&#65533;&#65533;&#65533;&#65533;&#65533;&#65533;DXV&#65533;@&#65533;&#65533;&#65533;&#65533;&#65533;(H&#65533;&#65533;&#65533;&#65533;r&#65533;C&#65533;,:&#65533;&#65533;&#65533;&#65533;&#65533;&#192;&#65533;\t3&#65533;P&#65533;&#65533;&#65533;mK&#65533;H\&#65533;U;;&#65533;&&#65533;U(&#65533;&#1641;&#65533;&#65533;s&#65533;(&#65533;^&#65533;&#65533;&#65533;%&#65533;&#65533;&#65533;&#65533;w&#65533;&#65533;9&#583;GC&#65533;&#1268;80K&#65533;Ph&#65533;\&#65533;B&#65533;&#65533;}&#65533;r u8&#65533;&#65533;"v&#65533;n&#65533;IzU&#65533;&#65533;T&#65533;&#65533;B &#65533;&#65533;H&#65533;&#65533;&#65533;K9Pq&#65533;g&#65533;&#65533;Dp&#65533;`@&#1257;&#65533;G`&#65533;D`&#65533;H&#65533;&#65533;J&#65533;&#1153;&#65533;x&#65533;&#65533;&#65533;&#908;A,&#65533;&#65533;:&#65533;&#65533;`, ]&#186;,&#65533;Y&#65533;MR&#65533;*&#65533;&#65533;&#65533;U&#65533;&#65533;&#65533;&#65533;u
&#65533;&#65533;&#65533;P AZ&#65533;&#65533;&#65533;u&#65533;H&#65533;&#65533;&#65533;&#65533;t&#65533;&#65533;M&#65533;c&#1669;P&#65533;T&#65533;&#65533;Oh&#65533;*<Ap&#65533;&#1287;i&#65533;r8&#65533;s&#1031;v&#65533;J&#65533;Iy&#65533;`&#65533;<&#65533;&#65533;W_ &#65533;7\&#65533;{H*x&#65533;-&#65533;&#65533;&#65533;&#65533;5HjPlx&#65533;e&#65533;&#65533;i`@p&#65533;e&#65533;&#65533;* &#65533;5&#1801;@&#65533;&#65533;&#65533;&#65533;J(H&#461;&#65533;&#65533;A&#65533;8N &#65533;@&#65533;&#65533;&#65533;s,&#65533;&#65533;U
&#65533;&#65533;B&#65533;&#65533;&#65533;y]&#65533;
&#65533;&#65533;N&#65533;&#65533;`p&#65533;Y eP&#65533;ZH4p&#33142;#<&#65533;&#65533;T&#65533;&#65533;&#65533;)Y&#65533;&#65533;80&#65533;AA&#65533;&#65533;m&#65533;n@&#65533;t&#65533;&#65533;Wp&#65533;&#65533;&#65533;&#65533;&#65533;#&#1926;i8&#65533;s&#65533;zE&#65533;&#65533;&#65533;&#65533;&#65533;"&#65533;C_H0H&#65533;C&#65533;&#65533;&#65533;:pX0|&#65533;&#65533;k&#65533;s&#65533;s&#65533;fl&#65533;&#65533;:&#65533;:hV&#65533;&#65533;jP&#65533;r(&#65533;jP&#65533;*p&#65533;HH&#65533;&#65533;&#65533;&#1579;`&#65533;&#65533;&#65533;&#65533;&#746;(&#65533; ,&#65533;&#65533;Nr&#65533;&#65533;&#65533;&#1345;&#65533;	&#65533;&#65533;DG&#65533;&#65533;&#65533;V&#65533;X7P&#65533;&#65533;M&#65533;&#65533;&#65533;J&#65533;Z&#65533;YX&#65533;mx&#65533;&#335803;1&#65533;3&#65533;n&#65533;&#65533;&#65533;&#65533;&#65533;&#65533;]H&#65533;	&#65533;[W&#65533;&#65533;`@&#65533;`h&#65533;nb^&#65533;y&#65533;&#1718;&#65533;1|0(Ip&#65533;t&#65533;&#325;&#65533;YaD&#65533;h&#65533;&#65533;&#65533;z0&#65533;zpjs&#65533;&#65533;e&#65533;!&#65533;H@\@&#65533;,&#65533;&#65533;&#65533;p&#65533;*&#65533;+K&#640;,&#65533;&#65533;&#1537;&#65533;/&#65533;&#65533;c&#65533;&#1252;&#28342;&#65533;&#65533;N&#65533;&#65533;&#65533;&#65533;rcd&#65533;	a&#65533;&#65533;U&#65533;x7j&#65533;3&#65533;'&#65533;o e&#65533;N&#65533;m`"Y&#65533;&#65533;H&#65533;
&#65533;V&#65533;&#65533;Q&#65533;&#65533;&#65533;&#65533;8&#65533;&#65533;W&#65533;b&#65533;&#65533;\&#65533;&#65533;`H&#65533;o?&#65533;&#65533;m &#65533;izE&#65533;&#65533;<P?&#1041;j&#65533;|&#65533;n.&#65533;l`&#65533;z&#65533;&#65533;`&#65533;l&#65533;&#65533;&#65533;&#65533;&#65533;&#390;&#65533;&#65533;&#65533;`&#65533;x&#65533;&#65533;&#65533;&#65533;&#65533;(:@&#65533;p&#65533;&#65533;U&#65533;,X&#65533;*&#65533;-&#65533;`i ^&#65533;&#65533;&#65533;X *&#65533;9&#65533;6&#65533;&#65533;8&#65533;DVR-&#65533;&#65533;a&#65533;k&#65533;&#65533;&#65533;&#65533;(&#65533;&#65533;&#1121;&#65533;_&#65533;&#65533;X`&#65533;&#65533;&#65533;K&#65533;&#65533;$&#65533;]&#65533;^&#65533;&#65533;0&\&#65533;&#65533;sH&#65533;&#65533;&#65533;&#65533;&#65533;&#65533;)&#65533;&#65533;&#65533;tU&#65533;f&#1670;m&#65533;sP&#65533;m&#65533;s&#65533;&#65533;&#65533;&#65533;&#65533;W&#65533;&#65533;B&#65533;X TB @P&#65533;&#65533;&#65533;}&#65533;z0zh&#65533;&#1966;&#65533;&#65533;n&#65533;z&#65533;&#65533;P&#65533;k&#65533;j@&#65533;&#65533;`&#65533;
<&#65533;&#65533;&#65533;&#65533;&#576;&#65533;k&#65533; &#65533;`&#65533;+x ]&#65533;&#65533; &#65533;&#65533;>&#65533;&#65533;&#65533;&#65533;&#14180;i&#65533;%&#329;&#65533;&#65533;U&#65533;&#65533;&#65533;&#65533;&#65533;&#65533;&#65533;J7&#65533;&#266;)&#65533;&#65533;o&#65533;&#65533;&#65533;&#65533;YJ4&#65533;&#16311;&#65533;u&#65533;3&#65533;G&#65533;v&#65533;tbX<&#65533;&#65533;&#65533;&#65533;W&#65533;e&#65533;&#65533;nP#Vb(6&#65533;?&#65533;&#65533;`&#65533;kHl&#65533;~&#65533;P&#455;~&#65533;}&#65533;&#2046;qz&#65533;&#65533;i&#65533;&#65533;0&#65533;qG@&#65533;H!
&#65533;&#65533;r&#65533;L &#65533;(&#65533;&#65533;}|&#65533;`'dQ&#65533;&#65533;&#65533;&#65533;]&#65533;.G&#65533;b&#65533;x\H4&#2002;&#65533;A&#65533;&#65533;&#65533;7&#65533;d]0&#65533;&#65533;&#65533;&#65533;&#65533;_&#65533;&#65533;&#65533;&#65533;&#65533;S&#65533;yIMy&#65533;]&#65533;&#65533;&#65533;&#65533;Q&#65533;&#65533;?m&#65533;%N&#65533;`&#65533;uX&#1781;&#65533;i&#65533;j &#65533;h&#65533;&#65533;S?`SX&#65533;W&#65533;&#65533;&#65533;&#65533;k&#65533;rX&#65533;~&#65533;mz&#65533;&#65533;k&#65533;5&#65533;&#65533;`XhPg ?&#65533;+&#65533;]&#65533;u@&#65533; ]o:%r&#65533;0&#65533;&#65533;p&#65533;&#65533;&#65533;r&#65533;&#65533;/&#1978;N&#65533;&#65533;&#65533;)&#65533;r30j&#65533;k&#65533;>
&#65533;j&#65533;&&#65533;&#65533;&#65533;OV&#65533;Q&#65533;%&#65533;&#65533;_Lo&#65533;`&#65533;OX&#65533;3&#65533;&#65533;ya{&#65533;A&#967;b&#65533;-z?&#65533;n&#65533;B&#65533;O^&#65533;` &#65533;n@&#65533;&#65533;&#65533;`&#65533;t&#65533;LQP&#65533;V`&#65533;V&#65533;&#65533;V`&#65533;M&#65533;&#65533;W&#65533;k |&#65533;qjXjp0&#65533;&#65533;&#65533;&#65533;&#65533;5 &#65533;\&#65533;X&#65533;,&#65533;&#65533;]/&#65533;&#65533;(&#65533;&#65533;p&#65533;&#65533;&#65533;_&#65533;cq&#65533;Y&#65533;&#65533;+A>O&#65533;k&#65533;&#65533;&#65533;&#65533;&#65533;-	zGfR&#65533;&#65533;&#65533;Q|)&#65533;&#65533;p&#65533;7Y&#65533;#jd&#65533;&#65533;a&#1668;[p&#65533;n&#65533;p&#65533;&#65533;|&#65533;&#65533;b&#65533;&#65533;:&#65533;&#65533;R8Lb&#65533;&#65533;&#556;&#65533;&#65533;&#65533;>&#65533;whPuHtp&#65533;Q&#65533;&#65533;^P&#65533;A&#65533;C &#65533;/8&#65533;&#65533;XXXX&#65533;{7(;pX&#65533;&#65533;0&#65533;&#65533;(H&#1024;&#65533;}/[&#65533;&#65533;&#65533;&#65533;d&#528; FA">&#65533;xA&#65533;&#65533;84h&#65533;`&#65533;&#65533; `@&#65533;&#65533;@&#65533;&#65533;T8&#65533;&#65533;%&#65533;&#65533;&#65533;&#65533;I @&#860;:w&#65533;&#65533;&#65533;&#65533;'P&#65533;&#65533;&#65533;9 &#65533; &#65533;&#65533;&#65533;Uk&#1455;w&#65533;2&#65533;&#65533;n]0w&#65533;&#1721;&#65533;&#65533;VjS3&#65533;vq&#65533;v.&#65533;)r&#65533;&#65533;IufT&#65533;3&#65533;>&#65533;&#65533;KZ&#65533;i&#65533;Z&#65533;&#65533;&#65533;m[4^&#65533;&#65533;Rkw&#65533;&#65533;+U&#65533;&#65533;j%
&#1115;A~&#65533;&#65533;R&#65533;&#65533;.&#65533;&#65533;]&#65533;&#65533;bE&#65533;(&#65533;&#65533;H!&#65533;&#330;00&#65533;f&#65533;&#65533;&#65533;a5&#65533;&#65533;b@P&#65533;&#65533;&#65533;

8 &#65533;&#65533;
<&#65533;(&#65533;&#65533;&#65533;&#65533;D&#65533;rA &#65533;/_2`&#65533;f&#1120;&#65533;&#467;:4@M&#65533;H(&#65533;&#65533;L/]O&#65533;&#65533;&#65533;&#65533;&#65533;&#65533;&#65533;&#65533;&#65533;&#65533;&#65533;&#65533;&&#65533;&#65533;&#65533;&#65533;/&#65533;&#65533;&#65533;&#65533;(\8cO;&#65533;2H&&#65533;|b&#65533;(&#65533;&#65533;&#65533;L+&#65533;&#65533;&#65533;-&#65533;&#65533;&#65533;&#65533;&#65533;&#65533;L4&#65533;&#65533;
"&#65533;&#65533;Q&#65533;&#65533;&#65533;2Hep1H!&#65533;&#65533;Q&#65533;&#65533;^&#65533;&#65533;&#65533;|&#65533;&#65533;&#65533;4&#65533;&#65533;)L&#65533;&#65533;`&#65533;&#65533;B"&#65533;,&#65533;&#65533;`D&#65533;&#65533;0 [n&#65533;	= &#65533;	 &#65533;@8p@
h&#65533;&#65533;&#65533;t&#65533;u&#65533;J&#65533;a&#65533;&#65533;K&#65533;&#65533;&#65533;L4&#65533;&#65533;'&#65533;&#65533;G&#65533;7&#65533;&#65533;S&#65533;&#65533;R&#65533;2&#65533;&#65533;&#65533;	)&#65533;l&#65533;&#65533;a&#65533;&#65533;&#65533;&#65533;9&#65533;rF&&#65533;&#65533;&#65533;&#65533;'&#65533;&#65533;RF7&#65533;&#65533;s&#65533;&#65533;&#65533;&#65533;&#65533;/&#65533;&#65533;J7&#65533;&#65533;&#65533;+&#65533;&#65533;N7&#65533; 3&#65533;/&#65533;lCM7&#65533;2&#65533;\l&#65533;E[&#65533;&#65533;[&#65533;&#65533;&#65533;T@&#65533;&#65533;; &#65533;+u<&#65533;&#65533;&#65533;&#65533;&#65533;:&#65533;&#65533;&#65533;&#65533;`a&#65533;&#65533;m&#65533;v&#65533;0&#65533;&#65533;	&#65533;&#65533;Po&#65533;&#65533; &#65533;l7&#65533;G&#65533;&#65533;I&#65533;u&#65533;&#65533;/=(&#65533;&#65533; &#65533;&#65533;&#65533;D &#65533;Ca&#65533;/&#65533;&#65533;7)&#65533;&#65533;&#65533;V&#65533;&#65533;&#65533;&#65533;6&#65533;&#65533;&#65533;K&#65533;&#65533;&#65533;b&#65533;)&#65533;&#65533;&#65533;:&#65533;&#65533;&#65533;|&#65533;&#65533;&#65533;)&#65533;D&#65533;&#65533;*&#65533;&#65533;&#65533;4"&#65533;r/&#65533;E3&#65533;4(2&#65533;&#65533;&#742;&#65533;&#65533;T,&#65533;.&#65533;&#65533;	|&#65533;J&#65533;i&#65533;&#65533;E&#65533;&#65533;j$&#65533;B&#65533;&#65533;VPld &#65533;VT	&#65533;I&&#65533;&#65533;&#65533;]'&#65533;t@H&#65533;9xJ&#65533;!&#65533;&#65533;&#65533;+&#65533;xz}U(R$P&#429;O%SK,&#65533;&#65533;B&#65533;6&#60451;&#65533;&#65533;&#65533;&#65533;&#65533;-&#65533;dBJ&#65533;~&#65533;<&#65533;r&#65533;(]&#65533;Q(&#65533;&#65533;&#65533;K4&#65533;&#65533;.&#65533;&#65533;R&#65533;-u&#65533;rK.&#1104;&#1229;/&#65533;&#65533;1&#65533;&#65533;*&#65533;&#65533;T,aB
H&#65533;&#65533;&#65533;:&#65533;&#65533;G&#65533;&#65533;&#65533;&#65533;d&#65533;P%`&#65533;&#65533;@&#65533;eo&#65533;&#65533;&#65533;&#65533;(@&#65533;)&#65533;&#65533;&#65533;&#597;&#65533;w{n\&#65533;s&#65533;0&#65533;&#65533;$a
c6&#65533;&#65533;!&#65533;b8	 &#65533;] &#65533;&#65533;&#65533;k&#65533;u&#65533;?&#65533;p&#65533;8n&#65533;Yl"&#65533;&#65533;Dz&#65533;s&#65533;BTeC1&#65533;3d&#65533;u&#65533;&#65533;*T&#65533;&#65533;\&#65533;b&#65533;&#65533;&#65533;&#65533;(|&#65533;
jHC&#65533;(&#65533;&#65533;&#65533;&#65533;a&#65533;&xN&#65533;&#65533;5Ha/ &#65533;&#65533;t&#65533;o=&#65533;:&#65533;&#65533;NP&#65533;p!&#65533;Ml`&#65533;&#65533;x&#65533;}&#65533;&#36316;&#65533;	 zN&#65533;&#65533;&#65533;&#65533;&#65533;i((!&#65533;J&#65533;&#65533;&#65533;	<dy(&#65533;&#65533;&#65533;&#65533;& &#65533;&#65533;&#65533;w&#65533;"*&#65533;&#65533;&#65533;&#65533;0&#65533;&#65533;w&#65533;d&#65533;&#65533;&#65533;<nq&#65533;L&#65533;&#65533;&#65533;&#65533;&#65533;>&#65533;&#65533;&#65533;&#65533;g&#65533;ad^T&#65533;V&#65533;&#65533;&#65533;&#65533;F4Z&#65533;D&#65533;2&#65533;"&#65533;-@&#65533;&#65533;c&#65533;&#65533;&#65533;$"&#65533;r&#65533;&#144;&#65533;(&#65533;&#65533;J&#65533;&#65533;@CR`%+&#65533; 
$x&#65533; &#65533;&#65533; 9(A&#1686;&#65533;&#65533;&#65533;`!&#65533;Wr&#65533;d&#65533;&#65533; 9&#65533;yN&#65533;\&#65533;&#65533;y:&#65533;&#65533;)P&#65533;L&#65533;&#65533;4&#65533;z&#1027; &#65533;&#65533;&#65533;&#65533;&#65533;2&#65533;&#65533;&#65533;&#65533;U&#65533;&#65533;hG;&#65533;!&#65533;&#65533;&#65533;&#65533;t&#65533;B&#65533;'&#65533;&#65533;&#65533;`&#65533;&#65533;&#65533;&#65533;&#65533;&#65533;&#65533;&#65533;&#65533;&#65533;!*4&#65533;&#65533;&#65533;v&#65533;qC&#65533;P&#65533;%	&#65533;|&#65533;M&#65533;.&#65533;!&#65533;T8&#65533;Z&#65533;.h&#65533;[&#65533;&#1600;&#65533;&7,U&#65533;QP@l.&#65533;)&#65533; 	8&#65533;r8 &#65533;8&#65533;&#65533;&#65533;&#65533;b&#65533;|&#65533;GN&#65533;, KZ&#65533;&#65533;&#65533;&#65533;'3&#65533;L&#65533;&#65533;&#597;!&#65533;
8xq&#65533;]l#&#65533;&#65533;h&#65533;.&#65533;&#5001;&#65533;&#65533;&#65533;0)@&#65533;&#65533;2|bW&#65533; &#65533;)&#65533;&#65533;}&#65533;b&#65533;g8K&#65533;&#65533;&#65533;&#65533;&#65533;U/&#65533;&#65533;&#65533;&#65533;&#65533;&#65533;v&#65533;&#65533;J"&#65533;&#65533;&#65533;4&#65533;&#1432;G&#65533;V&#65533;&#65533;&#65533;|M&#65533;&#65533;4&#65533;&#65533;&#1748; {aX&#65533;&#65533;H0&#65533;) 5$@@&#65533;J@&#65533;&#1803;_fu r&#27200;&#65533;P'&#65533;&#65533;<&#65533;s&#65533;&#65533;&#65533;&#65533;%&#65533;1d]&#1259;&#65533;&#65533;<&#65533;bLXLa&#65533;w&#65533;&#65533;&#65533;7&#65533;Q&#65533;bv&#65533;&#65533;*>&#65533;&#65533;M|&#65533;&#65533;g &#65533;&#65533;&#65533;A&#65533;&#65533;&#65533;&#65533;<&#65533;&#1099;2&#65533;&#65533;&#65533;|&#195;@&#65533;K_&#65533;&#65533;&#65533;F/`&#65533;.&#65533;&#65533;&#65533;](C&#65533;&#65533;&#65533;
T&#65533;&#65533;p&#65533;&#65533;&#65533;`:&#65533;B&#65533;7&#65533;&#65533;$^"&#65533;&#65533;Fb#&#65533;v)&#65533;}1&#65533;2P&#65533;&#65533; Lfr&#65533;&#65533;j&#452;!&#65533; l&#65533;c 7&#65533;&#65533;$&#65533;&#65533;U/&#65533;r&#10714;&#65533;&#65533;a&#65533;&#65533;.d&#65533;d&#65533;&#65533;&#65533;9&#65533;&#65533;&#65533;\&#65533;&#65533;&#65533;(/&#65533;A&#65533;&#65533;B&#65533;t	F&&#65533;B&#65533;ml&#65533;cHe&#65533;&#65533;Bp&#65533;4&#65533;&#65533;a&#65533;\$"&#650;&#65533;&#65533;&#65533;'r&#65533;&#65533;H&#65533;&#65533;X&#65533;&#65533;&#65533; &#65533;&#65533; &#65533;&#65533;&#65533;&#65533;`a7&#65533;&#65533;
l&#65533;>&#65533;\&#65533;lV&#65533;J&#65533;A&#65533;&#65533;|@M&#65533;Nr~&#65533;7&#65533;q&#65533;&#65533;mO{&#539;0&#65533;.&#65533;9&#65533;	R&#65533;&#65533;&#65533;i&#65533;d8&#65533;q&#65533;&#65533;&#65533;E!P1
S&#65533;BW&#65533;&#65533;-z&#65533;n&#65533;g@&#65533;\z&#65533;1&#65533;&#65533;&#65533;qp&#65533;(&#1025;&#65533;&#65533;&#65533;x&#65533;&#65533;&#65533;QYH`&#65533;&#65533;&#65533;&#799;J&#65533;PEA&#65533;Z$p&#65533;&#65533;[P&#65533;N&#65533;&#65533;&#65533;}1HP1e&#65533;6i&#65533;Go&#65533;&#65533;&#65533;6A'`y&#65533;r &#65533;4&#65533;&#1316; &#65533;&#65533;&#65533;?&#65533;](iS&#65533;&#65533;()~&#65533;w&#65533;&#65533;&#65533;&#65533;G7&#65533;a\|C
&#65533;E) &#65533;&#65533;w&#65533;h&#65533;&#65533;=&#65533;8x&#65533;W_&#65533;v&#65533;&#65533;g&#65533;p&#65533;&#65533;&#65533;&#65533;&#65533;W&#65533;&#65533;.p&#65533;&#65533;&#65533;w(&#65533;!~&#65533;&#65533;	6&#65533;&#65533;\M&#65533;xA|6&#65533;v&#65533;&#65533;&#65533;&#65533;:Pr&#65533;&#65533;&#65533;}&#717;M &#65533;`&#65533;&#65533;&#182;'H&#65533;&#1719;&#65533;&#65533;$&#65533;q&#65533;&#855;m&#1946;<`$&#65533;&#65533;Xxz&#65533;&#65533;&#65533;&#65533;&#65533;&#65533;&#65533;U&#65533;&#65533;&#65533;q&#65533;&#65533;&#65533;G1&#65533;qqX&#65533;&#65533;&#65533;&#65533;.f!`2&#65533;&#65533;&#65533;g&#65533;2>&#65533;hK&#65533;&#65533;o&#65533;&#65533; \1&#65533;Y&#65533;b&#65533;&#65533;xE/`&#1098;D &#65533;&#65533;nx4&#65533;&#65533;&#65533;'010&#65533;@&#1925;&#65533;[&#65533;m&#65533;*&#65533;&#65533;&#65533;&#65533;T&#65533;`Hyl&#65533;o6&#65533;1" &#65533;B&#65533;&#65533;W&#65533;&#65533;G&#65533;S!&#65533;>&#65533;S&#65533;&#65533;&#65533;&#597;L &#65533;D&#65533;&#65533;9&#65533;&#65533;}&#65533;@&#65533;&#65533;7p&#65533;:&#65533;&#65533;&#65533;&#65533;8&#65533;&#65533;1&#65533;8&#65533;x&#65533;g&#65533;L)&#65533;&#65533;'&#65533;&#65533;&#65533;&#65533;&&#65533;&#65533;'&#65533;&#65533;_0&#65533;B&#65533;&#65533;) (&#65533;I&#65533;3&#65533;B0&#65533;&#65533;&#65533;QC"&#65533;&#65533;&#65533;A&#65533;l&#65533;$&#65533;H&#65533;&#65533;&#65533;@&#65533;WS&#65533;&#65533;&#65533;E&#65533;&#1516;F&#65533;&#65533;8&#65533;KA`&#65533;&#65533;}a&#65533;qD=q&#65533; &#65533;&#65533;4 &#65533;&#65533;&#65533;&#65533;&#65533;&#65533;&#65533;N&#65533;4&#65533;&#65533;=&#65533;v&#65533;&#65533;&#65533;&#65533;W&#65533;&#65533;,&#65533;&#65533;}&#65533;2&#65533;8t&#65533;&#65533;&#65533;8&#65533;&#65533;&#65533;&#65533;	z&#65533;,&#65533;N&&#65533;&#65533;&#65533;&#65533;&#65533;&#65533;&#65533;&#65533;&#65533;&#65533;9&#65533;C0&#65533;"&#65533;R"&#65533;&#65533;&#65533;58&#65533;+&#65533;! &#130;&#65533;C0|5&#65533;"&#65533;&#65533;&#65533;Rn&#65533;&#65533;	&#65533; &#65533;&#65533;m&#65533;p&#65533;@TI&#65533;0&#65533;&#65533;&#65533;IV&#65533;F&#65533;em#o&#65533;V&#65533;I&#65533;W&#65533;&#65533;z&#65533;&#65533;&#65533;>&#65533;&#65533;u&#65533;&#65533;?&#65533;&#65533;1&#65533;<&#65533;&#65533;&#65533;&#65533;&#65533;&#65533;qB,&#65533;-&#65533;2&#65533;;&#65533;&#65533;8&#1538;l7DV(&#65533;&#65533;7&#65533;&#65533;&#65533;B)`]&#1465;&#65533;&#65533;&#65533;BV5&#65533;&#65533;&#65533;|&#65533;&#65533;C.&#65533;&#65533;# ,P&#65533;=&#65533;C:L5&#65533;&#65533;*$	,TF&#65533;&#65533;A5&#65533;&#65533;&#65533;&#65533;@
&#65533;&#65533;@&#65533;&#65533;&#65533;o&#65533;&#1636;&#65533; V-A@W &#65533;&#65533;p$&#65533;&#65533;&#65533;&#65533;&#65533;&#65533;&#65533;&#65533;"[&#2028;6jc6&#65533;&#65533;7F&#324;cz- 9b&#322;-&#1538;1(C!~&#65533;<$.&#65533;&#65533;)&#1026; x/&#65533;&#65533;&#1353;A&h&#65533;Q8&#65533;&#65533;=&#65533;&#65533;4&#65533;&#65533;*K!h_+T_0T&#65533;:&#65533;= &#65533;4&#65533;&#65533; ,&#65533;&#65533;+\&#65533;DF&#65533;,aL&#65533;&#65533;
&#65533;&#65533; &#65533;&#65533;&#65533;&#65533;&#65533;&#65533;&#65533;&#65533;&#65533;&#65533;O&#65533;:1^&#65533;&#65533;S=	G3&#65533;4&#65533;&#65533;&#65533;&#65533;$[&#65533;&#65533;5&#1412;P> 7z&#65533;Q&#65533;#R
p&#65533;&#65533;&#65533;&#65533;&#65533;&#65533;S:%2p`.&#65533;7&#65533;*&#65533;.&#65533;*&#65533;7&#65533;C/dDb&#65533;[<&#65533;&#65533;L&#65533;/&#65533;&#65533;&#65533;&#65533;&#65533;&#65533; &#65533;*&#65533;&#65533;4&#65533;&#65533;9TC0&#65533;&#65533;#B&#65533;3L&#65533;:&#65533;C"&#65533;&#65533;$&#65533;g"&#65533;&#65533;2L&#65533;#&#65533;,&#65533;8B&#65533;&#65533;e\5&#65533;d&#65533;&#65533;&#65533;A0&#65533;:	&#1771;q@Wa&#65533;&#65533;&#65533;&#65533;Y&#65533;N&#65533;&#65533;&#29022;x&#65533;&#65533;v5G&#39782;&#65533;-&#65533;LH)&#258;'&#258;&#65533;&#65533;B)<e1p&#65533;.&#65533;7&#65533;7&#65533;&#65533;./&#65533;JW&#65533;&#187;&#65533;&#65533;&#65533;%A_/`&#65533;4L&#65533;&#65533;,&#65533;&#65533; &#65533;As&#65533;-U&#65533;&#65533;&#610;,&#65533;&#65533;"&#65533;+&#65533;B3-,&#65533;$&#65533;*&#65533;&#65533;2&#65533;B``&#65533;#&#65533;&#65533;&#65533;&#65533;&#65533;&#65533;&#65533;1*&#65533;?d&@	 &#65533;=!&#65533;&#65533;( &#65533;S`f=&#65533;&#65533;G&#65533;&#65533;g
@&#65533;&#65533;I&#65533;?1(z9&#65533;&#65533;	&#65533;['&#65533;B)xB'pB	&#65533;)t&#65533;.C:&#65533;&#856;&#65533;6|&#65533;&#65533;mC7|&#65533;/|&#1445;%&#65533;&#65533;[&#65533;&#65533;(&#65533;&#65533;KK&#65533;"&#65533;A &#65533;&#65533;&#65533;A,&#65533;Q&#65533;A&#65533;&#65533;&#65533;$ d$+&#65533;&#144;&#65533;&#65533;*&#65533;&#65533;*$&#65533;"8,&#65533;A&#65533;A9%B&#65533;&#65533;&#65533;&#65533;&#65533;&#65533;(&#65533;o&#65533;&#65533;&#65533;&#1617;&#65533;&#65533;&#65533;Wa&#65533;&#65533;&#65533;&#65533;g(&#65533;a&#65533;ud#2&#65533;&#65533;&#65533;y&#65533;&#65533;B't&#65533;'&#1538;,P(U&#65533;&#65533;&#65533;&#65533;&#65533;&#164;F&#65533;&#65533;&#139;&#65533;&#65533;&#65533;&#385;&#65533;&#65533;A&#65533;&#65533;&#65533;(&#65533;&#65533;(&#65533;&#65533;\&#65533;p&#65533;&#65533;H&#65533;&#65533;L&#65533;&#65533;p&#65533;&#65533;&#65533;#&#65533;&#65533;+&#65533;&#65533;#8B"&#65533;F &#65533;:B&#65533;g&#65533;&#65533;&#65533;&#65533;FL&#646;&#65533;b B&#65533;&#65533;&#65533;D&#65533;&#65533;w&#65533;S&#65533;&#65533;&#65533;&#65533;&#65533;&#65533;&#65533;N&#65533;D6&#65533;	F&#65533;&#65533;Prkz	&#65533;&#65533;(lB=&#65533;f,p&#65533;&#65533;&#65533;&#65533;&&#65533;/&#65533;/&#65533;/&#65533;;&#65533;&#65533; &#65533;&#65533;&&#65533;C+&#65533;&#65533;&#65533;&#65533;&#65533;&#65533;&#65533;&#65533;&#65533;&#65533;&#1101;&#65533;A Kk&#65533;A&#65533;&#65533;<&#65533;&#65533;&#65533;X&#65533;H&#65533;,B&#65533;&#65533;&#65533;.&#65533;"$&#65533;~&#65533;85`C0DA&#65533;&#65533;#`A5	te&#65533;&#65533;,&#65533;@&#65533;&#65533;M
[XDW&#65533;&#770;&#65533;&#65533;f&#1968;]&#65533;x&#65533;&#65533;w&#65533;&#65533;&#65533;&#65533;x&#65533;&#65533;!&#65533;B&#65533;e(-&#65533;'@&#65533;&#65533;J)tN&#65533;&#65533;B+H;4ZK;&#65533;C/&#65533;AXm7&#65533;lA0&#65533;&#65533;&#54316;dH&#65533;)&#65533;&#65533;&#65533;&#65533;&#65533;&#65533;&#65533;&#65533;X&#65533;A|A&#65533;&#65533;&#65533;)p_&#65533;&#65533;b&#65533;&#65533;&#1917;*4\4&#65533;$`&#65533;&#65533;&#65533;S	&#65533;&#65533;l&#65533;@&#65533;&#65533;&#65533;&#65533;Wu&#65533;-&#65533;?0&#65533;&#65533;&#65533;&#65533;&#65533;&#65533;&#65533;&#65533;	IxG6&#65533;&#65533;&#65533;ls&#65533;&#65533;&#39575;  @&#65533; &#65533;-&#65533;-&#65533;&&#65533;&#65533;,&#65533;*4V1&#65533;&#65533;<&#65533;&#65533;C&#65533;eJ7&#65533;B &#65533;&#65533;Z&#65533;C4B &#65533;L/&#65533;Bo4(,$&#65533;&#65533;&#65533;*&#65533;&#65533;&#65533;,K&#65533;r&#65533;&#65533;!|A&#65533;NAHA&#65533;&#65533;&#65533;"&#65533;&#65533;x&#65533;4&#65533;&#65533;JB n6\3 &#65533;&#65533;b&#65533;p&#65533; :!D&#65533;&#65533;@&#65533;b G&#65533;&#65533;&#65533;g&#65533;D&#65533;*&#65533;Y%&#65533;&#65533;&#65533;&#65533;P\&#65533;&#65533;v&#65533;&#65533;&p]!&#65533;`&#65533;'`0-&#65533;B(&#65533;E)&#65533;1.&#65533;-&#65533;&#135;rE&#65533;&#65533;C8&#1042;8&#65533;:t&#232;tC8&#65533;&#65533;(&#65533;A AtA&#65533;* l!&#65533;&#65533;&#65533;&#65533;&#1800;m&#65533;&#65533;&#65533;&#65533;*&#65533;&#65533; *&#65533;@4&#65533;,&#65533;<K&#65533;&#65533;F,3@./&#65533;2$&#65533;&#65533;&#1840;M&#65533;@&#65533; &#702;&#65533;&#65533;B,&#65533;=&#65533;&#65533;&#65533;,0@H&#65533;y&#65533;&#65533;&#65533;Hd&#65533;H&#65533;&#65533;&#65533;&#65533;&#65533;&#65533;T{&#65533;&&#65533;&#65533;&#65533;n&#65533;&#65533; &#513;&#65533;&#65533;&#189;&#65533;-&#65533;B&#1289;&#65533;_&#65533;&#65533;&#65533;)H&#65533;<DCB&#65533;&#65533;B B0&#65533;&#65533;&#65533;&#65533;&#65533;&#65533;!&#65533;&#65533;&#65533;&#65533;&#65533;-&#65533;&#65533;&#65533;<&#1024;
h 
XA&#65533;.&#65533;\4(&#590;&#65533; DA<$.&#65533;t\	&#65533; ;&#65533;&#65533;&#65533;&#65533;A&#65533;f&#65533;&#65533;p(&#65533;
[KO&#649;&#65533;&#65533;J&#65533;&#65533;Kl&#65533;K8R7O&#65533;!h&#65533;?&#65533;&#65533;B!&#65533;B+|&#65533;&#65533;~&#65533;&#65533;7&#65533;&#65533;&#65533;C>&#65533;&#65533;+B.&#65533;&#65533;(&#65533;L5|A &#65533;ml&#65533;&#65533;&#65533;(&#1288;+!&#65533;&#65533;!&#65533;&#521;&#65533;&#65533;&#65533;&#65533;&#65533;! B&#65533;PAT&#65533;&#65533;@t@&#65533;&#65533;&#65533; f&#65533;&#65533;5XC6@&#65533;5C46r&#65533; &#65533;i&#65533;bA&#65533;K &#65533;&#65533;r&#65533;Wqf&#65533;&#65533;D4&#65533;	h&#65533;&#65533;&#65533;&#65533;\%&#65533;H&#65533;1w&#65533;fP#&#65533;#@&#65533;&&#65533;&R&#65533;&#65533;)&#65533;L*&#65533;A&#65533;&#65533;F*&#65533;B.&#65533;&#65533;(&#65533;N+C;&#65533;1&#65533;&#65533;8&#65533;&#65533;&#65533;&#65533;&#449; &#65533;A+p&#65533;*&#65533;&#65533;!&#65533;&#65533;B&#65533;&&#65533;)&#65533;1&#65533;x,&#65533;&#65533; &#65533;&#65533;&#65533; 6&#65533;&#65533;XA&#65533;&#65533;#&#65533;5&#65533;4+&#65533;Fd&#65533;@&#65533;&#65533;H&#65533;&#65533;Wq@|&#65533;C<&#65533;=&#65533;K&#65533;B&#65533;G &#65533;&#65533;&#65533;0&#65533;&#1948;J0GK&#65533;D&#65533;&#65533;6"!&#65533;&#65533;pA!&#65533;Bo&#65533;E&#65533;&#65533;
&#65533;&#65533;&#65533;&#65533;lB'l&#65533;&#65533;q&#65533;7pE1T&#65533;(D:&#1539;<&#65533;B08w<o &#65533;!&#821;&#65533;<A&#65533;&#65533;&#65533;B*&#65533;B&#65533;&#65533;*"&#65533;P&#65533;L&#65533;4&#65533;\&#65533;d4@&#65533;&#65533;&#65533;8BH&#65533;5,&#65533;#T&#65533; &#65533;"D&#65533;&#1740;&#65533;&#65533;f E$ &#65533;@&#65533;&#65533;&#1880;&#65533;Ep&#24606;&#65533;g&#65533;S&#65533;chGM&#65533;&#65533;ls&#65533;YxE&#65533;&#65533;@&#65533;B/&#65533;.,&#65533;&#65533;&#65533;&#65533;&#65533;)&#65533;g&#65533;h)&#65533;&#65533;&#65533;~}&#65533;7:&#65533;<&#65533;7&#65533;&#65533;p4&#65533;&#1434;&#65533;&#65533;&#65533;!(&#65533;&#65533;&#65533;+&#65533;Bw&#65533;&#65533;&#65533;&#65533;xA,&#65533;"&#65533;&#65533;&#65533;&#65533;x&#65533; &#65533;&#65533;&#65533;&#65533;2@&#65533;-&#65533;r6&#65533;&#65533;d&#65533;c&#65533;t&#65533;@&#65533;9&#65533;@&#65533;?&#65533;&#65533;&#65533;&#65533;&#65533;&#65533;&#65533;v&#65533;&#65533;&#65533;5oG&#65533;&#65533;&#65533;t8&#65533;'Pk &#65533;z&#65533;&#65533;&#65533;a&#65533;&#65533;NX&#65533;&#65533;&#65533;o&#65533;&#65533; &#65533;A(&#65533;-&#65533;&#65533;)&#65533;&#65533;<&#65533;`.&#65533;&#65533;(&#65533;&#65533;'0&#65533;&#65533;&#65533;t&#65533;&#65533;&#802;/&#65533;,DC0&#65533;&#65533;&#65533;_&#65533;&#65533;'&#65533;$,&#65533;&#65533;0&#65533; 4&#65533;Q63&#1842;&#65533;{yd&#65533;&#65533;&#65533;&#65533;&#65533;&#65533;O&#65533;p &#65533;@e+&#65533;
&#65533;f+&#65533;&#65533;&#65533;&#65533;[&#65533;&#65533;&#65533;&#606;&#65533;	6TL&#65533;&#1401;&#65533;6&#65533;pD&#65533;B+ F&#1283;,&#65533;X&#65533;H&#573;&#65533;'t&#65533;&&#65533;&#65533;&#65533;&#65533;&#65533;&#65533;A&#65533;&#65533;!&#65533;&#65533;18&#65533;<&#65533;e[t&#65533;A|&#65533;p&#65533;BL&#65533;&#65533;&#65533;&#65533;+ &#65533;+<A&#65533;i &#65533;A"\/L&#65533;49|&#65533;&#65533;{AD&#65533;@$P&#65533;&#65533;3&#65533;30&#65533;2&#1537;h&#819;x &#65533;&#65533;I&#65533;@&#65533;u&#65533;&#65533;L&#65533;&#65533;&#65533;J}&#958;Du&#1604;&#65533;s,=A&#65533;#&#65533;&#65533;P&#65533;g_]&#65533;&#65533;dH&#65533;&#65533;&#65533;-&#65533;B,t&#65533;%&#65533;[&#65533;&#65533;&#65533;+&#65533;3&#65533;&#65533;4&#65533;&#65533;a&#65533;B&#65533;:1!&#65533;&#65533;Nt h_E:C"D&#65533;	&#65533;&#65533;P&#65533;E&#65533;_&#2041; ,l&#65533;&#65533;i&#65533;@&#65533;&#65533;&#65533;2<&#65533;&#65533;&#65533;h`&#65533;` d~&#65533;&#65533;&#65533;&#65533;&#65533;&#65533;&#65533;@0`&#65533;_ ,p@&#65533;&#65533;&#65533;&#65533;&#65533;&#65533;!E&#65533;<`&#65533;&#65533; @  A&#65533;9&#65533;dI&#65533; P~@&#65533;&#65533;I&#65533;/A&#65533;$&#65533;0CQ&#65533;\&#65533;r&#65533;W0&#65533;&#65533;^&#65533;%&#65533;&#65533;Z&#65533;h&#65533;&#1684;i&#65533;4c&#65533;&#65533;rU&#65533;&#65533;9r&#1188;E&#1317;K$J&#65533;t&#65533;&#65533;&#65533;Q&#65533;
&#65533;&#65533;&#65533;j&#850;&X,&#65533;&#65533;&#65533;0H&#65533;HyB&#197;&#65533;).&#65533;&#65533;p&#65533;B&#65533;
"H&#65533;Z6l&#65533;&#65533;e&#65533;&#65533;&#610;&#65533;&#65533;@`H&#65533;&#65533;C&#65533; H&#1081;&#65533;N&#65533;&#65533;&#4099;(,&#65533;P&#65533;&#65533;(&#65533;&#65533;&#65533;&#65533;&#65533;&#65533;&#65533;>d&#655;,?W&#65533;OfBT&#65533;&#65533;&#65533;kz0^>}&#65533;&#65533;&#65533;&#65533;R&#65533;>e&#65533;&#65533;&#65533;&#65533;-dF&#65533;&#65533;u&#65533;^&#65533;p&#65533;&#65533;&#65533;&#65533;I&#65533;-]&#65533;&#65533;/T&#65533;&#65533;&#65533;>&#65533;&#65533;p&#65533;&#65533;XH&#65533;&#65533;&#65533;&#65533;.&#65533;X&#65533;&#65533;&#65533;h&#65533;/&#65533;p&#65533;:&#65533;&#65533;> &#65533;1V&#65533;F&#65533;G &#6215;j &#65533;&#65533;6&#1772;>&#65533; &#65533;@&#65533;,&#65533;
`&#65533;&#65533;&#65533;M &#65533;"i&#65533;r+&#65533;&#65533;# &#65533;&#65533;&#65533;8&#65533;Xj&#65533;&#65533;&#65533;f* 7|Q&#65533;&#65533;Z&#65533;&#65533;&#65533;x&#65533;&#65533;_>9&#65533;L&#65533;0&#65533;L&#65533;&#65533;&#65533;&#65533;@!&#65533;p&#65533;&#65533;&#65533;s&#65533;&#65533;e%&#65533;8&#65533;Q@y#&#65533;By&#65533;&&#65533;0A&#65533; &#65533;h&#65533;"&#65533;5&#65533;&#1067;/&#1792;&#65533;&#65533;U&#65533;S, y&#65533;VX&#65533;&#65533;G&#65533;P&#65533;&#65533;@`&#65533;(@&#65533;&#65533;p&#65533;&#65533;>x &#65533; Xm6g&#65533;&#65533;6W&#65533;&#65533;c&#65533;P`&#65533;2&#65533;h&#65533;&#65533;hI&#65533;i&#65533;TR&#65533;i_Bi&#65533; &#65533;"_&#65533;&#65533;&#65533;p&#65533;y&#65533;hZ&#65533;P&#65533;&#65533;YJ9#	&#65533;&#65533;&#65533;&#65533;h&#1041;&#65533;&#65533;&#65533;&#65533;`&#65533;&#65533;1&#65533;&#65533;VNe,&#65533;&#65533;&#65533;b)&#65533;X&#65533;&#65533;&#65533;`
.hX&#65533;6&#65533;Xb
>&#65533;&#65533;&#65533;<P&#65533;&#65533;T&#65533;A&#65533;&#65533;P&#65533;&#65533;GHe&#65533;G&#65533;XU&#65533;b &#65533;d&#65533;An&#65533;&#65533;z&#65533;u&#451;b;(!`o&#65533;MG&#65533;&#65533;U&#65533;&#65533;|&#65533;6Zl&#65533;&#65533;6J&#65533;]R&#1187;
Ha&#65533;S&#65533;&#65533;'p&#65533;Q&#65533;&#65533;&#921;&#65533;SF	&#65533;)3&#65533;+&#65533;4&#65533;d&#65533;4
&#581;&#65533;p&#65533;&#65533;&#65533;.&#65533;d&#65533;Q&#65533;+&#65533;2&#65533;&#65533;&#65533;&#65533;.&#65533;&#65533;&#133;&#65533;&#65533;&#65533;?&#65533;&#65533;X&#65533;&#65533;&#65533;&#65533;R.<&#65533;&#65533;j&#65533;&#65533;F&#65533;"TRW~&#65533;F &#1090;&#65533;l&#65533;Y&#65533;T&#65533;&#65533;Bd&#65533;Vl&#65533;-&#1571;!:Zx&#65533;&#65533;&#65533;i&#65533;|&#65533;#&#65533;&#65533;|r&#65533;%&#65533;&#65533;&#1668;@ D&#65533;W&#65533;Q&#65533;&#65533;i&#65533;!g&#65533;`L!
5&#65533;&#65533;$&#65533;O&#65533;&#65533;2&#65533;c&#65533;h&#913;&#65533;&#65533;\A&#65533;&#65533;?&#65533;
*&#65533;P&#65533;% &#65533;&#65533;&#65533;&#65533;&#65533;&#65533;)xa	&#65533;&#65533;&#65533;/&#65533;!0|&#65533;&#65533;
\+LaS:&#65533;&#65533;U@b&#65533;&#65533;x&#65533;" a&#65533;&#65533;&#65533;v&#65533;C&#65533;&#34821;&#65533;&#65533;, `@`&#208;&#65533;&#65533;&6&#65533;&#65533;~&#1379;&#65533;-&#65533;7&#970;&#65533;&#65533;=&#65533;X-&#65533;J&#65533;&#65533;&#65533; &#65533;|K;&#1713;&#65533;5&#65533;1jP&#65533;&#65533;87p4&#65533;&#65533;Lp#C&LA&#65533;4&#65533;&#65533;e&#65533;(&#65533;&#65533;g&#65533;&#65533;H(&#65533; &#65533;@&#65533;&#65533;!&#65533;n&#65533;&#65533;&#65533;?&#65533;&#65533;k &#65533;P&#65533;5$^&#65533;B&#65533;&#65533;H&#65533; &#65533;.X&#65533;$u@&#65533;$B&t&#65533;#&#65533;&#65533;F4B1&#65533;C^H:&#65533;
g d&#65533; &#65533;&#65533; &#65533;&#65533;E|U&#65533;&#65533;&#451;&#65533;/&#65533;&#65533;&#274;8&#65533;j&#65533;,&#65533;&#65533;&#65533;f=D&#65533;bL&#65533;&#65533;v`&#65533;Ert&#65533;&#65533; &#65533;&#65533;&#65533;3&#65533;&#65533;}c&#65533;&#65533;&#65533;0&#65533;^8C&#65533;t&#65533;&#65533;&#65533;&#65533;7&#1297;
i&#65533;D&#65533;/&#65533;&#65533;&#65533;Z@7$&#65533;|8&#65533;" &#65533;&#65533;U&#65533;b~&#65533;B09&#65533;&#65533; $&#65533;&#65533;&#65533;&#65533;O&#65533;.&#65533;&#65533;Dd&#65533;&#65533;&#65533;v>&#65533;&#65533;&#65533;&#65533;&#65533;&#65533; &#65533;5<&#65533;&#65533;C &#65533;&#65533;&#65533;@J<&#65533;<c&#65533;[P|&#65533;`&#65533;UP&#65533;&#65533;&#65533;&#65533;&#65533;&#65533;,Nc&#65533;&#65533;&#65533;&#65533;5&#472;&#65533;&#65533;d8C&#65533; &#65533;2&#65533;&#65533;&#65533;&#65533;9&#65533;&#65533;&#65533;W&#65533;b_&#65533;&#65533;`&#65533;&#65533;&#65533;!o@&#65533;&#65533;&#65533;C&#65533;b&#65533;&#65533;&#65533;i@X&#65533;&74&#65533;Kb&#65533;v8%(&#65533;`&#65533;&#65533;&#65533;/&#65533;&#137;&#1731;:&#65533; 8:HA&#65533;&#65533;&#65533;`9&#278;+5&#65533;KG&#65533;<&#65533;n&#65533;I&#65533;R&#65533;@&#65533;D&#65533;"&#65533;&#65533;&#65533;v&#65533;jL&#65533;&#65533;&#65533;&#65533;&#65533;B&#347;P9CG&#1101;v&#65533;c_&#65533;kEW&#65533;&#65533;FP&#65533;&#65533;CB &#65533;&#65533;9$&#65533;A}&#65533;&#65533;&#65533;&#65533;&#65533;:,&#65533;&#65533;C&#65533;pILr3&#65533;B&#65533;&#65533;&#65533;*&#65533;Ju&#65533;{&#65533;&#65533;AUZ&#65533;Ax &#65533;&#65533;&#65533;x&#65533;;Zx&#1552;&#65533;X&#65533;!x &#65533;8`&#65533;}&#65533;y&#65533;A@&#65533;&#65533;&#65533;&#65533;&#65533;'&#65533;&#65533;&#65533;N&#65533;A&#65533;]@%&#65533;&#65533;&#65533;*&#65533;R&#65533;{&#65533;"&#65533;_.TQ?&#65533;&#65533;)&&#65533;&#65533;-N&#65533;
Y&#65533;/&#65533;
*X&#65533;3X&#65533;xa*8&#65533;`V&#65533;&#1659;U&#65533;B&#65533;`&#65533;&#65533;&#65533;RG>Q&#1024;&#65533;&#65533;!&#65533;&#65533;M.&#65533;&#65533;&#65533;&#65533;X&#65533;x`&#65533;&#65533;&#65533;&#1828;&#65533;&#65533; @&#65533;&#65533;&#1035;n&#65533;&#887;&#65533;E.&#65533;IX&#65533;&#65533;&#65533;&#65533;&#65533;&#256;1&#65533;&#65533;&#65533;iH&#65533;m&#65533;&#65533;&#65533;Q&#65533;B&#65533;&#65533; &#65533;*&#65533;&#65533;&#65533;7|&#65533;&#65533;&#65533;&#65533;R&#65533;* &#65533;:&#65533;	R +&#65533;A&#65533;&#65533;&#65533;&#65533;
&#65533;%&#65533;&#65533;5&#65533;
Ed&#65533;&#65533;&#65533;&#65533;r`&#65533;ea&#65533;&#65533;&#65533;B e&#65533;&#65533;&#65533;F&#1745;A&#65533;k&#65533;&#65533;&#65533;)bp&#156;&#65533;&#65533;<&#65533;&#65533;&#65533;1nd&#65533;&#65533;&#65533;P&#65533;#&#65533;&#65533;E&#65533;&#65533;m&#65533;J&#65533;&#65533;&#65533;&#65533;&#65533;&#65533;&#65533;o&#65533;3A&#65533;?&#65533;&#65533;&#65533;&#65533;K&#65533;Q&#65533;&#65533;&#65533;`	G&#65533;t&#65533;:&#65533;|&#65533;&#728;&#65533;&#65533;`D &#65533;&#65533;&#65533;&#65533;]&#65533;&#65533;@&#65533;  &#65533;Wr@:&#65533;AN&#259;&#65533;w&#65533;&#65533;&#65533;|8&#65533;&#65533;&#65533;!&#65533;t&#65533;&#65533;&#65533;l&#65533;&#65533;&#65533;J&#65533;*&#65533;m>&#65533;VL&#65533;~8D+Za&#65533;mD&#65533;h&#65533;S&#65533;&#65533;&4&#65533;O}&#65533;&#65533;&#65533;^D#&#65533;8&#65533; &#65533;S{Ra	o&#65533;&#65533;&#65533;FA&#65533;P&#65533;4(&#65533;&#65533;&#65533;n&#65533;&#65533;wp&#65533;0&#65533;@
r
&#65533;`&#65533;&#65533; &#65533;<@3&#65533;&#65533;  &#65533;&#65533;&#65533;p&#65533;=&#65533;5&#65533;&#65533;e~&#65533;&#475;ZNm&#65533;&#65533;Ll&#65533;&#1603;x&#65533;&#65533; &#65533; 1&#65533;,&#65533;b&#65533;@&#65533; &#65533;&#65533;85P&#65533;&#65533;&#1464;F_#}"&#65533;H&#65533;A&#65533;&#65533;^&#65533;\&#65533;&#65533;0K&#65533; &#65533;&#65533;&#65533;&#65533;&#65533;V&#65533;&#65533;&#65533;<&#65533;A&#65533;&#65533;&#65533;/x&#65533;t&#65533;&#65533;p &#65533;H&#65533;d&#65533;&#65533;[&#65533;&#65533;5&#65533;&#65533;&#65533;&#65533;&#65533;&#65533;&#65533;&#65533;&#65533;X&#65533;F&#1614;w&#65533;?Z&#65533;l&#65533;&#65533;&#65533;Q&#65533;E7&#65533;&#65533;&#65533;Bh&#65533;&#65533;@&#65533;(D&#65533;&#65533;'&#65533;&#65533;d&#65533;&#65533;&#65533;&#65533;&#65533;&#65533;&#65533;&#65533;r&#65533;&#65533;&#65533;|!&#65533;&#1705;&#65533;&#65533;p&#1824;&#65533;&#65533;a&#65533;@&#65533;&#65533;N@ &#65533;&#65533;&#65533; !v !&#65533;&#65533;	&#65533;n&#65533;` `&#65533;Z&#65533;.&#65533;.Ng8 @&#65533;E&#65533;&#65533; &#65533; &#65533;&#65533;&#65533;*&#65533;!&#65533;&#65533;&#65533;&#65533;&#65533;H&#65533;&#65533;&#65533;&#65533;&#65533;&#65533;dB&#65533;$D TA&#65533;&#65533;}a&#65533;&#65533;$&#65533;a&#65533;(,&#65533;2a&#65533;&#65533;i&#65533;&#65533;&#65533;&#1152;
&#65533;Ira&#65533;&#65533;&#65533;&#65533; &#65533;&#65533;&#65533; &#65533;&#65533;&#65533;&#65533;&#65533;q&#65533;`&#65533;N&#65533;&#65533; &#65533;&#65533;&#65533;&#65533;6	&#65533;@t&#65533;t V &#65533;b0X&#65533; `&#65533;H F&#65533;,&#65533;&#65533;V&#65533;w&#65533;&#65533;&#65533;&#65533;&#65533;+6&#65533;#&#65533;0C%&#65533;9&#65533;c5&#65533;&#65533;&#65533;&#65533;&#65533;>A~&#65533;&#65533;`FAa&#65533;&#65533;&#65533;L&#65533;&#65533;}&#1927;&#65533;@&#65533;&#65533; &#65533;&#65533;{&#65533;&#65533;.&#672;&#65533;\ 	&#65533; &#65533;&#65533;&#65533;-6@&#65533;&#65533;Va&#65533;&#65533;j&#65533;&#65533;`4d&#65533;E^E&#65533;t&FB&#65533;&#65533;l&#65533;X&#996;Z&#65533;7&#65533;&#65533;Uqc&#65533;&#65533;&#243;`&#65533; 2&#65533;&#65533;`:xa&#1959;&#65533;Zvq6&#65533;~q&#65533;&#65533; &#65533;H~>a &#65533;&#65533;F&#65533;
A&#1920;+&#65533; ?&#65533;`
&&#65533;qR&#65533;a&#65533;&#65533;	<&#65533;&#65533; &#65533;X&#65533;&#65533;f
ND@F@`'@6&#65533;&#65533;@ &#65533;O(3&#65533;&#65533;>&#65533;fE&#65533;&#65533;&#65533;&#65533;!&#65533; 	&#65533;qW&#65533;mj5 &#65533;`&#65533;&#65533;|&#65533;}Fr&#65533;~&#65533; ?!&#65533;gM&#65533;:.&#65533;&#65533;Ta&#65533;#A&#65533;&#65533;&#65533;
&#65533;&#65533;&#65533;&#65533;&#65533;\`[&#65533;j&#65533;	j P&#65533;&#65533;&#65533;&#65533;&#65533;&#65533;&#65533;&#65533;
j&#65533;&#65533;&#65533;8 4@4&#65533;3&#65533;1(!&#65533;Evr&#656;&#65533;&#65533;r4&#65533;#Ls &#65533;&#65533;*]&#65533;&#65533;
b5&#65533;a
&#65533;x&#65533;La&#65533;\!&#65533;ZA&#65533; n&#65533;&#65533;&#65533;&#65533;z&#65533;&#65533;na?&#65533;\&#65533;&#65533;&#65533;&#205;&#384;
&#65533; &#65533;&#65533; 	&#65533;&#65533;&#65533;&#65533;ml`	&#65533;`cH&#65533;F`&#65533;Z&#65533;3B&#65533; ZD(w&#65533;&#65533;FvF&#65533;&#65533;&#65533;>&#65533;&#65533;&#65533;)&#65533;O!&#65533;$*M35&#65533;&#65533;	&#65533;&#65533;9VCD &#65533;j&#65533;&#65533;|L!x&#65533;Z&#65533;&#65533;x!&#65533;e&#65533;F&#65533;p.'\&#65533;D!&#65533;@\a&#65533;f&#65533;@&#65533;?&#65533; &#65533;PA&#65533; T &#65533;&#65533;&#65533; &#65533;&#65533;r&#65533;&#65533;&#65533;a&#65533;a<&#65533;F@F&#65533;2&#65533; &#65533;8#gjB@?S>;&#65533;&#690;,Mj?&#65533;HP&#65533;?Sq%~CI&#65533;OK hF D&#65533;&#65533;&#65533;pA,s&#65533;&#65533;p!L&#65533;&#65533;aB&#65533;&#65533;&#65533;@JTF&#65533;p&#65533;\&#65533;&#65533;`!a&#65533;&#65533;:	$-r,&#65533;;&#65533;N&#65533;&#65533;P&#65533; 
&#65533;T@&#65533;<&#65533; &#65533;: d&#65533;&#65533;&#65533;2&#65533;=7&#65533;..(_&#65533;=&#65533;&#65533;N&#65533;!&#65533;&#65533;&#65533;Lq!&#65533;R&#65533;&#65533;JUqy&#65533;&#65533;8&#65533;&#65533;y&#65533;d1L4r5T&#888;&#65533;ZXA!&#65533; NG&#65533;&#65533;T&#65533;&#65533;&#65533;&#65533;J&#65533; A&#65533; 6&#65533;&#65533;&#65533;&#65533;	&#65533;&#65533;
&#65533;%Fk&#65533;.&#65533;U&#65533;&#65533; <a&#563;&#65533;`0T@&#65533;k~&#65533;E&V&#65533;&#65533;&#65533;&#65533;3N&#65533;&#65533;&#65533;HFJ/&#65533;H4bJ&#65533;&#65533;U&#65533;&#65533;%~$ 8&#65533;&#65533;&#65533;&#1283;&#65533;z&#65533;&#65533;!&#65533;&#65533;&#65533;t7A!
&#65533;&#65533;&#65533; &#65533;`P&#65533;@r&#65533;&#65533;pJ,b&#65533;B&#65533;^4&#65533;@
&#65533;e0&#65533;&#65533;l&#65533;&#65533;&#65533;a&#65533;&#65533;&#65533;&#65533;&#65533;j&#65533;	4&#65533;f&#65533;gI&#65533;3&#65533;~&#65533;g(&#65533;&#65533;h&#65533;&#65533;Iwr_`JQc LQ5&#65533;	&#65533;jaj &&#65533;V6&#65533;!&#65533;A&#65533;&#65533;&#65533;&#65533;&#65533;R6&#65533;&#65533;&#65533;&#65533;>A&#65533;&#1792;#&#65533;&#65533;X&#65533;^AZ@	&#65533;&#65533;&#65533;&#65533;&#65533;`	&#65533; &#65533;;Qp@&#65533;&#1568;
~v&#65533;T&#65533;&#65533;Hgx`t6uF(s&#65533; &#65533;&#65533;&#65533;&#65533;8&#65533;&#65533;p N1&#65533;b'&#65533;6t3%$+t`
&#65533; p&#65533;m&#65533;(&#65533;p&#65533;R&#65533;!&#65533;&#65533;&#65533;b&#65533;&#65533;_&#65533;&#1920;	 &#65533;
A&#65533;`FA&#65533;Z&#65533;	B&#65533;&#65533;&#65533;&#65533;&#65533;&#65533;&#65533;@<&#65533;%&#65533;&#5428;&#65533;j&#65533;]!n,&#65533;gs@"&#65533;3&#65533;F&#65533;&#65533;2&#65533;oI}&#65533; &#65533;&#65533;s&#65533;&#65533;&#65533;&#65533;}E7~&#65533;&#65533;5&#65533;E\ &#65533; &#65533;>A>!Pb&#65533;h!&#65533;*&#16397;&#65533;`&#65533; #e:&#65533;,@&#65533;&#65533;&#65533;\&#65533;
&#65533;&#65533;&#65533; &#65533;&#65533;$&#65533; &#65533;H&#65533;&#65533;&#65533;&#65533;s`tF &#65533;w&#65533;c&#65533;]&#1527;E`&#65533;g&#65533;4,Wi&#65533;&#65533;3M5	&#65533;&#65533;K~C @Ku$V`
&#65533;&#65533;&#65533;An&#65533;&#65533;&#65533;P6A&#65533;&#65533;^&#65533;&#65533;A&#65533;&#65533; D&#65533;&#65533;`?&#65533;&#65533;^&#65533;&#65533;&#364;`A$&#65533;&#65533;&#65533;&#65533;`	&#65533;`&#65533;&#65533;&#65533;&#65533;&#65533;&#65533;@&#65533;&#65533;&#65533;l&#65533;qv< hD&#65533;&#65533;&#65533;~&#65533;sV<s' G&#65533;&#65533;H@&#65533;~&#65533;j&#65533;&#65533;85&#65533;G&#65533;`&#65533;&#65533;&#65533;&#560;D&#65533; &#65533;&#65533; &#65533;A&#65533;QAc&#65533;`&#65533;@&#65533;O&#65533;HK&#65533;@	&#65533; &#65533; ^&#65533;\ i&#65533;&#65533;%&#65533;&#65533;&#65533;`
 &#65533;
&#65533; &#65533;&#65533;&#1536;&#65533;8&#65533;&#65533;? {-gH`yS&#65533;&#65533; &#65533;&#65533;Y""9&#65533;'yJC&#65533;&#65533;*&#65533;&#65533;L&#65533;`'5&#65533;&#65533;2&#65533;&#65533;&#539;!&#65533;&#65533;B&#65533;>&#65533;@&#65533;&#65533;&#65533;&#65533;&#65533;&#65533;@p&#65533;&#65533;&#65533;	&#1824;A\&#65533;&#65533;&#65533;&#65533;&#65533;~&#65533;&#65533;&#65533;Af&#65533;&#65533;
4&#65533;Rw &#65533;&#65533;R&#65533;&#65533;Kv&#65533;g-h&#65533;N&#65533;D#r&#65533;s bx&#65533;&#65533;&#65533;Cb&#65533;&#65533;'&#65533;&#65533;&#65533;&#65533;&#65533;&#65533;t&#65533;'a&#65533;	&#65533;&#65533;&#65533;N@&#65533;&#65533;&#65533;P!P!&#65533;N!&#65533;&#65533;&#65533;&#65533; &#65533;x&#65533;&#65533;N&#65533;aV&#65533;&#65533;&#65533;&#65533;&#65533;&#65533; u&#65533;&#65533;&#65533;@&#65533;i`>&#65533;&#65533;y&#65533;&#65533;&#65533;
v&#65533;qS&#65533;&#10393;&#65533;j&#65533;&#65533;7C}&#65533;3&#65533;A&#65533;&#65533;&#65533;h'&#65533;&#65533;7&#65533;Y"&#65533;z&#65533;&#65533;o&#65533;&#65533;i%`&#65533;690&#65533;&#65533;&#65533;X&#65533;&#65533;&#65533;&#65533;&#65533;+&#65533;&#65533; ?&#65533;&#65533;^&#65533;&#65533;W&#65533;&#65533;&#65533;Z&#65533;h &#65533;&#65533;&#65533;c&#1536;2&#65533;"Z(Z&#65533;&#65533; &#65533;`&#65533;&#65533;&#65533;&#65533;g&#65533;&#65533;F@&#65533;hy'yt&#65533;i&#65533;&#65533;&#65533;&#65533;&#65533;&#65533;&#65533;#dbV&#65533;&#65533;z`@d&#65533;&#65533;&#65533;*&#65533;&#65533;&#65533;&#65533;&#65533;&#65533;&#65533;&#65533;&#65533;q&#1961;&#65533;&#65533;&#65533;&#65533;&#65533;N&#65533;&#65533;&#65533;Ah&#65533;@"&#65533;&#65533;&#65533;&#65533;&#65533;&#65533;&#65533;S[&#65533;$H&:&#65533;&#65533;
&#65533;L&#65533;i&w@&#65533;J%&#65533;&#1396;&#65533;&#65533;&#65533;i&#65533;}{&#613;"&#65533;}&#65533;?Y&#65533;5&#65533;&#65533;XCJ&#65533;.8&#65533;&#65533;;?&#65533;CP&#65533;&#65533;@&#65533;+&#65533;[a&#65533;&#65533;D]a&#65533;pXV.X&#65533;&#65533;@
&#1440;&#65533;&#1583;&#65533;X&#65533;&#65533;&#65533;.Z&#65533;&#65533;g&#65533;Y&#65533;&#65533;&#65533;&#65533;j&#65533;&#65533;l^&#65533;uV&#65533;&#65533;z&#65533;i&#65533;&#65533;	%b`&#65533;&#65533;D&#65533;g&#65533;8X#Y&#65533;&#65533;
&#65533;&#65533;Ey&#65533;&#65533;p&#65533;&#65533;R7o?&#65533;Ha&#65533;@\!&#65533;&#65533;`&#65533;@
,'Qk&#65533;o&#65533;@&#65533;&#65533;x&#65533;&#65533;&#65533;&#65533;[&#65533;g`t<&#65533;h9&#65533;3IC&#65533;&#65533;&#1014;9`^{&#1855;2&#65533;&#463;G!&#65533;&#65533;z&#65533;|&#21404;&#65533;RBjB &#65533;&#65533;`#'&#65533;&#65533;&#65533;&#65533;`&#65533;7&#65533;&#65533;,Nl&#65533; ;{&#65533;&#65533; &#65533;&#65533;\Q;&#65533;h&#65533;&#554;&#65533;
R;&#65533;z&#65533;&#65533;o&#65533;&#65533;&#65533;i$(&#65533;ig&#65533;&#65533;c&#65533;`&#65533;Er;&#65533;&#65533;&#65533;!Xb &#65533;&#65533;j&#65533;<&#65533;W&#65533;J&#65533;T&#65533;<&#65533;&#3043;&#65533;&#65533;&#65533;-&#65533;)?&#65533;PGq&#65533;&#65533;V6&#65533;
&#65533;&#65533;.F
Z z&#65533;&#65533;&#65533;j&#65533;&#65533;&#65533;r&#65533;vt&#65533;&#65533;Fj&#65533;E6&#65533;3&#65533;3&#65533;&#65533;&#65533;&#65533; &#65533;+&#65533;&#65533;&Z&#65533;|&#65533;EK&#65533;&#65533;&#65533;t&#784;)&#65533;~ Qt &#65533;&#65533;6&#65533;&#65533;R&#65533;P&#65533;&#65533;m&#65533;&#65533;&#65533;oOr&#65533;&#65533;
&#65533;@&#1274;`&#65533;&#65533;&#65533;&#65533;&#65533;&#65533;r<&#65533;&#65533;8&#65533;tf&#65533;F0&#65533;Uh~&#65533;&#65533;&#65533;&#65533;&#65533;kEhq&#65533;^;&#65533;^&#65533;}&#65533;9Bj zRB&#65533;^&#65533;X&#65533;&#65533;\&#65533;&#65533;%b'&#65533;&#65533;
&#65533;&#65533;4&#65533;&#65533;&#65533;&#65533;b	@&#65533;&#65533;`
&#65533;b/&#65533; &#1824;8&#65533;.&#65533;.&#65533;&#947;&#65533;&#65533;3`&#65533;&#65533;&#65533;$&#65533;hy&#65533;hi&#65533;&#483;&#65533;&#65533;O&#65533;&#65533;&#65533;&#1569;&#65533; &#65533;&#1326;&#65533;'&#65533;&#65533;&#65533;&#65533;d&#65533;%B&#65533;
&#65533;D &#65533;`&#65533;&#65533;&#65533;&#65533;&#65533;`&#65533;&#65533;j&#65533;&#65533;b&#65533;&#65533;`	4eSx&#953;&#65533;&#65533;:
^&#65533;t^~&#65533;&#65533;.^&#65533;d&#65533;>&#65533;&#65533;V&#65533;vV&#65533;3&#65533;&#65533;&#969;&#65533;X&#65533;&#65533; _&#1631;&#65533;5&#65533;&#65533;H v &#65533; 	&#65533;`&#65533;&#65533;^&#65533;&#65533;&#65533;&#65533;:&#65533;,
&#65533; &#65533; &#65533;&#65533;&#65533;o&#65533;w&#65533;&#65533;&#65533;3&#65533;^&#65533;[&#65533;&#65533;&#65533;&#65533;y&#1990;c&#65533;z&#65533;"f&#65533;5W#&#1607;&#2039;&#65533;|K%6&#65533;&#65533;V&#65533;^ "L&#65533;(a&#65533;&#65533;&#65533;&#65533;&#65533; 0Y&#65533;`&#65533;R&#65533;
&#136;;r&#824;&#65533;&#396;<xh&#65533;C&#392;"G&#65533;&#65533;&#65533;&#65533;&#65533;+?&#65533;p&#65533;&#319;j.&#65533;&#65533;&#65533;@&#65533;&#65533;8y&#65533;&#65533;	4&#65533;&#1057;D&#65533;=&#65533;4&#65533;&#1189;K &#65533;I  &#65533;X&#65533;@A&#65533;9tD&#65533;&#65533;K0^$&#65533;A&#65533;&#65533;a6l&#65533;xQ&#65533;&#65533;9j&#280;&#65533;cGG;.&#1717;;&#65533;D	&#65533;A&#65533;8&#65533;&#65533;g&#65533;x< '&#65533;&#65533;&#65533;&#65533;2&#65533;&#65533;9&#65533;&#65533;&#860;&#65533;N&#65533;&#65533;s2&#1383;&#65533;&#65533;(A"-&#65533;&#65533;&#65533;&#65533;&#65533;:&#65533;I&#65533;&#65533;`&#65533;&#65533;CoG&#65533;&#65533;s&#65533;&#65533;&#65533;&#65533;&#65533;&#65533;I&#65533;$&#65533;8&#65533;5p<@g &#65533;?K&#65533;j&#65533;&#65533;&#65533;&#65533;&#1851;/&#65533;&#65533;4je&#65533;S,8&#65533;&#65533;!&#65533;&#65533;&#65533;&#65533;~/|&#1836;}&#65533;&#65533;&#65533;C&#65533;&#65533;3n&#312;&#65533;&#65533;?&#65533;&#65533; &#65533;?+&#65533;`	&#65533;!B	&#65533;|&#65533;@cT0&#65533;N&#65533;}&#65533;h&#65533;m&#65533;a&#65533;&#65533;E&#65533;&#65533;S&#65533;\&#65533;  D@i&#65533;p&#65533; &#65533;7&#65533;0#&#65533; &#65533;&#65533;&#65533;o{&#65533; D&#65533;&#65533;&#65533;	@$&#65533;&#65533;8&#65533;&#65533;\ @&#65533; &#65533;&#65533;&#65533; ;&#65533;&#65533;SUZ	&#65533;&#65533;Zn&#65533;%QY&#65533;&#65533;&#1861;&#65533;0 t&#65533;&#65533; &#65533; &#65533;&#65533;&#65533;&#65533;'c&#65533;7 1&#65533;&#65533;si&#65533;q@	Dr&#65533;&#65533;dcD9&#65533;U&#65533;If&#65533;S$~&#65533;e&#65533;&#65533;&#65533;z&#65533;(P&#65533;@&#65533;&#65533;&#65533;x^&#65533;iB &#65533;b!&#512;'N&#65533;&#65533;&#29734;z&#65533; F(&#65533;M&#65533;M&#65533;u;&#65533;hS&#65533;&#65533;h&#65533;&#65533;v&#65533;aP^z&#38422;&#65533;&#65533;b&#65533;&#65533;&#65533;&#65533;&#65533;-B	8-s&#65533;*&#1060;&#65533;&#65533;D'Y&#65533;#*:&#65533;&#65533;~&#65533;&#65533;&#65533;&#65533;9&#23237;&#65533;VV&#65533;NNY&#65533;@1&#65533;&#65533;&#65533;K&#65533;&#65533;&#65533;&#65533;YZT)&#65533;&#65533;&#65533;S&#65533;R&f&#65533;&#65533;Kp&#65533;&#65533;b&#65533;&#65533;&#65533;!
<&#65533;t&#65533;^hUt&#65533;K&#65533;&#65533;*>fi&#65533;&#65533;j80Pa&#65533;&#65533;&#65533;&#65533;L&#65533;&#65533;$&#65533;+e&#65533;*&#1712;ug&#65533;&#1278;2&#52615;&#65533;x&#65533;&#65533;0&#65533;,&#65533;T)&#65533;&#65533;&#65533;UV&#65533;qO&#65533;&#65533;&#65533;p&#65533;N&#65533;<&#65533;&#65533;bGe&#1335;&#65533;(&#65533;&#65533;ulT&#65533;t&#65533;jt&#1530;&#65533;,^&#65533;aB&#65533;&#65533;&#791;&#65533;&#65533;(&#65533;&#65533;|%eT7&#65533;e#:&#65533;&#65533;^&#65533;&#1896;&#65533;7&#65533;	U&#65533;&#65533;&#65533;&#65533;&#65533;&#65533;&#65533;&#65533;l&#65533;&#65533;&#65533;r{I4&#1934;{&#65533;sh&#1797;&#65533;&#65533;F&#65533;&#65533;f !&#65533; &#65533; !&#65533;Lavc56.1.100 ,&   &#65533; &#65533;  &#65533; &#65533;	H&#65533;&#65533;&#65533;&#65533;*\&#65533;p!&#65533; "J|q&#65533;&#329;/j&#65533;&#65533;qc&#207; C&#65533;I&#65533;$&#519;&#65533;&#65533;&#65533; &#65533;&#65533;-_&#65533;,&#65533;&#65533;L&#65533;7s&#9993;&#65533;&#65533;&#607;@&#65533;
j0&#65533;C&#65533;{&#65533;&#65533;&#65533;&#65533;A&#65533;K&#65533;&#65533;&#65533;&#65533;L&#65533;X&#65533;j&#65533;&#65533;*U&#65533;U&#65533;.&#65533;&#65533;@&#1648;_"&#65533;&#694;&#65533;&#1732;u&#148;&#65533;&#65533;&#65533;  &#65533;5&#65533;6.&#1915;1&#65533;&#65533;5;&#65533;j&#823;&#65533;&#65533;&#65533;&#65533;&#65533;p&#1240;}7z&#65533;&#65533;&#754;z&#65533;NV&#825;&#65533;P&#65533;uo&#65533;ly&#65533;&#65533;&#1240;&#65533;F,y&#65533;j&#65533;U&#65533;&#65533;L&#65533;v&#600;~&#65533;&#65533;L&#65533;w&#65533;&#65533;&#65533;X&#65533;&#65533;&#65533;t&#65533;&#65533;&#65533;q&#65533;&#65533;&#65533;&#1055;&#65533;*&#65533;"&#65533;&#65533;c_&#65533;&#65533; &#65533;&#65533;&#65533;/(&#65533;&#65533;&#1986;8&#65533;(@@&#65533;&#65533;~&#65533;F&#65533;_&#65533;&#1799;{]
 &#65533; <%|P	&#65533;&#65533;P&#65533;
+&#65533;&#65533;&#128;"|&#65533;&#65533;&#65533;(p&#65533;f&#1054;F^5G&#1990;&#65533;&#65533;^&#65533;L&#65533;_|&#65533;&#65533;:L`&#1329;&#395;~&#65533;&#65533;H&#65533;~&#65533;Qa&#65533;&#65533;;&#65533;8&#65533;&#65533;&#65533;&#1895;RT&&#65533;&#65533;Tz&#65533;7&#65533;|@&#65533;
<`ac"&#65533; &#65533;&#65533;*&#65533;&#65533;&#65533;,&#65533;&#65533;&#65533;&#65533;&#65533;b&#65533;*&#65533;&#65533;&#65533;"&#65533;&#65533;&#65533;OU&#65533;@0&#65533;&#65533; &#65533;'@UF&#615;&#65533;\&#65533;]&#65533;e@a&#65533;&#65533;&#65533;*&#65533;4&#65533;K.&#65533;<&#65533;K&#65533;&#65533;&#65533;&#65533;J&#65533;&#65533;&#65533;&#65533;%&#65533;&#65533;&#65533;&#65533;*&#65533; r&#65533;ux&#65533;3&#65533; &#65533;0&#65533;{&#65533;&#65533;&#65533;&#65533;&#65533;ne&#65533;d &#65533;S|&#65533;&#65533;&#65533;&#65533;5&#65533;8&#65533;&#803;&#65533;&#65533;&#65533;J/&#65533;&#65533;&#65533;&#65533;+&#65533;&#65533;2&#65533;/a&#65533;R&#65533;*&#65533;&#65533;&#65533;!}$&#135;oV&#65533;&#65533;<&#65533; @&#65533;&#65533;&#65533;&#65533;&#65533;U	&#65533;&#65533;C&#65533;&#65533;+&#65533;&#65533;R&#65533;&#65533;if&#65533;&#65533;)&#65533;D#M4&#65533;Z
&#65533;&#65533;bny&#538;}4&#65533;&#65533;Y`Q&#65533;&#65533;&#65533;&#65533;&#65533;?&#65533;&#65533;@{&#65533;[&#65533;A&#65533;E&#1032;3X&#65533;F"&#65533;l&#65533;o&#65533;&#65533;&#65533;&#65533;J+&#65533;J&#65533;(1&#65533;H#M.&#65533;Jj&#65533;3&#65533;&#65533;&#65533;&#65533;(h&#65533;!&#65533;$B&#65533;VL&#65533;&#65533;3&#65533;&#65533;$8&#65533;&#65533;*&#65533;&#65533;&#65533;&#65533;/&#65533;Re&#65533;qMJ&#65533;fGb.p&#65533;!&#65533;L&#1715;(&#65533;&#65533;&#65533;/&#65533;&#65533;&#65533;s.4G&#65533;M4&#65533;&#65533;,&#65533;&#65533;&#65533;
&#65533;&#65533;*[&#65533;&#65533;l&#65533;&#65533;&#65533;l&#1297;Z&#65533;0B&#65533;1&#65533;&#65533;&#65533;"&#65533;&#65533;&#65533;_&#65533;e&#65533;VYLeh_L p&#65533;&#65533;x&#65533;&#65533;&#65533;&#65533;R&#65533;+&#65533;&#65533;&#1782;&#65533;&#65533;&#65533;&#65533;:&#65533;&#65533;&#65533;&#65533;&#65533;&#65533;7&#65533;G#&#65533;&#65533;&#956;&#65533;)+&#65533;&#65533;&#65533;"&#65533;&#65533;&#65533;G&#65533;&#65533;&#65533;&#65533;U&#65533;B	&#65533;>0!q&#65533;&#30387;&#65533;9S(&#65533;&#65533;W&#65533;&#65533;g@@&#65533;"&#65533;8&#65533;w4x&#65533;&#65533;&#65533;)a&#65533;&#65533;1&#65533;&#65533;\.&#65533;&#65533;M7&#65533;(F1&#65533;!&#65533;s&#65533;c&#65533;&#65533;4&#65533;&#65533;c&#65533;&#65533;HS&#65533;wC$&#65533;&#65533;X &#65533;W&#65533;&#23617;U&#65533;A&#65533;~&#65533; &#65533;8 lT&#65533;&#65533;&#65533;e6&#521;&#65533;{^U&#65533;)&#65533;!u&#65533;&#65533;E0x&#1099;Q&#65533;&#65533;&#65533;&#65533;0F1&#65533;&#65533;&#65533;&#65533;I&#65533;&#65533;&#65533;&#65533;?&#65533;&#65533;&#65533;r&#65533;3&#65533;&#65533;7W&#65533;&#65533;e &#65533;!&#65533;&#65533;&#65533;/&#65533;&#65533;&#65533;&#65533; "A&#65533;,D!U<(&#65533;&#65533;Hh&#65533;&#65533;q&#65533;/.&#65533;T&#65533;R&#65533;&#65533;E?&#65533;@&#65533;&#65533;&#65533;&#65533;&#65533;/&#65533;&#65533;&#65533;V&#65533;f&#65533;&#65533;&#65533;Qq!&#65533;&#65533;&#65533;&#65533;&#65533;&#65533;J&#65533;R&#65533;&#65533;&#19652;1
9&#65533;&#65533;pxC A&#65533;B &#65533;&#65533;!6&#65533;&#65533;X&#65533;1&#65533;&#65533;b &#65533;&#65533;&#65533;8&#65533; &#42519;8n%s1i&#65533;&#65533;xY&#65533;0&#65533;/P&#65533;[c&#65533;0&#65533;-&#65533;HW&#65533;&#65533;@7)c8&#65533;&#65533;&#65533;&#65533;D*P1&#65533;T&#65533;/&#65533;&#65533;&#65533;+R&#65533;&#65533;S&#65533;&#65533;&#65533;H&#1651;"&#65533;&#65533;/pa`&#65533;&#65533; &#65533;&#65533;&#65533;@&#65533;&#65533;A&#65533;x0&#65533;&#65533;;&#65533;&#65533;eV&#65533;)^&#65533;&#65533;,p &#65533;p
&#65533;&#65533;&#65533;0&#65533;)h&#65533;&#65533;h&#65533;b&#65533;&#65533;&#65533;5&#65533;&#65533;I&#65533;&#65533;&#65533;&#65533;&#60809;&#65533;P&#65533;"B$2ag&#65533;&#65533;B&#65533;e&#65533;*&#65533;&#65533;Cp&#65533;E_`&#65533;&#65533;&#1030;T&#65533;&#65533;q38U&#65533;V&#65533;K&#65533;F&#65533;Z&#65533;&#65533;Z&#65533;&#65533;&#65533;!&#65533;.&#65533;8&#65533;8GQ&#65533;R&#65533;&#65533;&#65533;&#65533;(G&#65533;\&#65533;b&#65533;&#65533;Z&#65533;1&#65533;is6&#65533;FZ&#65533;&#653;[&#65533;&#65533;&#65533;&#65533; &#65533;&#65533;q&#65533;sj5&#65533;&#65533;*&#65533;&#65533;&#65533;E&#65533;a^&#65533;&#65533;&#65533;&#65533;&#65533;?&#65533;!:pZ'&#65533;&#65533;&#65533;'TF&#65533;&#65533;&#65533;Tm4-&#65533;&#65533;&#65533;&zt&#65533;&#65533;@-d&#1097;X&#65533;B&#65533;@&#65533;&#65533;7&#65533;ASc&#65533;&#65533;H&#65533;7&#65533;&#65533;M&#65533;#&#65533;&#65533;8&#65533;8&#65533;Q&#65533;0&#1089;&#65533;{`+2&#65533;&#65533;B"&#65533;h&#65533;)q&#65533;U&#65533;&#65533;&#65533;&#65533;"&#65533;85D/&#65533;=&#65533;Ah&#65533;<&#65533;HO&#65533;2&#149;&#65533;&#65533;0:mDU \&#65533;&#65533;bma&#65533;T&#546;&#65533;&#65533;&#65533;&#65533;.&#65533;Q'C&#65533;p&#65533;&#65533;&#65533;&#65533;c&#65533;u&#65533;E` Q&#65533;St&#65533;&#1908;T.(&#65533;\C&#65533;&#5317;&#65533;gW&#65533;T&#65533;_&#65533;BjP&#65533;dAU&#65533;&#65533;&&#65533;0 &#65533;&#65533;&#65533;lu&#65533;_&#65533;PD&#65533;&#65533;?&#65533;&@\&#65533;&#65533;&#65533;&#65533;o)&#65533;&#65533;[ 9&#576;pZ&#65533;&#65533;&#65533;pD&#65533;&#65533;&#65533;&#65533;1f&#65533;n&#65533;&#65533;8m.&#65533;&#65533;Wg&#65533;&#65533;&#65533;&#65533;&#65533;&#65533;(
&#65533;&#65533;.&#65533;&#65533;_&#65533;&#65533;" &#65533;&7p&#65533;
N&#65533;&#65533;Y&#65533;&#65533;O&#65533;&#65533;&#65533;p^\F&#65533;{L{&#65533;b?&#65533;G-&#65533;&#65533;%T&#65533;UD&#65533;&#65533;&#65533;6l&#65533;&#65533;R&#65533;&#65533;&#65533;t2&#65533;a(&#65533;U&#65533;&#65533;l&#65533;&#65533;h&#65533;n&#65533;&#65533;&#65533;&#65533;F&#65533;&#65533;&#65533;&#65533;&#65533;&#65533;(D&#65533;
P&#9439;D!!7&#65533;A&#65533;@&#65533;&#65533;&#65533;.XA
P&#65533;vt&#65533;&#65533;0<-&#65533;A&#65533;&#65533;&#65533;&#65533;,&#65533;=&#65533;&#65533;&#65533;I3&#65533;&#65533;&#65533;F &#65533;[&#65533;rAv&#65533;c&#65533;(&#384;&#65533;d&#65533;B&#65533;@2&#65533;m&#65533;l&#65533;&#65533;M&#65533;9&#65533;&#65533;&#65533;wg&#1949;1L&#65533;
&#65533;&#65533;"6;3&#65533;R
A&#65533;A&#65533;&#65533;C&#65533;&#1029;-4\&#65533;a8&#65533;&#65533;&#65533;&#65533;0+L&#65533;
a&#65533;AH@&#65533;s&#65533;&#65533;&#65533;&#65533;o&#65533;B&#65533;F+	?&#65533;&#65533; a&#65533;s&#65533;cH&#65533;&#65533;.&#65533;&#65533;w&#65533;&#65533;&#65533;&#65533;@&#65533;&#65533;q@v&#65533;&#65533;&#65533;&#65533;&#65533;<&#65533;{h&#65533;&#65533;&#65533;&#65533;qQ&#65533;&#65533;&#65533;r=G7{&#65533;&#65533;&#65533;&#65533;c&#65533;&#65533;&#65533;&#65533;&4&#65533;p&#65533;&#65533;	&#4542;&#65533;&#65533;`&#65533;B&#1182;&#65533;&#65533;(`:X&#885;BC &#65533;d&#65533;&#65533;&#65533;-&#65533;&#65533;&#65533;|&#65533;&#65533;&#65533;b&#65533;Hg2D&#65533;w&#65533;&#65533;&#65533;&#65533;PF&#65533;&#65533;1wc=&#65533;&#65533;&#65533;&#65533;&#65533;uv&#65533;#&#52744;&#65533;\*&#65533;OX3&#65533;&#1876;F*&#65533;
A&#65533;!cp&#65533;&#65533;&#65533;&#65533;-&#65533;&#65533;] &#65533;&#65533;&#65533;&#65533;&#65533;n&#65533;B&#65533;&#65533;=(&#65533;&#65533;	&#65533;&#65533;&#65533;s &#65533;&#65533;&#65533;&#65533;&#65533;@n&#65533;&#65533;:&#65533;3&#65533;&#65533;`&#65533;C]&#65533;@&#65533;<&#65533;&#65533;y&#65533;{&#65533;&#576;&#65533;0&#65533;vFG{&#65533;&#65533;uX&#65533;&#65533;&#65533;;&#65533;@v&#65533;&#65533;	e0&#65533; R&#65533;@7&#384;
e@g@M&#65533;H&#65533;&#65533;&#65533;e&#65533;q&#65533;&#65533;L&#65533;\ g Z&#65533;-}&#65533;&#65533;7Q&#65533;"` 	=i&#65533;Gh!rc7F!LU&#65533;A&#65533;R '&#65533;&#65533;&#65533;e&#65533; G7&#65533;0zaU`v&#65533;o&#65533;T&#1872;u]wu&#65533;&#65533;gtW&#65533;&#65533;&#65533;
q&#65533;	&#65533;&#65533;&#65533;&#65533;&#65533;
&#65533;-&#65533;
ePw&#65533; &#65533;d&#65533;K&#65533;o&#65533;S&#65533; [pN&#65533;GkB&#65533;&#65533;0&#65533;/&#65533;OYp&#65533;7&#65533;< !&#65533;x@h&#65533;&#65533;&#65533;2 &#65533;"&#65533;.&#65533;g&#65533;5-&#65533;&#65533; '&#65533;&#65533;&#65533;H&#65533;&#65533;n&#65533;&#65533;&#65533;&#65533;Z&#65533;&#65533;&#65533;&#65533;&#65533;&#65533;&#65533;&#65533;M&#65533;`&#1904;e&#65533;`&#65533; {W0Euf&#65533;M&#65533; r&#65533;	W&#65533;&#65533;
&#65533;&#65533;Wg&#65533;I@w&#65533;v&#65533;qM&#65533;d&#65533;SrR@\&#65533;^&#65533;DC&#65533;n&#65533;X^&#65533;&#65533;&#65533;&#65533;a&#65533;&#65533;&#65533;&#65533;x&#65533;^ &#65533;&#65533;T&#65533;tt&#65533;=&#65533;2x&#65533;&#65533;6-q &#65533;e 3&#65533;&#65533;&#65533;&#65533;g&#336;i&#65533;&#65533;&#65533; &#65533;o&#65533;&#65533;&#1088;&#65533;p&#65533;&#65533;&#65533; p'R&#560;N&#65533;&#65533;	f&#65533;e&#65533;w&#65533;
[`&#65533;w&#65533;qu&#65533;M&#65533;&#65533;H&#65533;}&#65533;&#65533;0]&#65533;&#65533;0R m&&#65533;>&#65533;XY&#65533;&#65533;&#65533;#~7 %@h@x^&#65533;wY!RU&#65533;T!H&#65533;&#65533;&#65533;&#65533;&#65533;-a &#65533;\p
L&#65533;tR&#65533;&#65533;p&#65533;v&#624;jeu&#65533;&#65533;&#65533;&#65533;&#65533;&#65533;&#65533;&#65533;&#65533;|9&#65533;&#65533;&#65533;&#65533;&#65533;t&#65533;&#65533;	f`&#65533;&#65533;WI&#65533;f&#65533;&#65533;&#1184;&#65533;M&#65533;I`&#65533;5&#65533;I&#65533;e&#65533;<ir#w&#1269;0&#65533;&#65533;4&#65533;K`B&#65533;&#65533;Z X&#65533;4WY7&#65533;x&#65533;&#65533;&#65533;&#65533;KO&#65533;h&#65533;[&#65533;&#65533;&#65533;XY!&#321; y$&#65533;D&#65533;&#65533;&#65533;P&#65533;&#624;]&#65533;
&#65533;$i&#65533;&#65533;`&#65533;&#65533;&#65533;&#65533;p&#65533;&#65533;&#65533;&#65533;
&#65533;&#65533;
&#65533;@&#65533;	rp&#65533;	.&#65533;	&#65533;&#65533;&#65533;&#65533;&#65533;@&#65533;&#65533;x&#65533;I&#65533;J &#65533;v&#65533;&#65533;k&#1031;&#65533;&#65533;`]&#65533;@kp-mP&#65533;w61&#65533;&#65533; &#65533;&#65533;^&#65533;&#65533;xpcpK&#65533;&#65533;UZ &#65533;&#65533;! &#65533;W 
&#65533;p&#65533;&#65533;&#65533;&#65533;&#65533;&#65533;`&#65533;&#65533;&#65533;&#65533;&#65533;&#65533;&#65533;&#65533;&#65533;&#65533;&#65533;Q7&#65533;&#1600;x&#65533;F&#65533;&#65533;&#65533;&#65533;&#65533;g &#65533;&#65533;	&#65533;&#65533;?&#65533;&#65533; &#1566;u&#65533;[@rp&#65533;o [&#65533;&#65533;irg&#65533;&#65533;&#65533;&#65533;&#65533; 8&#65533;&#65533;l&#65533;3&#65533;Q\&#65533;
&#65533; &#65533;p&#65533;P	&#65533;&#65533;15&#65533;*&#65533;XGY&#65533;&#65533;&#65533;P&#65533;Z&#65533;1&#65533;&#65533;&#65533;7Z&#65533;&#65533;uo&#640;&#65533;&#65533;p&#65533;&#65533;&#65533;&#65533;&#599;&#873;&#65533;D&#65533;&#65533;&#65533;&#1064;&#65533;PI'X
&#65533;&#65533;	q`)&#65533;&#65533;fp&#65533;zvt&#65533;@&#65533;'&#65533;)N0&#65533;(&#65533;I&#65533;&#65533;L &#65533;&#65533;&#65533;^&#65533;l&#65533;y
&#65533;&#65533;
 ;`W@4&#65533;k&#65533;V0&#65533;0h&#65533;xP&#65533;&#65533;a=7V&#65533;&#65533;&#65533;&#65533;&#1423;&#65533;&#65533;&#65533;0iq@&#65533;&#65533;&#65533;P
&#65533;`oid&#65533;`&#65533;P&#65533;0&#65533;&#65533;:&#65533;&#919484;&#65533;&#65533;&#65533;&#65533;@&#65533;`c q&#65533;p)&#65533;	&#65533;W&#65533;&#65533;I| &#65533;&#65533;0
e&#65533;&#65533;c`&#65533;H&#65533;&#65533;7]&#65533;u&#65533;e&#65533;J&#65533;&#65533;~&#65533;&#65533;D]&#65533;Ak@&#65533;^Tn&#65533;Y O&#65533;"P&#65533;p&#65533;({ p &#65533;&#65533;&#65533;&#65533;TS'&#65533;#&#65533;T%Gr&#65533;5&#65533;&#65533; 0&#65533;&#65533;7&#65533;&#65533;	&#65533;U&#65533;&#65533;MF&#65533;&#65533;&#1920;t&#65533;u&#65533;&#65533;y&#65533;
&#65533;&#65533;	d d&#65533;&#65533;&#65533;&#65533;r&#65533;	&#65533;&#65533;&#65533;&#65533;J&#65533;&#65533;&#65533;+&#65533;t&#65533;IJ&#65533;T@&#65533;&#65533;J&#65533;P&#65533;n&#65533;l&#65533;&#65533;j&#65533;&#65533;&#65533;&#65533;&#65533;&#819;KPK 40b* O&#65533;&#65533;&#65533;h&#65533;&#65533;&#65533; &#65533;K&#65533;aG&#65533;Y&#65533;&#65533;gn&#65533;v]&#1617;S&#65533;
&#65533;p&#65533;&#65533;&#65533;&#65533;	&#65533;Zo&#65533;`
&#65533;&#65533;d&#65533;&#65533;&#65533;u&#65533;w&#65533;E
&#65533;&#65533;	&#65533; h&#65533;&#65533;b&#65533;&#65533;&#65533;*&#65533; 
&#65533;&#582;&#65533;9@&#65533;&#65533;
&#65533;&#65533;fg&#65533;&#65533;I&#65533;y&#65533;&#65533;&#65533;&#65533;&#31779;@G&#65533; &#65533;L&#65533;&#65533;s&#1835;
&#65533;S}&#65533;X&#65533;&#65533;O&#65533;
W&#65533;: &#65533; % &#33266;.&#748;9&#65533;&#65533;!&#58709;X&#65533;&#65533;&#65533;&#65533;&#65533; .p&#65533; z&#65533;P&#65533;po&#65533;`j&#65533;V&#65533;I&#65533;7NW&#65533;&#65533;&#65533;f&#65533;	&#65533; V&#65533;&#65533;	b&#65533;,&#65533;&#65533;&#65533;X
&#65533;
f&#65533;&#65533;q&#65533;{&#65533;7r&#65533;&#65533;&#65533; &#65533;&#65533;&#65533;T`&#65533;\@e&#65533;&#65533;&#65533;LpG&#65533;_@&#65533;E&#65533;J&#65533;W}&#65533;`lF&#65533;&#65533;&#65533;U&#65533;}J&#65533;&#65533;&#65533;&#65533;xf&#65533;mQ)&#65533;&#65533;nG&#65533;4[&#65533;Q&#377;&#65533;&#65533;&#65533;&#65533;&#65533; &#65533;&#688;&#65533;@&#65533;&#65533;&#65533;_&#65533;%@bU[&#65533;&#65533;&#65533;&#65533;&#65533;p&#65533;9&#65533;	&#65533;P
&#65533;&#65533;	&#65533; y&#65533;&#65533;&#65533;&#65533;d&#65533;&#65533;&#65533;|&#65533;&#65533;N&#65533;&#65533;N&#65533;fr&#65533;'&#65533;[0&#65533;&#65533;la&#65533;_P&#65533;&#65533;G&#65533;L&#65533;n&#65533;0k&#65533;U&#65533;&#65533;%&#65533;&#65533;l&#65533;&#65533;X&#65533; &#65533;]_*'&#65533;&#766;&#58098;f
&#65533;P&#65533;&#65533;f&#65533;&#65533;k5X\&#65533;&#65533;~&#65533;Q&#65533;&#65533;e@&#65533;`&#65533;&#65533;&#65533;d&#544;&#65533;&#65533;h&#65533;d&#65533;p&#65533;&#65533;
&#65533; &#65533;&#65533;)&#65533;&#65533;&#65533;	&#65533;P&#861;&#65533;	&#65533;&#65533;|&#65533;&#65533;&#65533;7&#65533;'&#65533;&#65533;N&#65533;r'&#65533;@vgwG&#65533;nP\ &#65533;&#65533;\_@HpK&#65533;&#65533;&#65533;~&#65533;0&#65533;&#65533;<u`&#65533;&#65533;(&#65533;&#65533;F&#65533;#("9#$&#65533;&#65533;&#65533;&#65533;&#65533;&#65533;Y&#65533;&#65533;=&#65533;&#65533;&#65533;&#65533;&#65533;~_q&#65533;P&#65533;
&#65533; &#65533;&#65533;_&#65533; &#65533;&#65533;z&#65533;&#65533;&#65533;&#65533;Ke&#65533;&&#65533;&#65533;&#65533;&#65533;&#65533;&#65533;&#65533;k&#859;@&#65533;&#65533;&#65533;{&#65533;&#65533;h&#65533;&#65533;wGw&#65533;L&#65533;&#65533;|&#570;&#65533;J &#65533;1I&#65533;&#65533;\&#65533;}_&#65533;&#65533;`&#65533;&#65533;K&#65533;&#65533;K V&#65533;F&#65533;Otl &#65533;Y^&#65533;8&#65533;I9&#65533;4s2 @ ! &#65533;&#65533;&#65533;&#1937;K&#65533;"&#65533;&#65533;&#65533;V&#65533;&#65533;&#65533;&#65533;&#65533;D&#65533;P}&#65533;-P&#65533; d&#65533;&#65533;`&#1182;&#65533;&#65533;B{&#65533;&#65533;&#65533;U&#65533;%&#65533;]&#65533;&#65533;&#65533;\&#65533;'&#65533;&#65533;&#1740;&#65533;}L&#65533;&#65533;&#65533;'&#65533;z&#65533;&#65533;&#694;&#65533;&#65533;G&#65533;r&#65533; C]`OR&#65533;&#65533;5&#65533;&#65533;S&#65533;&#65533;T m&#65533;ROu&#65533;&#65533;&#65533;K&#65533;W`^&#65533;8&#65533;44 5! s&#65533;-%&#1027; `=&#65533;&#65533;&#65533;&#65533;e&#65533;&#65533;&#65533;K&#65533;&#65533;j+&#65533;Q&#65533;G_&#65533;&#65533;V&#65533;`&#65533;`&#1573;P&#1541;&#65533;	h&#65533;	&#65533;J&#65533;E
9j&#65533;&#65533;&#65533;l&#65533;&#65533;h&#65533;&#466;&#879;&#65533;g&#65533;&#65533;EZ&#65533;r&#65533;EM&#65533; G&#65533;&#65533;@&#65533;+&#65533;&#65533;S&#65533;&#65533;&#65533;R@TmV&#65533;V&#65533;&#65533;&#65533;JC&#65533;;P#; .3&#65533;b: K&#65533;'!P~7&#1080;&#65533;&#754;?h&#65533;enaq&#1105;&#65533;T&#65533;nNp
&#65533;&#65533;&#65533;-&#65533;&#65533;	&#65533;&#65533;	)]&#65533;&#65533;U&#1958; &#65533;&#65533;_&#65533;&#65533;&#65533;f&#65533;	&#65533;&#65533;&#65533;f&#65533;&#65533;&#65533;&#65533;&#65533;&#65533;g&#65533;&#65533;&#65533;6&#606;Ej&#65533;&#65533;&#65533;&#65533;F&#65533;&#65533;c&#65533;k&#65533;wI&#65533;W&#65533;} S&#65533;K&#65533;&#11790;&#65533;&#65533;~&#65533;<&#65533;k&#65533;V&#65533;&#65533;Jm&#65533;&#65533;b5`1&#65533;t.R~&#65533;&#65533;&#65533;
&#65533;K&#65533;&#65533;=&#65533;A&#65533;&#65533;yz0&#65533;&#65533;Y&#65533;&#65533;	D&#65533;Z&#65533;M&#65533;&#65533;}&#65533;I&#65533;U'	&#65533;&#65533;&#2009;
&#65533;@&#65533;;&#65533;h@&#65533;cpqp]w&#65533;&#65533;F&#65533;&#65533;W&#65533;&#65533;
e&#65533;&#65533;&#65533; &#65533;R8&#1746;bS&#65533;&#65533;4#nP^&#65533;`&#65533;`p&#65533;`&#65533;&#65533;W&#65533;W&#65533;W0'.s6&#65533;F@&#65533; SS0&#1050;&#65533;j=&#65533;v &#65533;!	&#65533;&#65533;&#65533;&#65533;m&#65533;0&#65533;&#65533;&#65533;&#65533;&#65533;	&#65533;@
&#65533;P&#65533;}&#65533;^&#65533;O&#65533;&#65533;f@
&#65533;@
&#65533;&#65533;&#65533;&#65533;&#65533;&#65533;(&#65533;&#65533;[ &#65533;>&#65533;qg&#65533;t&#65533;&#65533;&#65533;G&#65533;&#65533;@&#65533;&#65533;&#47059;&#65533;&#65533;a@,&#65533;&#65533;_&#65533;(&#65533;0&#65533;`4&#65533;&#65533;n&#65533;rYp5@mW&#65533;Y&#65533;r52`s&#65533; &#65533; &#65533;&#65533;&#65533;M%!&#65533;3U&#65533;Q&#65533;&#65533;.1 &#65533;&#65533;&#65533;@&#65533;&#65533;&#65533;>&#65533; &#65533;	&#65533;&#65533;&#65533;M&#65533;&#65533;_rl&#857;&#65533;&#65533;i&#65533;	&#65533;&#65533;&#65533;&#65533;&#65533;J&#65533;;]&#65533;&#65533;*&#65533;&#65533;&#65533;|W&#65533;6&#65533;&#65533;&#65533;!&#65533;&#65533;o&#65533;&#65533;&#65533;`&#65533;C+&#65533;T\&#65533;&#65533;a&#65533;Tp&#65533;&#65533;&#65533;-&#65533;p&#65533;s&#65533;@&#65533;>o&#1083;&#65533;#<P10&#65533;&#65533;&#65533; %%&#65533; &#65533;&#65533;&#1805;7&#65533;&#65533;&#65057;sMT&#65533;&#65533;d&#65533;Q&#65533;>&#65533;&#65533;&#65533;&#65533;&#65533;0&#65533;&#65533;&#65533;E
&#65533;@
&#1468;&#65533;P&#65533;	&#65533;&#65533;&#65533;	&#65533;&#65533;	&#65533;V&#65533;W&#65533;~&#809;&#65533;b&#65533;|wg[&#65533;&#65533;&#65533;&#65533;,&#65533;HP&#65533;`&#65533;&#65533;@&#65533;&#65533;T &#65533;r&#65533;a&#65533;}&#65533;&#65533;&#65533;&&#65533;~&#65533;%&#1682;&#65533;&#65533;&#65533;&#65533;&#65533;u &#65533; &#65533;&#65533;&#654;*y&#272;&#65533;&#65533; 84&#65533;&#65533;@&#65533;&#65533;x&#65533;`&#65533; &#65533;  &#65533;%M&#65533;D&#65533;R&#65533;J&#65533;'=&#65533; A&#65533;P&#65533;&#65533;&#65533;l&#65533;,O;yz"E*V)Y&#65533;8&#65533;&#65533;&#65533;i&#65533;&#65533;Mf4&#65533;1&#65533;&#65533;&#1254;3&#65533;&#928;!3F&#806;8b&#268;1C&#65533;&#65533;&M&#65533;&#65533;M&#65533;&#65533;L&#65533;-g&#65533;ti&#65533;D.&R&#65533;8&#65533;.&#65533;S`&#65533;&#65533;`Ae&#658;4\&#65533;L&#65533;&#133;K&#65533;0|&#65533;xq&#65533;h&#65533;&#65533;)X&#65533;&#65533;&#65533;&#65533;O6:b&#65533;&#65533;#&#392;3b&#65533;h&#65533;A,&#65533;&#65533;&#65533;"&#65533;	`d -}&#65533;n&#65533;p&#65533;&#65533;&#65533;&#65533;eg2`&#65533;<&#65533;5&#65533;&#65533;X&#65533;8&#65533;&#65533;eJ;&#1510;K&#65533;:&#65533;&#65533;&#65533;&#65533;'T&#65533;&#668;Y+&#65533;+V&#65533;&#65533;&#404;5&#65533;$&#65533;&#1588;m&#65533;0A"W	*e&#65533;&#65533;I&#65533;CY&#65533;P&#65533;&#65533;&#65533;p&#65533;&#65533;X&#65533;&#65533;'&#65533;&#65533;&#65533;/&#65533;p!Ct&#65533;&#65533;@&#65533;#&#65533;&#65533;`C&#65533;,z0&#65533;G &#65533;>H&#65533; &#65533;&#65533;&#65533;"&#65533;0`&#65533;J&#1165;&#65533;&#65533;~&#65533;$ xI P]~&#65533;&#65533;&#65533;d&#65533;&#65533;_&#65533;&#65533;&#65533;Z&#65533;&#65533;Tl&#65533;&#65533;&#65533;&#65533;&#65533;&#65533;&#65533;3&#65533;&#65533;Cw&#65533;i&#65533;&#65533;3B&#65533;&#65533;,2&#65533;"#N&#65533;&#65533;J&#65533;C&#65533;&&#65533;#	$&#65533;D&#65533;&#65533; &#65533;&#65533;&#65533;HDD&#65533;&#65533;&#65533;XB&#65533;^&#65533;b&#65533;'&#65533;&#65533;&#65533;t&#65533;"&#65533;(&#65533;CV&#65533;&#65533;&#65533;L0&#65533;&#65533;E@ &#65533;&#65533;@&#65533;5d&#65533;&#65533;&#65533;&#65533;(&#65533;qG&#65533;t&#65533;-H_&#65533;{&#65533;%&#65533;He&#65533;d&#65533;&#65533;%db&#65533;$&#65533;wj&#65533;&#314;&#65533;&#65533;q&#65533;\v)S:&#65533;&#65533;K&#65533;:&#65533;&#65533;9&#65533;&#65533;Gn&#65533;&#65533;&#65533;V&#65533;&#65533;s&#65533;8&#65533;s&#65533;-&#65533;&#65533;/&#65533;4&#65533;&#65533;B&#65533;2&#65533;&#65533;"&#65533;#&#65533;0A	L l&#65533;2&#65533;&#65533;C&#65533;8"L&#65533;&#65533;#&#65533;&#65533;&#65533;Q.&#65533;p&#65533;&#65533;%txb&#65533;M\!d&#144;&#65533;T&#65533;&#1058;&#65533;b(&#65533;E^! p&#65533;&#65533; &#65533;&#65533;&#65533;V\&#65533;&#65533;&#65533;z&#65533;&#65533;5&#65533;<&#65533;&#65533;N&#65533;&#65533;ut&#65533;&#65533;&#65533;emqg&#65533;Y8&#1604;&#65533;ML&#65533;&#65533;v&#65533;a&#65533;&#65533;b&#65533;)%&#65533;&#65533;S&#65533;m&#65533;&#65533;f&#65533;i&#65533;9&#65533;\&#696;&#65533;&#65533;A&#65533;&#65533;b&#1970;&#65533;&#65533;-&#65533;&#65533;&#65533;7&#65533; T&#65533;F&#65533;2&#65533;H&#65533;0&#65533;x&#65533;&#65533;_&#65533;&#65533; ~AT&#65533;&#65533;(&#65533;&#65533;&#133;^ &#133;>]&#65533;,&#65533;$&#65533;JX&#65533;&#65533;$&#65533;&#65533;&#65533;&#65533;&#65533; g&#65533;r&#65533;&#65533;&#65533;D&#65533;h&#65533;&#65533;7&#65533;&#65533;&#65533;\&#65533;qO&#65533;y&#65533;e&#65533;&#65533;Vv&#1817;g&#65533;n&#65533;Aeqd&#65533;$&#65533;&#65533;&#65533;&#65533;y&#65533;&#65533;&#405;|&#65533;&#65533;'S&#65533;&#65533;b&#65533;8&#65533;&#65533;{&#65533;-&#1200;_^&#65533;&#65533;&#65533;{&#65533;4 =&#65533;&#65533;B7&#65533;&#65533;O:&#65533;&#65533;&#65533;&#65533;4&#65533;rA
T&#65533;&#65533; 4.&#65533;&#65533;^@&#65533;G=&#65533;%x&#65533;
&#65533; "-&#65533;;x@`&#65533;&#65533;0&#65533;0&#65533;&#65533;&#65533;&#65533;&#65533;&#65533;3&#65533;&#65533;?D&#65533;&#65533;&#65533;$D&#65533;0&#65533;[&#65533;{&#65533;{0&#65533;&#65533;&#65533;&#328;&#65533;&#65533;&#65533;9&#65533;1i|b&#65533;&#65533;&#65533;&&#65533;g&#65533;|&#65533;&#65533;&#65533;&#65533;&#65533;\&#65533;&#65533;&#65533;&#65533;&#65533;&#65533;&#65533;&#65533;&#65533;k&#65533;&#65533;&#65533;&#65533;@&#65533;4L	&0&#65533;@GW&#65533;&#65533;y&#65533;X&#65533;&#65533;0LC.&#65533;&#65533;
&#65533;&#65533;`C&#65533;s&#65533;6&#65533;H2U &#65533;$&#65533;&#65533;(&#65533; &#65533;H&#65533; [&#65533;&#65533; (&#65533;yf S&#65533;&#65533;<"&#65533; |&#65533;C&#65533;,`&&#65533;@&#65533;6&#65533;&#65533;&#65533;X(&#65533;'L&#65533;&#65533;,&#65533;&#65533;&#65533;w&#65533;c&#65533;&#65533;-p&#65533;L4&#65533;*f&#65533;&#65533;&#65533;nt&#65533;&#65533;&#65533;&#65533;&#65533;&#65533;A&#65533;oc&#65533;J&#65533;&#383;{QaT&#65533;&#65533;&#65533;EQ&#65533;
&#65533;; Op&#65533;&#65533;&#65533;^&#65533;&#65533;4 )H&#65533;&#65533; 4(&#65533;&#65533;S]&#65533;&#65533;&#65533;&#65533;&#65533;.R&#65533;&#65533;l&#448;&#65533;IF@x&#65533;J&#65533;&#65533;&#65533;&#65533;?&#65533;%&#65533;^b&#65533;/(&#65533;&#65533;&#65533;E-&#65533;1f&#65533;"B&#65533;&#65533;-&#918;&#65533;y&#65533;&#65533;&#65533;.ta&#65533;L@&#65533;p:&#65533; &#65533;&#65533;
n&#65533;&#65533;8&#65533; &#65533;0&#65533;3&#65533;k]8&#65533;8&#65533;&/0&#1807;
~(&#65533;&#65533;&#65533;04
P)&#65533;#&#65533;&#65533;&#65533;5jx&#65533;2&#65533;(P&#65533;5&#65533; &#65533;&#65533;&#65533;&#65533;&#65533; &#65533;&#65533;&#65533;'&#65533;; AI&#1082;&#296;V&#65533;&#65533;&#65533;P&#65533;&#65533;Tn&#1301;&#65533;e&#1092;R_&#65533;&(&#1416;&#65533;&#65533;&#65533;&#65533;'&#65533;y&#65533;.&#65533;&#65533;y&#65533;&#65533;&#65533;&#65533;+nQox&#65533;MS&#65533;Z&#65533;&#65533;8pM&#65533;8j&#65533;&#65533;&#65533;5&#65533;&#65533;<&#65533;L&#254;&#65533;h?D&#65533;&#65533;&#65533;&#65533;c'&#65533;&#65533;&#65533;)P&#65533;d=Y&#65533;&#65533;l&#65533;4&#65533;R&#1025;La&#65533;&#65533;#&#65533;]=&#1025;&#65533;``&#65533;&#65533;F0&#65533;&#65533;1&#65533;&#65533;bd&#65533;&#65533;jt&#65533;&#337;j&#65533;&#65533;&#65533;A&#65533;,F&#65533;&#65533;&#65533;.M&#65533;&#65533;,&#65533;&#65533;&#65533;$d&#65533;&#65533;&#65533;&#65533;G;&#65533;&#65533;&#65533;q&#65533;&#65533;@-F&#65533;P&#65533;k&#65533;&#65533;-F1p2&#65533;a&#65533;QmW&#65533;&#65533;#0&#65533;kqT`&#65533;&#65533;&#65533;&#1029;&#65533;&#65533;RQ\eYM&#65533;&#65533;&#65533;qX&#65533;Vh&#65533;OH2&#65533;&#65533;&#65533;&#65533;@)&#65533;N0&#65533;&#65533;N*&#65533;&#65533;
<&#65533;8&#65533;&#65533;	&#65533;&#65533;&#65533;&#65533;[&#65533;&#65533;&#65533;GU&#65533;FHY&#65533;&#65533;&#65533;j8&#65533;@L&#65533;w&#65533;&#65533;)bQ^j
]&#514;&#1112;G;&#65533;ayL&#65533;&#65533;F.p&#65533;&#65533;&#65533;&#65533;(*&#65533;&#65533;Q&#65533;&#47277;4w&#65533;/0&#65533;k_Q&#65533;&#65533;&#65533;&#65533;&#65533;&#65533;%w`x&#65533;#F&#65533;&#65533;@
K&#65533;&#65533;	^&#65533;&#65533; &#65533;P&h&#65533;,&#65533;&#65533;`&#65533;o<&#65533;&#65533;# sa&#65533;Q&#65533;%&#65533;&#65533;&#65533;&#65533;h*0&#65533;9 &#65533;&#65533;H&#65533;\Y&#65533;  i&#65533;`&#65533;J&#65533;p &#65533;&#65533;~&#65533;&#65533;/&#65533;&#65533;&#65533;&#65533;&#65533;&#65533;}&#65533;HG8&#65533;&#65533;^&#65533;(F!&#65533;bTz&#65533;R&#65533; 
_&#65533;&#65533;x&#65533;&#65533;&#65533;&#65533;&#65533;&#65533;&#65533;a	_}&#65533;P&#65533;&#65533;&#65533;&#65533;(85&#65533;&#65533;s&#65533;
.&#65533;&#65533;&#65533;&#65533;&#529;&#65533;7&#1024;^&#65533;]&#65533;<&#510;kF&#65533; @&#809;L &#65533;&#65533;&#65533; &#65533;P 8:&#65533;&#1024;&#65533;`&#1790;&#65533;v&#65533;`
TH)(F&#1287;;x&#65533;&#65533;w&#65533;&#65533;&#65533;(&#348;qdtc&#65533; &#65533;<&#65533;a&#65533;t&#65533;B&#65533;&#65533;&#65533;F7&#65533;&#65533;S&#65533;&#65533;&#326;&#65533;a&#65533;&#65533;A&#65533;aH8&#65533;&#65533;/&#65533;#&#65533;&#65533;d&#65533;V&#65533;cT&#65533;\&#65533;&#65533;&#1002;&#65533;$Y&#65533;"X&#65533;h&#65533;&#65533;0&#65533; &#65533;@{&#2027;k.'&#65533;&#65533;k&#65533;,&#65533;&#65533;&#65533;&#65533;&#65533;F2*&#65533;&#65533;lFm&#65533;&#65533;&#65533;&#65533;&#65533;&#65533;&#65533;}&#65533; &#65533;&#65533;&#65533;F,f&#65533;&#65533;vD&#65533;&#65533;p&#65533;;&#797;n\C&#65533;P&:&#65533;}&#65533;&#65533;&#517;8&#65533;a&#65533;vl&#65533;&#65533;E&#65533;7&#65533;O&#65533;&#65533;E&#65533;&#65533;b7&#65533;+aH&#65533;&#65533;T[&#65533;&#65533;@&#65533;so)&CY&#65533;)&#65533;&#65533;
 &#65533;&#65533;&#65533;w&#65533;<.S &#65533;3&#65533;&#65533;&#65533;&#65533;9&#65533;:%&#1776;/&#65533;&#65533;&#65533;&#65533;&#65533;&#65533;&#65533;&#65533;= ) &#65533;ZX&#65533;d(&#65533;Z&#65533;&#65533;_&#65533;&#65533;u&#65533;q(7]&#1029;P@p&#65533;&#65533;&#65533;&#65533;*qp&#65533;&#65533;m(&#65533;&#65533;&#65533;k&#65533;A(}3&#65533;&#65533;&#65533;A &#65533;&#65533;R&#65533;}A&#65533;&#65533;Y.&#65533;8&#65533;;$&#65533;c5 2&#355;)&#512;&#65533;!&#65533;B&#65533;  &#65533;&#65533;<X&#65533;&#65533;&#65533;H &#65533;3&#65533;&#65533;&#65533;)&#65533;p&#65533;&#65533;Z@&#65533;&#65533;&#65533;3&#65533;&#65533;:	&#65533;&#65533;
&#65533;&#65533;X&#65533;P&#65533;w&#1541;Yh&#65533;_H&#65533;u&#65533;+2&#65533;O(R&#65533;^&#65533;&#65533;u(T&#65533;&#65533;&#65533;i&#65533;p&#65533;&#65533;3AP&#65533;A&#65533;S&#65533;&#65533;V&#65533;U(&#65533;A&#65533;{+&#65533;R&#65533;&#65533;D BO&#251;1&#32958;1&#65533;&#65533;&#65533;B@&#65533;5 q&#65533;&#65533;R<V;+Y2P&#65533;(H&#65533;&#65533;<-&#65533;&#65533;&#65533;  &#65533;&#65533;&#65533;&#65533;c( e&#65533;2h Vi &#65533;&#44619;r&#65533;&#1192;&#65533;S &#65533;&#65533;=&#65533;2[&#65533;wp&#65533;&#65533;h&#65533;Z&#1541;o&#65533;&#65533;bP&#65533;P(&#65533;R&#65533;+&#65533;P&#65533;&#65533;Jn`&#65533;Q8T&#65533;&#65533;8 T #W&#65533;\&#65533;i_Q&#65533;;}&#65533;7_&#65533;D&#65533;NK&#65533;&#65533;&#65533;rh&#65533;j&#65533;&#65533;D&#65533; &#65533;&#65533;E]&#65533; w&#640;&#65533;&#65533; &#65533;{&#65533;8&#65533;&#65533;&#65533;Y/C&#65533;C &#65533;&#65533;H,p Q2 8&#1291;6o,	H&#65533;:&#65533;&#65533;q$&#470;&#65533;@20"wPl&#65533;]&#65533;&#65533;u1Z@^&#65533;6&#65533;&#65533;&#65533;m&#65533;&#65533;&#65533;&#65533;<&#65533;GKi&#65533;&#65533;Qht&#65533;~&#65533;&#65533;rxU8&#65533;,&#65533;D U\&#65533;7H&#65533;D&#65533;&#65533;N+&#65533;0&#65533;&#65533;7&#65533;.p}&#65533;z G&#65533;5&#65533;&#65533;1^$+0X0`&#1024;&#65533;L&#65533;&#65533;&#65533;&#65533;(&#65533;`&#65533;<&#65533;-&#65533;&#65533;4T&#65533;&#65533;&#65533;&#65533;&#65533;&#65533;&#65533;1@&#65533;B&#65533;&#65533;X&#65533;&#65533;DJ&#65533;&#1800;Q&#65533;&#65533;&#65533;t	&#12901;|&#65533;] &#65533;g&#65533;YhGw[HT&#65533;&#65533;&#65533;&#65533;&#65533;&#709;y`&#65533;n(^@&#65533;Vh\0t1&#65533;[W&#65533;&#65533;&#65533;&#65533;}&#1543;{H&#65533;k&#65533;&#65533;i&#65533;&#65533;`&#65533;&#65533;,&#65533;&#65533;C&#65533;&#65533;&#65533;.x_&#65533;.&#65533;iP~&#65533;x@0&#65533;&#65533;3&#65533;(&#65533;&#65533;'@X&#65533;Y&#65533;&#65533;&#65533;'p&#65533;0&#65533;K&#65533;&#65533;C&#65533;x&#65533;&#65533;&#65533;&#1372;&#65533;5&#65533;@&#65533;&#65533;F&#1752;&#65533;&#65533;&#168; &#65533;T&#1160;&#65533;qJ&#65533;&#65533;"!&#65533;&#65533;	  dX&#65533;y&#65533;%&#65533;&#65533;&#65533;[(&#65533;b`v&#65533;JE&#65533;i&#65533;&#65533;&#65533;\&#65533;&#65533;V0C&#65533;E&#65533;Qhg&#65533;&#65533;&#65533;&#263;}(&#65533;k&#65533;{&#65533;v8p_p&#65533;1&#65533;P@&#65533;&#65533;.p&#65533;7&#65533;&#65533;&#65533;&#65533;n &#65533;}HD&#65533;h&#65533;&#65533;S&#65533;B	&#65533;&#65533;)&#65533;0&#65533;&#65533;D@D&#65533;&#65533;D&#65533;&#65533;&#65533;&#65533;20&#1842;&#65533;< &#65533; &#65533;&#513;&#65533;&#65533;&#65533;&#65533;&#65533;&#65533;/&#65533;%M&#65533;e,&#65533;&#65533;&#65533;&#65533;/&#65533;&#65533;/&#65533;&#630;&#65533;&#65533;&#65533;Q&#65533;&#65533;&#65533;&#65533;	O@t\&#65533;TX&#65533;jS&#65533;T(&#65533;|&#65533;&#65533;|&#65533;&#65533;PK\`&#65533;\&#534;B&#65533;>{&#65533;r |&#65533;&#65533;t(s&#65533;{&#65533;i&#65533;&#65533;&#65533;&#65533;&#65533;&#65533;&#65533;7`&#65533;2&#65533;*&#65533;s&#65533;&#65533;j&#65533;u&#65533;u87h.;z&#65533;&#65533;0&#65533; ,&#65533;/X&#65533;
, &#65533;&#65533;iI]&#65533;&#65533;&#65533;P&#65533;&#65533;&#65533;&#65533;&#65533;&#65533;&#65533;[q&#65533;&#65533;3[9&#65533;&#1985;XU&#65533;&#65533;&#65533;
&#65533;&#65533; X&#65533;*&#65533;&#65533;&#65533;&#65533;a&R&#65533;&#65533;AZ&#65533;&#65533;q8w(&#65533;93^0&#65533;v&#65533;&#65533;Q&#65533;[&#65533;&#65533;1&#65533;3&#65533;v&#65533;gx&#65533;|&#65533;s&#65533;RkMu8wx&#65533;&#65533;0&#65533;&#65533;}i.q.&#65533;&#65533;W &#65533;`pU L0&#65533;&#65533;&#65533;N	&#65533;,@GpD ?0&#65533;&#65533;&#65533;&#65533;b&#65533;8&#65533;&#65533;&#65533; &#65533;&#65533;&#65533;x  0s x&#65533;&#65533;&#65533;C[&#65533;M&#65533;&#65533;m&#65533;&#65533;&#65533;@&#65533;&#65533;&#65533;%&#65533;U&#872;&#65533;*&#65533;wxf&#65533;[&#65533;&#65533;y&#65533;R&#65533;&#65533;&#65533;&#65533;N^&#65533;&#65533;&#517;|4mID&#65533;?&#65533;&#65533;3 &#65533;&#65533;&#65533;^n^x&#65533;r&#65533;R:M&#65533;t&#65533;u&#65533;vP&#65533;&#65533;&#65533;HQ&#65533;7(&#65533;&#65533;z&#65533;&#1025;5P&#65533;i &#65533;j&#65533;&#65533;&#65533;0(H@p&#65533;&#65533;&#65533;:x&#65533;F-XGH&#65533;:p&#65533;&#65533;&#65533;&#65533;5&#65533;&#65533;&#65533;&#65533;&#65533;23,  /&#65533;&#65533;&#65533;1&#65533;&#65533;&#65533;&#65533;&#65533;X&#65533;\&#65533;&#65533;&#65533;&#65533;&#65533;&#65533;&#65533;&#349;&#65533;	p\ &#621;Yp)`@&#65533;&#65533;\&#65533;wh&#65533;]&#65533;:R&#65533;v`;S&#65533;8&#65533;&#65533;[&#65533;&#65533;8^h&#65533;Q&#1029;`&#65533;Ot&#65533;i8&#65533;}(i&#65533;]v&#65533;&#65533;v 1&#65533;A&#65533;*&#65533;&#65533;DpO&#65533;&#65533;&#65533;&#65533;I&#1153;/p &#65533;5&#65533;;&#65533;&#65533;l&#65533;XpE&#65533;&#65533;ep&#65533;IpX&#65533;&#65533;&#65533;&#65533;&#35651;&#808;&#65533;*&#514;x[&#65533; T&#65533;&#65533;F&#65533;
&#65533;&#65533;3&#65533;&#65533;cQ&#65533;&#65533;X&#65533;
&#1803;x&#65533;&#65533;S&#65533;8&#65533;X&#65533;&#65533;*&#65533;&#65533;y&#65533;da&#65533;]Po&#65533;&#65533;N(l&#65533;&#1925;O0&#65533;O&#65533;Z0dA&#65533;3(s&#65533;&#65533;R_p&#65533;h&#65533;&#65533;t&#65533;&#1909;&#65533;&#65533;&#65533;nx&#65533;&#65533;&#382;&#65533;c]P ^&#65533;8&#65533;&#940;U&#65533;&#65533;&#65533;&#65533;:&#65533;&#65533;&#1097;I&#65533;^s&#65533;&#65533;k&#65533;h&#65533;l&#65533;&#65533;k&#65533;G &#65533;&#65533;H`&#65533;eXfx&#65533;eX(X&#65533;&#65533;bH &#65533;&#65533;i&#65533;&#65533;&#1564;&#65533;/&#65533;&#65533;&#65533;&#65533;UQ&#65533;&#65533;_&#65533;&#65533;&#65533;r&#65533;&#65533;&#65533;&#65533;&#65533;w&#65533;&#65533;]&#65533;X&#65533;[a&#65533;&#65533;Y0&#65533;&#65533;&#65533;&#65533;&#65533;O z&#65533;_&#65533;`&#65533;&#65533;&#65533;QS&#65533;&#65533;&#65533;&#65533;&#65533;o&#65533;h`&#65533;kh&#65533;`Sdx&#65533;`&#65533;&#65533;&#65533;OX&#65533;_&#65533;&#392;	m&#65533;`&#65533;k`&#65533;;HG&#65533;;Xh&#65533;z&#65533;&#65533;l&#65533;l0&#65533;&#65533;&#65533;jXI@ &#65533;&#65533;,&#65533;&#514;,P&#65533;&#65533;&#65533;&#1025; &#65533;6V&#65533;&#65533;&#65533;&#65533;&#65533;&#65533;&#65533;&#65533;i&#65533;&#65533;&#65533;&#65533;_&#65533;&#65533;&#65533;S}	!&#65533;&#65533;xP&#65533;&#65533;u =nx&#65533;Z&#526;O&#65533;&#65533;_(&#65533;O&#1029;^&#65533;gR`&#65533;&#65533;&#65533;3&#65533;&#65533;s&#65533;&#65533;&#65533;A&#65533;7_&#65533;^&#65533;&#65533;sX&#65533;j&#65533;&&#65533;&#65533;r&#65533;&#65533;m&#65533;&#65533;V Q&#65533;Dp&#65533;.&#65533;HYD ,&#65533;&#65533;?&#65533;|&#65533;ekX&#65533;l&#65533;&#65533;f&#65533;&#65533;Hhf&#65533;\&#65533;&#65533;Fbl&#65533;&#65533;I&#65533;&#65533;0&#513; &#65533;D&#65533;iX1$&#65533;e&#65533;&#65533;&#65533;"*&#65533;&#65533;&#65533;&#65533;&#65533;&#65533;&#65533;U&#65533;&#65533;h&#65533;&#65533;&#65533;&#65533;U&#65533;&#65533;&#65533;&#65533;<&#65533;&#65533;&#65533;j&#65533;&#65533;&#65533;) +&#65533;&#65533;Q&#65533;dDd&#65533;[X&#65533;Z0&#65533;}&#954;L&#65533;&#65533;w&#1542;[X&#65533;&#65533;&#65533;&#65533;O&#65533;&#65533;\P&#65533;&#65533;>N&#65533;D&#65533;&#65533;&#65533;`8g &#65533;np&#65533;nhvP&#65533;V&#65533;^SX0&#65533;&#65533;&#65533;&#65533;&#65533;?&#65533;0X0&#65533;&#65533;&#65533;&#65533;&#65533;z&#65533;u&#65533;&#65533;z&#65533;pi&#65533;&#65533;x&#65533;i`>&#65533;lX&#65533;`p&#65533;,p(@&#65533;3&#65533;&#65533;~U&#65533;&#65533;&#65533; &#237;&#1753;y&#65533;&#65533;&#65533;&#65533;&#65533;&#65533;+&#65533;R-&#65533;en&#65533;&#65533;=&#65533;X&#65533;&#65533;&#65533;&#65533;Q&#65533;S&#65533;&#65533;wH&#65533;&#65533;&#65533;&#65533;&#65533;&#65533;]&#65533;&#65533;]&#65533;YY&#65533;&#65533;R&#65533;` 6!&#65533;g2qX)&#65533;&#65533;&#65533;&#65533;&#65533;dS E&#65533;&#65533;tg&#65533;&#65533;&#65533;&#65533;&#65533;dx&#65533;\p^p&#65533;\xXh?&#65533;&#65533;/&#65533;?&#65533;/ Xx&#65533;kx&#65533;z&#65533;&#65533;&#65533;&#65533;lz&#65533;	&#65533;i&#65533;&#65533;hX&#65533;&#65533;l;&#65533;0&#65533;3D&#65533;&#1456;+&#65533;+&#65533;&#65533;&#65533;k&#65533;&#65533;k&#65533;0q0&#65533;&#65533;^&#65533;&#65533;&#1608;&#65533; &#65533;7~n&#65533;&#65533;&#65533;&#65533;&#65533;&#65533;&#65533;&#65533;Q &#65533;uXwn`@&#65533;_&#65533;d@\&#65533;&#65533;&#65533;s&#65533;^ _&#65533;&#65533;f&#65533;
G&#65533;=~`&#65533;t@&#65533;&#65533;&#65533;^&#65533;&#65533;l&#65533;&#65533;C&#65533;hjP;&#65533;N&#65533;z+&#65533;SP&#65533;&#773;DX	E&#65533;WHSU&#65533;&#65533;Bg&#65533;e&#65533;h&#65533;el&#65533;P&#65533;&#65533;&#65533;e`&#65533;E &#65533;Hp&#65533;&#65533;&#65533;&#65533;,&#65533; &#65533;&#65533;?&#65533;=HM &#221;&#65533;P":1&#65533;&#65533;4&#65533;&#65533;&#65533;inW&#65533;&#65533;r&#65533;&#65533;&#65533;	&#65533;&#65533;_&#65533;&#65533;&#605;[ &#65533;d(&#65533;Y&#65533;]&#65533;&#65533;&#65533;&#65533;^hd3h&#65533;m0&u&#65533;/&#65533;}`&#65533;^&#65533;&#65533;^&#65533;&#65533;^&#65533;&#65533;&#65533;&#65533;0&#65533;&#65533;i&#65533;&#1926;P&#65533;&#65533;'&#65533;B!&#65533;W&#65533;&#65533;.&#65533;?8&#65533;WH0&#33009;&#65533;&#776;&#65533;`&#65533;&#65533;x&#65533;{0IV /&#65533;,&#65533;&#65533;D`U&#65533;&#65533;&#65533;&#65533;<&#65533;&#192;-&#65533;tD&#65533;`[&#65533;&#65533;&#65533;5,&#65533;&#65533;{&#65533;^ &#65533; &#65533;t% &#65533;u&#1603;nB&#65533;2&#65533;)w &#65533;&&#1609;d`&#65533;yva&#65533;&#65533;iw&#65533;&#65533;&#65533;L@4p&#65533;&#65533;jU&#65533;i&#65533;y}&#65533;&#65533;A&#65533;k_&#553;O&#65533;p tPnx&#65533;lU&#65533;Q@&#65533;Q&#65533;Q &#65533;Bp&#65533;s&#65533;&#65533;&#65533;$&#65533;&#65533;'.(7&#65533;&#65533;(`D&#65533;wU [V&#65533;u&#65533;G&#65533;&#65533;:&#65533;/ &#65533;0 
&#65533;&#931;=&#65533;&#65533;&#65533;&#65533;&#65533;&#65533;O&#65533;&#65533;&#65533;{H!W	&#65533;P&#65533;&#65533;&#861;&#65533;jXRe&#65533;~JZ/&#65533;&#65533;&#65533;&#65533; &#65533; 7h&#65533;&#65533;]&#65533;f&#65533;&#65533;&#65533;&#65533;N&#65533;l&#65533;r'&#1529;v&#65533;&#1077;&#65533;&#65533;&#65533;&#65533;&#65533;&#25498;/j&#65533;&#65533;M&#65533;U&#65533;W&#65533;Q&#65533;z&#65533;&&#65533;Z&#65533;s&#65533;&#65533;&#65533;zm[/U&#65533;D&#65533;R&#65533;HU&#65533;`&#65533;&#644;&#65533;&#133;"?_&#65533;t&#65533;&#65533;">&#65533;`&#65533;&#65533;j"#&#65533;&#65533;@&#65533;&#65533;&#65533;E&#65533;+D&#65533;&#65533;&#65533;&#65533;&#65533;``&#65533;A&#65533;&#65533;kE$@ &#65533;&#65533;0`&#65533;]&#65533;A&#65533;&#65533;<X`x&#65533;&#65533;(`&#65533;&#65533;&#65533;&#65533;@&#65533;l&#65533;2&#65533;&#794;7&#65533;#&#65533;92&#65533;&#929; p&#1227;&#65533;Z&#65533;j&#65533;&#65533;.&#65533;&#65533;R
w&#65533;[7n&#65533;=}&#65533;&#65533;&#65533;&#65533;u&#65533;4&#65533;&#65533;&#594;ENT&#65533;^&#65533;&#1189;k&#65533;&#1325;^&#65533;&#65533;&#65533;&&#65533;&#65533;+r&#65533;&#65533;&#65533;F-&#65533;+X>&#65533;&#65533;,W)K&#65533;&#65533;&#65533;R&#65533;&#65533;R&#65533;&#65533;&#65533;&#65533;'/`&#65533;Xa&#65533;fI\&#65533;&#65533;&#65533;&#65533; E
:&#65533;! &#65533;d&#65533;&#65533;Yt&#65533;A&#65533;&#65533;@r&#65533;&#65533; _&#65533;&#65533;  &#65533;@(p&#65533;a$V@ ,&#65533;&#65533;d<&#65533;&#65533;5j&#65533;&#65533;e&#65533;&#65533;H@ &#65533;&#65533;/&#65533;&#65533;2&#65533;,&#65533;(&#65533;I'
&#65533;&#65533;&#65533;6&#65533;3N>&#65533;&#65533;&#65533;&#65533;9&#65533;&#65533;&#65533;&#65533;'&#65533;&#65533;&#65533;/&#65533;&#65533;A&#65533;r&#65533;&#65533;7&#65533;&#65533;&#65533;K.&#65533;x&#269;+&#65533;&#203;+&#65533;D&#65533;&#65533;*&#65533;&#65533;&#65533;!&#65533;&#65533;&#65533;*`HA/&#65533;&#65533;.&#65533;&#65533;B&#65533;M&#65533;&#65533;4&#65533; &#65533;&#65533;&#65533;&#65533;HOx&#65533;A[be&#65533;Bu&#65533; &#65533;dy&#65533;A4&#65533;&#65533;v&#65533;U	&#65533;P&#65533;p&#65533;J&#65533;	(` &#65533; &#65533;&#65533;&#65533;&#65533;	&#65533;&#65533;&#65533;U&#65533;&#1656;ld`&#65533;&#65533;? &#65533;&#65533;O&#65533;|&#65533;&#65533;:&#65533;&#65533;-&#65533;$D
)&#65533;|&#65533;;&#65533;D&#65533;4&#65533;&#65533;&#65533;'&#65533;&#65533;&#65533;,&#65533;&#65533;&#65533;&#65533; e&#65533;&#65533;O;&#65533;bJ0&#65533;&#65533;&#65533;&#65533;J&#65533;&#65533;3&#65533;&#65533;:&#65533;&#65533;r&#65533;+&#1144;&#65533;!}&#65533;A&#65533;"&#65533;&#65533;&#65533;JR|E&#65533;&#65533;
&#65533;&#65533;.8*h
k&#65533;r&#65533;laj!)&#65533;@&#65533;&#65533;U&#65533;"X&#65533;&#65533;
keP&#65533;]%d&#34248;&#65533;
v&#47949;&#65533;&#65533;&#65533;&#65533;bc&#65533;&#65533;&#65533; 9&&#748;&#65533;&#65533;&#65533;h &#65533;z&#65533;c&#65533;`&#65533;&#65533;,&#65533;(&#65533;l&#65533;&#65533;B&#65533;&#65533;&#46619;&#65533;<&#65533;3&#65533;>&#65533;&#65533;b&#65533;o&#65533;}&#65533;	(&#65533;Hd,&#65533;&#65533;b&#65533;&&#65533;&#65533;&#65533;&#65533;-&#65533;&#65533;C7&#65533;L#x&#65533;&#65533;&#65533;^!ep&#1095;&#65533;&#1276;&#65533;R&#65533;4&#65533;p&#65533;/&#65533;&#65533;&#65533;0h&#65533;&#65533;)&#65533;&#65533;&#65533;&#65533;h&#65533;&#65533;&#65533;P&#65533;]!^&#65533;*$&#65533;A]l@3^=&#65533;(&#65533;&P&#65533; &#65533;&#65533;4&#65533;I&#65533;&#65533;+b0
-&#65533;&#65533;Ts&#26227;&#65533;&#65533;}d(&#65533;.&#65533;&#65533;SK-&#65533;$&#65533;&#65533;,&#65533;&#65533;b
*&#65533;p&#65533;8&#65533;&#65533;?&#65533;L&#65533;x&#65533;Kh&#65533;f&#65533;&#65533;&#65533;&#65533;9\&#65533;W&#65533;&#65533;&#65533;*&#25995;\&#65533;&#65533;'&#65533;PE+ZA@D&#65533;&#65533;n &#65533;&#65533;&#65533;g&#65533;&#65533;SXBL&#65533;&#65533;&#65533;%&&#65533;N`&#65533;|A/x&#65533;&#65533;&#65533;&#65533;&#65533;&#65533;9x&#65533;&#65533;&#65533;&#65533;0K[D&#65533;&#65533;&#65533;I@#4c&#65533;J &#65533;&#65533;&#65533; &#65533;&#65533;%/Xp&#65533;a 5&#65533;M&#65533;z&#65533;&#65533;f&#65533;&#65533;&#65533;#ep&#65533;7&#1841;&#65533;]&#65533;B&#65533;x&#65533;1L&#65533;T&#65533;&#65533;&#65533;@7&#2447;&#65533;&#65533;"&#65533;@&#65533;&#65533;2&#65533;	4&#65533;&#65533;&#65533;&#65533;?&#65533;&W&#65533;&#65533;&#65533;&#65533;(>Q&#65533;&#65533;&#65533;8&#65533;)&#65533;&#65533;^&#65533;&#65533;&#65533;&#65533;@.&#65533;&#65533;.hAL`&#65533;i@&#65533;&#65533;^&#65533;>L
.p&#65533;&#65533;&#65533;'h &#65533;&#65533;&#65533;^DP&#65533;|`$&#65533;At&#65533;&#65533;!`U&#65533;&#65533;_B4&#65533;4&#65533;&#65533;I&#65533;0 8qyIc&#65533;c&#65533;&#65533;&#65533;28Vg&#65533;&#65533;&#65533;&#65533;&#65533;YW&#65533;^h&#65533;|&#65533;it&#65533;/:!&#65533;b$&#65533;&#65533;0F1P
&#65533;&#65533;&#65533;&#1031;;&#65533;Q&#65533;&#65533;&#65533;8CH&#65533;1&#65533;&#65533;&#65533;&#65533;&#65533;>&#65533;&#65533;iD&#65533;&q&#65533; &#65533;5P&#65533;b&#65533;&#65533;(DQ&#65533;B&#65533;b&#65533;pC&#65533;0&#65533;' &#65533;	[&#65533;@&#65533;&#65533;m@&0]&#65533;&#65533;&#65533;&#65533;&#65533;
X&#65533;&#65533;|&#65533;&#65533;`j&#65533;-	&#65533;&#65533;v &#65533;
 A&#65533;	&#65533;4&#65533;&#65533;`&#65533;&#65533;Mn &#65533;&#65533;:&#65533;&#65533;=b&#65533;3jXS&#65533;:1&#65533;&#65533;D&#65533;G&#65533;@ 0 &#65533;V&#65533;&#65533;&#65533;(&#65533;;&#65533;ac&#65533;&#65533;&#65533;&#65533;.p&#65533;
[|&#65533;kl&#65533; &#65533;&#65533;M&#65533;&#65533;]hh&#65533;x&#65533;g&#65533;&#65533;&#65533;@?&#65533;!&#65533;&#2044;&#65533;e((&#65533;B&#65533;&#65533;'&#65533;&#65533;&#65533;&#65533;&#65533;.t!4h&#65533;r&#642;%,&#65533;==&#65533;&#65533;L&#65533;&#65533;A&#65533;&#65533;	\&#65533;&#65533;N` &#65533;e&#65533;&#65533;A	&#65533;"&#65533;@<&#65533;&#65533;F&#65533;&#65533;&#65533;(9x&#65533;&#65533;&#65533;&#65533;<&#65533;`&#65533;&#65533;&#65533;&#65533;&#19784;y&#65533;&#65533;U&#65533;&#65533;sR/&#65533;7&#65533;Z&#65533; &#65533;&#65533;&#65533;&#65533;&#65533;&#65533;E2&#65533;&#65533;u(#&#65533;l7&#65533;a&#65533;]&#65533;B&#1606; Fa&#65533;2&#65533;nh&#65533; &#65533;>&#65533;&#65533;@&#65533;nr&#1099;.&#65533;&#65533;%&#65533;&#65533; B&#65533;&#65533;&#65533;(D&#65533;&#65533;&#65533;D&#65533;ba`{&#65533;p&H&#65533;&#65533;&#65533;V&#65533;2&#65533;A&#65533;	&#65533;J&#65533;&#65533;I&#65533;HA&#65533;.&#65533;&#65533;t]&#1386;&#65533;e&#65533;&#65533;^2$&#65533;|&#65533;78gX&#65533;&#65533;&#65533;&#65533;h&#65533;lo&#65533;\&#65533;&#65533;&#65533;&#65533;&#65533;&#1395;o&#1394;&#65533;&#65533;&#65533;A&#187;&#65533;&#65533;@&#65533;7X&#65533;&#65533;C&#65533;G8&#65533;[&#65533;&#65533;&#65533;&#65533;7FQ&#65533;AX&#65533;dD0~Q/K&#65533;&#1808;&#65533;'&#65533;&#65533;a2&#65533;&#65533;n&#65533;1&#65533;&#65533;&#65533;@&#65533;6\x&#65533; Z&#65533;&#65533;0a(&#65533;&#65533;j &#65533;@&#65533;,&#65533;`&#65533; &#65533;&#65533;&#65533; &#65533;@O}&#65533;JD&#65533;,*A&#65533;r"+&#65533;&#65533;&#65533;&#65533;&#65533;&#65533;&#65533;@&#65533;&#65533;/&#65533;&#65533;L{&#1002;&#65533;o&#65533;#E*b&#65533;e&#65533;&#153;Y&#65533;'(&#65533;3[&#65533;&#65533;&#65533;&#65533;8&#65533;1&#65533;j&#65533;&#65533;&#65533;&#65533;'L&#1098;h&#65533;&#65533;&#65533;HI&&#65533;&#65533;L&#65533;&#65533;&#65533;C.P1&#65533;&#65533;&#65533;	[8&#65533;(Z<y&#65533;&#65533;&#354;&#65533;Cdk&#65533;Q&#65533;&#65533;?f&#65533;^&#65533;V{<t.x&#65533;&#65533;7 v&#65533;&#65533;r+u&#65533;,@V&#65533;&#65533;&#65533;&#864;&#65533;7V%&#65533;Y&#65533;&#65533;&#867;&#65533;&#65533;&#65533;I&#65533;&#65533;b&#65533;"s&#65533;&#65533;&#65533;+w&#65533;&#65533;OD&#65533;&#65533;)ba&#65533;&#65533;&#65533;6&#65533;(&#65533;<&#65533;Q&#65533;qH&#65533;&#65533;(F7&#65533;&#1101;m&#65533;&#65533;&#65533;&#65533;&#65533;6&#65533;&#1098;3P&#65533;&#65533;cHB.&#65533;!&#65533;n!c&#65533;&#65533;&#65533;V&#65533;#&#65533;8&#65533;&#65533;2&#65533;!]&#65533;EP>k&#65533;&#65533;&#65533;|&#65533;&#65533;r&#65533;nl&#65533;&#65533;`&#65533;&#65533; &#65533;&#65533;e&#65533;&#65533;&#65533;bs&#65533;&#65533;V
&#65533;&#65533;&#65533;Y &#65533;&#65533;E&#65533;j&#65533;&#65533;&#65533;&#427;q>&#65533;&#65533;&#30545;&#65533;&#65533;&#65533;&#65533;x&#65533;{J&#1217;&#65533;K!Oh}&#65533;&#65533;`&#65533;1&#65533;&#65533;q&#65533;c&#65533;&#65533;.&#65533;t&#65533;P&#65533;!&#65533;&#65533;&#65533;-B1&#65533;S&#65533;&#1090;&#65533;&#65533;-d,&#65533;1&#65533;!oR8&#65533;*0&#65533;W&#65533;&#65533;:&#65533;&#65533;&#2000;&#65533;.&#65533;At&#65533;&#65533;&#65533;&#65533;Y&#65533;&#65533;l&#65533;*&#65533;@&#65533;&#783;&#65533;&#65533;&#65533;X[&#65533;@]&#65533;@&#65533; i&#65533;&#65533;O&#65533;
w=	|@6&#65533;&#65533;}&#2996;	&#65533;:O \&#65533;(&#65533;&#65533;|&#65533;[&#65533;&#65533;&#65533;Q&#65533;&#65533;C	$kx&#65533;-&#258;1(&#65533;8$&#65533;8&#65533;K&#65533;&#65533;&#65533;8&#65533;*&#65533;7&#65533;&#65533;'8&#65533;A$&#65533;-&#65533;_&#65533;&#767;eX AT&#65533;+&#65533;&#65533;L&#65533;"&#65533;!H&#65533;!&#65533;&#65533;+&#65533;Bx&#65533;A5p&#65533;	<&#65533;&#65533;&#65533;&#65533;&#65533; &#65533;&#65533;&#36434;+&#65533;&#65533;&#65533;&#65533;&#65533;&#65533;&#65533;&#65533;$&#65533;?&#65533;&#65533;&#65533;&#65533;J&#65533;&#65533;J65 &#65533;
*@z&#65533;H&#65533;&#65533;
&#65533;&#65533;&#65533;&#65533;HX&#65533;
4&#65533;zQ&#65533;&#65533;&#244;&#65533;&#65533; &#514;)&#65533;l&#65533;'C2&#65533;&#65533;:&#65533;&#65533;<&#65533;7&#65533;&#65533;&#65533;&#65533;8&#65533;&#65533;_&#65533;)<&#65533;&#65533;&#65533;&#65533;&#65533;&#65533;O4&#65533;&#205;&#65533;(&#65533;C;&#65533;&#65533;&#65533;)&#65533;&#65533;&#65533;&#65533;I&#65533;&#65533;+&#65533; B"LC:P, BG&#65533;B&#65533;A &#65533;$D&#65533;&#65533;&#65533;&#65533;&#65533;+&#65533;&#943;i,&#65533;&#65533;^&#65533;&#65533;^ &#65533;` i&#65533;E"&#65533;"&#65533; &#65533;&#65533;8 6&#65533;&#557;&#65533;&#65533;&#65533;&#65533;%&&#65533;&#65533;&#65533;&#65533;&#65533;&#65533;a4&#1883;	&#65533;&&#65533;[&#65533;x&#65533;<&#65533;*&#65533;B,&#65533;B&#65533;t&#65533;'&#65533;;&#65533;Y+&#65533;&#65533;9p&#65533;&#65533;&#65533;8&#65533;B&#65533;&#65533;&&#65533;&#65533;7&#65533;B&#65533;E&#65533;]J&#65533;1&#65533;&#65533;&#65533;B4\9&#65533;+,&#65533;&#65533;&#65533;&#65533;&#65533;2&#65533;#&#65533;&#65533;5&#1539;=T&#65533;38&#65533;4$B&#65533;&#65533;#,B$$&#65533;J/&#65533;&#65533; &#65533;&#65533;&#65533;A&#65533;P _&#65533;&#65533;&#65533;"M&#65533;&#65533;H&#65533; &#65533;Q&#65533;&#65533;i`&#65533;&#65533;&#65533;D&#65533;&#65533;&#65533;&#65533;&#65533;L&#65533;0d&#65533;<&#65533;f&#65533;&#65533;&#65533;&#65533;&#65533;&#65533;&#1538;- &#65533;&#65533;'&#1568;-&#65533;&#187;q&#65533;8&#65533;&#65533;G&#65533;.&#65533;&#65533;(&#65533;.T&#65533;7&#65533;&#65533;&#65533;&#2009;A&#65533;i&#65533;&#65533;&#65533;4&#65533;C>&#65533;9L&#65533;&#65533;&#65533;&#65533;&#65533;&#65533;&#65533;*&#65533;&#65533;&#65533;QC5&#65533;&#65533;=&#65533;&#65533;2PC0&#65533;,8,&#65533;,Ln&#1409;&#768;@AT&#65533;*&#65533;&#65533;
x&#65533; `&#65533;&#65533;e&#65533;&#65533;E]&#65533;&#65533;]p&#65533;_&#65533;&#65533;Z&#65533;8&#65533;[&#65533;&#65533;$Jb	6&#65533;$d&>&#65533; <&#65533;h&#65533;&#65533; &#65533;,v&#65533;Ekh],&#65533;&#65533;c&#65533;&#65533;8&#65533;;&#65533;&#65533;7&#65533;$.N&#65533;&#65533;.&#949;&#65533;Bd&#65533;)A4&#65533;&#65533;u&#65533;>,G:HCl&#65533;&#65533;R&#65533;+@&#65533;+&#65533;&#65533;&#65533;&#65533;:8&#65533;"&#65533;,B"@ &#65533;+,&#65533;3`4&#65533;A&#65533;&#65533;&#65533;A&#65533;&#65533;2&#65533; &#65533;
h @&#65533;\&#518;&#65533;=&#65533;c_t&#65533;&#853;&#65533;&#50760;w&#65533;&#65533;w&#65533;$*&#65533;bHB:&#65533;P&#65533;{&#65533;,&#65533;B&#65533;&#65533;&#1568;'0&#65533;B&#65533;F*&#65533;&#65533;-p&#65533;6&#65533;&#65533;6&#65533;6&#65533;B&&#20669;}B0&#65533;8E&#65533;F&#65533;2&#65533;&#1397;B7&#65533;&#65533;3P&#65533;0$Bl&#65533;&#65533;&#65533;&#65533;&#65533;O&#65533;!&#65533;&#65533;5&#65533;&#65533;A&#65533;&#65533;T&#65533;"<&#65533;*t
  Bd &#65533;" B&#65533;jA&#65533;@$	&#65533;&#65533;&#65533;@&#65533;#<i&#1541;&#65533;pg&#65533;Jw&#65533;6!iw&#670;&#65533;&#65533;&#1628;u[&#65533;y&#65533;&#1236;RM&#65533;@.j&#65533;,l&#65533;B$&#65533;&l&#65533;&lB)&#65533;A&#65533;'&#65533;B1&#65533;.D&#65533;.&#65533;/&#65533;*p&#65533;&#65533;mC&#65533;A^/&#65533;&#65533;&#65533;&#1673;+&#65533;a&#65533;&#65533;LqA &#65533;) &#65533;&#65533; e|&#65533;Q&#65533;!&#65533;&#65533;&#65533;h" &#65533;*8&#65533;#&#65533;+8&#65533;&#65533;4B`A&#65533;B#&#65533;&#65533;$&#65533;	H&#65533;&#65533; il&#853;%`(&#65533;g&#65533;)"&#421;@&#65533;&#65533;&#65533;d$$5Q&#430;&#65533;Sx&#65533;&#65533;l I'&#65533;)j&#177;&#65533;*$a1T&#1727;&#65533;B.D1H:DC+|TL|&#65533;&#1885;lA&#65533;&#65533; 
&#65533;A! &#65533;! "\&#65533;&#65533;&#65533;&#65533;S&#65533;x&#65533;
&#65533;1Y&#65533;Ar&#1448;0&#65533;#<&#65533;"4"&#65533;(&#65533;&#65533;k$|cT*,&#65533;At5&#65533;s&#65533;&#65533;YN,&#65533;f&#65533;S[&#65533;&#65533;w&#65533;%&#65533;*d&#65533;&#65533;&#65533;V&#65533;y}&#65533;:m@&#65533;B',fBx&#65533;b&#65533;B'&#65533;&,&#65533;&&#65533;f&#65533;&#65533;8D.&#65533;.&#65533;;HC+,&#65533;Gt&#65533;: &#65533;&#2037;&#65533;f&#65533;(&#65533;&#65533;&#65533;&#65533;&#65533;&#65533;1&#65533;&#65533;)$&#65533; |&#65533;p&#532;(&#65533;,&#65533;&#65533;&#65533;&#65533;F&#65533;@&#65533;zA4 $&#65533;&#65533;b&#65533;&#1409;#,&#65533;2 &#65533;&#65533;A&#65533;&#65533;&#65533;a&#65533;H&#65533;&#65533;H&#65533;m]r&#65533;&#65533;*&#65533;V[&#65533;&#65533;&#65533;g&#65533;@5)@&#65533;.&#65533; &#65533;&#65533;pBB&#65533;.t'&#65533;l)&#1794; &#65533;&#65533;&&#65533;B18&#595;&#65533;I.&#65533;9&#65533;B&#65533;|B7&#65533;&#65533;<&#65533;&#65533;&#65533;6&#65533;&#220;&#65533;6&#65533;&#65533;)&#1055;x&#65533;(0&#65533; ALM&#65533;&#65533;&#65533;<&#65533;`&#65533;$&#65533;d&#65533;Q&#65533;G&#65533;$&#65533;#&#65533;f0&#65533;Ad&#65533;&#65533;-_&#65533;c&#65533; 	`/T&#65533;&#65533;`zeSB&#65533;H
&#65533;&#65533;b&#65533; &#65533;&#65533;-&#65533;&#65533;&#65533;&#65533;&#65533;H&#65533;&#65533;@ |)p)&#65533;*&#65533;9.&#730;&#65533;(&#65533;&#65533;'&#65533;A*x&#65533;<&#65533;&#65533;9&#65533;9&#65533;&#65533;+$&#65533;&#65533;9&#65533;9D&#65533; PA&#1977;n lA(0&#65533;(&#1567;(R&#65533;&#565; &#65533;&#65533;&#65533;&#65533;"&#65533;e&#65533;&#65533;pA"&#65533;&#65533;AZ<pU /,,3,C$&#65533;&#65533;$&#65533;&#65533;&#65533;&#65533;&#65533; &#65533;,@&#65533;E&#65533;Z1&#65533;"&#65533;Yiz&#65533;&#65533;5&#65533;8&#65533;&#65533;/&#65533;&#65533;R&#65533;<M1&#65533;&#65533;&#65533;&#65533;&#65533;l&#65533;)&#65533;&#65533;-&#65533;&#65533;-&#65533;&#65533;)t&#65533;&#65533;v&#65533;*D&#65533;4&#65533;]&#65533;&#65533;9PDE&#65533;&#65533;/H&#65533;9tC+tA.&#65533;&#247;B$$A&#65533;A"`&#65533; B!&#65533;AMA&#65533;1&#65533;L=&#65533;R$&#65533;UAOi&#65533;&#65533;&#65533;%{X&#65533;&#65533;&#65533;@$&#65533;#&#65533;.CofA&#65533;&#65533;&#65533;&#65533;&#65533;&#65533;"6&#65533; &#65533;%&#65533;h&#65533;&#65533;e\&#65533;8&#65533;'&#65533;&#410;/XI10&#65533;H`&#65533;&#65533;M&&#65533;*$&#65533;+&#65533;D(|&#65533;&#65533;*(k*&#65533;&#65533;~&#65533;-&#65533;C>&#65533;&#65533;4&#65533;&#65533;=&#65533;C4&#65533;G8&#1539;4&#65533;&#65533;D&#65533;>L&#65533;;&#65533;&#65533;&#65533;&#257;&#65533;&#65533; @&#65533; &#65533;A&#65533;&#65533;&#65533; &#65533;&#65533;&#65533;@
&#65533;V,&#65533;@
4
X&#65533;&#65533;&#65533;v&#65533; T &#65533;B(/&#65533;#&#65533;&#65533;&#65533;&#65533;&#65533;&#65533;
`A &#65533;&#65533;8bW&#65533;&#65533;F&#65533;&#65533; `[;&#65533;c&#65533;^d,9=FJ&#65533;&#65533;&#65533;!AH!&#65533;&#65533;&#65533;&#65533;&#65533;B&#65533;B &#65533;AJ"&#65533;(&#65533;BDtC8u:t&#65533;(&#65533;w&#65533;&#65533;4&#65533;!&#65533;A&#65533;M&#65533;&#65533;ypV&#65533;&#65533;O<E&#65533;L &#65533;&#1280;S&#65533;X&#65533;q&#65533;&#65533;m&#65533;&#65533;x@&#65533;&#65533;t'S&#65533;&#65533;]&#65533;230C0&#65533;U&#65533;&#65533;1%@&#65533;pO]bS]\&#65533;u[&#65533;&#65533;%^F%*&#65533;zW&#65533;}&#65533;&#65533;&#65533;A&#65533;&#65533;&#65533;J&#65533;,8&#65533;(&#65533;)&#65533;&#65533;( &#65533;&#65533;1&#65533;[&#65533;2&#65533;&#65533;9&#65533;&#65533;&#65533;&,&#65533;9<u"&#65533;&#65533;&#65533;&#65533;W&#65533;&#65533;&#65533;&#65533;&#65533;&#800;&#65533;&#65533;&#65533;A&#65533;&#65533;&#65533;  &#65533;&#65533;+t&#65533;&#65533;N&#65533;
@&#65533;&#65533;&#65533;&#65533;&#65533;
&#65533;&#65533;
&#65533;
&#65533;A0P&#65533;2T&#65533;2&#65533;k&#65533;A&#65533;A,&#65533;dd &#65533;)&#65533;Su&#65533;&#65533;	 T&#65533; 4q;&#65533;&#65533;&#65533;*&#65533;d&#65533;Hd(&#65533;|S&#65533;&#65533;&#65533;&#1035;O&#65533;#&#65533;a+&#65533;!#E&#65533;)&#65533;&#65533;&#65533;&#65533;&#65533;&#65533;&#65533;lA&#65533;D48&#65533;;&#65533;H&#65533;A/&#65533;CnP&#65533; &#65533;&#65533;z&#65533;w&#65533;<-&#65533;&#65533;P&#65533;(&#65533;A B&#65533;G&#65533;+*-&#65533; s&#65533;	&#65533;@&#65533;&#65533;&#65533;@
&#65533;@<3@&#65533;2@&#65533;0&#65533;2E&#65533;&#65533;&#65533; &#65533;&#65533;<b&#65533;&#65533;&#65533; t&#65533;69&#65533;a&#65533;&#65533;&#65533;:&#65533;&#65533;&#65533;e&#65533;&#65533;&#65533;&#65533;n&#65533;_J&#65533;,&#65533;&#65533;e&#65533;&#65533;&#65533;&#65533;R&#65533;&#65533;&#65533;*&#65533;&#65533; &#65533;&#65533;&#65533;&&#65533;&#965;&#65533;A&#65533;A&#65533;Z4t&#65533;8&#65533;"&#65533;a:&#65533;s&#65533;C/&#65533;&#65533;&#65533;+&#65533;&#65533;&#65533;R&#65533;zA&#65533;j@&#65533;&#65533;"&#65533;k&#65533;&#65533;&#65533;Ur&#65533;-M&#65533;T&#65533;Z&#1024;&#65533;5&#65533;X&#65533;
h&#65533;T&#65533;&#65533;^&#65533;TAh&#65533;&#320;&#65533;&#65533;&#65533;&#65533;@&#65533;@&#65533;&#65533;mz%&#65533;b&#65533;&#65533;&#65533;(&#65533;&#65533;4e&#65533;w9&#65533;C&#65533;&#65533;&#65533;g&#65533;&#65533;&#65533;&#65533;	&#65533;&#65533; &#1057341;B0&#65533;<&#65533;3&#65533;x&#65533;&#180;&#65533;AFdD&&#313;&#65533;&#1882;&#65533;&#65533;&#65533;&#65533; &#65533;u`&#65533;=&#65533;5$&#65533; A&#65533;;=A	&#65533;+&#65533;&#65533;`&#65533;&#65533;&#65533;&#65533;'&#65533;&#65533;P&#65533;$&#65533;&#65533;&#65533;&#65533;&#65533;&#1024;Z&#65533;&#65533;&#65533;$&#65533;&#65533;
&#65533;@&#65533;+&#65533;:$&#65533;&#65533;#&#1537;&#65533;&#65533; &#65533;@&#65533;4@&#65533;U@&#65533;?$&#65533; H&#65533;ay8&#65533;&#65533;e(F&#65533;*q&#65533;e&#65533;&#1380;|&#65533;&#65533;Hp&#65533;;&#65533;&#65533;&#65533;&#65533;u&#65533;|0&#65533;&#65533;&#779;G&#65533;&#65533;&#65533;FL&#1035;&D}&#65533;C.&#65533;C:&#65533;&#65533;/&#65533;a&#65533;&#65533;&#65533;&#65533;8m"L&#65533;'&#65533; &#65533;3H+X&#65533;&#820;&#65533;&#65533;d&#65533; &#65533;&#65533;@
D&#65533;&#65533;&#65533;
&#65533;@<B&#65533;C&#65533;;B&#65533; &#65533;&#1739;H&#65533;b&#65533;&#65533;AQ&#65533;to&#65533;S&#65533;&#65533;e(&#65533;b&#65533;&#65533;&#65533;&#65533;&#65533;? &#65533;&#65533;_O&#65533;8&#65533;.&#65533;&#65533;&#65533;&#65533;&#65533;&#65533;&#65533;<,&#65533;&#65533;@&#1082;&#65533;&#65533;&#792;1&i&#65533;U&#65533;\&#16553;S&#65533;.X&#65533;H&#65533; Ab&#65533;&#65533;&#65533;&#65533;2e&#65533;&#65533;I&#65533;&#65533;i&#65533;T-&#1136;2&#339;0\&#65533;&#1312;&#65533;C&#65533;"t&#65533;pL&#65533;D<&#1096;&#1379;G&#65533;XA$)&#718;9dP&#65533;&#65533;&#193;8&#65533;&#65533;&#65533;&#65533;+`A&#65533;&#65533;&#65533; &#65533; &#65533;&#65533;g,&#65533;&#65533;&#65533;l]&#65533;w&#65533;&#65533;&#1403;&#65533;&#65533;? &#65533;&#65533;&#65533;e&#65533;&#65533;^&#65533;z&#65533;
&#65533;&#65533;&#65533;`&#65533;&#65533;B4&#65533;&#792;O&#65533;~&#65533;"u&#65533;34c&#65533;$!&#65533;&#65533;&#1387;n&#65533;NR&#65533;6&#65533;$iX&#65533;&#65533;&#65533;&#65533;&#65533;B&#65533;&#65533;$Z&#65533;&#65533;&#65533;&L&#65533;hq&#65533;	&#65533;'OZHY&#65533;B/rDY&#65533;&#65533;&#65533;&#65533;#Gv&#65533;&#65533;&#65533;&#65533;C&#65533;$P&#65533;k&#65533;P7@}&#65533;&#65533;&#65533;-@6&#65533;&#65533;&#65533;&#65533;#&#65533;&#65533;&#65533;,&#65533;&#65533;&#65533; &#65533; &#65533;H&#65533;&#65533;VC&#65533;&#65533;`&|,&#65533;W`Q&#65533;D1(&#65533;O@<c&#65533;3>&#65533; $&#65533;&#65533;&#65533;`&#569;'i&#65533;&#65533;&#65533;Q&#65533;@&#65533;%&#65533;&#1538;&#65533;2&#65533;&#65533;&#65533;+\X&#65533;/R8A&#65533;NH!&#65533;)&#65533;&#65533;0&#65533;&#65533;&#65533;h&#65533;&#65533;H&#65533;&#65533;,&#65533;&#65533;X&#65533;rD&#805;r a&#65533;8p&#65533;&#65533;0@&#65533;&#554;&#65533;P@&#65533;&#65533;&#65533;&#65533; Pk&#65533;&#65533;&#65533;T&#65533; &#65533;&#65533;:&#65533;&#65533;&#65533;&#65533;&#65533;E&#65533;0 
(&#65533;7
&#65533;!&#65533;&#65533;&#65533;BX&#65533;&#343;D&#65533;(&#65533;&#65533;1&#65533;8&#65533;T&#65533;&#65533;&#65533;-&#65533;&#65533;V&#177;&#65533;Er&#537;&P@aV&#65533;&#566;&#65533;&#65533;X&#65533;60a&#65533;&#65533;P&#65533;`&#65533;&#65533;&#65533;X&#65533;(&#65533;&#65533;&#65533;&#65533;&#65533;K&#65533;&#65533;&#65533;&#65533;:&#65533;&#65533;@ &#65533;&#135;@&#65533;<&#65533;&#65533;| &#65533;&#65533;&#65533; &#65533;&#65533;&#65533;c+,&#65533;&#65533;G&#1973;&#65533;Z&#65533;&#65533;&#1089; &#65533;H&#65533;A&#65533;zi&#65533;0^&#65533;&Fhse&#65533;A&#65533;&#65533;9;&#65533;_&#65533;Hb&#65533;&#65533;&#65533;&#141;B&#65533;)Z&#65533;i&#65533;F$&#65533;&#65533;&#65533;C|&#65533;?&#65533;&#65533;B9&&#65533;X&#65533;&#65533;%Pha&#65533;'&#65533;&#65533;&#65533;+&#65533;&#65533;bZ,&#65533;c&#65533;&#65533;a&#65533;&#65533;&#929;&#65533;:i$k@"&#65533;&#65533;*H a&#65533;&Aw&#65533;&#65533;&#65533;&#65533;:+&#65533;<&#65533;KA&#65533;&#65533;W&#65533;&#65533;&#65533;&#65533;<$&#65533;&#65533;NP&#65533;&#65533;&#65533;&#65533;S&#65533;0&#65533;%&#65533;mS&#65533;l.&#65533;f_&#65533;Fd&#65533;3&#65533;c&#65533;2&#65533;qd*6&#1986;&#65533;7^!&#65533;&#65533;_&#65533;"&#472;&#65533;&#65533;&#65533;)&#65533;&#65533;&#65533;&#65533;)&#65533;p&#65533;&#65533;@&#65533;
0&#65533;(&#65533;'T&#65533;)&#65533;&#65533;&#65533;&#65533;(t&#65533;&#65533;&#65533;&#65533;r&#65533;(&#65533; E&#65533;&#65533;&#65533;&#65533;br&#65533;Ax&#65533;` ^&#65533;&#65533;+&#65533;<&#65533;V`&#65533;9 &#65533;&#65533;&#65533;&#65533;&#65533;&#65533;&#65533;&#65533;BP&#65533;&#65533;@&#65533;a_ h&#65533;&#65533;L#&#65533;p5&#65533;&#65533;r8&#65533;03&#65533;&#65533;*3&#65533;A&#65533;&#65533;&#65533;9&#65533;B&#1351;W&#65533;&#65533;&#65533;h&#65533;*Z&#65533;&#65533;)o&#65533;&#65533;&#65533;#*&#65533;&#65533;n&#65533;Bmh &#65533;e&#65533; &#65533;P&#65533;!&#65533;&#65533;&#65533;&#65533;=\&#65533;
&#65533;7&#65533;&#65533;`&#65533;&#65533;C&#65533;&#65533;D6&#65533;&#65533;1&#65533;&#65533;&#65533;&#65533;&#65533;@ x&#65533;&#65533;BP&#65533;I x&#65533;&#65533;&#1314;&#65533;&#65533;k-
&#65533;&#65533;Y&#65533;6F&#65533;&#65533;&#65533;.&#65533;&#65533;&#65533;`&#65533;&#65533;Y&#65533;S`0&#65533;qj@C&#65533;/
1&#65533;-<p]>A92&#65533;i&#65533;B &#65533;&#65533;&#65533;p,#&#65533;H&#65533;F&#65533;P&#65533;0Dk	/&#65533;&#65533;&#65533;p$&#65533;&#65533;^p&#65533;d&#65533;RZ!|&#65533;r&#65533;&#65533;(D&#65533;):&#65533;&#65533;&#65533;&#65533;&#65533;&#65533;&#65533;H&#65533;&#65533;^2&#65533;j&#65533;Ax&#1027;&#65533; x@3&#65533;7&#65533;&#65533;L&#65533;-&#65533;B&#65533;&#65533;&#1573;&#65533;&#65533;&#21197;&#65533;D&#65533;$&#65533;B&#65533;`&#65533;45@?&#65533;cr`&#65533;&#3705;&#861;&#65533;C&#65533;&#65533;U&#512;&#65533;\8&#65533;'&#581;r&#65533;5&#65533;P'T(C!&#65533;P0&#65533;a&#65533;T&#65533;&#65533;&#65533; &#65533;@$&#65533;&#65533;p&#65533;"!&#65533;0&#65533;&#65533;0x	&#65533;&#65533;&#65533;&#65533;2&#65533;&#65533;&#65533;&#65533;P&#65533;&#65533;&#65533;&#65533;&#65533;>8&#65533;&#65533;w&#65533;0&#65533;`&#65533;&#1122;'&#65533;&#65533;I.&#65533;j&#65533;&#65533;)&#667;k&#1819;&#65533; &#65533; &#65533;&#65533;&#65533;&#65533;/&#65533;&#65533;`tcSx&#65533;9&#65533;&#65533;=&#65533;&#65533;&#65533;A&#65533;&#65533;4t&#65533;#&#65533;1&#65533;&#65533;&#65533;W&#65533;&#65533;So&#65533;dX &#65533;LBi&#65533;&#65533;Z@0$&#65533; &#65533;@&#65533;W,#&#65533;&#65533;II&#65533;<w&#65533; Q&#65533;&#65533;&#65533;@;HZ`i&#65533;&#65533;d&#65533;&#65533;&#65533;c@&#65533;&#65533;&#368;&#65533;&#65533;-g&#65533;Y&#65533;R&#65533;&#65533;&#65533;u&#65533;&#65533;&#43200;&#65533;&#65533;&#65533;&#65533;&#65533;HU&#65533;`*F&#65533;&#65533;&#65533; &#65533;&#65533;RUMP&#65533;&#65533;&#65533;>R&#65533;C&#65533;ViE&#65533;&#65533;&#65533;#)|&#65533;&#65533; &#65533;&#65533;PC&#15872;\@&#65533;&#65533;&#65533;3,&#65533;a&#65533;&#1429;&#65533;tR&#65533;&#65533;{<&#65533;&#65533;&#65533;-&#65533;4&#65533;&#65533;&#65533;&#65533;&#65533;*&#65533;G.cN&#93868;e-gl-k&#65533;T&#65533; &#65533;(z1&#65533;n&#65533;Vq&#65533;&#65533;&#65533;*&#65533;&#65533;eP&#65533;&#65533;i&#65533;A"$U](&#65533;+^Q?&#65533;&#65533;&#65533;PE&#65533;&#65533;0,&#65533;&#65533;&#65533;h&#1794;&#65533;X)P&#65533;&#65533;6paO@+q&#65533;*XG?&#65533;2P&#65533;&#65533;>&#65533;O!A&#65533;&#65533;&#65533;_&#65533;&#65533;`&#65533;x[&#65533;&#65533;&#65533;e&#65533;&#65533;&#1381;&#65533;&#65533;&#65533;&#65533;&#65533;&#65533;>*O	 &#65533;(&#65533;JU V(&#65533;X&#65533;&#65533;&#65533;
D&#65533;"&#65533; C>&#65533;,&#65533;&&#65533;	MHBB&#65533;&#65533;-&#65533;&#65533;&#65533;0I5&#65533;&#65533;
&#65533;&#65533;hK`&#65533;bG&#65533;&#65533;&#65533;
-@&#65533;nr&#65533;~&#1025;$&#65533;:&#65533;&#65533;ZXzr&#1813;&#65533;+ &#1419;&#65533;&#65533;.;3>&#65533;#&#65533;&#65533;Y&#1692;&#645;Px&#65533;f&#65533;&#65533;&#65533;&#65533;&#65533;I:@D+&#65533;&#65533;s&#65533;sf&#65533;w&#65533;&#65533;T&#65533;&#65533;&#65533;De&#272;&#65533;&#65533;&#65533;&#65533;"N&#65533;&#65533;&#65533;&#65533;2&#65533;&#65533;&#65533;(C&#65533;&#65533;W.AIP&#65533;&#65533;&#65533;P&#65533;&#65533;&#65533;p}&#65533;J2&#65533;W0C``C&#65533;,D&#65533;&#65533;.&#65533;3 v!`+&#65533;t@P&#65533;&#65533;5@>m@&#65533;&#65533;2&#65533;!&#65533;,B&#65533;&#65533;1&#65533;&#65533; &#65533;&#65533;&#65533;s&#65533;&#65533;&#65533;&#65533;D&#65533;Nu7@1&#65533;&#65533;&#65533;&#65533;P&#65533;#&#65533;&#65533;B&#65533;&#65533;&#65533;&#65533;@|HC+&#65533;	&#65533;t$&#65533;&#65533;&#65533;i&#65533;uP"&#65533;B&#65533;p	~&#65533;d&#65533;&#65533;&#65533;&#65533;F&#65533; R&#1025;&#65533;&#65533;HF&#65533;$&#65533; &#65533; a&#65533;	2&#65533;&#65533;&#65533;&#65533;&#65533;A&#65533;&#65533;&#65533;&#65533;&#65533;&#65533; A&#65533;&#65533;s&#65533;&#65533;&#65533;&#65533;&#65533;&#65533;E&#65533;&#65533;&#65533;Z&#1330;&#1819;&#65533;&#65533;k&#65533;r&#65533; &#65533;&#65533;F7&#65533;&#1099;2&#65533;&#65533;br&#65533;EB&#65533;&#65533;o(&#65533;A&#65533;0&#1795;&#65533;a&#65533;#K&#65533;F&#65533;&#65533;U(&&#65533;&#1040;u&#65533;0&#65533;&#65533;&#65533;&#65533;0A&#65533;R&#65533;&#65533;&#65533;$h&#1472;&#144;jG&#65533;!O	Cx &#65533;&#65533;&#65533;:&#65533;&#65533;&#65533;M&#65533;&#65533;oNs:&#65533;V&#65533;&#65533;&#65533;&#65533;-&#65533;h&#65533;&#65533;M&#65533;&#65533;&#65533;&#775;&#65533;_&#65533; &#65533;EDaS&#65533;&#65533;7|&#65533;&#65533;
AN&#65533;&#65533;&#65533;&#65533; &#65533;&#65533;v&#65533;&#65533;&#65533;@T&#65533;`&#65533;F&#1896;&#65533;&#65533;&#65533;&#65533;&#4290;a&#65533;&#65533;&#65533;&#65533;	&#65533;&#65533;&#65533;&#65533;Ifg
&#65533; I&#65533;@&#466;&#65533;`@&#65533;&#65533;&#65533;&#65533;^!&#65533; &#65533;&#65533;k6
&#65533;r 8 &#65533;h-&#65533;2`+o&#65533;&#65533;$>&#65533;?&#136;&#65533;&#65533;&#65533;-l&#65533;&#65533;>n.&#65533;c@ &#65533;&#65533;&#65533;'&#65533;&#65533;~&#65533; &#65533;L!&#1921;&#65533;&#65533;DeDa
&#65533; &#65533;
&#65533;`
m&#65533;&#65533; 4&#65533;D&#65533;&#65533;&#65533;&#65533;&#65533;&#65533;#&#65533;@&#65533;&#65533;V!X\`	&#65533;&#65533;&#65533;&#65533; J2"&#65533;&#65533;&#65533;&#65533;&&#65533;&#65533;&#65533;&#65533; &#65533;&#65533;`&#65533; &#65533;&#65533;
b&#65533;&#65533;x&#65533;&#65533;&#65533;$&#1283;]&#65533; &#65533;&#65533;]&#65533;+&#65533;/>&#65533;&#331;&#65533;D&#65533;&#65533;"&#65533;&#65533;&#65533;&#65533;&#65533;&#65533;>&#65533;&#65533;e&#65533;d!&#950;&#65533;&#65533;@&#65533;@AD&#65533;Va&#65533;&#65533; T&#65533;&#65533; 8'&#65533;)U&#65533;5&#65533;&#65533;n&#65533;AN&#65533; &#65533; &#65533; Jjct &#65533;&#65533;&#65533;&#65533;&#558;H4 
&#65533; &#65533;A&#65533;"&#65533;`>@p-&#65533;&#65533;&+&#65533;&#65533;M&#1957;@&#65533;&#65533;> &#65533;@mjO&#65533;&#65533;&#65533;	&#65533;bY&#65533;o &#65533;&#65533;, 2&#65533;&#65533;&#65533;&#65533;A0&#65533;&#65533;&#65533;&#65533;F&#65533;&#65533;A>"&#65533;&#65533;&#65533;&#65533; s&#65533; &#65533;>&#158;&#65533;j&#65533;6&#65533;`&#65533;&#65533;&#65533;&#65533;`
&#65533; v&#65533;&#65533;q&#65533;^&#65533;
&#65533;&#65533;&#65533;&#65533;E
&#65533;&#65533;^Aa&#65533;&#65533;`jm=&#65533;&#65533;+&#65533;&#65533;+om&#1829;&#65533;&#1059;O`&#65533;&#65533;&#65533;&#65533;&#65533;?&#65533;O,&#1179;g&#65533;&#65533;&#65533;Q&#424; @
&#65533;f&#65533;&#65533;B&#65533;
&#65533;\&#65533;Ra&#65533; 0GsF,^O[&#65533;2&#65533;&#65533;&#65533;
pq&#65533;fn2&#65533;D
&#65533;&#65533;&#65533;`	4M&#65533;&#65533;X&#65533;&#65533;&#49420;)&#65533;&#65533; &#65533;o 9&#65533;&#65533;n&#65533;&#65533; `&#65533;S	&#65533; &#65533;&#65533;&#65533;.&#65533;&#65533;=&#690;&#65533;$Qd&#65533;0&#65533;d&#65533;&#65533;pb&#65533;a&#65533;pD&#65533;&#65533;&#65533;R&#65533;&#65533;@F&#65533;a&#65533;&#65533; TZ!>&#672;&#65533;`]a&#65533;&#65533;&#65533;&#65533;&#65533;&#65533;&#65533;%&#65533;&#65533;&#65533;&#65533;&#65533;X (Q 3i@I:j&#65533;&#65533; V&#65533;&#65533;&#65533;&#65533; z&#65533;&#65533;"&#65533;&#65533;&#65533;&#65533;RA&#65533;N&#65533;&#65533; &#65533;&#65533;&#65533;v&#65533;&#65533;&#65533;R7&#65533;r7&#65533;&#65533;~&#65533;7&#65533;&#65533;`&#65533;&#65533;0~&#65533;&#65533;!F
!&#65533;&#65533;&#65533;&#65533;Fr&#65533; s&#65533;$&#65533; N&#65533;H<O&#65533;&#65533;&#65533;&#65533;&#65533;<&#65533;&#65533;G&&#65533;&#65533;^&#65533;&#65533;
rL|&#65533;&#65533;Z \&#65533;&#65533;@&#65533;VA&#65533;Vt@&#65533;&#65533;&#65533;&#65533; 
 +P3&#65533;&#65533;&#65533;$>&#65533;&#65533;^b&#65533;O&#65533;	&#65533;&#65533;?(C&#65533;0&#65533;R&#65533;^NPh&#65533;&#6948;a&#65533;!R&#65533;p&#65533;&#65533;b4:qaZ!D&#65533;HEEAAGU&#65533;4T&#65533;&#65533;&#65533;&#65533;&#65533; &#65533;&#65533;&#65533;&#65533;&#65533;D&#65533;(&#65533;&#65533;0SN@<&#65533;&#65533; &#65533;`&#65533;&#65533;&#65533; &#65533;&#65533;@:&#1829;KA&#1637;&#65533;&#65533;@&#65533;&#65533;n&#65533;=&#65533;&#65533;^&#65533;&#65533;>V&#65533;?&#65533;MN	&#65533;&#65533;/A&#65533;&#65533;' hM&#65533;&#65533; &#65533;r&#65533;&#65533;AE&#65533;5&#65533;P!&#385;N!P&#65533;&#65533;/&#65533; &#65533;&#65533;Na&#65533;&#65533;	&#65533; &#65533;2&#65533;n&#65533;
|&#65533;	r&#65533;g&#65533;F&#468;&#65533;&#65533;&#65533; A&#65533;4@]-&#65533;0nA&#65533;&#65533;M&#65533;+&#65533;&#65533;&#65533;&#65533;&#65533;"NS.&#65533;>N	&#65533;GY&#65533;&#65533;
&#65533;p&#65533;&#65533;M&#65533;&#65533;Z&#65533;&#65533;Oc&#65533;&#65533;&#65533;&#65533;&#65533;&#65533;e&#65533;&#65533;&#65533;&#65533;EAAp&#65533;UA&#65533;&#65533;&#65533;&#65533;	&#65533;&#65533;`R&#65533;&&#65533;&#65533;@A
j@	&#65533;&#65533;&#65533;&#65533;	r&#65533;&#2002;&#65533;&#65533;&#65533;&#65533;&#65533;&#65533; f &#65533;&#262;&#65533;'&#65533;&#65533;@&#65533;4&#65533; +&#65533;UX&#65533;e+&#65533;&#204;&#1923;&#65533;OdA&#65533;&#65533;&#65533;@&#65533;&#65533;@|!&#65533;&#65533;e&#65533;&#65533;&#65533;&#65533;p&#65533;&#65533;;	&#65533;RA&#65533;#&#65533; &#65533;3j&#65533; &#65533; 
&#65533; NA&#65533;P&#65533;	N&#65533;&#65533;&#65533;j&#65533;&#65533;&#65533;&#65533;@j&#65533;Z&#65533;:&#65533;Xa&#65533;&#65533;)T`T {&#65533;&#65533;&#65533;0.&#65533;&#65533;&#65533;9&#65533;&#65533;&#65533;p&#65533;+:6n&#65533;6~f&#65533;&#65533;+&#65533;&#65533;&#65533;M0&#65533;&#65533;%&#65533;\&#65533;F&#65533;;i&#65533;pq!&#65533;BaF&#65533;@]iU&#65533;&#65533;	&#65533;&#65533;@&#65533;!&#65533;&#65533;&#65533;	h&#65533;k &#65533;&#65533;	&#65533;&#65533;&#65533; 
N&#65533;\&#65533;T &#65533; &#65533;&#65533;&#65533;&#65533;
f &#65533;y&#65533;lA 8 L &#65533;&#65533;`M&#65533;t&#65533;&#65533;&#65533;&#65533;nV&#65533; &#65533;&#65533;F&#65533;y&#65533;Wp `&#65533;&#65533; &#65533;&#65533;>&#65533;B&#65533; D&#65533;&#65533;A&#65533;&#65533;7|&#65533; T&#65533;`;&#65533; 	&#65533;&#65533;&#65533;&#65533;&#65533;&#65533;,&#65533;&#65533;&#65533;&#65533;&#65533;\&#65533;d&#65533;&#65533;%g&#65533;`&#65533;&#65533;&#1952; &#65533;&#65533;@kY&#65533;&#65533; @{@&#65533;dM>@l&#598;&#65533; L&#65533;i5&#65533;gm&#65533;&#194;&#65533;*&#65533;lj&#65533;R&#65533;yA&#65533;y&#65533;&#666;2`'>b&#65533;|&#65533;D&#65533;!F&#65533;R&#65533;
W/o&#65533;&#65533; &#65533;&#65533;dX&#65533;
&#65533;&#1920;&#65533;&#65533;&#65533;a<	&#65533;&#65533;@&#65533;h&#65533;&#65533; 
&#65533;k
&#65533;&#65533;&#65533;&#65533;&#65533;&#65533;&#65533;9&#65533;@&#65533;&#65533;&#65533;&#65533;&#65533;0KlW{.&#906;&#65533;C=&#65533;M&#1204; &#65533;&#65533;]&#1462;&#65533;&#65533;e&#65533;&#65533;}&#65533;&#65533;Q&#65533;&#65533;&&#65533;-F&#65533;@f@&#65533;>&#65533;W&#65533;&#65533;&#65533;&#65533; 
&#65533;F&#65533;/Ir&#65533;&#65533;&#65533;r&#65533;&#65533;&#65533;&#65533;&#65533;z&#65533;T&#65533;&#65533;&#65533;&#65533; i&#65533;&#65533;&#65533;h&#65533;&#65533;&#65533;8f&#65533;
&#65533;
2+&#65533;&#65533;&#65533;6 M1&#65533;&#1030;]&#65533;t5&#65533;&#130;Q&#65533;&#65533;&#65533;&#65533;&#65533;g &#65533;&#65533;7&#65533;n&#65533;&#65533;!L &#65533;T&#65533;&#65533;&#65533;&#65533;8Z&#65533;X&#65533;E&#65533;&#65533;NNt&#65533;&#65533;5&#65533;a&#65533;&#65533;|&#65533;!<&#65533;	&#65533;&#65533;
&#65533;`&#65533; U&#65533;*&#65533; &#65533;&#65533;&#65533;&#65533;&#65533;&#65533;k 
&#65533; 
f&#65533;v Z9y&#65533;&#65533;&#65533;&#65533;J&#65533;lo5b:=*N&#65533; &#65533;|9&#65533;&#65533;c@&#65533;&#65533;&#65533;"&#65533;F^&#65533;/R&#65533;&#65533;%2)Ga&#65533;AA&#65533;C%r&#65533;Pas&#65533;81&#65533;&#65533;j&#65533;2&#65533;R&#65533;rN&#65533;&#665;&#65533;&#65533;I&#65533;`&#65533;&#65533;&#65533;&#65533;&#65533;&#65533;&#65533;/&#65533;&#65533;&#65533;!&#65533;t {&#65533;&&#65533;3.&#65533;&#65533;4&#65533;b&#1379;&#65533;*.5&#65533;&#65533;e>&#65533; "&#65533;/2/&#65533;[&#65533;`&#65533;&#65533;iH&#65533;`a&#65533;cP]&#65533;SA&#65533;g&#65533;d&#65533;&#65533;<&#65533;@&#65533;a&#65533;&#65533;&#65533; &#65533;&#65533;l&#65533;&#65533;&#65533;&#1568;&#65533;E&#65533;vs`z&#65533;
x&#65533;&#65533;&#65533;)t&#65533;lH &#65533;&#65533;&#65533;[&#65533;&#65533;~&#65533;&#65533;o&#65533;&#65533;
,&#65533;F&#65533;&#326987;&#65533;/&#65533;&#65533;&#65533;&#65533;&#65533;}<*&#160;Ga&#65533;&#65533;M&#65533;#&#65533;&#65533;QG&#65533;RE&#65533;z&#65533;dJFg&#65533;&#65533;
&#65533; &#65533;T&#65533;&#65533;&#65533;@jQ&#65533;j`	&#65533;&#65533;&#65533;&#65533;&#65533;&#65533;`w&#65533;
F&#65533;&#65533;&#65533;&#65533;&#765;&#65533;"&#65533;@J  ]&#65533;]&#65533;&#65533;3&#65533;&#65533;H&#65533;&#65533;&#65533;boN&#65533;Q &#65533;&#65533;&#65533;7;t&#65533;&#65533;&#65533;\&#65533;&#65533;&#65533;p2&#65533;+y&#65533;	<s&#65533;&#65533;&#65533;j&#65533;@&#1134;&#65533;&#65533;`&#65533;&#65533;&#65533;*&#65533;&#65533;WU5&#65533;&#65533;X&#65533;&&#65533;&#65533;&#65533;kt-{&#65533;&#65533;A&#65533;&#65533;K&#65533;&#1740;R&#65533;&#65533;&#43139;O+&#65533;&#821;&#65533;&#65533;&#65533;(8&#65533;&#65533;>&#65533;V&#65533;'&#65533;&#264;&#65533;&#65533;&#65533;~&#65533;&#65533;G&#65533;U&#65533;&#65533;qw&#65533;	&#65533;&#65533;&#65533;&#65533;&#65533;
&#65533;`&#65533;U!|&#65533;&#65533; h-3]wh 
&#65533;&#65533;&#65533;&#65533;&#65533;&#65533;&#1788;f`&#65533;&#65533;&#65533;&#65533;%&#65533;&#65533;&#65533;&#65533;m&#65533;&#65533;&#65533;]&#65533;{&#65533; &#65533;&#488;>&#65533;&#65533;]&#65533;&#65533;2p`&#65533;GZ&#65533;&#65533; &#597;&#65533;&#65533;6&#65533;&#65533;@f
&#65533;&#640;vE]&#65533;&#65533;
&#65533;&#65533;	&#65533;c&#65533;&#65533;!}&#548;&#65533;	l&#65533;T&#65533;j&#65533;w &#65533;w&#65533;&#65533;&#65533;d&#65533;&#65533;&#65533;d&#65533;o<&#65533;&#65533;/Z3&#65533;&#65533;(5&#65533;&#15677;&#65533;&#65533;&#65533;&#1035;&#1896;&#65533;&#65533;&#65533;g&#65533; CX? &#65533;&#640;]&#65533;}&#1773;&#1117;&#65533;q&#65533;K&#65533;v&#65533;&#65533;=m&#65533;~&#65533;@&#65533;&#65533;&#65533;3&#65533;
&#65533;&#65533;&#65533;F&#65533;&#65533;&#65533;&#65533;&#390;&#65533;"&#65533;&#65533;ZS&#65533;&#65533;&#65533;&#65533;&#65533;b&#65533;&#65533;&#65533;&#65533;&#65533;&#65533;0&#65533;&#65533;&#65533;~Y&#65533;&#65533;/&#65533;&#65533;D l&#65533;t&#65533;&#65533;A&#65533;&#65533;&#65533;&#65533; &#65533;H&#65533;&y&#65533;#&#65533;o&#65533;&#65533;
&#65533;iF&#65533;~&#65533; &#65533;+7&#65533;m&#65533;< \>&#65533;<&#65533;<&#65533;&#65533;&#65533;< $8ww&#65533;&#65533;r&#65533;&#65533;"&#65533;|&#65533;=5&#65533;U&#65533;&#65533;&#65533;&#65533;c}s&#65533;&#1608;&#65533;&#65533;>&#65533;_.p&#65533;&#65533;X&#65533;&#65533;&#65533;@$&#65533;&#65533;&#65533;&#65533;&#65533;&#65533;EB&#65533;&#65533; &#65533;&#65533;&#65533;&#65533;&#65533;&#65533;&#65533; &#65533;&#65533;`&#65533;&#65533; &#893;&#65533;
j`l &#65533;&#65533;&#65533;B&#65533;e&#65533;&#65533;&#65533;/ws7&#65533;&#65533;;m3&#65533;&#65533;&#65533; &#65533;&#65533;%&#65533;o&#65533;&#65533;&#65533;C&#65533;&#43211;&#65533;&#65533;&#65533;!&#65533;x&#65533;&#65533;xB&#65533;&#65533;&#65533;&#65533;u&#65533;&#838;&#65533;m	&#65533;&#65533;&#65533;Z&#65533;u&#65533; 
&#65533;&#65533;&#65533;`j`l`&#65533;&#65533;&#65533;2 &#65533;A"&#65533;<~&#65533;@&#65533;c&#65533;&#65533;&#65533;&#65533;&#65533;&#65533;&#65533;&#65533; `&#65533;&#65533;&#65533;&#65533;:|1&#65533;&#265;+Z&#65533;&#65533;B&#65533;&#65533;@&#65533;&#65533;0X&#65533;&#65533;1&#65533;f&#65533;&#65533;)Q&#65533;@&#65533;&#65533;&#65533;'R&#65533;\&#65533;&#65533;&#65533;3h&#65533;&#65533;O&#65533;5t&#18961;&#65533;&#392;&#65533; <x&#65533;&#65533;&#65533;&#199;&#65533;8(P&#65533;&#65533;&#65533;xe0&#65533;@&#65533;&#65533;&#65533;=8&#65533;&#1717;l&#1786;&#65533;&#65533;q&#65533;&#65533;&#65533; &#65533;&#65533;_&#65533;&#65533;`$&#65533;&#65533;&&#65533;&#65533;Y&#65533;L&#65533;b%&#65533;&#65533;,V&#65533;8&#65533;&#65533;&#65533;1F&#312;<#&#460;6d&#65533;&#65533;<&#65533;"&#65533;~&#65533;j&#65533;&#65533;&#65533;$&#65533;@&#65533;&#65533;&#1656;ok&#1790;&#65533;{&#65533;&#65533;&#65533;&#65533; &#65533;&#65533;&#65533;	#I&#65533;&#65533;&#65533;0&#65533;&#65533;T&#65533;&#65533;&#65533;0-&#65533;Kj&#65533;R&#65533;&#462;&#65533;cl&#65533;&#65533;&#65533;&#65533;&#65533;G&#65533; &#65533;}&#65533;&#65533;!&#65533;&#65533;&#65533;&#65533;&#65533;&#65533;&#65533;&#65533;Fk6&#65533;&#65533;&#65533;&#65533;+&#65533;m_ , 	9&#65533;&#65533;CZ&#65533;&#65533;&#65533;$^h&#65533;E
Na&#65533;&#65533;&#65533;d<&#65533;t&#1601;&#65533;sC&#65533;&#368;Bz1&#65533;&#65533;^	 |&#65533;&#65533;&#65533;&#65533;W&#65533;?&#65533;&#65533;&#65533;Y&#65533;&#65533;c&#65533;&#65533;t}&#65533;@ &#65533;C&#65533;>&#65533;$=&#65533;T&#65533;Z$&#1636;&#65533;<&#65533;p&#65533;eU&#65533;p&#65533;
7&#544;e&#65533;&#65533;&#65533;a&#65533;&#65533;b|&#65533;&#65533;@o&#65533;4  n&#65533;x&#65533;&#65533;r&#65533;)&#65533;h&#65533;&#65533;&#65533;4&#65533;&#65533;&#65533;&#65533;$ &#65533;e&#65533;7Py&#225;L&#65533;pC&#65533;&#65533;&#65533;(h&#65533;&#65533;&#1054;&#65533;_&#65533;&#65533;y&#65533;b&#65533;&#65533;&#65533;&#65533; &#65533;&#1703;B%&#65533;&#65533;&#65533;&#65533;Z&#65533;Fp&#1672;&#65533;&#65533;	Y&#65533;1&#65533;U	&#65533;&#65533;&#65533;&#65533;&#65533;&J&#65533;@&#65533;&#65533;P&#65533;&#65533;Z&#65533;&#65533;&#65533; 0&#65533;&&#65533;0mZiTP&#65533;q&#65533;&#65533;-&#65533;&#65533;&#65533;g&#65533;C&#65533;&#1459;]A&#65533;&#65533;2&#65533; C7&#65533;&#65533;n&#65533;&#65533; &#65533;)&#65533;Zy&#65533;&#65533;&#65533;&#65533;f{&#65533;&#65533;1>tPA&#65533;&#65533;m&#65533;&#65533;&#65533;&#65533;&#65533;Ap&#65533;9V&#65533;&#65533;F&#65533;&#65533;L&#65533;&#65533;2&#65533;&#65533;&#65533;U&#65533;&#65533;0&#65533;X&#65533;&#65533;P&#65533;mkp&#65533;9&#65533;9&#1131;&#65533;&#65533;&#27293;&#65533;&#65533;&#65533;&#65533;B&#65533;={&#65533;|&#65533;C+A#&#65533;&#65533;&#1115;&#65533;&#65533;}&#65533;&#65533;&#65533;tnC&#65533;4&#65533;1Km&#65533;n0&#65533;3}Z/&#65533;&#65533;g54&#65533;Y$&#65533;im&#65533;y&#65533;&#65533;&#65533;K7&#65533;6n,&#65533;&#65533;&#65533;&#65533;5&#65533;}&#65533;m&#65533;&#65533;&#65533;&#65533;&#65533;&#65533;&#65533;&#65533;7&#65533;Y&#65533;v&#65533;n=&#65533;&#65533;&#65533;*^&#65533;@&#1726;j&#65533;&#65533;,&#65533;&#1627;&#65533;&#1634;,&#65533;&#65533;&#65533;&#1862;^&#65533;&#65533;G&#47728;&#65533;&#65533;&#65533;}v&#65533;ov&#65533;_C&#65533;&#65533;&#65533;7Z&#65533;&#65533;}&#65533;&#65533;eQ&#65533;6&#65533;&#2013;PC&#65533;O&#65533;0&#65533;&#65533;&#65533;>[&#65533;h&#65533;~&#65533;&#65533;0&#65533;&#65533;;&#65533;j&#65533;&#65533;l&#65533;O_&#65533;@<
Dg}&#65533;&#65533; !&#65533; &#65533; !&#65533;Lavc56.1.100 ,&   &#65533; &#65533;  &#65533; &#65533;	H&#65533;&#65533;&#65533;&#65533;*\&#65533;p!&#65533; D&#65533;H&#65533; &#65533; B&#65533;&#65533;Q &#65533;&#65533;C~&#65533;&#33891;F'vl&#562;&#65533;&#727;0c&#65533;l&#65533;&#65533;&#65533;&#65533;  `&#65533;(0$J&#65533;!1b&#65533;&#65533;&#65533;&#647;(&#65533;L:&#65533;&#65533;&#1255;P&#65533;V$  &#65533;&#483;D~&#65533;IT&#65533;&#924; &#65533;&#65533;&#65533;X3eQ&#65533;h&#1258;]&#65533;&#65533;N&#65533;Mf,K&#65533;&#65533;&#65533; &#65533;&#65533;2&#65533;:&#65533;&#65533;&#2047;&#65533;&#1146;&#65533;;&#65533;nA&#65533;N&#65533;&#824;&#65533;&#65533;#G&#65533;&#65533;L2oR&#65533;I&#1165;k&#65533;&#65533;&#992;&#65533;&#65533;<V"H&#65533;&#65533;z-&#65533;R&#65533;&#65533;&#353;c&#65533;~z&#65533;&#65533;&#65533;&#65533;&#65533;l&#65533;&#65533;&#65533;E&#65533;k+|&#65533;y&#65533;&#65533;&#65533;m9&#65533;&#65533;'U&#65533;H_&#65533;&#65533;&#1985;&#65533;&#65533;O/&#65533;o&#65533;&#65533;&#65533;&#65533;R&#65533;L&#65533;Y&#65533;&#65533;+'0`gr&#65533;
 &#65533;&#65533; &#65533;/D&#65533; &#65533;&#65533;+&#65533;&#65533;&#65533;|&#65533;&#65533;@P N&#65533;ms&#65533;'!h[I&#65533;p^U &#65533;+&#65533;&#65533;O\&#65533;&#65533;&#65533;&#65533;k&#65533;&#65533;&#65533;k&#65533;&#65533;EQ&#65533;&#65533;	#&#65533;&#65533;pQ.7&#5068;e&#65533;&#65533;&#65533;&#65533;&#65533;@&#65533;&#65533;&#65533;C&#65533;`&#65533;&#65533;G"&#65533;&#65533;&#65533;
,&#65533;&#65533;&#65533;+&#65533;&#65533;&#65533;
,Q&#65533;&#65533;&#65533;?_&#65533;YX&#65533;&#65533;2@ &#1030;om&#65533;&#65533;p&#65533;&#1104;&#807;&#65533;9L&#65533;&#65533;h&#65533;J0&#65533;8&#65533;L.&#65533;&#65533;Rh/&#65533;&#65533;"e+&#65533;&#65533;&#65533;&#65533;)^F&#65533;?&#65533;&#65533;&#65533;&#65533;U&#65533;&#65533;&#65533;? 8&#65533;&#65533;&#65533;Veq&#65533;&#65533;V&#65533;P]^|&#65533;&#65533;)&#65533;&#65533;*h4&#65533;F#h&#65533;&#65533;&#65533;&#65533;&#65533;&#65533;&#65533;&#65533;J+&#65533; &#65533;&#65533;(&#65533;&#65533;&#65533;&#65533;(&#65533;&#65533;H"~&#65533;&#65533;EXT&#65533;3&#65533;@&#65533;?&#65533;&#42729;&#65533;J@"&#65533;`&#65533;&#65533;&#65533;&#65533;&#65533;&#65533;&#246;&#65533;&#65533;&#65533;&#65533;&#65533;.&#65533;&#65533;HM&#65533;Q&#65533;&#65533;&#65533;*&#65533;&#65533;&#65533;,!&#65533;&#65533;&#65533;Z&#65533;&#65533;;&#65533;0	4`&#65533;&#65533;&#65533;ug&#65533;&#65533;&#340;N&#65533; &#65533;&#65533;&#65533;J&#65533;&#65533;&#65533;&#65533;(&#65533;&#65533;&#65533;b&#65533;+&#65533;&#65533;lh.&#65533;&#65533;(&#65533;&#65533;&#65533;&#65533;+&#65533;"&#65533; &#65533;&#65533;&#65533;u<[g&#65533;p&#65533;&#65533;F&#1499;&#65533;ejsavZg^&#65533;&#65533;|&#65533;&#65533;&#65533;&#65533;&#65533;k.&#65533;&#65533;R&#65533;&#553;&#65533;&#65533;&#65533;)&#65533;&#65533;&#65533;K.&#65533;`M61&#65533;J&#65533;+l&#65533;J&#65533;&#65533;Q&#65533;r&#65533;"&#65533;.&#65533;H"|&#65533;&#65533;E&#65533;U&#65533;0&#65533;1&#65533; &#65533;
&#65533;s"YU&#65533;&#65533;&#65533;&#65533;g%&#65533;tWt&#65533;y@C&#65533;&#65533;&#65533;2/&#65533;&#65533;&#65533;K&#1443;t&#65533;J&#65533;&#65533;&#65533;:6&#65533;X&#65533;&#65533;r4&#1908;&#65533;&#65533;&#65533;&#65533;&#65533;0&#65533;&#65533;&#65533;&#65533;)&#65533;&#65533;&#65533; 8g&#65533;El`A&#65533;&#65533;<&#65533;&#65533;&#65533;w&#65533;&#65533;W..&#65533;dY&#65533;&#65533;&#65533;a&#65533;~&#1162;0hc&#65533;K4i&#65533;&#65533;&#65533;&#65533;&#65533;&#65533;&#168;+&#65533;H#M1&#404;&#65533;27&#1828;&#65533;&#65533;t&#65533;&#65533;4&#65533;#&#65533;+r&#65533;&#65533;&#65533;"&#65533; &#65533;@&#65533;5&#65533;&#65533;&#65533;Y&#65533;Bf&#65533;&#65533;= [&#65533;&#65533;
N&#65533;&#65533;&#65533;&#65533;4s&#65533;H&#65533;2s&#65533;&#65533;&#65533;g
_8&#65533;*&#65533;f\&#1826;&#65533;@&#65533;1Z&#65533;&#65533;u&#65533;&#440;&#65533;&#65533;pa&#65533;btC&#65533;&#65533;F&#65533;r&#65533;&#65533;&#65533;&#65533;)#F&#65533;&#65533;&#310;v&#65533;&#65533;}&#65533;&#65533;p&#65533;+&#65533;&#65533;&#65533;&#65533;c&#65533;&#65533;`<&#65533;&#65533; p&#65533;I&#65533;,\KX&#65533;r&#65533;\&#65533;3GZ&#65533;&#65533;
 &#65533;&#65533;&#65533;&#65533;)p&#65533;&#65533;m&#65533;&#65533;&#65533;#s&#65533;>W&#1570;&#65533;&#352;&#65533;^&#65533;F&#65533;"&#65533;&#65533;&#65533;&#65533;&#1461;S&#65533;&#65533;K\C&#65533; 7X&#65533;&#65533;&#65533;C&#65533;w&#65533;&#65533; 2&#65533;@y<&#65533;&#65533;7&#65533;	#TN&#65533;&#65533;&#65533;*#&#1097;F`&#65533;>&#65533;&#65533;{&#65533;+-FQ
:"&#65533;&#65533;&#65533;E&#65533;G&#65533;T&#65533;&#65533;&#65533;GH&#65533;&#65533;<&#65533; &#65533;&#65533;T&#65533;&#65533;&#65533;0D*&#65533;vCx&#65533;p0#&#65533;&#65533;E&#65533;&#65533;&#65533;W&#65533;&#65533;&#65533; &#65533;*z&#65533;&#65533;&#65533;A&#65533;&#65533;&#65533;tf&#65533;&#65533;&#65533;|JF8RF&#65533;D&#65533;+&#65533;@&#65533;`&#65533;&#65533;&#65533;&#65533;0E)Ja
Z&#65533;B&#65533;&#65533;(F2&#65533;a&#65533;&#65533;P&#65533;:&#65533;F&#65533;&#65533;1&#65533;m&#65533;&#65533;_1P&#65533;	P&#65533;"&#65533;@6)&#65533;&#65533;y&#65533;r&#65533;&#65533;!
a&#65533;E&#65533;m&#65533;l&#65533;&#65533;&#65533;&#65533;6h&#65533;x&#65533;@b0&#65533;-&#65533;&#1182;&#65533;&#65533;&#65533;*&#65533;&#38627;&#65533;#&#65533;&#65533;&#65533;&#65533;9E&#65533;&#65533;&#65533;&#65533;E):Q
[H&#65533;.&#65533;!&#65533;s&#65533;&#65533;&#65533;&#65533;&#65533;&#65533;&#65533;&#65533;Vyq&#65533;&#65533;(.@aHb|N&#65533;p)6&#65533;p"&#65533;}@&#65533;"A&#65533;/4Q4&#65533;B&#1712;&#65533;&#65533; h&#65533;&&#65533;#&#65533;0N3>&#65533;&#65533;?s&#65533;&#975;PK&#65533;&#65533;)&#65533;&#65533;6\&#65533;&#138552;&#65533;)H&#65533;&#65533;X&#65533;*4&#65533;F*p&#65533;&#65533;s(3&#65533;&#65533;[&#65533;1XG&#65533;s&#65533;&#65533;&#4614;&#65533;L&#65533;
c&#65533;"&#65533;PE&#65533;QB&#65533;&#65533;&#65533; &#65533;sm&#65533;Ky
:&#65533;&#65533;&#65533;&#65533;0p< &#65533;'{&#65533;&#65533;&#65533;8&#65533;&#65533;&#9123;&#65533;&#65533;&#65533;&#65533;&#65533;&#65533;!\&#65533;[&#65533;&#984;&#65533;P(*:!]&#65533;&#65533;*,l&#65533;a&#65533;q 3&#65533;G8&#65533;En&#65533;&#65533;:&#65533;![z\&#65533;&#65533;`sM&#65533;&#65533;&#65533;/&#65533;o&#65533;C&#65533;&#65533;v&#65533;&#65533;&#65533;:x&#65533;T0&#65533;&#65533;@6&#65533;P&#65533;&#65533; z~&#65533;9&#65533;c_&#771;&#65533;&#882;ra&#514;(&#65533;!&#65533;
&#65533;&#65533;H&#65533;m&#65533;dY&#65533;bo&#65533;&#65533;k&#65533;&#65533;Lt&#65533;&#65533;~&#65533;&#65533;4&#65533;1&#65533;&#65533;P&#65533;&#65533;R&#65533;
W&#65533;"&#65533;%&#65533;&#65533;N&#65533;S(&#65533;\&#1538;&#65533;&#65533;&#65533;0b&#65533;&#65533;&#65533;&#65533;&#65533;"&#65533;`&#65533;&QE)Y0&#65533;&#65533;&#65533;&#65533;&#1371;&#65533;'&#65533;H@
&#1440;&#65533;h&#65533;&#65533;&#65533;&#65533;82R&#65533;c&#65533;^&#325;W&#65533;[&#65533;&#65533;&#65533;&#65533;\&#65533;&#65533;&#65533;l;Z&#65533;U}&#65533;h(4&#65533;>:&#65533;&#65533;h!&#65533;\p&#65533;&#65533;nD&#65533;&#65533; &#65533;/&#65533;&#65533;Yu&#65533;&#65533;&#65533;&#65533;`*&#65533;s&#65533;&#65533;&#65533;5&#65533;S&#65533;&#65533;y&#65533;c&#65533;&#65533;R6&#65533;&#65533;I|@K&#65533;Wt&#65533;&#65533;@&#65533;<&#65533;1MK&#65533;&#65533;&#65533;xE&#65533;&#65533;&#65533;d X&#65533;T.&#65533;8&#65533;&#65533;&#65533;t&#65533;# &#65533;&#65533;9&#65533;a?nL&#65533;u&#65533;@&#65533;(L!Q&#65533;&#65533;X0i&#65533;&#65533;p&#65533;&#65533;]&#65533;8&#65533;&#1029;2&#65533;&#65533;\&#65533;C&#65533;&#65533; )&#65533;*&#65533;&#65533;8&#65533;n&#65533;&#65533;&#65533;&#65533;_&#65533;&#65533;V&#65533;*&#65533;&#65533;&#65533;&#65533;p&#65533;{&#65533;&#51079;8Jxn&#65533;&#65533;&#65533;o\&#65533;<`&#65533;&#65533;d&#65533;&#65533;=&#65533;!&#65533;{L}&#65533;hG;&#65533;&#1102;&#65533;{&#65533;&#749;&#65533; 
9&#65533;&#65533;F&#65533;&#65533;&#65533;8"e&#65533;&#65533;&#65533;& &#65533;
] &#248;&#65533;p&#65533;YagOx6x&#65533;+8:&#65533;@&#65533;a&#65533;eC&#65533;0v&#65533;&#65533;P&#65533;8&#65533;!uG}&#1856;r1&#1969;&#65533;oh&#65533;P&#65533;8&#1181;&#65533;u[&#65533;&#65533;S&#65533;&#65533;<&#1169;&#65533;v&#65533;&#65533;&#65533;&#65533;&#65533; &#65533; P&#65533;A&#65533; &#65533;n&#65533;gC&#65533;p&#65533;x&#65533;&#65533;'4&#65533;	LX&#65533;&#65533;&#65533;>&#65533;&#65533;&#65533; &#65533;)j&#65533;&#65533;L+&#65533;'&#65533;@&&#65533;k&#65533;&#65533;&#65533;&#1137;I&#65533;E&#65533;&#65533;!&#65533;&#65533;&#65533;`&#65533;&#65533;&#65533;$&#65533;B&#65533;&#65533;&#65533;&#65533;.<ze"&#65533;&#65533;&#65533;&#65533;G&#65533;u&#65533;G=&#65533;&#65533;C&#65533; v&#65533;&#65533;d 
&#65533;6&#65533;d&#65533;dp|J&#65533;\&#65533;&#65533;qp&#65533;K&#65533;4 }&#65533;&#65533;w`&#65533;NO04&#65533;;&#65533;9 @@j&#65533;1&#65533;}c&#65533;W*&#65533;1&#65533;d!$&#65533;_p
!&#65533;`&#65533;t&#65533;0&#65533;	&#65533;p&#65533;LV&#65533;L0&#65533;&#65533;&#65533;&#65533;Pw&#65533;p&#65533;>&#65533;Q&#65533;C&#65533;e m&#65533;&#65533;&#65533;P\U
d&#65533;H&#65533;G&#65533;H&#65533;K N&#65533;LP}&#65533;\&#65533;-@M&#65533;&#65533;&#65533;n&#65533;Y0&#65533;&#65533;=&#65533;9%&#65533; &#65533;s@$&#65533;&#65533;`O&#65533;C4|A*&#65533;q4a&#65533;^KS &#65533;&#65533;&#65533;&#65533;&#1744;L&#65533;X&#65533;&#65533;d
&#65533;&#65533;&#65533;&#65533;&#65533;&#65533;&#65533;%6&#65533;&#65533;
&#1248;n&#65533;p&#65533;u&#65533;&#65533;`d&#65533;)uqq&#65533;b&#65533;S&#65533;&#65533;q[&#65533;H&#65533;I&#65533;d&#65533;&#65533;|V&#65533;&#65533;&#65533;D_ i&#65533;wcb"l`Q&#65533;&#65533;Q0-7p&#65533;&#65533;&#65533; &#65533; &#1799;h&#65533;&#65533;4&#65533;e&#65533;4&#65533;aK &#65533;&#65533;]&#65533;
6&#65533;>&#65533;4&#65533;&#65533;&#65533;&#65533; V^&#65533;&#65533;&#65533;&#65533;&#65533;z&#65533;&#65533;oQ&#65533;&#65533;&#65533; Q&#65533;Nh h&#65533;P\ru
&#65533; wfP5&#65533;&#65533;P&#65533;&#65533;&#65533;&#65533;h&#65533;M&#65533;H0&#65533;GPg\&#65533;K&#65533;nb$IP@.&#65533;&#65533;&#65533;&#65533;,&#1573;Q&#65533;): +0&#65533;&#65533; =&#65533; &#65533;&#65533;x&#65533;x&#65533;&#65533;6&#65533;^&#65533;!&#65533;8&#65533;&#65533; p&#65533;&#65533;Fo`&#65533;0&#59407;&#576;%e&#65533; &#65533;4S&#65533;&#65533;&#65533;c&#65533;&#65533;q&#65533;&#65533;&#65533;z&#65533;`>&#65533;&#65533;
&#65533;0Wr@dpd&#65533;
&#65533;&#65533;:&
M&#65533;I&#65533;J&#65533;&#65533;#yw[@K&#65533;&#65533; 3&#1016;_&#65533;O&#65533;&#65533;V&#65533;,&#1138;&#65533;&#65533;a &#65533;-=&#38087;&#65533;&#65533; /&#65533;8&#65533;&#65533;O&#65533;Q!&#65533;&#801;&#65533;s\&#65533;
&#65533;PCM'`M7&#45083;&#65533;`&#65533;&#65533;Uq&#65533;
c&#65533;bI&#65533;&#65533;&#65533;d&#65533;&#65533;0&#65533;uYw&#65533;0&#65533;`
&#65533;0
&#65533;&#65533;	sI&#65533;u	
&#65533;&#65533;&#65533;&#65533;0&#65533;Uu&#65533;J&#65533;!Y&#65533;G&#65533;&#65533;G&#65533;&#65533;\&#65533;qL&#65533;aD&#65533;&#65533;
&#65533; 4m*P7&#65533;]&#65533;&#65533;&#65533;&#65533;=&#65533; &#65533;y &#65533;xyq&#65533;3!&#65533;&#65533;U&#65533;h&#65533;&#65533;!	&#65533;R0_Fj&#65533;3Q&#65533;&#65533;&#65533;g
&#65533; j&#65533;P
&#65533;0&#65533;9&#65533;&#297;&#65533;T&#65533;&#65533;'&#65533;&#65533;o0bE&#65533;qps9cPg 
&#65533;`+&#1872;&#65533;&#65533;&#65533;h&#65533;H`|(g]&#65533;G V(PR0.u &#65533;&#65533;pg&#65533;&#65533;P0m5&#65533;b3&#65533;&#65533;y &#65533;&#13535;&#1637;@Y&#65533;qz&#65533;&#65533;7ed&#65533;s&#65533;!&#65533;&#65533;&#65533;G&#65533;&#65533;&#2000;&#65533;PJ&#65533;`&#1377;&#65533;&#65533;Z&#65533; &#65533;&#65533;i&#65533;&#65533;p&#65533;jv&#65533;&#65533;n&#65533;v&#65533;0g&#65533;GvIc &#65533;&#65533;JX$&#221;&#65533;0r&#65533;&#65533;H&#65533;G&#65533;q&#65533;)&#65533;x-&#65533;&#65533;\&#65533;*&#65533;&#65533;@Xl`&#65533;&#65533;]3&#65533;p#@&#65533; &#65533;&#65533; j&#65533;&#65533;&#65533;&#65533;&#65533;&#65533;Hd&#65533;(&#65533;!&#65533;}&#65533;&#65533;&#65533;y&#624;&#58401;&#65533;&#65533;	&#65533;&#65533;&#65533;&#65533;_]&#65533;&#65533;&#2497;&#65533;&#65533;(s56o&#65533;sec&#65533;c&#65533;	
U&#65533;r0&#65533;J&#65533;e&#65533;&#65533;
&#65533;&#65533; 
7&#65533;&#65533;&#65533;)wr&#65533;&#65533;O&#65533;[&#65533;'&#65533;&#65533;(&#65533;Dn&#65533;$&#65533;/&#65533;&#65533;u&#65533;P&#65533;]3 0&#65533;@&#65533;&#65533;
&#65533;a&#65533; @i m&#65533;9&#65533;f&#65533;&#65533;&#65533;&#65533;q4&#394;}&#65533;
&#65533;@V&#1968;&#65533;n&#65533;`&#65533;&#65533;_V&#65533;&#65533;&#1968;&#65533;P&#65533;&#65533;&#65533;u&#65533;V&#65533;
&#65533;uHq&#65533;	c &#65533;*g&#65533;	&#65533;p&#65533;&#65533; &#65533;eP&#65533;&#65533;H&#65533;"[&#65533;&#65533;P]&#65533;>&#65533;Zk&#65533;rG`{\&#65533;K&#65533;(&#65533;{&#65533;	&#1752;u&#65533;&#65533;&#65533;;Up&#65533;<P4b#^z&#65533;&#65533;&#65533;&#65533;BF&#65533;1&#65533;cRA&#65533;q&#65533;&#65533;&#65533;f&#65533;&#65533;&#65533;P
&#65533;0et
&#65533;&#65533;&#65533;&#65533;@&#65533; e&#65533;t&#65533;G&#65533;`&#65533;&#65533;	&#65533;@
gP
gP&#65533;I b&#65533;&#65533;jC&#65533;&#65533;0*oy&#65533;
&#65533;p&#65533;q&#65533;:&#65533;d0&#65533;u&#65533;Spwe@[&#65533;&#65533;(&#65533;|&#65533;&#65533;O&#65533;~P&#587;)Y&#65533;)&#65533;g+ 7&#65533; &#1478;&#65533;\&#65533;s,&#65533;&#65533;9&#65533;&#65533;&#65533;&#65533;&#65533;&#65533;&#65533;Y&#65533; @&#65533;`t&#65533;P&#65533;&#65533;g&#65533;&#65533;t&#65533;jo&#65533;pU&#65533;&#65533;&#65533;&#65533;P&#65533; &#65533;&#65533; t&#65533;&#65533;f&#65533;f&#65533;	&#65533;&#65533;	&#65533;@&#65533;&#65533;[&#65533;bP&#65533;M u&#65533;	&#65533;Y&#65533;z&#65533;R&#65533;&#63109;o &#65533; &#1641;&#65533;JH&#65533;&&#65533;-P&#65533;gIn&#65533;} x&#65533;&#65533;`&#65533;`P}h9&#65533;%&#65533; 7&#165;px0&#65533;&#65533;&#65533;&#65533;4&#65533;&#65533;&#65533;&#65533; &#65533;&#65533;Y&#65533;&#65533;`&#65533;&#65533;
[R[&#65533;&#65533;&#65533;R&#65533;P&#65533;&#65533;&#65533;&#65533;&#65533;&#65533;`
&#65533;	[&#65533;&#65533;U&#65533;&#65533;	&#65533;&#65533;	&#65533;P
&#65533;&#65533;	l&#65533;cL&#65533;FK&#65533;I0]&#65533;#	&#65533;&#65533;&#65533;&#1024;&#65533;&#65533;&#65533;gn&#65533;t&#65533;&#65533;&#65533;+s&#65533;&#722;&#65533;&#667;l&#65533;-&#65533;E0&#65533;W#@c&#65533;&#65533;c&#65533;&#65533;s&#65533;&#65533;c&#65533;&#65533;&#65533;&#65533;&#65533;&
&#65533;e&#65533;V&#65533;&#65533;`&#65533;&#65533;i`&#65533;&#65533;&#65533; &#65533;U&#65533;&#65533;&#65533;&#65533; &#65533;
&#65533;P&#65533;&#65533;&#65533;q`&#65533;`&#65533;|&#65533;`fL&#65533;L&#65533;E&#65533;&#65533;&#65533;I&#65533;I@&#65533;<w&#64175;G&#65533;&#65533;&#65533;&#65533;&#65533;&#65533;&#65533;y&#65533;O&#65533;&#65533;5P2&#65533;aOrl&#65533;\a&#65533;&#65533;&#65533;u&#65533;9&#65533;g&#65533; &#483;E&#65533;d&#65533; &#65533;\4 nr&#65533;&#65533;&#65533;&#65533;7&#65533;&#65533;&#65533;&#65533;&#65533;Z&#384;&#989;&#65533;	&#65533;&#65533; &#65533;&#65533;	&#65533;&#65533;&#65533;&#65533;&#65533;?&#65533;PU\
&#65533;&#65533;	&#65533;K&#65533;h &#65533;fl&#65533;&#65533;{&#65533;&#65533;K&#65533;[0I&#65533;&#65533;cP&#65533;|w*&#65533;&&#65533;(0&#65533;&#65533;&#65533;&#65533;f]0SgX&#65533;S&#615;&#65533;K@R {&#1206;v0@Y@&#65533;Q&#65533;7&#65533;r&&#65533;3&#65533;D8ZF&#65533; &#65533;&#65533; &#1043;&#65533;"&#65533;'&#65533;&#65533;&#65533;&#65533;&#65533;&#65533;&#65533;&#65533;>&#65533; [&#65533;&#65533;&#65533;1;&#65533;Q&#65533;Z&#65533;&#65533;	&#65533;&#65533;&#65533;&#65533;	g&#65533;&#65533;K&#731;&#65533;	&#65533;&#65533;&#742;&#65533;&#65533;i&#65533;4&#693;!&#65533;i&#65533;#&#65533;&#65533;|g8&#65533;&#65533;&#65533;'&#65533;&#65533; 
V&#65533;&#1525;l`&#65533;&#65533;W &#65533;&#65533;&#65533;_&#65533;)&#65533;&#65533;&#65533;,+&#65533;&#65533;R05 &#65533;&#65533;&#65533;&#65533; p<G&#65533;&#65533;!&#65533;&#65533;&#65533;H)&#65533;e!&#65533;V&#65533;&#65533;@j&#65533; e&#65533;&#766;&#65533;&#65533;	[&#65533;P&#65533;P`&#65533;_&#65533;&#65533;&#65533;&#65533;&#65533;&#1385;	lmg`J&#65533;&#65533;e&#65533;&#65533;&#65533;+&#1894;;&#65533;=&#65533;z-&#65533;m&#65533;&#65533;&#65533;G&#65533;p&#65533;
[&#65533;_&#65533;
&#65533;`ln O&#65533;Wp&#65533;p&#65533;Lp&#65533;4 6S&#65533;&#65533;&#65533;3l&#65533;&#65533;8&#65533;f-&#65533;28&#65533;EYD&#65533;&#65533;S8&#65533;&#65533;&#65533;h&#65533;+!N&#65533;&#65533;&#1728;5&#65533;&#65533;&#65533;&#65533;\
`&#65533;U&#65533;``M
fm
&#65533;&#65533;&#65533;&#65533;d&#65533;&#65533;&#65533;&#65533;{&#65533;H&#65533;+&#65533;d&#65533;&#65533;e &#65533;&#65533;&#65533;i&#65533;&#65533;H&#65533;&#65533;&#663;`&#65533;q&#65533;+&#65533;)&#65533;
&#65533;&#65533;q|040&#65533;P`\ &#65533;Vp&#65533;- \&#65533;&#65533;Q0^&#65533;Iu <3&#65533;b6&#65533;gS -G&#65533;Z=&#65533;E&#65533;&#65533;2!d&#65533;&#65533;!&#65533;i&#65533;&#65533;Z&#65533;&#65533;&#65533;r>&#65533;&#65533;	&#65533;@
&#65533;&#65533;`&#65533;&#65533;&#65533;qT&#1444;&#65533;	&#65533;&#1087;F&#65533;&#65533;I&#1512;{&#65533;t}&#65533;&#65533;O&#65533;&#65533;&#248;&#65533;7&#65533;#&#65533;:&#65533;&#65533;&#65533;
\&#65533;,&#65533;]&#65533;&#65533;P&#65533;I&#65533;wKN&#65533;&#65533;|z7&#65533;^&#65533;S&#65533;*&#65533;bgZ&#65533;&#65533;Z1P &#65533;&#65533;&#65533;&#65533;)&#65533;9Y@^&#65533;&#65533;&#65533;&#65533;&#65533;A&#65533; \&#65533;
V m&#65533;&#65533;&#1756;&#65533;	&#65533;`&#65533;P&#65533;&#65533;&#65533;_&#65533;+x&#65533;	^&#65533;	&#65533;&#65533;&#65533;k&#65533;f=
f@&#65533;@&#65533;&#65533;&#65533;J&#65533;q&#65533;M&#65533;&#65533;z&#65533;&#65533;{&#65533;(&#65533;`&#65533;a&#65533;,&#65533;K&#65533;&#65533;&#65533;&#65533;p|I` .&#65533;&#65533;}&#65533;&#65533;&#65533;&#65533;$&#65533;&#65533;X &#65533;%&#65533;5&#65533;&#65533;l0&#65533;&#65533;r-4&#65533;&#902;&#65533;&#65533;&#65533;!&#65533;ua&#65533; * &#65533;&#65533;&#65533;&#65533;&#65533; &#65533; &#65533;&#1070;	&#65533;&#65533;&#1060; 6&#65533;&#65533; &#65533;&#65533;&#65533;&#65533;&#733;	c&#65533;q&#65533;&#65533;&#65533;&#65533;&#65533;M@&#65533;&#65533;&#65533;b&#65533;{&#38842;ip&#65533;&#1805;~P~p_@&#65533;@n &#65533;.&#65533;;R&#65533;.0&#65533;6&#65533;/233~ &#65533;&#65533;&#1626;&#65533;@&#65533;W &#159;P &#65533;&#65533;&#65533;&#65533;x&#65533;&#65533;g&#65533;&#65533; ]`Q&#65533;m&#65533;`&#65533;&#65533;0&#65533;/&#65533;&#65533;&#1738;O
&#65533;&#65533;&#1062;&#65533;&#65533;&#65533;&#685;&#65533;h0&#65533;&#65533;&#65533;pM&#65533;
dp&#65533;m&#65533;d&#65533;&#65533;L&#65533;&#65533;i&#65533;&#65533;TP|}wH&#65533;)`,&#65533;&#65533;&#65533;&#65533;&#65533;&#65533;&#65533;L&#65533;G&#65533;&#65533;c?&#65533;T0O@P S&#65533;&#65533; &#539;t"&#65533;&#65533;&#65533;&#65533;ET/&#65533;&#65533; { 	&#65533;@s>&#65533;pO&#65533;&#65533;&#65533;A&#65533;O`&#65533; `&#65533; e-&#65533;q.&#65533;&#65533;&#1754;p&#65533; &#65533;&#65533;>&#65533;&#65533;&#65533;	h&#65533;&#65533;(&#65533;&#65533;gppG&#65533; &#65533;eL&#65533;1d&#928;Cp&#65533;&#65533;4H&#65533;&#65533;&#65533;&#65533;&#598;2T&#65533;4&#65533;&#65533;&#65533;&#65533;ty&#65533;&#65533;Y+&#65533;&#65533;,A&#65533;Q
R&#65533;&#65533;|
0a&#65533;&#65533;&#65533;&#65533;%LU&#65533;&#65533;a&#65533;e&#65533;&#65533;3b&#65533; &#65533;&#65533;0$(&#65533;@&#65533;&#65533;080`A ]&#65533;&#65533;V&#65533;X&#65533;e&#862;&#65533;  0t&#65533;&#65533;&#792;-[&#65533;&#65533;K6+V'O&#530;&#65533;&#65533;&#65533;S&#65533;L&#65533;L6&#65533;)&#1241;&#65533;f&#65533;&#65533;&#65533;8&#65533;A&#65533;
&#65533;!&#1253;&#729;A[&#65533;&#65533;&#65533;2fK&#65533;$H &#65533;H&#65533;t&#65533;%Q&#65533;`&#65533;bJ&#65533;2_&#65533;:&#65533;&#65533;&#65533;&#65533;G&#65533;&#65533;0&#65533;&#65533;&#267;)\&#65533;!e
0Qt&#65533;X&#65533;BG&#65533;,^&#65533;&#65533;&#1553;&#65533;G3dx&#65533;&#65533;&#65533;&#65533;&#65533;
X@UAz&#65533;&#65533;&#65533; Z&#65533;&#65533;&#65533;&#65533;&#65533;&#65533;&#65533;&#65533;&#65533;5&&#65533;&#65533;f&#65533;&#65533;N
L&0&#65533;2&#65533;&#65533;d&#65533;&#65533;&#65533;Qv&#65533;&#65533;&#65533;&#65533;&#208;&#65533;2&#65533;GiZ1&#65533;8&k"	&#65533;#&#65533;&#65533;JC	&#65533;&#65533;h&#65533;&#1358;`&#65533;7&#65533;&#65533;h&#65533;&#65533;@&#65533;(&#65533;0&#65533;&#65533;ZP&#65533;&#65533;&#65533;s&#65533;&#65533;%Z&#1024;&#65533;&#65533;A&#65533;'tx&#65533;z&#65533;"&#65533;,&#65533;&#65533;&#902;H&#65533;&#65533;1 &#65533;&#65533;&#65533;* &#65533;&#65533;&#65533;j&#65533;&#65533;&#138;o&#65533;&#65533;&#65533;&#65533;S,&#65533;cK&#65533;&#65533;J&#65533;&#65533; &#65533;&#65533;e&#65533;Y&#65533;&#65533;+w&#65533;&#65533;N4&#65533;d&#65533;[&#65533;&#65533;&#65533;cx&#65533;&#65533;&#65533;&#65533;0&#65533;3>&#65533;&#65533;&#65533;^&#65533;&#65533;&#65533;g&#65533;Q&#65533;&#65533;C<kb&#65533;3&#65533;&#65533;b&#65533;&#65533;&#65533;pQ	&#65533; &#65533;&#65533;XY0&#65533;&#1922;|0r&#65533;&#65533;T8!G^X&#65533;	&#65533;&#65533;&#65533;&#65533;VP&#65533;IV&#65533;&#65533;JX!
-&#65533;&#32871;n@&#65533;L&#65533;5&#65533;@&#65533;&#65533;b &#65533;&#65533;&#65533;3&#65533;&#65533;&#65533;b+ <0&#65533;d&#65533;\Gc&#65533;&#65533;X&#65533;&#65533;M&#65533;$&#65533;R&#65533;&#65533;fv&#65533;a&#65533;&#65533;[&#953;e3:#&#65533;A&#904;&#65533;&#65533;|&#913;Fr&#65533;	&#65533;&#65533;C&#65533;@&#65533;	2&#65533;(&#65533;&#65533;2M&#65533;&#65533;(&#65533;V&#65533;&#65533;-H&#65533;&#65533;c&#65533;&#65533;&#65533;&#65533;&#65533;&#65533;&#65533;U&#65533;a&#65533;i]HA&#2000;&#65533;
&#65533;5&#65533;&#65533;&#65533;&#65533;a&#65533;x &#65533;&#65533;&#65533;z&#65533;q&#65533;]&#65533; &#65533;j&#65533;&#65533;w&#65533;&#65533;7m&#65533;&#65533;*&#65533; &#65533;&#65533;&#65533;o&#65533;)p&#65533;&#65533;=&#65533;e`<9&#65533;M6YT&#65533;&#65533;?FGyB	&#65533;&#65533;m>A&#65533;&#65533;8&#65533;&#65533;W&#65533;&#65533;G&#65533;p&#65533;!d&#65533;TEK&#65533;$V<-&#65533;d,c0&#65533;&#65533; Yh!&#65533;.&#65533;S&#65533;&#65533;xZT&#65533;i&#65533;&#65533;&#65533;&#65533;.2`&#65533;x2a.s&#513;0`&#65533;&#65533;&#65533;j&#65533;<tX&#65533;&#65533; &#65533;Yk>&#65533;&#65533;'&#65533;&#65533;&#65533;&#65533;&#65533;&#65533;l&#65533;e&#65533;|&#65533;)&`&#1457;EQ&#65533;&#65533;&#65533;&#65533;&#65533;gy&#65533;&#65533;Tx&#65533;&#65533;d2&#65533;1&#65533;|&#65533;&#65533;&#65533;E+&#65533;&#1713;{t&#65533;q&#65533;&#65533;&#65533;P&#1337;&#65533;&#65533;&#65533;t0JC&#65533;&#65533;&#65533;@&#65533;[&#65533;^ &#65533;D&#65533;B
&#65533;R&#65533;Xa
/qA&#65533;&#65533;&#65533;m&#131;A
`&#65533;&#65533;&#65533; a&#65533;&#65533;7@zX&#65533; `=`zH&#65533; &#65533;7&#368;teh&#65533;)&#65533;!&#65533;m&#65533;(&#65533;/&#65533;&#65533;	N&#65533;&#65533;~&#65533;(-&#65533;&#65533;|&#65533;CmD(P&#65533;Sh&#65533;b&#65533;X@&#65533;&#65533;h&#65533;L&#65533;&#65533;A&#65533;@&#865;F4[@&#65533;&#65533;0&#65533;&#65533;l	e8&#65533;8&#65533;*Pa
/&#1024;L&#65533;l&#65533;&#65533;2&#65533;&#65533;
4&#65533;&#1565; &#65533;&#1105;4&#65533;&#65533;&#65533;&#65533;A&#65533;&#65533;&#65533;`)&#65533;[&#65533;wt@ &#65533;r&#65533;?&#65533;&#65533;C/*Rq-Q).nA
^&#65533;&#65533;a&#65533;&#65533;&#65533;;&#65533;XF2&#65533;&#65533;&#65533;@&#65533;8&#65533;&#65533;y&#65533;&#65533;&#65533;&#65533;)p&#65533;&#65533;&#65533;&#65533;&#65533;&#65533;P&#65533;h8&#65533;}x&#65533;9Y&#65533;N&#65533;|&#65533;
&#65533;Y&#65533;&#65533;`&#65533;40g.HC^&#65533;:&#65533;,&#65533;	,&#65533; P&#65533;d&#65533;`x)c&#65533;&#1312;*&#65533;@&#65533;R&#65533;IVv&#65533;&#65533;x0&#65533;&#65533;$@P9OT&#65533;&#65533;&#65533;&#65533;R &#65533;&#65533;V&#65533;R&#65533;) l &#65533;-&#52686;y&#65533;c&#65533;&#65533;E,~&#65533;N&#65533;BQf$&#65533;,&#65533;&#65533;vx&#65533;&#65533;#F+&#65533;&#65533;&#65533;spqx&#65533; W&#65533;3&#65533;&#65533;&#65533;P&#65533;8&#65533;&#65533;S&#65533;]0&#65533;9=#32p&#65533;	&#65533;'6X&#65533;%&#65533;&#65533;
 &#65533;lN&#65533;&#65533;Qn&#65533;&#65533;&#65533;v&#65533;%&#65533;&#65533;VP&#65533;
+&#65533;t&#65533;&#65533;ke80&#65533;*&#65533;&#65533;Kq@&#65533; &#65533;&#1316;&#65533;;&#65533; |i &#65533;g&#65533;R&#65533;&#65533;&#65533;&#65533; (&#65533;B&#65533;&#1029;3&#65533;&#65533;T&#1058;&#65533;&#65533;)r[&#65533;&#65533;&#65533;&#65533;G;&#65533;1~&#65533;C&#65533;p9&#65533;&#65533;&#65533;8&#65533;&#65533; &#65533; @qP&#65533;"$&#65533;3R&#65533;&#65533;L4*JB&#65533;&#65533;&#65533;&&#65533;U&#65533;i8&#65533;&#65533;*y&#65533; )8&#65533;^&#65533;@&#1470;&#65533;&;YC&#65533;NOP0&#65533;B&#995;Ha&#65533;b0h&#65533;&#65533;5&#65533;;&#65533;Yt&#65533;&#65533;&#65533;&#65533;z &#1241;&#65533;V^l3 &#65533;pY&#65533;&#65533;h&#65533;:t&#65533;E[&#65533;&#65533;:&#65533;m,b!&#65533;Z&#1794;&#65533;@&#65533;3&#177;&#65533;}L#&#65533;u&#65533;+r1&#65533;Q&#65533;&#65533;<&#65533;'z&#65533;&#65533;\&#65533;&#65533;h&#65533;:Y6&#65533;&#65533;&#65533;h&#65533;&#65533;&#65533;:$&#65533;@"{5&#65533;?&#65533;&#65533;PMj&#65533;&#65533;&#65533;@&#65533;&#65533;I&#65533;r&#65533;x%=&#65533;G=&#65533;J&#65533;p`&#65533;&#65533;&#65533;&#65533;&#65533;*l&#65533;&#65533;&#65533; {&#65533;!S&#65533;y&#65533;N@T&#65533;&#65533;R&#1282;&#65533;&#65533;E,&#65533;q &#65533;&#65533;&#65533;24&#65533;&#65533;[&#65533;"&#65533;(&#65533;9&#65533;&#65533;&#65533;i&#65533;#&#65533;&#65533;+ZA&#65533;&#65533;&#65533;&#65533;&#65533;&#65533;4z&#65533;B&#65533;&#65533;&#65533;&#65533;&#65533;&#65533;a&#65533;AT&#65533;!)M%&#65533;&#65533;2$&#65533;{h}&#65533;\_&#65533;j&#65533;A&#65533;&#65533;&#65533;&#65533;VJ&#65533;0xD0&#65533;d@"&#65533;lD&#65533;Q&#65533;&#65533;[S&#65533;&#65533;g&#65533;&#65533;&#65533;&#65533;&#65533;&#65533;&#65533;&#65533;&#1574;&#65533;&#65533;:^lC&#65533;P&#65533;&#65533;_&#65533;&#65533;&#65533;&#65533;/&#65533;&#65533;w&#65533;&#65533;&#65533;&#65533;x&#65533;/Bq&#65533;qv&#65533;}l 7&#65533;&#65533;&#65533;v&#65533;&#65533;&#573;&#65533;/&#65533;&#65533;n&#65533;&#1029;n+B&#65533;Ob&#1197;`Ve$&#65533;&#65533;&#65533;&#65533;&#1138;u&#65533;&#65533;&#65533;w&#65533;&#65533;&#65533;&#65533;&#65533;p&#65533;&#65533;&#910;BV&#65533;&#65533;&#65533;&#65533; 	&#65533;&#65533;&#65533;4{R&#65533;% z( &#65533;&#65533;&#65533;R&#65533;&#65533;]h&#65533;&#65533;&#65533;foy&#65533;&#65533;3&#65533;&#65533;&#65533;Q&#65533;R&#65533;B&#65533;HF>|&#65533;&#65533;u|&#65533;&#65533;&#65533;.&#65533;A&#65533;b&#65533;&#65533;	&#65533;&#65533;+&#65533;y&#65533;]&#65533;8&#65533;9&#65533;!&#65533;^&#65533;&#65533;&#65533;&#65533;(@Q&#65533;A|&#65533;&#65533;&#65533;&#65533;!r&#65533;-HW&#65533;[$&#65533;^Cs&#65533;
&#65533;d&#65533; &#65533;W&#65533;&#65533;g&#65533;8&#65533; &#65533;&#833;L&#65533;&#65533; &#65533;&#65533;&#65533;&#65533;&#65533;>&#65533;bk7&#65533;u&#65533;D&#65533;%&#65533;&#65533;` H[o&#65533;&#969; &#65533; h[w&#65533;&#15730;0{2&#1681;&#65533;m&#65533;&#65533;&#65533; &#65533;-tq^&#65533;B&#65533;@E(|&#65533;&#65533;&#65533;&#65533;&#65533;t&#65533;7&#65533;&#1099;m9&#65533;&#65533;&#65533;+J&#65533;d&#65533;Fw-sU&#65533;U&#65533;*&#65533; C:&#65533;&#65533;&#65533;X&#65533;&#1113; &#65533;&#65533;f&#65533;&#65533;&#65533;z&#65533;(&#65533;&#65533;x&#65533;9&#65533;&#65533;k&#65533;	&#65533; p &#65533;q:=#&#65533;
+&#65533;&#65533;&#48215;D&#65533;t&#65533;
&#65533;+>&#65533; &#65533;@&#65533;]&#65533;&#65533;G&#65533;Y&#65533;] &#65533;w`&#65533;`&#65533;&#65533;mH&#65533;R&#65533;R&#65533;d&#519;uH&#65533;8X&#65533;n&#65533;&#65533;n(&#65533;&#65533;&#65533;&#65533;&#65533;&#65533;&#65533;APHQ&#65533;&#65533;&#65533;7(}J$&#65533;h&&#65533;&#65533;)&#1560;&#65533;A&#65533;) &#65533;L(&#65533;
&#65533;L*0&#65533; &#65533;&#65533;8H&#65533;&#65533;&#65533;x&#65533;&#65533;i &#65533;&#1260;&#65533;3t&#65533;&#65533;t!&#65533;&#65533;&#65533;&#65533;&#65533;&#65533;&#65533;&#65533;&#65533;&#65533;&#65533;v&#65533;&#65533;u&#65533;&#65533;X&#65533;`&#65533;&#65533;]&#65533;w ]&#1029;^ &#65533;PH&#65533;O&#65533;dp&#65533;mP0&#65533;\&#65533;o8&#65533;^ Q(&#65533;VP"k&#65533;&#65533;&#184;\p&#65533;s&#65533;X&#65533;DH&#65533;B89&#65533;&#65533;.&#65533;&#65533;&#65533;$*&#65533;&#65533;78.&#65533;)&#65533;X(rxD L&#65533;/fC&#65533;&#65533; &#65533;@ &#65533;zX&#65533;&#65533;&#65533;@&#65533;,&#65533;q <&#65533;p:&#1851;&#32862;&#65533;-&#65533;&#65533;&#65533;&#65533;&#65533;G&#65533;&#65533;D&#1792;d&#1157;w`#w&#65533;&#35525;&#65533;&#65533;nXq &#65533;^&#65533;_&#65533;[@&#65533;P&#65533;&#65533;R(&#65533;`&#65533;h&#65533;i&#65533;Q(Q&#65533;V&#65533;*\&#65533;&#65533;n&#65533;Wxy&#1031;&#65533;*j&#65533;&#65533;VFc&#65533; &#1424;$X&#65533;&#65533;Z)&#65533;&#65533;&#65533;7 &#65533;5&#65533;{Hu&#65533;&#65533;5&#65533;&#65533;7D&#65533;r&#65533; (>&#1576;U&#65533;(7&#65533;=&#65533;&#65533;&#65533;k
&#556;&#556;&#65533;&#65533;&#65533;C&#65533;&#65533;C&#65533;^B&#65533;_&#65533;&#65533;2&#65533;x&#65533;&#65533;&#65533;&#65533;&#65533;Q4H6&#65533;>A[&#65533;Ew&#65533;&#65533;[8&#65533;mXo?T&#65533;\X&#65533;|&#65533;i&#65533;&#65533;[&#65533;5\0ih&#65533;hx&#65533;W&#65533;rxI~&#65533;&#65533;}&#65533;&#65533;&#65533;&#65533;j&#65533;&#65533;Q8&#65533;2&#65533;A&#65533;&#65533;>&#65533;2&#65533;&#65533;#&#65533;&#65533;&#65533;% &#65533;C&#65533;0&#65533;&#65533;(&#1569;`&#65533;&#65533;b6&#65533;&#65533;EH&#65533;&#65533;@!&#65533;'Y&#65533;&#65533;H&#65533;&#65533;&#65533;&#65533;3 &#866;G&#65533;,&#65533;&#65533;07>c"4D&#65533;AsK&#65533;h&#65533;&#65533;*H&#65533;&#65533;p&#65533;M&#65533;4[&#65533;&#65533;&#65533;&#65533;a#y
&#65533;T(&#65533;n0?v&#65533;&#65533;b&#65533;#\&#65533;&#65533;\&#65533;&#65533;\ &#65533;W&#65533;&#65533;&#884;&#65533;&#65533;&#65533;4hH&#65533;v(&#65533;`@?(&#65533;D&#65533;D&#65533;7(&#65533;&#65533;)&#65533;. %(&#65533;&#65533;k&#65533;|&#65533;&#65533;&#65533;&#65533;&#65533;&#65533;!"&#65533;?&#65533;&#65533;&#65533;_&#65533;>H&#65533;5 &#65533;&#65533;&#65533;&#65533;&#65533;@D&#65533;&#65533;x 5 &#65533; &&#65533;A&#65533;p&#65533;?K&#65533;!&#65533;&#65533;&#65533;N&#65533;( }&#65533;&#65533;]Ho&#65533;&#65533;w&#1541;RO&#65533;&#65533;k&#65533;o&#65533;P&#65533;}&#65533;w(&#65533;8&#65533;&#65533;Q`&#756;^9&#65533;rO^2n&#65533;L&#65533;PQr&#65533;~&#65533;r(x&#65533;SX&#65533;8?x&#65533;S&#65533;A&#520;%&#65533;-h&#65533;&#65533;$&#65533;c>&#65533;&#65533;iP}&#65533;m|	&#65533;A&#65533;&#65533;0&#65533;6&#1025;(&#65533;,X&#65533;)&#65533;&#65533;0&#65533;&#65533;(Y&#65533;&#65533;&#65533;<&#768;&#65533;&#65533;J&#65533;&#65533;&#65533;&#65533;p&#65533;&#65533;3&#1907;0&#65533;&#65533;&#65533;&#65533;@&#65533; 0&#65533;%E&#65533;&#65533;T&#1029;_@&#65533;&#65533;T&#65533;R3j&w&#65533;&#65533;R0o&#65533;D&#197;R&#65533;88&#65533;}&#65533;&#65533;Q0m&#65533;&#65533;[h&#65533;>Z.&#65533;&#65533;t&#65533;rp&#65533;t&#65533;L|H&#65533;rH&#65533;i&#65533;&#65533;`&#65533;5i0x&#65533;DP$&#1568;.&#65533;&#65533;&#65533;`1\&#65533;(HX&#65533;&#65533;W&#65533;E&#65533;7&#65533;&#65533;(&#65533;&#65533;&#65533;O&#65533;@H&#65533;D&#65533;&#65533;&#65533;j&#65533;&#65533;h=pGE&#65533;>&#65533;&#65533;&#65533;&#65533;&#65533;
&#1034;:zs&#65533;&#65533;Z&#65533;5	>_=xT&#65533;&#65533;&#65533;&#65533;>o&#65533;Y&#65533;&#65533;&#65533;p&#65533;&#65533;&#65533;S&#65533;&#65533;w&#65533;{`&#65533;[X8&#65533;<}8c8&#65533;&#65533;&#65533;[5&#65533;&#65533;&#65533;`&#1542;n8q&#65533;jH.&#65533;z(&#65533;p&#65533;n@T37&#65533;&#65533;9&#65533;&#65533;*&#65533;r&#65533;N&#1209;&#556;&#65533;' ;&#1281;(,&#65533;&#65533;D&#65533;- @&#65533;&#65533;> &#65533;*&#65533; X&#65533;&#65533;|&#65533;&#65533;&#65533;D&#65533;&#65533;&#65533;&#65533;JF&#65533;U&#65533;k7&#65533;U &#65533;5&#65533;&#65533;[&#65533;&#65533;&#65533;&#65533;4&#65533;&#65533;&#65533;m`V&#65533;&#65533;4&#65533;wP&#65533;|`\&#65533;T&#65533;&#65533;m&#65533;&#65533;"&#65533;8&#65533;AxE\&#65533;Ii&#65533;&#65533;&#65533;n&#65533;w&#65533;L&#65533;&#65533;Lgx&#65533;i&#65533;&#65533;n&#65533;&#65533;^&#65533;D&#65533;$`%@&#65533;G"&#65533;/&#65533;&#65533;&#65533;&#512; ?&#65533;Z(&#65533;&#258;&#65533;&#65533;@hx@&#65533;&#65533;:p@&#65533;&#65533;:&#65533;&#65533;D&#65533;:`&#65533;: &#65533;&#65533;&#65533;wt &#65533;M&#65533;^Z&#65533;&#65533;&#65533;@{&#65533;DK&#752;IY` &#65533;-\&#65533;&#65533;q&#65533;&#65533;1&#65533;&#65533;4q(&#65533;&#65533;&#65533;&#65533;g&#65533;OH1\8&#65533;&#65533;9T&#65533;P&#1066;8&#65533;2&#65533;\p&#65533;^<&#65533;	&#65533;h&#65533;w(rPtP&#65533;h(&#65533;\\&#65533;&#65533;&#65533;B(&#65533;4 &#65533;A8_h&#65533;)h&#65533;&#65533;&#65533;9&#65533;&#65533;}&#65533;N&#65533;&#65533;0  &#1025;:&#65533;HP&#65533;kX&#65533;`f&#65533;&#65533;eXV&#65533;[,&#65533;&#65533;Hx&#65533;Up&#65533;GX,H\{\&#65533;+&#65533;&#65533;&#65533;&#65533;=_:Y&#65533;@Y&#65533;&#65533;B&#65533;&#65533;B&#65533;&#65533;]&#65533;&#65533;&#65533;n&#65533;&#65533;P&#1547;3[&#65533;S,&#65533;^&#65533;^HSS&#65533;&#65533;&#65533;&#65533;P&#65533;3&#65533;3`&#65533;@&#65533;pPU&#65533;q&#1862;m&#65533;J;&#65533;i@&#65533;ipU@&#65533;|&#65533;7&#65533;&#65533;AH_H&#65533;&#65533;W&#65533;p&#65533;&#65533;&#65533;&#65533;kYX&#65533;G&#1026;*x&#1543;&#65533;I HX&#65533;k&#518;l`jpfh&#65533;&#65533;` c&#65533;&#65533;&#65533;&#65533;&#65533;?`&#65533;&#65533;&#65533;&#65533;&#65533;&#65533;&#65533;&#65533;t:&#65533;&#65533;&#65533;&#65533;&#65533;_"-x&#65533;&#65533;&#65533;&#65533;&#65533;&#65533;`&#65533;&#65533;&#65533;&#65533;X&#65533;%&#65533;T0np&#65533;&#65533;J\&#65533;&#65533;X8Z&#65533;7&#65533;&#65533;S&#65533;&#65533;M&#65533;&#65533;&#1925;&#65533;&#65533;&#65533;&#65533;2IP&#65533;`\I&#65533;p&#65533;&#65533;X&#65533;&#65533;&#588;U&#65533;&#65533;T&#65533;BP&#65533;B&#65533;7M&#65533;&#65533;&#65533;)&#65533;g&#65533;D '^z&#65533;&#65533;k&#65533;bf&#65533;j&#65533;&#65533; pf&#518;i&#65533;h`&#65533;&#65533;H&#65533;-&#65533;&#65533;Z"&#65533;&#65533;1Q&#65533;x &#65533;V7(&#65533;&#65533;&#65533; >&#65533;&#65533;&#65533;&#65533;&#65533;j&#65533;X&#65533;%&#65533;)&#65533;a&#65533;&#65533;&#65533;&#65533;&#65533;9&#65533;&#65533;)&#65533;&#65533;&#65533;<&#65533;}9w&#65533;&#65533;&#65533;&#65533;&#65533;M &#65533;3 &#65533;m&#65533;\&#65533;8&#65533;8(g&#65533;r&#65533;&#65533;t&#65533;g@&#65533;&#65533;m&#65533;hnP&#65533;p&#65533;Vp&#65533;&#65533;&#65533;Q&#65533;&#65533;z&#65533;5&#65533;e7H,&#65533;&#65533;)8&#65533;&#65533;&#65533;5&#65533;&#65533;Pl@&#65533;&#1286;&#65533;^mlx&#65533;~&#65533;.f&#65533;`h_0&#65533;&#65533;&#65533;	&#65533;0&#65533;p &#65533;;&#65533;_"&#65533;&#65533;&#65533;&#65533;&#65533;&#65533;&#1226;&#65533;	ka:&#65533;&#65533;&#65533;Q&#65533;(&#65533;&#65533;&#65533;&#65533;Q&#65533;&#65533;l&#65533;u@I&#65533;O&#65533;c&#65533;&#65533;]X>&#65533;&#65533;&#65533;o&#65533;&#65533;q8t0J{p&#65533;s&#65533;d&#65533;&#1677;&#65533;&#65533;txQ`&#65533;VH&#65533;7pD&#65533; &#65533;&#65533;SHDHPD&#65533;&#65533;#Y/\&#65533;GX&#65533;j`s&#65533;hFmH&#65533;k&#65533;j&#65533;&#65533;``&#65533;.f;&#65533;&#65533;&#65533;U&#65533;&#211;2&#65533;&#65533;8KFl"u3&#65533;FD"'&#65533;&#65533;&#65533;&#12308;&#65533;&#65533;&#65533;y~&#65533;&#65533;&#65533;K&#65533;h&#65533;&#1076;&#65533;&#65533;&#65533;d&#65533;&#65533;Q&#65533;&#65533;&#65533;&#65533;HA&#65533;1&#65533;8&#65533;&#65533;n&#65533;&#65533;&#65533;t&#65533;y8&#65533;&#65533;>&#65533;i&#65533;T&#65533;?QPQp&#65533;Y&#65533;a&#874030;?x7&#65533;P&#65533;DP&#65533;:&#65533;aXj&#65533;b/~&#1312;Vs&#65533;&#65533;&#65533;bX&#65533;&#65533;&#65533;&#65533;&#65533;(&#65533;6P&#65533;&#65533;&#65533;&#65533;q&#65533;m&#65533;&#65533;&#65533;&#65533;&#65533;&#65533;&#65533;&#65533;N&#65533;tK&#65533;&#65533;G&#65533;i&#65533;8&#65533;&#65533;&#65533;&#65533;$8&#65533;(&#65533;&#65533;d&#65533;&#65533;]&#65533;m&#65533;&#65533;m&#65533;&#65533;]&#65533;0&#65533;[&#65533;dbh&#65533;t&#65533;&#65533;{p&#65533;l&#65533;&#65533;&#65533;&#65533;hH&#65533;o&#65533;i`&#65533; @&#65533;B&#65533;M&#65533;&#65533;^&#65533;kP&#65533;'&#65533;0p&#65533;SP>&#65533;>0&#65533;?@&#65533;E`&#65533;;&#454;&#65533;&#65533;&#65533;&#65533;,p&#65533;* &#65533;G&#65533;&#65533;o[t&#65533;&#65533;&#65533;8:h &#65533;&#65533;0&#65533;@=&#65533;q7q&#65533;$$b&#65533;&#65533;&#65533;&#65533;A&#65533;<	&#65533;&#65533;mZ&#65533;&#65533;&#65533;&#65533;t&#65533;d M&#33034;&#65533;o&#65533;&#65533;&#65533;q&#65533;{p&#65533;`_'3@&#65533;1`&#65533;b0Pg&#65533;&#65533;H-.u&#65533;&#65533;&#65533;&#65533;m&#65533;o&#65533;ZT&#901;@&#65533;&#65533;&#65533;&#65533;
J/&#65533;a&#65533;a&#65533;&#65533;&#65533;D&#65533;4&#65533;iO&#65533;&#65533;ugi&#65533;:P-9&#65533;&#1025;&#65533;&#65533;w&#65533;,&#512;&#65533; &#65533;3&#65533;I&#65533;sy:&#65533;
G&#65533;&#65533;AK&#65533;&#65533;&#65533;&#65533;t)b&#65533;&#65533;&#65533;&#65533; (&#65533;[&#65533;dXp&#65533;&#65533;]h&#65533;&#65533;&#65533;D&#65533;N&#65533;&#65533;b&#519;&#65533;C&#65533;&#65533;&#65533;s0&#65533;
Y2 lip&#65533;qV&#65533;<eyQ&#65533;&#65533;&#65533;&#65533;&#65533;gh&#65533;U.?&#65533;&#65533;C&#65533;&#65533;V	&#65533;&#65533;]>&#65533;&#65533;/&#65533;&#65533;%&#65533;&#65533;.&#65533;WoG&#65533;&#65533;P&#65533;:`&#65533;W&#65533;X&#65533;&#65533;6 0q@ &#65533;&#65533;,X o&#65533;6&#1923;&#65533;~\&#65533;&#65533;7&#65533;&#65533;&#65533;&#65533;J&#65533;x&#65533;&#65533;&#65533;&#65533;.k):&#65533; H ?@&#65533;Gb&#65533;&#65533; &#65533;&#65533;&#65533;E&#1604;NZ &#65533;s &#65533;k&#65533;&#65533;&#65533;&#65533;&#65533;&#65533;h0QH&#65533;D &#65533;@&#65533;&#65533;&#65533;&#65533;.&#1583;`&#578;!&#65533;&#65533;&#65533;&#65533;W&#65533;`&#65533;{U&#399;*_&#65533;&#65533;&#65533;f&#666;?&#65533;V&#65533;h&#65533;"&#65533;&#65533;%}&#65533;<q&#65533;&#65533;	?u&#65533;L&#65533;R&#65533;&#65533;
6Xj\y&#65533;&#139;
*V&#65533;&#65533;&#65533;CD;``&#65533;&#1569;!C

0&#65533;&#65533;@,&#65533;&#65533;Z&#65533;_&#1386;0`&#65533;&#65533;j(P&#65533;&#65533;-&#1848;r&#65533;% &#65533;_ &#65533;z	&#65533;P &#65533;S&#65533;&#65533;m&#65533;&#65533;&#65533;W&#65533;Z&#65533;b)S&&#65533;&#1254;M&#65533;H&#1098;&#429;];r&#65533;&#65533;&#65533;&#65533;v.]&#65533;3e&#912;&#65533;s&#45856;V	&#65533;&#65533;L&#65533;&#65533;`&#65533;&#65533;&#65533;&#65533;&#65533;&#1396;n&#65533;D
&#65533;h&#65533;(X&#65533;&#65533;pC&#65533;U&#65533;&#65533;&#65533;XbRC&#65533;.4&#65533;p1&#65533;&#65533;:T&#65533;&#1073;&#65533;&#65533;D.fx&#1024;&#65533;&#65533;&#65533;!&#65533;N	Qd &#65533;&#65533;jX|x&#65533;&#65533;@,&#65533;`&#65533;&#65533;&#65533; &#65533;&#65533;&#65533;&#65533;@&#535;] &#65533;E&#65533;r  &#65533; &#65533;&#65533;&#65533;~&#65533;?n&#65533;&#65533;7&#1984;&#65533;&#65533;:&#65533;&#65533;K)&#65533;&#65533;&#65533;&&#65533;&#65533;&#65533;)&#65533;&#1776;&#65533;O:&#65533;&#1587;O:&#65533;t&#1230;<&#65533;&#65533;1&#65533;f&#65533;&#65533;I(&#65533;&#65533;&#65533;&#65533;)&#65533;&#65533;&#65533;/&#65533;p&#65533;N0&#65533;&#65533;K/&#65533;u3&#65533;(}rJ&#65533;R&#65533;\<&#65533;|$&#65533;&#65533;5L&#65533;&#65533;	&#65533;&#65533;&#65533;&h@&#65533;.&#65533;&#65533;&#65533; .l&#65533; &#65533;&#65533;S0&#65533;P`@_&#65533;|&#65533;&#65533;TX&#65533;[B&#65533;&#65533;&#65533;j&#65533;W c	0&#65533;g1&#65533;&#65533;?&#65533;U&#65533;&#682;_wm&#65533;&#65533;&#65533;e&#65533;6&#2032;&#65533;&#65533;:&#65533;&#65533;RJ-&#65533; &#201;&&#65533;&#65533;b&#65533;-&#1116;#:&#65533;&#65533;c&#65533;=&#65533;&#65533;&#65533;(&#65533;&#65533;R&#65533;g&#65533;&#65533;&#65533;'&#65533;&#8884;&#65533;&#65533;rJ.&#65533;&#65533;&#8918;&#65533;&#65533;&#65533;C&#65533;&#65533;&#65533;*&#65533;&#65533;&#65533;&#65533;nL&#65533;E-&#65533;&#65533;&#65533;"&#65533;,"&#65533;4&#65533;&#65533;%&#65533; B
}&#65533;&#65533;"&#65533;@&#65533;
aL&#65533;&#65533;QD!&#65533;z$&#65533;X-:&#65533;&#65533;&#65533;V&#65533;w@X~&#65533;U&#65533;,&#65533;&#65533;&#65533;R&#65533;J&#65533;&#65533;&#65533;:&#65533;^&#65533;&#65533;&#65533;&#65533;@&#65533;
2&#65533;|#&#65533;;&#65533;&#65533;"&#65533;,&#65533;$&#65533;&#65533;.&#65533;0&#620;)&#65533;&#65533;&#65533;>&#65533;&#65533;&#65533;&#65533;<&#65533;&#65533;N/cx;6(qH&#207;>&#65533;&#1226;3&#65533;&#65533;&#65533;(q&#65533;&#65533;
.&#65533;"
!}A&#65533; et&#65533;R&#65533;&#65533;{&#65533;~A&#65533;&#65533;&#65533;&#65533;&#65533;)t&#65533;A&#65533;e&#65533;&#65533;Q"&#65533;F&#65533;U&#65533;&#65533;&#65533;&#65533;0i}:&#65533;&#65533;&#65533;&#65533;"7 &#65533;	`&#65533;&#65533;R @&#65533;/&#65533;&#65533;&#65533;` Zh=&#65533;&#65533;&#65533;&#65533;Z&#65533;3&#65533;v&#65533;&#65533;j^ n&#65533;R&#65533;&#65533;&#65533;$&#65533;&#65533;&#65533;-&#65533;&#52366;8&#1940;
.&#65533;&#65533;&#65533;)VF&#847;&#65533;v&#65533;K!&#65533;&#65533;&#65533;dd2
c&#65533;!:&#65533;&#65533;#&#65533;1&#65533;&#65533;&&#1827;2&#65533;oJ&#65533;&#65533;@&#65533;/ B#Sx&#65533;&#65533;@&#65533;%H&#65533;S
"&#65533;&#65533;D0R"&#65533;&#65533;&#65533;&#65533;&#65533;	sr20)&#65533;0P&#65533;&#65533;^P&#65533;&#621;&#65533;WI@d&#65533;&#65533; B
`&#65533;W &#65533;&#65533;&#65533;N-eQ&#65533;j&#65533;&#65533;&#65533;%V&#65533;&#65533;&#65533;:$"
)q	(*&#65533;&#65533;y8o&#65533;&#65533;-&#65533;&#65533;d&#65533;&#65533;0.@&#65533;u&#65533;&#65533;&#65533;&#65533;=&#65533;&#65533;O&#65533;&#65533;8C&pD&#65533;-&#65533;a&#1168;&#65533;>&#65533;&#65533;&#65533;pH&#65533;&#65533;&#65533;&#65533; 
1&#65533;7&#65533;&#65533;oe$&#65533;&#65533;P&#65533;-|&#65533;&#65533;e&#65533;&#65533;@&#65533;&#65533;&#65533;&#65533;V(&#65533;0 h P&#65533;
&#65533;&#65533;&#65533;9&#65533; 
O&#65533;&#65533;&#65533;"&#65533;&#65533;*0&#65533;X&#65533;&#65533;p&#65533;,H&#65533;>&#65533;nw&#65533;&#65533;&#65533;&#65533;C&#65533;&#65533;A&#65533;P&#65533; &#65533;1C&#627218;&#34924;&#65533;[&#65533;&#65533;;l&#65533;Eo &#65533;&#65533;H&#65533;-&#65533;!i&#65533;0&#65533;/Z&#65533;v&#65533;#&#65533;&#65533;&#65533;o&#65533;A&#65533;g&#65533;&#65533; 
bx&#65533;&#65533;&#65533;&#65533;8&#65533;&#1102;Q&#65533;o8!&#65533;&#65533;&#65533;7t&#65533;_&#65533;&#65533;-X	|BIN&#65533;&#65533; :4HOEB&#65533;&#65533;&#65533;&#65533;\&#65533;(Q&#65533;X.&#65533;&#65533;&#65533;&#65533;&#65533;>
A&#65533;nyK&#65533;&#65533;v[9&#65533;  ;&#65533;&#65533;Tj&#65533;a&#65533;&#65533;&#65533;&#65533;w@+b31$&#65533;"R&#65533;C]1-&#65533;A&#65533;d&#65533;&#65533;&#65533;(&#65533;;&#65533;a&#65533;bx&#65533;&#1224;&#65533;1&#65533;&#1099;Q&#65533;"&#65533;&#65533;&#65533; &#65533;&#65533;7&#65533;y&#65533;d&#65533;&#65533;&#65533;W&#65533;&#65533;WP&#65533;9&#65533;G&#65533;^&#65533;}~#&#65533;&#65533;.&#65533;!~Z&#65533;&#65533;C&#65533;&#65533;'&#65533;&#65533;&#65533;&#65533;(&#65533;@Q`&#65533;$&#65533;&#65533;&#65533;&#65533;~R&#65533;'3&#65533;&#65533;E&#65533;&#65533; 
 A,W&#65533;&#65533;D&#65533;d	&#65533;&#65533;R!&#65533;&#65533;&#65533;&#65533;,&#65533;0&#65533;2&#65533;&#65533;ew&#65533;&#65533;3&#65533;z&#65533;&#65533;&#65533;Aa0*d1&#65533;_&#65533;1&#65533;&#1541;2&#65533;X&#65533;&#65533;Jc&#65533;(Gw&#65533;&#65533;
A|&#65533;&#65533;&#65533;&#65533; D&#65533;P&#65533;&#65533;q&#65533; &#65533;&#65533;&#65533;Ab&#65533;(F7N&#1093;-t&#65533;&#65533;&#65533;&#1858;&#65533;&#65533;
.&#65533;&#65533;S@B&#65533;&#65533;(&#65533;&#65533;&8&#65533;&#65533;&#65533;.&#65533; &#65533;0C&#65533;&#65533;`0H&#990;B,1L&#65533; &#65533;&#65533;&#65533;\&#65533;H%'&#65533;&#65533;&#65533;rTR	&#65533;&#65533;@ Y&#65533;&#65533;&#65533;&#65533;&#65533;-9Sn3;d&#65533;&#65533;&#65533;&#65533;&#65533;&#65533;n-&#65533;&#65533;O c&#65533;0&#65533;2&#65533;8&#65533;q&#65533;&#65533;&#65533;0&#65533;8\Q&#65533;o&#65533;B&#65533;&#65533;H&#65533;Z&#65533;&#65533;&#65533;&#65533;!v&#65533;[C&#65533;&#65533;&#65533;S&#65533;&#65533;[@&#65533;
A&#65533;B&#65533;&#65533;&#65533; &#65533;&#65533;&#65533;@*&#65533;	&#65533;`Bg&#65533;!&#65533;&#65533;I&#65533;	F&#65533;&#65533;&#65533;&#65533;&#65533;q&#65533;&#65533;&#65533;g#&#65533;I&#65533;&#65533;c	&#65533;
&#65533;b&#65533;&#65533;v&#65533;&#65533;Qu&#65533; &#65533;&#65533;&#65533;.&#65533;![ j&#65533;&#65533;&#65533;@&#65533;&#65533;<&#65533;&#65533;&#65533;&#65533;&#65533;&#65533;&#65533;.)<&#65533;X`7&#65533;`&#468;&#65533;&#65533;x&#65533;&#65533;&#65533;&#65533;4^1&#65533;\t&#65533;&#65533;&#65533;L!&#65533;3&#65533;*&#65533;&#65533;&#65533;&#65533;&#65533;&#65533;1&#65533;&#65533;&#65533;&#65533;~&#65533;&#65533;&#65533;4L&#65533;&#65533;]H&#65533;+&#65533;1&#65533;&#65533;P&#65533; C&#65533;&#65533;+l&#65533;>&#65533;&#65533;&#65533;x!)8&#65533;D&#65533;&#65533;&#65533;'r W&#65533;N&#65533;&#143;}&#65533;&#65533;&#65533;.Y&#65533;
cT&#65533;&#65533;T@&#65533;1&#65533;h&#65533;&#65533;&#65533;BAU&#65533;&#65533;_-+&#65533;&#65533;&#65533;&#65533;(h!&#65533;]&#65533;"&#65533;&#65533;&#65533;-&#65533;&#65533;y&#65533;c&#65533;&#65533;.<&#65533;1&#65533;xT&#65533;&#65533;xE.&#1569;&#65533;bL;d8C0xQ&#65533;&#65533;r[ld 7\&#65533;&0&#65533;
T&#1538;&#65533;&#285;W$b&#65533;@&#65533;#|&#65533;&#65533;C$&#65533;u&#65533;!&#65533;`D&#65533;&#65533;&#65533;&#65533;8&#65533;0&#65533;&#65533;P&#65533;b&#65533;S$5&#65533;GJ@@1"&#65533;&#65533;&#65533;&#65533; &#65533;&#65533;J&#65533;&#65533;&#65533;&#65533;
&#65533;&#65533;&#65533;Mm&#749;&#65533;P&#65533;:&#65533;E.U&#65533;&#65533;&#65533;&#65533;&#331;f&#65533;N&#65533;FP^&#65533;2&#65533;1x&#65533;&#65533;&#65533;<&#65533;1NQ&#65533;&#65533;&#65533;&#65533;E&#65533;&#65533;0&#65533;P&#65533;&#65533;(E&#65533; &#65533;4&#65533;a&#65533;&#65533;E&#65533;p&p&#65533;p&#65533;&#65533;&#65533;5&#65533;&#65533;&#65533;&#65533;&#65533;D"&#65533;E8&#65533;^&#65533; ^&#65533;Qda(+&#65533;&#65533;
D0T&#65533;!|
&#65533;<&#65533;D&#65533;g&#65533;&#65533;&#65533;F@iKe)&#65533;aRm&#65533;&#65533;L&#65533;e&#65533;&#65533;&#65533;&#65533;&#65533;&#65533;&#65533;&#65533;&#65533;4&#65533;&#65533;&#65533;&#65533;&#65533;&#65533;&#65533;B&#65533;yB'&#65533;&#1666;2<&#1620;&#65533;C&#65533;C<&#65533;<&#65533;&#65533;4tlC1&#65533;&#65533;]&#65533;&#65533;*&#65533;&#65533;'&#65533;A4A&#65533;B)P&#65533;PC:H&#65533;Ca&#65533;p&#65533;"P&#65533;*&#65533;&#65533;"&#65533;&#65533;A<C9&#65533;&#65533;"$&#65533;*&#65533;&#65533;&#65533;d&#65533;d&#65533;p&#511;&#65533; &#1993;@`&#65533;z&#65533;&#65533;&#65533;&#65533;&#65533;&#65533;&#65533;&#65533;\&#65533;&#516;
&#65533;&#280;&#65533;&#1112;_&#65533;1%&#65533;O&#65533;&#65533; \&#65533;> ]&#65533;&#65533;&#65533;&#65533;&#65533;&#65533;&#65533;&#834;,&#1282;&#65533;&#65533;v&#65533;1hS8&#65533;&#65533;&#65533;`&#65533;&#65533;&#65533;8&#65533;&#65533;&#65533;&#65533;:&#65533;B&#65533;A&#1632;B7&#65533;&#65533;h&#1464;%&#65533;&#65533;T &#65533;0&#65533;&#65533;&#65533;4&#65533;b.&#65533;B"&#65533;&#65533;&#65533;#&#65533;,D&#65533;&#65533;A"<5&#65533;&#65533;9P+,5&#1025;T #&#65533; 	&#65533;&#65533;Sd&#65533;&#65533;w&#65533; 	d&#65533;&#65533;&#65533;+)&#65533;&#65533;m]&#65533;&#65533; LEVX&#65533;LYU&#65533;&#65533;&#65533;&#65533;&#65533;l&#65533;lOY&#65533;&#65533;&#65533;&#65533;&#65533;m&#65533;A&#65533;&#322;&0h&#65533;,t&#65533;&#65533;&#65533;B)&#65533;&#65533;&#65533;&#65533;&#1812;&#65533;(<&#65533;7pC&#65533;*&#65533;A+&#65533;C+t&#65533;hDT&#65533;q[X|&#65533;+&#65533;=&#65533;&#65533;4&#65533;Bx&#65533;A&#65533;"" ",B$&#65533;&#65533;2\9&#65533;0.,&#65533;&#65533;I:&#65533;#44@+&#65533;&#65533;hm&#65533;&#65533; &#65533;_&#65533; T,
+&#65533;&#65533;&#65533;HE&#65533;&#65533;&#65533;e#&#65533;H:&#65533;&#65533;&#65533;&#1037;-&#65533;&#65533;&#65533;
&#65533;&#65533;&#65533;&#65533;<&#65533;#&#65533;p&#65533;',&#65533;&#65533;^&#65533;2&#65533;\, &#65533;b&#65533;&#65533;1<Y9&#65533;&#65533;<&#65533;&#65533;7&#65533;7&#65533;&#65533;&#65533;B!&#65533;&#65533;&#65533;&#65533;B4|C0dB&#65533;&#65533;A(4&#65533;I&#65533;+l=&#65533;C5&#65533;",&#65533;D&#1122;D&#65533;-&#65533;&#65533;2T&#65533;5&#65533;&#65533;&#65533;&#580; B&#65533;&#65533;3T+&#65533;@&#256;`&#65533; &#65533;&#65533;aAd	&#65533;A\c&#65533;= &#65533;\&#65533;-&#65533;V&#1302;X&#65533;&#65533;TN&#65533;&#65533;&#65533;_&#65533;8&#65533;&#65533;
X&#65533;\0A'&#65533;>z"&#898;',b*&#65533;&#65533;?2&#65533;1&#65533;&#65533;&#65533;8\.8&#65533;+&#65533;B.&#65533;&#65533; &#65533;;y(&#65533;&#65533;&#65533;&#65533;&#65533;a"&#65533;&#65533;!&#65533;&#65533;&#65533;&#65533;&#65533;&#1915;&#65533;"&#65533;&#290;&#65533;&b&#65533;&#65533;,ah: h B"&#65533;A&#65533; &#65533;A&#65533;&#65533;&#65533;P&#65533;&#65533;4&#65533;&#65533;
9&#65533;lUdZ&#65533;h&#1665;&#65533; &#65533;V&#1166;&#65533;&#65533;Z$gZ,&#31453;@&#65533;&#65533;&#65533;&#65533;ur&#65533;"&#65533;&#65533;$&#65533;&#513;?&#65533;#C?EC.&#65533;B &#65533;B7C!&#65533;&#65533;4&#65533;&#65533;l&#65533;&#65533;b"B+&#65533;&#65533;(L&#65533; &#65533;B!&#65533;&#65533;&#65533;&#65533;PfL&#65533;x
(&#65533;=A&#65533;<&#24577;x&#65533;' hM&#65533;&#65533;AH&#65533;h&#65533;&#65533;
&#65533;@{\Z&#317;X&#65533;NTLE&#65533;&#897;&#65533;&#896;d%Z&#65533;E4&#65533;r&#65533;(&#65533;&#65533;&#65533;&#65533;)&#65533;>&#65533;&#65533;l&#145;&#65533;Bv&#65533;&#65533;A'&#65533;&#65533;8(h&#65533;&#65533;&#65533;B!&#65533;B1HC.H:D&#65533;+&#65533;W/&#65533;C0R&#65533; f"&#65533;	&#65533;A!&#65533;IaG`Nx&#65533;&#65533;D&#65533;D&#65533;A&#65533; &#65533;&#65533;@&#65533;&#65533;@wd&#65533;A"&#65533;$ &#65533;D&#65533;@&#65533;&#65533;`!&#65533;&#65533;$(N&#65533;L&#65533;&#1046;NQ&#360;`&#65533;&#65533;jVf&#65533;Y&#65533;&#65533;&#65533;&#65533;&#65533;&#65533;&#65533;&#65533;&#65533;y'p&#65533;&#65533;.\g'&#65533;&#65533;&&#65533;&#65533;-&#65533;&#65533;.&#65533;&#65533;9C+&#781;+&#65533;B8&#298;/&#65533;"&#65533;&#65533;9&#65533;&#65533; <i,&#65533;p

tA&#65533;&#65533;*&#65533;&#65533;T&#65533;&#65533;&#65533;&#65533;|&#65533;&#65533; \&#65533;X+&#768;&#65533;&#65533;&#65533;&#65533;&#65533;`Th&#65533;$,&#65533;-&#65533;&#65533;&#65533;&#65533; 
! &#65533;`&#65533;?@~&#65533;&#65533;&#65533;+&#65533;&#65533;^`%&#65533;&#65533;&#65533;&#227;F&#65533;6H&#65533;'\&#65533;&#65533;&#65533;d&#65533;j&#65533;&#65533;&#65533;B'&#65533;&#65533;&#65533;&#65533;h*&#65533;&#65533;&&#65533;(&#65533;;&#65533;9&#65533;+&#65533;M;&#65533;&#65533;(&#65533;Y&#65533;&#65533;&#65533;&#65533;pAL5&#65533;B.B&#65533;&#65533;PA&#65533;&#65533;*&#65533;&#65533;&#65533;B"&#65533;&#65533;&#65533;&#65533;)e&#65533;&#65533;ZDLAx"&#65533;i&#65533;^kd&#65533;&#65533;kB&#65533;N&#65533;&#65533;&#65533;&#65533;< &#65533;V$@N&#65533;&#65533;&#65533;&#65533;&#1451;&#65533;'&#65533;-@P&#65533;J&#65533;
&#65533;
S&#65533;&#65533;  @B&#65533;&#65533;&h&#65533;&#65533;&#65533;B*&#65533;&#65533;x&#65533;&#65533;&#162;&#65533;&&#65533;B*&#65533;(&#65533;&#65533; p&#65533;6&#65533;C>&#65533;&#65533;&#65533;:C7x&#65533;~&#65533;/8&#65533;PC/&#65533;3HC&#65533;&#65533;&#65533;&#65533;|A+,&#65533;&#65533;&#65533;&#65533;!H&#65533;&#65533;&#65533;&#65533;D&#65533;,A&#65533;&#65533;&#1025;u&#65533;&#65533;&#65533;&#65533;b&#65533;&#65533;IM&#65533;&#65533;&#65533;M&#65533;B#&#65533;&#65533;@\,I&#65533;&#65533;&#65533;&#65533;&#65533;0&#65533;&#65533;/&#65533;&#605;&#65533;1UZ4@Z&#65533;&#65533;6Sh&#65533;&#65533;&#65533;'pB&xB&&#65533;-&#65533;&#65533;*&#65533;&#65533;&&Ii&#65533;&#65533;)&#65533;CjO+0O;&#65533;C:&#65533;&#65533;9&#65533;;&#65533;&#65533;N&#65533;>&#65533;C7P&#65533;c&#65533;9piP&#65533;._&#65533;&#65533;&#65533;&#65533;&#65533;1qP&#65533;l &#65533;&#65533; !&#65533;&#65533;&#65533;(&#65533;x@u&#65533;&#65533;xM\&#65533;&#65533;$&#65533;&#65533;#&#65533;0 d&#65533;R&#65533;&#65533;7&#65533;@|h&#65533;0&#65533;&#65533;pV&#65533;&#65533;u2&#65533;[@&#65533;&#65533;1&#65533;@V&#65533;%)$q&#65533;&#65533;&#65533;&#65533;+&#65533;&#65533;+&#65533;&#65533;'&#65533;&#65533;&#65533;*&#65533;B!&#65533;_6&#65533;)&#65533;B!t&#65533;&#65533;&#65533;4 .5&#65533;&#65533;!&#65533;>&#65533;"&#65533;&#65533;5&#65533;C0&#65533;A&#65533;&#65533;&#65533;&#65533;&#65533;u&#65533;A&#65533;&#65533;&#65533;&#65533;&#65533;D&#65533;XAXk8&#65533;&&#65533;&#65533;$y@&#65533; w&#65533; &#65533;JShA$&#65533;$@&#65533;#&#65533; &#65533;&#65533;p @s@` &#65533;&#65533;&#65533;&#65533;-&#65533;&#65533;#1%&#65533;&#329;&#65533;Y&#65533;&#65533;&#65533;VP&#65533;*&#65533;&#646;, )h&#65533;.q/&#65533;&#65533;H&#65533;B&#65533;&#65533;&#65533;&#65533;*&#65533;t!&#65533;&n&#65533;'&#65533;B'&#65533;B1&#65533;4\CA&#65533;&#65533;4&#65533;B&#65533;5&#65533;B&#65533;&#65533;g&#65533;&#65533;&#65533;&#65533;J&#65533;&#65533;&#65533;&#65533;&#65533;! &#65533;&#65533;"&#65533;&#65533;XT&#65533;D&#65533;.&#65533;@&#65533;&#65533;&#65533;&#65533;&#65533;
&#65533;@&&#65533;&#65533;tNO&#65533; 4&#65533;#<&#65533;#@&#65533;#&#65533;&#65533;&#65533; 	`&#65533;&#65533;9@&#65533;@&#65533;&#65533;&#65533;&#65533;&#65533;&#65533;&#65533;&#1149;&#65533;&#65533;H&#524;&#65533;\t&#65533;&#65533;	&#65533;&d&#65533;p&#65533;,&#65533;B/&#65533;&#65533;+&#65533;IW&#65533;/&#65533;b:&#65533;&#65533;*&#182;&#65533;A&#65533;|(&#65533;&#65533;H&#65533;&#65533;4P&#65533;9&#65533;&#65533;|%B&#65533;&#65533;:&#65533;5&#65533;&#65533;\s &#65533;&#65533;&#65533;&#65533;&#65533;&#65533;"&#65533;&#65533;#B&#65533;>upAL2r&#65533;&#65533;"&#65533;&#65533; @&#65533;Iq J&#326;&#65533;  [C&#65533;*@B"&#65533;@&#65533;@&#65533;@p &#65533;&#65533;.&#65533;H9&#65533;c&#65533;SY&#1072;z&#65533;&#65533;Q&#65533;&#65533;|&#65533;tA++1't&#65533;+&#65533;+&#65533;&#65533;+P&#65533;'!I&#65533;&#65533; &#65533;>&#65533;&#65533;]&#65533;ABPA&#65533;`0&#65533;&#65533;<&#65533;&#237;&B B4&#65533;&#65533;f&#65533;L&#65533;J&#65533;&#65533; 4P&#65533;D&#65533;&#65533;L&#65533;^&#65533;&#65533;&#65533;!L<&#65533;@w&#65533;8&#65533;&#65533;@#?&#65533;&#65533;f&#65533;5&#65533;#(&#65533;&#65533;h&#65533;4&#65533;q&#65533;XR5 |&#65533;&#65533;&#65533;&#65533;&#65533;6j`&#65533;&#65533;X4|cHsQ&#65533;',v&d-@&#65533;d&#65533;&#65533;~&#65533;&#65533;;&#65533;&#65533;dk6"&#65533;&#65533;&#65533;&#65533;A&#1813;R
&#65533;A+&#65533;7&#65533;a}5&#65533;&#65533;5&#65533;:&#65533;&#65533;/&#65533;&#65533;&#65533;&#65533;&#65533;&#65533;&#65533;&#65533;J
&#65533;&#65533;!8!p&#65533;*,&#65533;&#65533;&#65533;&#35328;&#65533;ew&#65533;f&#65533;b&#65533;&#65533;&#65533;&#65533;&#65533; 4$&#65533;8 (&#65533;&#65533;@&#65533;&#65533;NQ&#65533;V4&#65533;&#65533;J&#65533;cp&#65533;&#329;&#65533;Z&#65533;>&#65533;2&#65533;&#65533;#&#65533;_&#65533;&#65533;\y&#65533;&#65533;&#65533;&#65533;+&#65533;y0&#65533;B0{&#65533;&#65533;&#65533;n&#65533;&#65533;&#65533;<;^&#65533;`&#65533;A&#65533;&#65533;'&#65533;d&#65533;A"@6,LC:&#65533;C;0H&#65533;&#65533;&#65533;@&#65533; &#65533;&#65533;&#65533;&#65533;T_J&&#65533;&#65533;&#65533;&#65533;0&#65533;hLh&#65533;&#65533;b&#65533;2R&#65533;&#65533;X&#65533;h&#65533;@,&#65533;"4&#65533;1&#1665;&#65533;&#65533; $ 4&#65533;&#65533;&#65533;V&#65533;u&#65533;&#65533;h&#65533;w-&#65533;&#65533;(&#65533; Hy&#65533;&#65533;E n&#65533;|BlB(&#65533;B&#1209;S&#65533;#&#65533;&#65533;#&#65533;&#65533;&#65533;&#65533;&#65533;r&#65533;&#65533;&#65533;&#65533;-'&#65533;&#65533;m&#65533;&#65533;&#65533;W&#65533;&#65533; &#65533;&#65533;P<X&#65533;&#65533;&#571;	&#65533; &#65533;&#65533;	<&#65533;&#65533;&#65533;&#65533;&#65533;b&#65533;2&#65533;d
&#65533;&#65533;&#65533;&#65533;&#65533;&#219;2R&#65533;&#65533;C&#65533;@&#65533;h&#65533;&#65533;8	hA#&#65533;" B$&#65533;&#65533;&#65533; &#65533;&#65533;&#65533;&#65533;T&#65533;V&#65533;9&#65533;&#65533;y '&#65533;N&#65533;< Vf<&#65533;o&#65533;[XHV&#65533;&#65533;ll&#65533;&#65533;;e&#65533;<&#65533;&#65533;f&#65533;&#65533;)&#65533;&#65533;@&#65533; &#65533;B(&#65533;&#65533;&#65533;&#65533;&#65533;&#44605;A/T85&#65533;5&#65533;d8&#65533;&#154;\3&#65533;&#65533;&#65533;&#65533;&#65533;G&#65533;&#65533;&#65533;D-
&#65533;*L&#65533;&&#65533;&#65533;c&#65533;&#65533;&#65533;&#65533;&#65533;&#65533; 	&#65533;(&#65533; &#65533;Y&#65533; &#65533;&#65533;A&#65533;f&#65533;&#512;v' &#65533;&#65533;&#65533;&#65533;<p&#65533;7&#65533;L<'+&#65533;&#65533;M&#65533;&#65533;E&#65533;&#65533;E&#65533;&#65533;k &#65533;&#65533;&#65533;(T	d&#65533;&#65533;&#595;&#65533;&#65533;&#65533;$&#65533;&#65533;#P	&#65533;&#65533;A&#65533;.&#65533;B+HZ~Hi&#65533;,&#65533;&#65533;3&#65533;&#65533;
@@{&#65533;	$/L&#65533;&#65533;&#65533;d&#65533;/u&#65533;&#65533;&#65533;&#65533;H&#1387;?;Rt&#65533;p&#65533;B&#65533;&#65533;'4\&#65533; &#65533;#E&#65533;*r&#65533;X&#65533;CD|&#65533;PP&#65533;;&#65533;&#65533;&#1033;Bb&#65533;
(`&#65533;&#65533;&#65533;P i&#65533; I&#65533;&#65533;0U&#65533;&#65533;08&#65533;&#65533;@&#65533;&#65533;&#65533;&#65533;&#65533;@Y \&#65533;&#65533;m[&#65533;b&#65533;H&#65533;`K&#65533;O&#65533;z&#65533;&#65533;V&#2046;|&#65533;&#65533;,U&#65533;&#65533;lI"&#65533;&#1255;8d&#908;)SFq$G&#65533;j&#65533;&#665;9z&#1366;9&#65533;&#65533;&#65533;&#65533;(P&#65533;X&#133;&#724;5|&#65533;&#65533;&#65533;&#65533;hMp&#65533;N&#65533;
&#65533;(S&#65533;&#65533;X&#65533;B&#65533;:J&#65533;h	&#65533;Z&#65533;&#1844;c&#65533;N-:dp&#65533;&#65533;@A	(8  &#65533;Q&#65533;&#65533;&#65533;&#65533;&#65533;&#65533;|&#1387;&#65533;V&#65533;Y&#65533;f&#65533;H&#65533;&#65533;&#65533;&#65533;&#65533;e&#65533;Z ?|&#65533;}&#65533;&#65533;&#65533;&#65533;|&#65533;k0&#65533; &#65533;&#337;C)&#65533;&#65533;-&#65533; &#65533;&#65533;1&#65533;22j&#65533; '&#65533;&#65533;&#208;g&#1081;&#65533;jXt&#65533;68&#65533;'&#65533;&#65533;&#65533;/&#65533;&#65533;c+&#65533;x&#65533;6&#65533;&#65533;&#65533;<8&#65533;&#65533;&#65533;&#65533;(VPA&#65533;&#65533;&#1537;&#65533;bR&#65533;r&#1058;&#65533;&#39459;&#65533;-z&#65533;&#65533;&#65533;K@ &#65533;[&#65533;&#65533;x&#65533;&#65533;&#65533;+&#65533;<
x&#65533;&#65533;&#65533;&#65533;&#65533;g &#65533;&#1014;&#810;O?&#65533;}&#65533;&#999;&#65533;c\&#65533;A&#65533;&#65533;&#65533;`&#65533;&#65533;&#65533;/G&#65533;q&#65533;&#65533;&#65533;&#65533;&#65533;1<$&#65533;PD!C	%&#65533;`b&#65533;.&#65533;X&#213;j&#65533;I&#65533;&#65533;p&#65533;!5&&#65533;XD&#65533;&#65533;&#65533;/&#65533;&#65533;!&#65533;ZP&#65533;N&#65533;&#1581;&#65533;]a+H!&#65533;t &#65533;&#664;H&#65533;&#65533;&#65533;&#65533;&#65533;&#65533;&#65533;&#65533;#&#65533;>&#65533;&#65533;&#65533;k&#65533;u!x&#65533;&#65533;&#65533;&#65533;&#65533;Nx&#65533;">&#65533;&#65533;}*&#65533;&#65533;&#65533;&#65533;-&#65533;
x,&#65533;8&#65533;N0F&#65533;&#65533;@X|&#65533;&#65533;	u"&#436;g)dP&#65533;c%D&#65533;.&#65533;8B&#65533;&&#65533;&#65533;b&#65533;E&#65533;&#65533;f&#65533;i&#65533;9E&#65533;&#65533;&#65533; &#271;5&#65533;&#65533;
f&#65533;&#65533;b	/&#65533;`&#65533;&#65533;%T&#1024;&#65533;&#65533;&#65533;&#65533;B9&#65533;t&#65533;a&#65533;t&#65533;&#65533;&#65533;F&#65533;&#65533;&#65533;&#65533;&#65533;D&#65533;,&#65533;&#1026;&#65533;@ A&#65533;@&#65533;!&#65533;(A+&#65533;&#1684;&#65533;&#65533;`&#65533;&#65533;&#65533;&#65533;&#65533;&#65533;&#65533;&#65533;&#65533;&#65533;"kP&#65533;/&#65533;&#65533; #_~	&#65533;@&#65533;&#65533;&#8755;&#65533;j&#65533;&#65533;&#65533;F&#65533;k^y&#65533;P(&#65533;&#65533;-@&#65533;"P&#65533;@C*&#65533;&#65533;b&#65533;&#65533;yE&#65533;U&#65533;&#65533;&#65533;&#65533;%&#65533;&#65533;0&#65533;&#65533;a&#65533;&#65533;&#65533;b&#65533;/&#1816;&#65533;
.&#65533;&#65533;B&#65533;^i&#65533;&#65533;+a>P&#65533;&#65533;&#65533;H&#65533;!
/&#65533;&#65533;&#65533;&#65533;y0;&#65533;r&#65533;&#65533;  ``M&#65533;Bt_=&#65533;#&#65533;&#65533;&#65533;&#65533;	O>&#65533;&#65533;Z&#1086;&#65533;&#65533;&#65533;B&#65533;&#65533;O.G&#65533;8&#65533;-&#65533;&#65533;&#65533;D&#65533;"&#65533;Q#&#65533;0&#65533;9&#65533;a&#65533;Q&#65533;!i&#65533;P@&#65533;&#65533;&&#65533;#&#65533;&#65533;&#65533;&#65533;)&#65533;&#65533;&#65533;h&#65533;+&#65533;a&#65533;&#65533;VxB
D&#65533;(p

yB&#65533;&#65533;,0xA&#65533;&#65533;$&#65533;&#65533;&#5120;&#65533;&#65533;&#65533;&#65533;guM{=pbn0&#65533;&#65533;@7&#65533;&#65533;&#65533;&#65533; `&#65533;&#65533;&#65533;&#65533;mp#y&#65533;6&#65533;&#65533;o&#65533;&#65533;&#65533;O\&#65533;'0>&#65533;&#65533;)x&#65533; &#65533;&#65533;h8&#65533;a&#65533;p&#65533;&#65533;&#65533;&#65533;&#65533;X*&#65533;PG<&#65533;1n&#65533;&#65533;]&#65533; &#566;&#65533;2L&#65533;&#65533;&#65533;&#65533;B&#65533;&#1031;W&#65533;&#280;F4Ta&#65533;%P\pAGv&#197;Dpa	P&#65533;B&#65533;@&#65533;X&#65533;B&#65533;P6&#65533;&#65533;u&#65533;BFP&#65533;&#65533;X&#65533;|&#65533;&#65533;&#65533;&#65533;&#65533;<&#65533;"&#65533;x&#65533;@@mH&#65533;z&#65533;4&#65533;&#65533;N&#65533;&#65533;
&#65533;&#65533;&#65533;'&#65533;&#65533;&#65533;&#65533;&#65533;Q&#65533;	&#65533;0,*0&#65533;&#65533;&#65533;G>c&#65533;&#65533;&#65533;5&#65533;YR&Mh&#65533;!A&#65533;E&#65533;A1H&#65533;B&#65533;&#65533;E<#&#65533;p&#65533;"&#65533;&#65533;+d&#65533;)&#65533;&#65533;&#65533;0&#65533;)|&#65533;fRH&#65533;
&#65533; K&#65533;&#65533;&#65533;&#65533;`&#65533;#&#65533;0&#65533;|&#65533;8"&#65533;NLV0&#65533;&#65533;@V&#65533;0&#65533;&#65533;&#65533;)}&#65533;r&#65533;S&#65533;v&#65533;&#65533;, &#65533;l&#65533;
&#65533;&#65533;&#65533;&#65533;&#65533;Q.@ &#65533;0`c&#65533;&#1542;&#65533;&#65533;&#37981;&#65533;&#65533;4&#65533;q&#65533;&#65533;CbHB&#65533;&#65533;&#65533;&#65533;q(	&#65533;*&#65533;&#65533; 7&#65533;&#65533;&#65533;F&#65533;&#65533;q
.&#65533;`	&#65533;&#65533;B&#65533;&#65533;&#65533;%4&#65533;7S Z
&#65533;&#65533;&#65533;&#65533;`:`&#65533;#&#65533;&#65533;*&#65533;`&#65533;&#65533;&#22068;E&#65533;&#65533; &#65533;f&#65533;"2&#65533;&#834;&#65533;Mr&#65533;&#65533;&#65533;r&#65533;&#65533;T~Zy&#65533;&#65533;'T&#65533;los&#65533;&#65533;8A&#65533;&#65533;`|C&#65533;&#65533;&#65533;T&#65533;9&#65533;:&#65533;r&#728;F0&#400;&#65533;$x&#65533;&#65533;^&#65533;dY&#65533;&#586;&$&#65533;&#65533;H1&#65533;&#65533;&#65533;b&#65533;&#65533;&#65533;&#65533;@&#65533;&#65533;#.(&#65533;F6&#65533;&#65533;v 
&#65533;&#65533;BF&#65533;@(1&#65533;AF&#1025;&#65533;r &#65533;@&#65533; s= &#65533;&#65533;&#65533;&#31673;&#65533;&#358;&#65533;&#65533;N&#65533; <&#65533;*C&#65533;6Wa&#909;~X2f&#65533;`&#65533;&#65533;/&#65533;
L;#&#65533;W&&#65533; W&#65533;+\&#65533;"!e&#65533;&#65533;!5&#65533;&|&#65533;&#65533;X&#65533;3X&#65533;>&#65533;&#65533;k&#65533;+nT&#65533;|&#65533;&#65533;J&#65533;:&#65533;&#65533;p@:&#65533;&#65533;&#65533;&#65533;&#65533;&#65533;WY8/K+&#65533;ly(F&#65533;JP&#65533;&#65533;@&#65533;&#65533;ljSXnjS&#65533;&#44327;[&#65533;K&#65533;R&#65533;&#65533;&#1703;~F&#65533;&#65533;&#65533; &#65533;&#65533;&#65533;C&#65533;m&#65533;&#65533;&#65533;B	v&#65533;&#65533;X&#65533;#&#65533;E&#65533;BK&#65533;pEd&#65533;&#65533;&#65533;&#65533;`&#65533;Cc&#65533;p &#65533;&#65533;3/&#65533;&#65533;
&#65533;h &#65533;&#1764;&#65533;)8&#65533;F< &#65533;&#65533;&#240;C&#65533;&#65533;-T&#65533;U@&#65533;I&#65533;&#65533; lY(C&#65533;&#697;&#1070;s&#65533;^&#65533;)&#65533;S|&#65533;3&#65533;+&#65533;3&#65533;&#65533;&#1343;Y&#65533;*00&#65533;.&#65533;&#65533;&#1654;c&#65533;8\a&#65533;E"5&#65533;A&#65533;BbC&#65533;]&#65533;+&#65533;H&#65533;&#65533;x5&#65533;&#65533;&#65533;*&#65533;? &#65533;=CF\T&#65533;I&#65533;
&#65533;,^p&#65533;&#65533;18 &#65533;&#1027;'&#65533;&#1394;}9&#65533;&#65533;&#65533;;0 &#65533;r&#65533;ie&#65533;^&#65533;R&#65533;&#65533;&#1251;0&#65533;(x&#65533;&#65533;&#65533;!&#65533;&#65533;m5&#65533;&#65533;EM&#65533;&#65533;p&#65533;^l&#65533;&#65533;P&#65533;9&#65533;&#65533;&#65533;2&#896;~a7&#65533;&#65533;&#65533;?&#65533;&#65533;Sc k9&#65533;{K&#65533;H&#65533;&#65533;"^&#65533;i&#65533;r&#65533;0&#65533;V>&#65533;7Qh&#65533;5 &#65533;XK<&#65533;l&#65533;&#65533;NHP&#65533;`!$X&#65533;v<`.&#65533; &#65533;(&#65533;&#65533;&#65533;&#65533;7&#65533;&#65533;)P&#65533;|y&#65533;>&#65533;,&#65533;&#246;&#65533;&#65533;'&#65533;t WI@1&#65533;`t&#65533;&#65533;p&#65533;;|&#65533;&#65533;&#65533;N _&#65533;&#65533;	8&#65533;&#65533;&#65533;&#65533;U&#65533;0&#65533;&#65533;&#65533;&#65533;"I@P&#65533;&#65533;%&#65533;&#65533;&#65533;&#65533;&#1633;&#65533;v&#65533;x!R&#65533;&#65533;&#65533;?&#65533;v#kd&#65533;	&#65533;@&#65533;&#65533;&#65533;&#65533;Y&#1545;&#65533;&#385;a&#65533;&#65533;E&#65533;&#65533;?&#65533; &#65533;%&#65533; @&#65533;&#65533;&#65533;&#65533;&#65533;le&#65533;	f&#65533;W&#65533; &#65533;&#65533;&#65533;&#65533; &#65533;&#65533;,&#65533;B&#65533;`&#65533;&#65533;&#65533;&#65533;&#65533;&#65533;zA2&#65533;&#65533;
&#65533;&#65533;a&#65533;&#1824;&#65533;&#65533;&#65533;&#65533;2@&#65533;&#65533;&#65533;&#65533;`&#65533;&#65533;Z &#65533;&#65533;W&#65533;&#65533;&#65533;&#65533;a&#65533;&#65533;	&#65533;&#65533;&#65533;&#65533;Z&#65533;5V ^&#65533;&#65533;&#65533;	&#65533;D4 0&#65533;&#65533; &#65533;`&#65533; &#65533;&#65533;&#65533;&#65533;<&#65533;L&#17058;&#65533;E&#65533;` &#1711;&#65533;@Np&#65533;-&#65533;Gn&#65533;&#65533;P&#65533;&#65533;r&#65533;&#65533;&#65533;C_&#65533;*@&#65533;`x&#65533;&#65533;&#65533;&#65533;&#65533;P&#65533;&#65533;n
N&#65533;V&#65533;*&#65533;&#544;2&#65533;C&#65533;C&#65533;i.Dt&#65533;	Jf	&#65533;&#65533;&#1824;&#65533; &#65533;f&#65533;&#65533;&#65533;&#65533;&#65533;&#65533;5&#65533;&#65533;
h&#65533;&#65533;8&#65533;#&#65533;&#65533;4 &#65533;`&#65533;&#65533;&#65533;&#65533;&#65533;vB@&#65533;&#65533;L&#65533;&#65533; &#65533;&#65533; &#65533;b*&#65533;<On&#65533;B>&#65533;P&#65533;M.L&#65533;&#65533;&#65533;&#642;,&#65533;)&#65533;&#65533;Z&#65533;&#65533;"&#65533;&#65533;&#65533;!HA2aDa&#65533;&#65533;&#65533; &#65533;@&#65533;@&#65533;&#2800;&#65533;&#65533;:&#65533;&#65533;>C!&#65533;jF
&#65533; &#65533;&#65533;v&#65533;&#65533;&#65533;
h&#65533;	xd	&#65533;&#65533;&#65533;E#&#65533;E: 0@2
A&#65533;&#65533;@&#65533;&#65533;&#65533;Ef&#65533;&#65533;&#65533;&#65533;;&#65533;&#65533;"`
&#65533;&#65533;=Bn&#65533;&#65533; &#65533;&#65533;(-&#65533;&#65533;&#65533;&#65533;oH2)` 
&#65533;t&#65533;&#65533;
&#65533;"#&#65533;&#65533;uV&#65533;N&#65533;@&#65533;&#65533;&#1457;&#65533;@C&#65533;&#928;D&#65533;2)D&#65533;'	&#65533;l&#65533;l&#65533;v&#65533;@
\&#65533;&#65533;&#65533;&#65533;X&#65533;&#65533;Z&#65533;F&#65533;2`&#65533;F &#65533;:
&#49189;&#65533;&#65533;J$r#&#65533;B)&#1199;&#65533;(f&#65533;<&#65533;#&#65533;&#65533;&#65533;n&#65533;"&#65533;&#65533;&#65533;&#65533;&#65533;$&#65533;&#65533;zn%&#65533;&#65533;84C/&#65533;a&#65533;&#65533;~&#65533;&&#65533;`s&#65533;&#65533;\&#65533;&#65533;&#65533;	&#65533;&#65533;R&#65533;t&#65533;`2&#65533;&#65533;&#65533;&#65533;z&#65533; 
&#65533;jl&#65533; &#65533;&#65533;&#65533;@
&#65533;`	<&#65533;xP&#65533;
nCvIZh"p"&#65533;&#65533;H&#65533;;&#65533;&#65533; HN&#486;&#65533;>` &#65533;&#65533;&#65533;&#1241;&#65533;-&#65533;D&#65533;g$&#65533;0%-4O&#65533;B_&#65533;&#65533; ^ o&#65533;@&#65533;*&#65533;&#65533;>E&#65533;&#65533;&#65533;&#65533;*)&#Z&#65533;F&&#65533;&#65533;2dTD&#65533;)O&#65533;R&#65533;D&#65533;&#65533;&#65533;k&#65533;&#65533;&#65533;&#65533;&#65533;&#65533;`
&#65533;&#65533;`	h 7&#65533;&#65533;Xh&#65533;&#65533;8&#65533;r &#65533;&#65533;&#65533;&#65533;Cx J@ &#65533;@(&#65533;&#65533;(@& <&#65533;"&#65533;&#65533; &#65533;&#65533;&#65533;&#65533;&#65533;&#65533;&#65533;&#65533;G;	&#65533;;E&#65533;HR @&#65533;Bo|ax&#65533;3t&#65533;]&#65533;&#65533;&#65533;\\&#65533;&#65533;&#65533;&#65533;&#65533;@8&#65533;N!&#65533;&#65533;T&#65533;T&#65533;L&#65533;&#65533;&#65533;F*&#65533;t`
&#65533;&#65533;&#65533;&#65533;&#65533;&#65533;&#65533;&#65533;
j&#65533;H.YD&#65533;&#65533;&#65533;b &#65533; '$A&#939;J&#65533;&#65533;D&#65533;bE&#65533;&#65533;&#65533;p9i&#65533;(&#65533;&#65533;^&#65533;&#65533;&#65533;&#65533;3.&#65533;Ip&#65533;&#65533;G&#65533;IH&#194;7&#65533;2&#65533;&#65533; n!&#65533;A1y!&#65533;AV+IV&#65533;@&#65533;&#65533;AP&#65533;N!
A?&#65533;@?=&#65533;&#65533;S@c&#65533;	&#65533;&#65533;&#65533;&#65533;&#65533;&#65533;@&#65533;&#65533;&#65533;I&#65533;&#65533;	T j&#65533;j&#65533;I0 &#65533;$^I&#65533;vM8&#65533;&#65533;]&#65533;&#65533;
&#65533;/&#65533;&#65533;(&#65533;]&#65533;&#65533;&#65533;&#65533;^&#65533;&#65533;-8oS-@&#65533;T&#65533;&#65533;&#65533;&#65533;C)@&#65533;&#65533;&#65533;@&#65533;&#65533;&#246;&#65533;\&#65533;&#290;&#65533;&#65533;&#65533;&#65533;&#65533;&#65533;&#65533;=#6D!&#65533;@&#65533;&#65533;`&#65533;	&#65533;F&#65533;@&#65533;&#65533;Ra&#65533;&#65533;I&#65533;&#65533;&#65533;N&#65533;@O&#65533;U<`O=  
&#65533; 
&#1312;:&#65533; 
&#65533;&#65533;\> 
&#65533;`h&#65533;E&#65533;&#65533;&#65533;D&#65533;;&#65533;;&#65533;&#65533;&#65533;&#65533;n&#65533;>&#65533;&#65533;_&#65533;vT&#65533;&#65533;&#65533;66&#65533;.xa&#65533;!6&#65533;&#65533;a&#65533;&#65533;a&#65533;AZA$WA&#65533;@&#65533;&#65533;&#65533;@
Xe
&#65533;&#65533;
&#65533;&#65533;&#65533;&#65533;(s&#65533;&#65533;&#65533;&#65533;&#65533; 7_&#65533;
&#65533;&#65533;g&#65533;5fm j&#65533;f&#65533;q&#65533;@&#65533;&#292;2 &#65533; &#65533;d]&#65533;&#65533;(&#65533;"&#65533;#&#65533;&#65533;&#65533;F&#65533;U~,>&#65533;$&#65533;&#65533;_&#65533;g*&#65533;T&#65533;&#65533;!&#65533;`n!l&#65533;z&#65533;P&#65533;\Ab&#65533;!&#65533;!@&#65533;@&#65533; &#65533;&#65533;&#65533;2&#65533;	&#65533;&#65533;&#65533; &#65533; R&#65533;&#65533;&#65533;	j &#65533;&#65533;E&#65533;&#65533;&#65533;&#65533;T&#65533;	l&#65533;
&#65533;&#65533;
&#65533;&#65533;
&#65533;@r1&#65533;&#65533;&#65533;q&#65533;@&#65533;&#65533;dH@&#65533;&#65533;ll&#65533;&#65533;;&#65533;O d&#65533;&#65533;&#65533;t&#65533;C&#65533;&#65533;^i&#65533;/&#65533;0u&#65533;&#65533;&#65533;\ &#65533;j&#65533;ZtW)E!DP&#65533;&#65533;Aa&#65533;aaQ&#65533;	I&#65533;&#65533;&#65533;p&#65533;&#65533;`B&#65533;&#65533;&#65533;&#65533;&#65533;@&#65533;&#65533;	&#65533;&#65533;`fi`
&#65533;&#65533;
t&#65533;&#65533;&#65533;&#65533;
&#65533;&#65533;N&#65533;}&#65533;&#65533;&#65533;z&#65533;&#65533;c&#65533;&#65533;h;&#65533;p#&#65533;:&#65533;bi&#65533;&#65533;i&#200;&#259;m&#65533;<X&#65533;1&#65533;;&#65533;&#65533;u&#65533; `7vG&#65533;MA&#65533;2&#65533;8&#65533;&#65533;&#65533;&#65533;&#65533;R!35#&#65533;&#65533;&#65533;&#65533;@"&#65533;&#65533;&#65533;@&#65533;&#65533;&#65533;<&#65533;y&#65533;&#65533;h&#65533;`&#65533;&#65533;&#65533;&#65533;&#65533; &#65533;lDbz&#65533;v&#65533;&#65533;&#65533;l&#65533;(&#65533;&#65533;]&#65533;&#65533;&#65533;
&#65533;/)&#65533;&#65533;'&#65533;&#65533; &#65533;MX&#65533;+&#65533;&#65533;_&#65533;X&#65533;Q &#65533;&#65533;&#65533;\Ba&#65533;?)6P&#65533;'E&#65533;#&#65533;&#65533;@&#65533;&#65533;&#65533;@
&#65533; A
&#65533;h&#65533;N&#65533;&#65533;&#65533;xj&#65533;h&#65533;&#65533;qu &#65533;w:&#65533;m&#65533;&#65533;l&#65533;x&#65533;o&#65533;r&#65533;EY&#65533;(&#527;t,>&#65533;&#65533;)o&#65533;}t$&#65533;&#65533;=&#65533;&#65533;&#65533;&#65533;&#178;qcBaB!&#65533;&#65533;&#65533;&#65533;p&#65533;&#65533;&#65533;&#65533;T&#65533;
&#65533;`X&#65533;[&#65533;&#65533;&#65533;Va<`	&taT`&#65533;&#65533;D&#65533;&#65533;`&#65533;`&#65533;&#65533;&#65533;ir H@r&#65533;&#65533;&#65533;&#65533;(l^&#65533;&#65533;Esc&#65533; &#65533;&#65533;&#65533;&#168;&#65533;"&#65533;&#65533;bh&#65533;)%&#65533;&#65533;&#157;&#65533;&#65533;_L^&#65533;	&#65533; &#65533;&#65533;&#65533;
&#65533;&#65533;y)5$1&#65533;&#65533;&#65533;&#65533;'E!&#11664;&#65533;&#65533;&#65533;&#65533;e&#65533;&#65533;\ah&#65533;q`&#65533;{3T&#65533;&#65533;&#65533;!&#65533;&#65533;&#65533;&#65533;dd&#65533;&#65533;TZ&#65533;F&&#65533;&#65533; &#65533;&#65533;&#65533;&#65533;&#65533;&#65533;r&#65533;v^&#65533;F&#65533;&#65533;&#65533;Q0&#65533;D@\ &#65533;&#65533;Agw&#65533;t&#65533;&#65533;X&#65533;&#65533;)G&#65533;&#65533;c&#65533;&#65533;
&#65533;&#65533;U&#65533; &#65533;Ivz&#65533;p&#65533;V&#65533;h 
&#1210;&#65533;&#65533;K&#692;&#65533;j &#65533;U&#65533;j`&#65533;&#65533;&#65533;G&#65533;&#65533;&#65533;&#65533;`
9 &#65533; ,$uha&#65533;&#65533;&#65533;XP&#65533;M%&#65533;&#65533;&#65533;&#65533;&#65533;&#65533;&#65533;%&#1749;&#65533;&#65533;&#65533;&#65533;3&#65533;&#65533;1Z&#65533;&#65533;&#65533;&#65533;&#65533;&#65533;&#65533;t&#65533;	&#65533;&#65533;	&#65533;&#65533;&#65533;&#65533;&#65533;&#65533;`Bk`O; O&#65533;&#65533;
&#65533;&#65533;
z&#65533;&#65533;+&#65533;S:f@~&#65533;\&#65533;39&#65533;S&#65533;&#516;h&#65533;&#65533;x&#1715;&#65533;H,&#65533;&#65533;&#65533;&#65533;;&#65533;=&#65533;z&#65533;&#65533;&#65533;aU&#65533;&#65533;'&#65533;@&#65533;)&#65533;qD&#65533;(&#65533;&#65533;&#65533;&#65533;o}f&#65533;&#65533;&#65533;N&#65533;`&#65533;@&#65533;ZMf&#65533;Wf&#65533;
f{yr&#65533;&#65533;&#18058;: >&#65533;r-7&#65533;*7&#65533;`&#65533;&#65533;{&#65533;&#65533;"&#65533;8o*/&#65533;,&#65533;&#65533;)|P&#65533;&#65533;J&#65533;&#65533;&#65533;@G&#65533;&#65533;&#65533;.&#65533;m&#65533;&#65533;&#65533;9s2&#65533;F!(&#65533;G&#1789;[&#65533;e{&#65533;a&#65533;&#65533;&#65533;&#65533;&#65533;&#65533;x<&#65533;<`j@&#65533;&#65533;[&#65533;&#65533;b@&#65533;; .&#65533;&#16276;&#65533;&#65533;r/R] &#65533;&#65533;&#65533;n&#65533;&#65533;/e$&#65533;&#65533;;&#65533;>&#65533;#}&#65533;t &#65533;`&#65533;&#65533;`7&#65533;v9&#65533;&#65533;&#65533;&#221;&#65533;&#65533;&#65533;&#65533;'&#65533;&#65533; &#65533;&#65533;&#65533;
&#65533;W&#1175;&#65533;&#65533;&#65533;&#65533;k&#65533;<&#65533;xbPg &#65533;&#65533;d&#65533;&#65533;|&#65533;4yl&#65533;w;&#65533;[] &#647;&#65533;QA&#65533;&#65533;?*&#65533;&#65533;&#65533;,&#65533;&#65533;&#701;0&#65533; &#65533; n&#65533;&#65533;m&#65533;&#309;6&#691;)&#65533;&#65533; c&#65533;`&#65533;&#65533;&#65533;P&#65533;&#65533;7&#65533;d&#65533;&#65533;@G&#65533;&#65533;&#65533;kv&#1590;L&#65533;&#65533;@&#65533;&#65533;&#65533;&#65533;7t{*h)~~1&#65533;&#65533;&#65533;BGu&#65533;:C&#65533;&#65533;&#65533;=&#65533;i%&#65533;3N+@$X&#65533;&#65533;!&#65533;NkfW&#65533;&#65533;A&#65533;&#65533;A"&#65533; &#65533;&#65533;x5&#65533;[c&#65533;#*wf&#65533;t&#65533;
b;&#65533;w&#65533;[&#65533;c&#65533;&#65533;&#65533;\&#65533;&#65533;&#65533;%^&#65533;U&#65533;&&#65533;&#65533;2`&#1781;&#65533;&#65533; &#65533;&#65533;QK&#65533;?&#65533;&#65533;&#65533;&#65533;P&#65533;?&#65533;&#65533;&#65533;BJ &#65533;&#192;N&#65533;&#65533;=&#65533;&#43029;&#65533;&#65533;f&#65533;&#65533;&#65533;&#65533;&#65533;&#65533;q&#65533;
^v	&#65533;&#65533;IT`
+
&#65533; 
yT &#65533;3&#65533;'&#65533;O9&#65533;&#65533;F&#65533;2&#65533;&#65533;&#65533;&#65533;|&#65533;%&#65533;&#65533;8&#65533;&#65533;u&#187;>&#65533;&#65533;=&#65533;V-&#65533;&#65533;L=&#65533;&&#1359;&#65533;&#65533;Y	b&#65533;&#65533;>&#65533;z&#65533;|&#65533;&#65533;7&#65533;&#65533;f`&#65533;l&#65533;&#65533;&#65533;w&#65533;CK&#65533;c&#65533;&#1109;&#65533;&#65533;&#65533;&#65533;&#65533;&#65533;&#65533;&#65533;; |&#65533;1=+&#1059;&#65533;&#65533;i&#65533;&#65533;-xJ&#65533;y`&#65533;&#65533; &#65533;&#65533;N&#65533;&#65533;[&#65533;g>&#65533;
&#65533; X
&#65533;
&#65533;&#65533;ZrI &#65533;M&#65533;&#65533;&#1567;&#65533;!R&d"&#1580;=,&#65533;_]&#65533;&#65533;&#65533;&#65533;b>&#65533;&#65533;&#65533;&#65533;+&#65533;&#65533; &#65533;F&#65533;(a&#65533;&#65533;&#65533;&#65533;,X&#65533;Ly%
&#65533;(:t@&#65533;b&#65533;J5f&#65533;&#65533;&#65533;#G$C&#65533;0"&#397;@J&#65533;&#65533; &#65533;C&#65533;8&#65533;&#65533;&#65533;&#65533;&%&#65533;&#65533;y&#65533;&#65533;&#1057;D&#65533;=&#65533;4&#65533;&#1189;L&#65533;:}&#1684;&#65533;&#65533; (p	d&#65533;0Zfi&#65533;%K/j&#65533;h&#1825;&#65533;&#65533;Y+Z&#65533;j&#65533;&#1155;GH 7T&#65533;&#65533;&#65533;&#65533;+I&#65533;(1&#65533;%&#65533;w&#65533;&#65533;W&#65533;&#65533;&#65533;&#65533;&#65533;J&#65533;
9&#65533;&#65533;&#596;#7& &#65533;&#65533;&#65533;($&#65533;&#65533;0&#65533;&#65533;d&#65533;'&#65533;&#65533;X&#65533;X&#65533;T&#65533;&#65533;&#65533;Z&#65533;=&#65533;&#65533;&#65533;q#&#65533;&#65533;&#65533;7n&#65533;&#65533;M8&#65533;&#65533;c&#65533;&#65533;&#65533;&#65533;4%&#65533;&#65533;&#65533;&#1323;+@ ;  &#65533;(x&#65533; &#65533;&#65533;&#65533;=&#65533;&#65533;8&#65533;6&#65533;&#65533;&#65533;&#65533;&#65053;&#65533;wp1&#65533;&#65533;&#65533;&#65533;8&#65533;&#65533;P&#65533;YG`&#65533;B&#65533;Q&#65533;UU@&#65533;&#65533;n&#65533;&#21531;H&#65533;'&#65533;H7&#65533;&#65533;!	z&#65533; &#65533;^%&#65533;`Iz&#65533; &#65533;&#65533;?  t&#65533;&#65533;&#1857;:&#59939;T l&#65533;wd6&#65533;&#65533;A&#65533;&#537;&#65533;&#65533;?&#65533;}&#65533;&#65533;&#65533;&#65533;b&#65533;~&#65533;(&#65533; A	I&#65533;&#65533;&#65533;f3&#65533;Hf&#65533;f"&#65533;&#1600;C5&#65533;&#65533;bC&#65533;B2&#65533;$C&#65533;v&#65533;&#65533;O&#65533;N&#65533;Db&#65533;]"&#65533;&#65533;F&#65533;&#65533;sg&#65533;(&#65533;&#65533;&#65533; &#65533;fm&#65533;?&#65533;&#65533;;&#65533;&#65533;Cu&#65533;&#65533;|z&#65533;&#65533;B v7&&#65533;j&#65533;&&#65533;&#65533;9
8 &#65533;D&#65533;&#1575;&#65533;&#65533;&#65533;&#65533;&#65533;&#65533;&#65533;zYv6j&#65533;&#65533;v&#65533;K&#65533;d&#65533;&#65533;&#65533;\&#65533;&#65533;96&#65533;&#65533;&#65533;&#65533;&#1808;i&#65533;&#65533;&w&#65533;]&#65533;v&#65533;&#65533;Xl&#65533;&#65533;F&#349;&#65533;9^k&#65533;&#65533;&#1701;&#65533;&#65533;&#65533;f&#65533;-&#65533;&#1718;+&#65533;&#65533;&#65533;[mf&#65533;&#65533;-&#65533;&#65533;&#65533;&#65533;.f&#65533;&#65533;&#65533;o&#65533;&#65533;{&#65533;'*&#65533;&#65533;&#65533;&#65533;m&#65533;&#65533;:&#65533;\&#65533;&#65533;n&#65533;+&#65533;k+&#65533;o&#65533;c&#65533;&#65533;&#65533;]c&#65533;>&#65533;p&#65533;&#65533;&#65533;#&#65533;&#65533;1&#65533;&#65533;s3&#65533;)&#492;c@ !&#65533; &#65533; !&#65533;Lavc56.1.100 ,&   &#65533; &#65533;  &#65533; &#65533;	H&#65533;&#65533;&#65533;&#65533;*\&#560;&#65533;? &#65533;H@ D-F&#65533;&#65533;q&#65533;&#463;+R&#65533;&#65533;&#65533;&#211;(S&#65533;\&#626;eC 10&#65533;H&#65533;eJ|hS&#65533;O&#65533;%&#676;&#65533;&#65533;&&#839;5&#65533;&#65533;\&#692;&#65533;&#1255;Cr&#65533;y&#65533;&#348;<e&#65533;&#65533;&#65533;&#65533;W&#65533;[o0X1&#65533;W&#65533;h&#1258;]KP&#65533;N&#65533;$9&#1724;91f]&#65533;&&#65533;&#65533;&#65533;&#727;)N&#65533;`&#65533;&K4&#65533;&#952;R&#65533;&#65533;&#65533;&#1783;&#65533;&#16263;&#65533;&#65533;l&#65533;&#65533;&#1867;mGV&#65533;&#65533;s1&#626;&#65533;C&#65533;&#65533;&#65533;&#65533;sR&#65533;0&#65533;&#65533;u&#65533;&#65533;!k&#65533;&#65533;z&#65533;&#65533;&#65533;,?'&#65533;&#65533;&#65533;&#65533;&#65533;c&#65533;p&#65533;&#65533;T&#65533;C&#65533;Z&#65533;&#892;&#65533;&#225;&#65533;&#65533;`&#65533;@&#65533;&#65533;&#65533;,8&#65533;}&#65533;&#65533;&#65533;&#65533;p&#65533;N`@&#65533;&#65533;zt&#958;=C&#1652;y&#65533;&#65533; &#65533;0>&#65533;&#65533;_&#65533;1&#65533;  	<P&#65533;&#65533;&#477;u&#65533;&#65533;g&&#65533;&#1924;&#65533;&#65533;tQ]&#65533;Y&#65533;)&#65533; &#65533;?X`Fk&#65533;Q&#65533;$&#65533;&#65533;&#457;u&#65533;&#65533;:&#65533;&#65533;
"|&#65533;@`&#65533;&#65533;   fQ(&#65533;m&#65533;&#65533;&#65533;(&#65533;&#65533;9&#65533;|&#65533;A&#65533;&#65533;&#65533;
,&#65533;&#65533;&#65533;*&#65533;p&#65533;&#65533;"&#65533; &#65533;H"&#65533;&#65533;&#65533;S&#65533;&#65533;8&#65533;&#65533;p&#65533;&#65533;&#65533; &#65533;16&#65533;|&#65533; x&#65533;)&#65533;Q&#65533;&#65533;"X&#65533;&#65533;O0&#65533;8&#65533;3&#65533;&#17547;&#65533;&#65533;&#65533;&#65533;&#676;U&#65533;&#65533;&#65533;!&#65533;&#65533;"&#65533;&#65533;&#65533;&#65533;&#65533;GU&#65533; 80&#65533;k&#65533;&#65533;j_&#65533;!&#65533;&#65533;&#65533;QL&#65533;&#65533;?&#65533;&#65533;&#65533;&#65533;+&#65533;&#65533;L1&#65533;&#65533;&#879;&#65533;&#65533;&#8853;&#65533;&#65533;r&#65533;(&#65533;&#65533;&#8869;&#65533;bJ+"&#65533;&#1159;YXQ&#65533;9&#65533;&#65533;oR' &#65533;&#65533;&#65533;&#65533;V&#65533;&#65533;|&#65533;AH&#65533;&#65533;&#65533;&#699;&#462;r&#676;V&#65533;b&#65533;(&#65533;&#555;&#65533;&#65533;&#936;&#65533;(&#65533;&#65533;&#1189;*aB&#65533;&#65533;kd&#65533;&#65533;?P&#65533;&#65533;1&#65533;z&#65533;&#65533;&#65533;&#65533;+na/	E&#65533; &#65533;P&#65533;Bo.&#65533;&#65533;*&#65533;&#65533;&#65533;*&#65533;&#65533;&#65533;*&#65533;&#65533;&#660;&#65533;&#65533;
&#65533;&#65533;&2&#65533;`(&#65533;3`&#65533;&#65533;&#65533;V&#65533;o\e&#65533;b&#65533;YW&#65533;:X&#65533;G!&#65533;&#65533;B1&#65533;&#65533;&#65533;5&#65533;&#65533;&#65533;{J+&#65533;&#65533;&#65533;J.^&#65533;&#65533;v+j;&#1707;&#65533;+&#65533;&#65533;&#65533;*&#65533;,-!&#65533;&#65533;&#65533;&#65533;^T&#65533;&#65533;2&#65533; &#65533;&#65533;&#65533;D&#65533;^&#1167;]4\&#65533;&#1213;5&#1167;  &#65533;T&#65533;{J*&#65533;&#65533;M1&#65533;&#65533;bL&#32356;"&#65533;)e&#65533;rK+&#65533;&#65533;rK.&#65533;&#65533;-
&#65533;&#65533;Hc&#65533;4&#65533;&#65533;&#65533;&#65533;r&#65533;R&#65533;&#65533;&#65533;&#65533;&#65533;7Vda<<&#65533; C!@@&#65533;&#65533;&#65533;yg&#65533;&#65533;6pa&#1396;&#65533;&#65533;&#65533;h@@&#65533;!Z&#65533;Z&#65533;4&#416;&#65533;&#65533;&#65533;&#65533;&#65533;&#61362;*&#65533;&#65533;
1&#65533;1&#65533;&#65533;]{1&#65533;&#65533;&#65533;&#65533;&#440;&#65533;*\&#65533;&#65533;CZl&#65533;"&#65533;P&#65533;5&#65533;&#65533;&#443;Bv0&#65533;0&#65533;K&#65533;&#65533;&#65533;W&#65533;&#65533;&#295;G&#65533;&#65533;^\8V P&#65533;&#65533;X&#65533;Uc&#65533;&#65533;&#65533;+*P&#65533;&#65533;T&#65533;&#65533;W&#65533;&#65533;&#65533;q&#65533;&#65533; v#&#65533;&#65533;&#65533;&#65533;t(?&#65533;&#65533;&#65533;dK&#65533;+\q
FbRH &#65533;p6X&#65533;j&#65533;Bl &#65533;&#65533;&#65533;&#65533;mb&#65533;&#65533;&#65533;S&#65533;z&#65533;$&#65533;&#1229;F&#65533;=&#1280;}8&#65533;+j&#65533;&#65533;b&#65533;&#65533;&#65533;&#65533;&#65533;1&#65533;&#65533;c&#65533;"&#65533;HEq!c&#65533;/&#65533;&#65533;4&#65533;&#65533;?&#65533;&#65533;&#65533;t&#65533; E*Rq&#65533;&#1249;n&#65533;3&#65533;p&#65533;.x&#65533;&#65533;dC&#65533; &#65533;+d!&#65533;	@&#65533;&#65533;6&#65533;p"&#65533;&#65533;&#65533;B=&#65533;&#65533;&#65533;*>
 &#65533;&#65533;x&#65533;W&#65533;O&#65533;s! ;Q&#65533;]$&#65533;&#65533;D*&#65533;Q&#65533;[&#65533;ns&#65533;&#65533;7&#65533;:c&#65533;/<&#773;1\&#65533;&#65533;Q&#65533;!&#65533;&#65533;!Q&#65533;9"&#65533;0&#65533;?&#65533;v&#65533;&#65533;&#65533;`'&#65533;@&#65533;+h&#65533;5&#65533;&#65533;&#65533;@0R1 &#65533;&#65533;&#65533;,&#1250;&#65533;&#65533;`)E&#65533;&#65533;&#65533;&#65533;&#65533;dq&#65533;&#65533;,E2%Z
[&#65533;"-F2&#65533;a&#65533;=.r&#13350;5GL\t.&#65533;&#65533;h&#65533;!&#65533;\&#65533;B&#65533;8&#65533;Na8&#65533;&#65533;&#65533;x&#65533;&#65533;&#65533;y&#65533;&#1312;&#65533;&#65533;+&#65533;(,&#65533;:&#65533;AZ&#65533;&#65533;&#65533; &#65533;"&#65533;S&#65533;0&#65533;+&#65533;A&#65533;]&#197;&#65533;&Y&#65533;T&#65533;&#65533;_&#65533;1;ad&#65533;&#65533;(&#65533;1@
Rn&#65533;#&#65533;0&#65533;&#65533;&#65533;G&#65533; &#65533;&#65533;l&#65533;0&#65533;&#65533;&#65533;I&#65533;&#65533;&#65533;&#65533;N8&#65533;t&#65533;;&#65533;&#65533;vp-}&#65533;rh,&#65533;S&#65533;&#65533;p&#65533;&#65533;(!&#65533;l3&#65533; &#65533;)6`&#65533;)&#65533;!&#65533;&#65533;-&#65533;:&#65533;E*l&#65533;&#65533;&#65533;&#65533;&#65533;&#65533;&#65533;!&#65533;&#65533;s&#65533;&#1204;&#65533;&#65533;&#65533;&#65533;h&#65533;&#65533;&#1808;.$&#65533;:eP&#65533;g<&#65533;&#65533;6&#65533;&#65533;D:&#65533;&#65533;&#65533;&#65533;&#65533;&#65533;4[1&#1384;&#65533;&#65533;O&#65533;0F&#65533;&#65533;MI&#65533;RS&#65533;&#65533;X&#65533;;&#65533;C*&#65533;&#65533;&#65533;&#27664;&#65533;L&#65533;1:&#65533;T&#65533;V&#65533;z&#65533;c1&#65533;!&#65533;N&#65533;lG8p&#65533;+&#65533;I&#65533;~&#65533;-D!*)&#65533;&#65533;&#65533;8&#65533;&#65533;&#65533;.t&#65533;` &#65533;&#65533;&#65533;;x!
3&#65533;&#65533;8&#65533;&#65533;&#65533;`&#65533;m&#65533;&#65533;Q#&#65533;&#65533;&#65533;2!!<&#65533;D&#65533;&#173;&#65533;&#65533;&#65533;&#65533;&#65533;QA#&#65533;&#496;&#65533;2&#65533;&#1778;&#65533;q&#65533;)0|&#65533;?&#65533;m[&#65533;_4&#65533;&#65533;U&#65533;&#65533;&#538;&#65533;\A0&#65533;&#65533;]&#65533;&#65533;&#65533;p/TQ&#65533;k&#65533;C&#65533;f&#65533;p`&#65533;&#65533;+[&#65533;A&#65533;&#65533;(8<q&#65533;R83&#65533;&#65533;&#65533;&#65533;&#65533;&#65533;4&#257;&#65533;s&#65533;&#65533;&#65533;7&#65533;&#65533;&#65533;I#A&#65533;c2&#65533;&#65533;c&#65533;&#65533;&#65533;&#65533;4&#65533;&#65533;&#65533;&#65533;1&#65533;&#65533;&#65533;o&#65533;&#65533;
A&#65533;&#242;0&#65533;&#65533;5C|!5&#65533;&#65533;&#65533;&#65533;&#65533;.T&#65533;	Y`&#65533;~&&#65533;&#65533;&#65533;&#65533;3&#65533;.X&#65533;HH&#65533;(QOv0@&#65533;>&#65533;&#65533;&#65533;&#65533;9&#65533;A&#65533;y&#65533;c&#65533;&#65533;!&#65533;a&#65533;d&#65533;C&#1718;&#65533;2&#1457;Q>&#65533;Q&#65533;&#65533;@G:&#65533;&#65533;nv&#65533;&#65533;&#65533;&#65533; G7&#65533;q&#65533;]E&#65533;&#65533;*&#65533; &#65533;;&#65533;&#65533;M&#65533;(&#65533;&#65533;P&#65533;.p&#65533;W`&#65533;&#65533;zr&#65533;oS&#65533;b&#65533;}jwhh 6^&#65533;&#65533;l&#65533;.&#65533;n&#65533;H&#65533;&#65533;RrA&#65533;&#65533;Xd&#65533;&#65533;Q&#65533;&#65533;&#65533;@;f&#65533;C&#65533;c&#65533;hH&#65533;A&#65533;&#65533;&#65533;&#65533;&#65533;&#65533;&#65533;&#65533;&#65533;&#65533;pD&#65533;&#65533;&#65533;&#65533;&#65533;P&#65533;@,&#65533;&#65533;F&#65533;!&#65533;&#65533;&#65533;2&#65533;&#65533;Rp&#65533;&#65533;P,&#65533;&#65533;S&#65533;&#65533;&#65533;&&#800;&#65533;&#65533;&#65533;*&#65533; rz&#65533;-J&#65533;CN&#65533;1 &#65533;"&#65533;\&#65533;&#65533;&#65533;&#65533;&#65533;&#65533;G&#65533;Q&#65533;Qc|&#65533;&#1891;2&#65533;m&#65533;&#65533;&#65533;&#1350;=&#65533;&#65533;sj&#65533;&#65533;&#65533;8G&#65533;&#65533;&#65533;@&#65533;a&#65533;e &#65533;!\&#65533;jW&#65533;"&#65533;p&#65533;&#65533;&#592;&#65533;#8&#65533;K&#65533;zl&#65533;2w!Px&#65533;&#65533;P&#65533;^&#65533;s%8&#65533;&#65533;&#65533;q&#65533;LL &#65533;&#65533;&#65533;&#65533;?~4&#65533;T&#65533; Q@1~x&#65533;o&#65533;{&#65533;&#65533;&#65533;&#65533;&#65533;aM&#65533;b&#1736;d&#65533;ZA&#65533;i&#65533;&#65533;:<&#65533;&#65533;u&#65533;&#65533;&#65533;v&#65533;+&#65533;.&#65533;2t&#65533;&#65533;&#65533;&#65533;N&#65533;&X&#65533;	G&#65533;K0&#65533;(&#65533;u[&#65533;]&#65533;W&#65533;p&#65533;&#65533;U@4&#65533;&#65533;$&#65533; &#65533; &#65533;]&#65533;QsgF&#65533;q!|&$&#65533;]&#65533;&#65533; \&#65533;&#65533;lum&#65533;&#65533;&#65533;0&#65533;`&#65533;&#65533;	&#65533;&#65533;Qq`&#65533;P}d&#65533;PHK4&#65533; &#65533;@m&#65533;&#65533;n&#65533;3&#65533;P&#65533;P&#65533;@r`uq&#65533;eP&#65533;&#65533;;&#65533;pLpHpG&#65533;KP&#65533;4&#65533;&#65533;&#65533;\&#65533;*&#65533;5 Y&#65533;pU&#65533;"+|2p7  &#65533;&#65533;l&#65533; &#65533;&#65533;\&#65533;&#65533;&#65533;B&#65533;44&#65533;'&#65533;&#65533;&#65533;&#65533;&#65533;^&#65533;
 \-T~&#65533;&#65533;&#1687;m&#560;&#65533;@&#65533;e&#65533;d&#1575;m&#65533;&#65533;C&#65533;&#1216;~&#65533;p&#65533;&#65533;&#65533;@&#65533;&#65533;
&#65533;&#65533;M&#65533;pue&#65533;gP&#65533;&#65533;t&#65533;@&#65533;&#65533;]0L&#65533;[&#65533;-&#65533;4&#65533;R&#65533;4 &#65533;^&#65533;) TUP<X&#65533;k+p$P&#65533;!&#65533;&#65533;x(&#1031;+&#65533;b&#65533;&#65533;FB&#65533;&#65533;Y`]&#65533;^!&#65533;!uiH&#65533;&#65533;&#65533;&#65533;ie&#65533;&#65533;77s&#65533;&#65533;}&#65533;&#65533;&#65533;&#65533;
&#384;&#65533;`/(&#65533; &#65533;&#65533; 
&#65533;&#65533;5&#65533; &#65533;&#65533;d &#65533;o0&#65533;o&#65533;
&#65533;bN&#65533;N &#65533;N&#65533;K&#65533;-&#65533;u&#65533;&#65533;_0Ek&#65533;Q &#65533;j&#65533;&#65533;&#65533;&#65533;&#65533;X$ 81&#65533;&#835;&#65533;&#65533;&#65533;@8&#65533;&#65533;&#65533;AI&#65533;2&#65533;&#65533;&#65533;&#65533;Vp
&#65533;&#65533;B-4Rfus&#65533;&#65533;&#65533;nbU
1&#65533;&#65533;&#65533;r&#1687;&#65533;&#65533;&#65533;&#65533;&#65533;&#65533;+&#65533;@y&#65533;&#65533;&#65533;&#65533;&#65533;R:&#65533;
p@rI] &#65533;&#65533;t&#658;;&#65533;PL&#65533;&#65533;[&#65533;, &#65533;&#65533;&#65533;&#65533;u\`]&#65533;a<b03&#65533;?&#65533;+@ %&#65533;&#65533;x&#1555;&#65533;&#65533;O&#65533;&#65533;1!!3!&#65533;&#65533;&#65533;&#65533;z&#65533;&#65533;V&#65533;&#65533;1dG&#65533;%[&#65533;&#1434;&#65533;@d&#65533;&#65533;	&#65533;p&#65533;&#65533;
&#65533; &#65533;&#65533;&#65533;&#65533;&#65533;&#65533;&#65533; &#65533;A&#65533;y&#65533;&#65533;&#65533;&#65533;R3&#65533;0&#65533;c@b&#65533;p&#65533;t&#65533;0G&#65533;&#65533;
&#65533;&#65533;&#65533;I &#65533;R&#65533;&#65533;& &#65533;(&#65533;G&#65533;&#65533;7&#65533;V&#65533;k&#65533;&#65533;Tup&#65533;f#P+ b&#65533;x {h&#65533;&#65533;q &#65533;q&#65533;q&#65533;B)$GQ&#65533;Ea &#65533;&#65533;`?&#65533;&#65533;G&#65533;@d&#65533;&#65533;&#1814;_&#65533;f&#65533; V&#65533;@&#65533;
&#65533; &#65533;&#65533;&#65533;&#65533;i&#65533;7&#65533;$Cc0C&#65533;)f&#65533;&#65533;dp&#65533;dP&#594;&#65533;@&#65533;&#65533;]&#65533;&#65533;&#65533;&#65533;&#65533;&#65533;GK&#65533;&#65533;&#65533;*p- W0&#65533;&#65533;"V&#65533;40"&#65533;N|&#2033;&#65533; &#65533;a&#65533;&#65533;&#1223;&#65533;95&#65533;CR$Q$xF.L`&#65533;&#65533;&#65533;&#65533;&#65533; R&#65533; &#65533;0_r&#65533;L&#65533;&#65533;}&#65533;P&#65533;3&#65533;>&#65533;xa&#65533;c&#65533;&#65533;P&#65533;&#65533;&#65533;&#65533;&#65533;&#65533;&#65533;&#65533;P&#65533;Pg&#65533;q&#65533;
&#65533; &#65533;M &#65533;&#65533;&&#65533;&#65533;&#65533;/&#65533;r[&#65533;J&#65533;H@&#65533;(&#65533;&#65533;&#65533;, &#65533;S '&#65533;-&#65533;P`&#65533;^`Eu&#65533;kW&#65533;v"&#65533;&#65533;d#
`&#65533;&#65533;i&#65533;V&#65533;&#65533;WC&#65533;'&#209;Z1'&#65533;&#65533; *&#65533;sT&#1840;&#2032;_&#65533;mD&#65533;	q&#65533;	2&#65533;Q&#65533;@&#65533;@|&#65533;&#10279;&#65533;x&#65533;&#65533;&#65533;`&#65533;&#65533;&#65533;&#65533;&#65533;5&#65533; M&#1070;M
&#65533;&#65533;	&#65533;Gr&#65533;r &#65533;]Pq@&#65533;&#65533;OH7&#65533;!&#65533;&#65533;&#65533;T&#65533;(&#65533;H [p)p&#65533;&#65533;\&#65533;3V&#65533;&#65533;X*bl&&#65533;&#65533;&#1107;&#65533;&#65533;&#65533;jA&#65533;(&#65533;&#65533;*&#65533;x"&#65533;"R  &#65533;)&#65533;&#65533;:&#65533;&#65533;g&#65533;jdu|dH&#65533;`
1&#65533;&#65533;P&#1728;&#65533;&#65533;m&#65533;&#65533;
&#65533;0C&#65533;
&#65533;q@ &#65533;I@&#65533;q0q 
sI&#65533;&#65533;/&#65533;@&#65533;&#65533;}&#1605;$	&#65533;\&#65533;}IL&#65533;S&#65533;&#65533;K&#65533;<&#65533;``EZ&#65533;&#65533;0A3&#65533; &#65533;y &#65533;z&#65533;  ^&#65533;Q&#65533;&#65533;9(&#65533;&#65533;	&#65533; Y@x&#65533;pmVx&#65533;&#65533;&#65533;@LZyLk:&#65533;&#65533;p&#65533;&#65533;u&#65533;
&#65533;&#65533;&#65533;Pm&#65533; C&#65533;&#65533;c&#65533;	&#65533;&#65533;	f&#65533;&#65533;&#65533;TK&#65533;&#65533;+&#65533;&#65533;&#65533;r q&#65533;&#65533;&#65533;&#65533;(&#65533; -e@&#65533;&#65533;&#65533;&#65533;`&#65533;l&#65533;&#65533;e&#65533;&#65533;&#65533;&&#65533;`&#65533;3l t&#65533;p&ZP<&#65533;&#65533;|5&#65533; &#65533;&#7256;&#65533;&#65533;&#65533;&#65533; &#65533;:q')Ka9p&#65533;&#65533;&#65533;UysW&#65533;G&#65533;&#65533;G&#65533;&#65533;&#65533;&#47148;&#65533;&#65533;&#65533;H
J&#65533;	&#65533;p&#65533;0&#65533;P`eb&#65533;d&#65533;	q&#65533;	&#65533;*&#65533;[&#65533;&#65533;&#65533;&#65533;e &#65533;0
g&#65533;Y&#65533;n&#65533;*&#65533;_&#65533;&#65533;9&#65533;^&#65533;&#65533;S&#65533;&#65533;[`&#65533;&#152;)&#65533;O&#65533;@J&#65533; y[Q&#65533;-%&#65533;E&#65533;&#65533;&#65533;)&#65533;=&#1619;&#65533;&#65533;P$&#737;1&#65533;T=A ~v&#65533;`&#65533;:&#65533;&#65533;&#65533;G&#65533;&#65533;3&#65533;&#65533;`&#65533;&#65533;	&#65533;@&#65533;&#65533;&#65533;&#65533;@&#65533;0&#65533;uj
&#65533;e&#65533;&#65533;&#65533;	
&#65533;r&#65533;h Qh@&#65533;<&#65533;T&#1782;&#889;J&#65533;&#65533;M&#65533;&#65533;H&#65533;i&#65533;9&#65533;&#65533;J&#65533; &#1559;N0#&#65533;>JS&#65533;R&#65533;) G0a\0&#241;&#65533;&#65533;&#65533;&#65533;&#65533;2 =&#65533;&#65533;&#65533;&#65533;&#65533;&#65533;&#65533;&#65533;X&#65533;&#65533;C1&#65533;&#1457;e&#65533;
&#65533;m&#65533; n&#65533;Q&#65533;&#65533;&#65533;P&#65533;&#65533;&#65533;	&#65533;	&#65533;`&#65533;&#65533;&#65533;&#65533;&#65533;U]e_&#65533;0&#65533;h m|&#65533;**&#65533;L&#501;&#65533;[&#65533;&#65533;T&#65533;^&#65533;&#65533;T&#65533;[P}&#1072;&#65533;&#65533;S&#65533;R@&#65533;&#65533;&#65533;)&#65533;O@&#65533;<&#65533;kP&#65533;Z&#65533;&#1803;]2@;&#65533;&#65533;&#65533;&#65533;&#962;&#65533;&#65533;0&#65533;&#65533;G!&#65533;u=&#65533;!&#65533;&#65533;&#65533;&#65533;|[&#65533;&#65533;&#65533; V&#1466;&#369;&#65533;	&#65533;@&#65533; &#65533;&#65533;&#65533;`
 &#65533;G_
&#65533;&#65533;&#65533;n&#65533;&#65533;r&#65533;	q&#65533;&#65533;s&#65533;&#65533;&#65533;&#65533;&#65533;I&#65533;&#60080;{i`ae&#65533;&#65533;{&#65533;&#65533;&#65533;@&#65533;P S0O&#65533;4&#65533;.&#65533;/ &#65533;&#65533;"`&#65533;3jb&#65533;<]&#65533;&#65533;9&#65533;:i&#65533;&#65533;Uu&#65533;|&#65533;&#65533;8&#65533;'3&#320;m&#11315;&#65533;0&#65533;[&#65533;`&#65533;&#65533;&#65533;	&#65533; &#65533;&#65533;	&#65533;p&#65533;`
&#65533;&#65533;	&#65533;k
&#65533;P
q&#65533;	g@&#65533;&#1820;&#556;&#65533;b@&#65533;I&#65533;&#65533;&#860;&#65533;&#65533;L&#1070;}&#65533;\&#65533;
&#65533;&#65533;MJ&#1053;] aGW&#65533;S&#65533;{K`\&#65533;&.&#65533;+&#65533;1a&#65533;&#65533;g&#65533; %&#65533;&#65533;r&#65533;L8&#65533;c&#65533;P&#65533;D&#65533;J1&#65533;&#65533;!Q&#65533;_&#65533;&#1494;&#65533;&#65533;G&#65533;@d&#65533;&#65533;	&#65533;&#65533;	&#65533;&#65533;&#65533;&#65533;&#65533;&#364;E
&#65533;&#65533; t&#65533;	g&#65533;	>[
&#65533;j&#65533;&#65533;Lf`,&#65533;,&#65533;N M&#65533;&#65533;M&#65533;&#65533;[&#65533;j&#65533;&#65533;-&#65533;&#1182;&#65533;i&#65533;[ &#65533;&#65533;r&#65533;p^`&#65533;&#65533;&#65533;P&#65533;\&#65533;+&#65533;%p&#1296;	:"Y&#65533;;0&#65533;&#65533;E &#65533;K&#65533;&#65533;&#65533;&#65533;&#65533;OG&#65533;|@&#65533;&#65533;&#65533;&#65533; ;&#65533;c N 
&#65533;&#65533;&#65533;G&#65533;p&#65533;&#592;&#65533;&#65533;&#65533;	&#65533;P
&#65533;V&#65533;j
&#65533;p&#65533;=&#65533;q&#1908;&#65533;+&#42770;*&#65533;qp&#65533;&#65533;&#65533;c@&#65533;&#65533;&#1710;&#65533;M&#65533;&#65533;
&#65533;-&#1861;&#65533;&#65533;&#65533;M&#65533;&#65533;}&#65533;]H&#65533; &#65533;k`H:PS&#65533;&#1700;-+#: &#65533;QPW&#65533;O&#65533;5&#65533;&#65533; &#65533;1&#65533;&#65533;&#65533;&#65533;&#65533;Q&#65533;&#65533;&#65533;&#65533;1&&#65533;&#65533;p&#65533;gHZl&#65533;0&#65533;&#65533;&#1819;&#65533;	&#65533;&#65533;&#65533;vM
&#65533;&#65533;	&#65533;qM&#65533;z&#65533;&#65533;&#65533;c&#65533;&#65533;&#65533;lc0Zc&#65533;I&#1070;&#64374;\`a&#65533;M--&#65533;
&#65533;]&#65533;.p&#65533;\@&#65533;&#65533;,&#65533;&#65533;e &#65533;0 l`fO04X&#65533;&#65533;0&#65533;&#65533;Y@&#253;&#65533;&#65533;{&#65533;&#65533;:&#65533;S
&#65533;&#65533;%&#65533;&#65533;&#65533;&#65533;&#65533;=&#65533;A&#65533;pjM&#544;&#65533;+>&#65533;>&#829;&#65533;k&#65533;	v]
&#65533;&#65533;@&#1892;P&#65533;g&#65533;&#65533;
&#65533;&#65533;+&#65533;&#65533;&#65533;&#65533;	h&#1052;f&#65533;&#65533;J&#65533;&#65533;&#1815;]&#65533;&#65533;H&#65533;;&#65533;]&#65533;/&#65533;&#65533;K&#65533;&#65533;T &#65533;&#65533;&#65533;&#65533;&#65533;.+&#65533;V *&#65533;!&#65533;=X AW *; &#65533;#&#65533;3 #&#65533;&#65533;	r.&#65533;&#65533;&#65533;&#65533;&#65533;+H&#65533;)&#65533;&#65533;&#65533;&#65533;&#65533;&#65533;&#65533;&#65533; &#65533;&#65533;	&#65533;&#65533;	&#65533;&#65533;	&#65533; &#65533; &#65533;@
&#65533;	&#65533; &#65533;&#65533;+&#65533;&#65533;&#65533;&#65533;&#65533;&#65533;&#805;p&#65533;P&#65533;&#65533;
&#65533;&#65533;&#65533;&#65533;&#65533;T&#65533;&#65533;[&#65533;&#65533;&#65533;&#65533;&#65533;&#65533;]X&#65533;-&#65533;&#65533;.&#65533;&#65533;\&#65533;|&#65533;:3_O&#65533;{C}&#65533;Q&#65533;X&#65533;&#2042;AU&#65533;&#65533;&#65533;&&#65533;&#65533;6&#65533;v&#65533;&#65533; &#65533;&#65533;&#65533;jT?&#65533;&#65533;&#65533;1 &#65533;&#65533;&#65533;&#65533;=XD&#65533;&#65533;&#65533;&#65533;&#65533;&#65533;}&#65533;&#65533;@
&#65533;@
&#65533;L&#65533;&#65533;	&#65533;P
&#65533;&#65533;&#65533;&#65533;&#65533;&#65533;*q&#65533;	&#65533;0U&#65533;	g&#65533;[&#65533;&#65533;`?&#65533;&#65533;&#65533;-&#65533;&#65533;G&#65533;&#65533;&#65533;&#65533;@&#65533;S&#65533;&#65533;&#65533;&#65533;&#65533;&#65533;
k&#65533;S&#65533;)P&#65533;4&#65533;&#65533;m&#65533;`&#65533;: V&#65533;&#367421;&#65533;&#65533;E^4&#65533;.&#65533;&#65533;&#65533;&#65533;>&#65533; 3I9&#2030;&#65533;&#65533;m&#65533;&#65533;&#65533;&#65533;m&#65533;pL&#65533;&#65533;&#1822;&#65533;&#65533; &#65533;&#65533;S&M&#65533;&#65533;l&#65533;&#1321;&#1319;3&#65533;J&#65533;Ac1c&#65533;\&#65533;h&&#65533;&#65533;b&#65533;$Q&#65533;dL&#65533;&I&#65533;&#65533;&#1618;2&#65533;&#65533;I&#65533;9&#65533;&#65533;&#65533;&#65533;%G&#65533;&#65533;aaBC&#65533;R&#65533;&#65533;z&#65533;*&#65533;>Tj&#65533;hA&#65533;&#65533;
.\&#65533;&#65533;&#65533;&#65533;)3&#65533;X&#1633;c&#396;;v&#65533; &#65533;&#65533;&#65533;x&#65533;@&#65533;&#65533;&#65533;X&#65533;&#65533; &#65533;&#65533;&#65533;?&#65533;}&#65533;&#65533;X&#65533;`&#65533;}	 &#65533; &#65533;.&#65533;&#397;3&#1622;-c&#65533;&#65533;MN&#65533;&#595;fd&#65533;ly&#65533;&#11561;&#65533;&#65533;8&#65533;F&#65533;
e&#65533;&#65533;2f&#904;im&#65533;&#65533;2q&#65533;&#65533;&#1386;&#65533;.[F&#65533;<&#65533;$&#65533;&#65533;T&#65533;G&#65533;$&#65533;0_Ia&#65533;D&#65533;4&#65533;&#65533;&#231;"/-Xh&#65533;&#1026;&#65533;0D&#65533;p&#65533;b&#65533;&#65533;':&#65533;&#65533;A&#65533;DW&#65533;$H&#65533;&#65533;&#65533;&#65533;&#1717;&#65533;]&#65533;&#65533;&#65533;  &#65533;&#1195;0dP03&#65533; &#65533;@f&#65533;d&#65533;A&#65533;[0&#65533;&#790;X&#65533;&#1644;c&#65533;Q&&#65533;ND&#65533;D&#65533;8J)&#65533;&#65533;b%&#65533;V&#65533;CE2Z&#65533;&#65533;&#65533;3&#65533;&#65533;{&#65533;FB&#65533;x&#65533;2\n&#65533;)nZ&#65533;%%`&#65533;&#632;&#65533;`&#65533;4&#1056;J&#65533;Tx&#65533;&#65533;D&#65533;XB6HA&#65533;48S&#65533;VH&#65533;j&#1025;&#65533;T&#65533;&#65533;O&#65533;&#65533;r&#65533;&#65533;>&#65533;>`&#65533;&#65533;&#65533;c&#65533; `&#65533;&#65533; 80&#65533;eT0&#65533;&#65533;
 8ly,&#65533;H&#65533;&#65533;O&#65533;I&#65533;DO&#65533;&#65533;G&#65533;PD3&#65533;T9P&#65533;t&#65533;i&#65533;TF&#1604;&#65533;`&#65533;#&#65533;&#65533;(C&#65533;}&#65533;q&#405;WIE&P@&#65533;
&#1672;&#65533;&#65533;J&#65533;L`&#65533;$&#65533;xa&#65533;0&#65533;X&#65533;&#65533;&#65533;&#65533;L&#65533;&#65533;&#65533;.&#1808;&#65533;<8&#65533;&#523;b&#65533;&#65533;&#65533;&#65533;f&#65533;A&#65533;F&#65533;@&#65533;&#65533;O&#65533;&#65533;&#65533;&#65533;&#65533;4P&#65533;AE8a&#65533;s`&#65533;
&#65533;&#65533;&#1048;yB-&#65533;d&#65533;&#65533;&#65533;&#65533;N@MF&#65533;MJ5#c&#65533;&#65533;Gt&#65533;&#65533;&#65533;\&#65533;&#65533;E&#65533;&#65533;&#65533;&#1064;2>9'&#65533;h&#65533;q&#65533;y&#145;&#65533;&#65533;&#65533;&#65533;&#1538;&#65533;.&#65533;x"&#65533;&#65533;x&#7715;&#65533;Vn&#65533;-&#65533;}AN&#65533;`&#65533;&#65533;&#65533;&#65533;&#65533;	&#65533;&#65533;&#65533;&#65533;^A&#65533;&#65533;&#65533;&#65533;^:=&#65533;&#65533;&#65533;&#65533;8&#65533;&#65533;&#65533;&#65533;*k,J0&#65533;&#65533;&#65533;&#65533;&#960;&#65533;`&#65533;&#65533;&#65533;&|&#65533;G&#65533;J&#65533;&#65533;[&#65533;a&#65533;R&#65533;&#65533;g&#65533;u&#65533;&#1612;&#65533;;&#65533;L&#65533;&#65533;4&#65533;&#65533;n&#65533;&#65533;ggi&#65533;A&#65533;P&#65533;&#65533;&#65533;&#65533;&#65533;&#65533;2zi&#65533;tF!&#65533;}&#65533;y&&#65533;s)&#65533;&#65533;&#65533;p&#65533;i&#65533;n:&#65533;0&#65533;x&#65533;&#65533;&#65533;&#65533;`&#65533;&#65533;&#65533;&#65533;&#65533;&#65533;&#65533;&#65533;&#65533;F&#65533;&#65533;\&#65533;F 8Xo>&#65533;&#65533;m&#65533;&#65533;&#65533;B&#65533;&#61685;&#65533;&#65533;&#65533;&#65533;{ A&#65533;&#65533;&#65533;&#65533;&#65533;W&#65533;&#65533; &#65533;&#65533;e&#65533;b&#65533;G&#65533;&#65533;&#65533;&#65533;RXHcy&#65533;&8Q&#65533;R|#&#65533;&#65533;@G:&#65533;a&#65533;V&#65533;&#65533;&#65533;&#65533; &#896;&#65533;1&#65533;&#65533;;&#65533;&#65533;)Z&#65533;
{&#65533;n&#65533;(&#65533;&#65533;*&#65533;&#65533;&&#378;I&#1102;&#65533;&#65533;&#65533;=&#65533;S&#65533;&#65533;&#65533;,&#65533;_P&#65533;NP.&#65533;&#65533;&#65533;:&#65533;&#65533;6&#65533;&#65533;&#65533;	&#65533;&#65533;&#65533;@&#65533;.&#65533;&#65533;%} &#65533;&#65533;g&#65533; &#65533;&#65533;&#65533; &#65533;&#65533;&#65533;`8&#65533;&#65533;H   &#65533;A*&#1457;&#65533;&#65533;Tl&#65533;H&#65533;<&#65533;&#65533;&#65533;j&#65533;'&#65533;&#65533;9&#65533;
d&#65533;&#65533;&#65533;&#65533;&#65533;G1&#65533;Q&#65533;&#65533;d8&#65533;&#65533;X&#65533;&#65533;&#65533;t&#65533;&#65533;&#65533;&#65533;&#65533;3&#1093;% &#65533;	&#65533;&#65533;&#65533;&#65533;&#65533;hF{&#65533;+&#65533;&#65533;&#65533;&#65533;
&#65533;K&#65533;&#65533;&#65533;)&#65533;i\ f&#65533;&#65533;E&#1323;l@ 8@&#65533;&#65533;&#65533;|	h@H <&#65533;0&#65533;&#600;&#65533;&#65533;&#65533;lt&#65533;&#65533;&#65533;&#65533;9&#65533;&#65533;/&#65533; @c&#65533;c&#65533;&#65533;&#65533;-&#65533;&#65533;&#569;#3&#65533;p0"&#65533;&#65533;p&#65533; &#65533;&#65533;E+&#65533;:y&#65533;&#65533;&#65533;/F&#1099;^&#65533;5;	G|&#65533;&#65533;W&#65533;&#65533;]`BJ4&#65533;;&#65533;AZJ&#65533;&#65533;x&#65533;,0&#65533;&#65533;)Sx
u&#65533;&#65533;S5&#65533; 0&#65533;)|&#65533;kkAbp>&#65533;&#65533;/	 j8&#65533;>?u&#65533;&#65533;&#65533;$c&#65533;&#65533;p&#65533;SQ&#65533;4'`&#65533;C&#65533;&#65533;&#65533;.&#65533;&#65533;y&#65533;SC&#65533;&#65533;P'&#65533;MhB &#65533;&#65533;.&#65533;&#65533;&#65533;p<&#65533;&#65533;&#65533;&#65533;0Z&#65533;htC&#65533;&#65533;&#65533; &#65533;&#65533;&#65533;&#65533;A&#65533;&#65533;}&#65533; |!g&#65533;&#65533;}&#65533;&#65533;FW&#65533;g&#65533;$&&#65533;&#65533;d&#65533;&#65533;&#65533;&#65533;Opu&#65533;&#65533;d&#65533;&#65533;&#65533;&#65533;@&#65533;e&#65533;G	&#65533;&#65533;&#65533;Y&#65533;(&#65533;{p@&#65533;&#65533; `&#1256;&#65533;f# 6&#65533;&#65533;P{*T&#65533;h&#65533;P!&#2024;-b!pL,r&#368;E)LQ&#65533;]&#65533;B3&#65533;&#65533;B\&#65533;&#65533;&#65533;&#65533;4&#65533;&#65533;V{P&#65533;&#65533;8G7&#65533;&#65533;A&#65533;&#65533; E|AqQ,T&#65533;p.`&#65533;&#65533;&&#65533;&#65533;&#65533;,aV+&#65533;&#65533;&#226;!AHp&#65533;t&#65533;&#65533;@K\b&#65533; &#65533;&#65533;b``&#65533;&#65533;&#65533;&#65533;	3X&#65533;&#65533;&#65533;&#65533;&#65533;%&#65533;p Y&#65533;&#65533;&#65533;&#65533;&#65533;e,@ b, &#65533;&#65533;&#65533;&#65533;&#65533;&#65533;&#65533;&#1760;E)bQ&#65533;u&#65533;#&#65533;X`'ba
S&#65533;&#65533;&#65533;0)&#65533;&#65533;&#65533;&3&#65533;&#65533;G>[&#65533;}&#65533;c&#65533; &#65533;5&#65533;&#65533;&#65533;\&#65533;b&#65533;0&#65533;/>&#65533;D$&#65533;&#65533;&#65533;`N1&#65533;&#1960;$%H`cWy&#65533;&#65533;&#65533;&#65533;&#65533;<&#65533;&#65533;Z5&#65533;<K&8S&#65533;&#65533;F&&#65533;&#65533;j 10&#65533;E&#65533;% " q&#65533;&#65533;k&#65533;%&#65533;&#65533;&#65533;&&#65533;&#65533;&#65533;&#65533;&#1551;X&#65533;T&#65533;c&#65533;&#65533;&#65533;&#65533;2d1k&#65533;&#65533;&#65533;&#65533;``)d&#65533;q&#65533;&#65533;&#65533;@&#65533;y&#65533;^&#65533;&#65533;qp/*r&#65533;
g&#65533;C&#65533;&#65533;&#65533;:&#65533;&#1101;kH&#65533;&#810;&#65533;&#65533;(@1&#65533;B&#65533;7&#65533;&#65533;"Q&#65533;Q&#65533;&#65533;c&#65533;B&#65533;&#65533;f&#65533;&#65533; &#65533;j&#65533;rP&#65533;-&#65533;@:&#65533;k&#65533;&#65533;&#65533;%`&#65533;j&#65533;&#65533;	:&#65533;&#65533;&#65533;
/&#65533;&#65533;eW&#1025;&#65533;&#65533;^&#65533;B &#65533;@b$&#65533;&#65533;&#65533;W7&#65533;&#65533;&#65533;p\&#65533;1Vjo	u &#65533;&#65533;&#65533;r$ &#65533;&#65533;&#65533;m&#65533; &#65533;;&#65533;A&#65533;&#65533;&#65533;&#65533;D&#65533;:rq&#65533;u&#65533;&#65533;&#65533;&#65533;E&#30364;&#65533;n&#18606;&#65533;&#65533;:&#65533;&#65533;B}t&#65533;&#65533;&#65533;E0&#65533;&#65533;rp#&#65533;8(
1&#65533;m&#65533;&#65533;7&#65533;&#65533;&#65533;&#65533;w&#65533;&#1929;&#65533;&#65533;%&#65533;*&#65533;j&#65533;&#65533;&#65533;&#1921;&#65533;&#65533;&#65533;jg"&#65533;&#65533; &#65533;&#65533;&#65533;pm&#65533;`&#65533;\&#65533;.&#65533;&#65533;&#65533;&#65533;&#65533;&#65533;'&#65533;T@&#65533;^&#65533;C&#65533;;n&#65533;&#65533;&#65533;\E6&#65533;9&#65533;&#65533;w&#65533;&#65533;&#65533;&#65533;&#1541;)&#65533;&#65533;s|c&#65533;&#65533;&#65533;<&#65533;&#65533;&#65533;M&#65533;&#65533;hG&#65533;&#65533;&#65533;t_&#65533;&#65533;&#65533;&#65533;&#65533;&#65533;&#65533;&#65533;<+&#65533;&#65533;&#65533;f&#65533;P&#65533;&#65533;%0Ky&#850;&#65533;&#65533;$&#65533;&#65533;`&#65533;V&#65533;1 p4&#65533; &#65533;qmD@ &#65533;U@&#65533;&#65533;N&#65533;{&#65533;PWj&#65533;E.&#65533;CA~(&#65533;
1&#65533;&#65533;&#65533;&#130;&#65533;2!&#65533;5[&#65533;&#65533;&#65533;a^&#1542;op&#65533;&#65533;&c&#65533;'&#65533;&#65533;1P&#65533;&#65533;^p&#65533;&#65533;&#65533;${&#65533;^&#65533;&#65533;`@&#65533;n&#65533;RH(_&#630;A&#65533;&#65533; &#65533;>=;&#65533;X>*&#65533;><&#65533;	&#65533;&#65533;S4&#65533;&#65533; 8&#65533;&#128;p&#65533;%`&#65533;&#65533;x&#65533;&#65533;A &#65533;&#65533;x-&#65533;&#65533;&8&#65533;&#65533;&#65533;k&#65533;&#275;&#65533;&#65533;&#65533;&#65533;8&#65533;T&#65533;&#65533;&#65533;&#65533;9&#65533;&#65533;mxY0&#65533;_&#65533;&#65533;u&#65533;&#65533;O &#65533;Y&#65533;Z&#65533;\@&#65533;q&#65533;h&#65533;^&#65533;c+&#65533;M&#65533;&#65533;M&#517;o&#1031;o0&#65533;`&#65533;s&#65533;&#65533;`h&#65533;\p&#65533;V&#65533;=^&#65533;=U`&#65533;WPDX&#65533;0H&#65533;&#65533;&#65533;!=K&#65533;fI>&#65533;H&#65533;&#65533;i&#65533;>&#65533;)&#65533;&#65533;+&#65533;&#65533;3&#65533; &#65533;&3&#65533;s)&#65533;&#65533;&#65533; <&#65533;8&#65533;&#65533;Q&#65533;x &#65533;&#65533;&#65533;&#65533;&#65533;&#65533;?&#65533;&#65533;&#65533;&#65533;&#65533;-&#507;B&#65533;Q*&#65533;&#65533;mHY&#65533;&#65533;|&#65533;=n0&#65533;Y&#65533;Z&#65533;&#65533;]&#65533;&#65533;b@&#65533;q&#65533;T&#65533;&#65533;&#65533;P&#65533;	&#65533;m8&#65533;\&#65533;&#65533;&#65533;m &#65533;&#65533;W&#65533;\p&#65533;Z&#65533;ip&#65533;WX6j&#65533;X0&#65533;&#65533;&#65533;,&#65533;&#284;&#65533;&#65533;x&#65533;$&#65533;&#65533;&#65533;D8&#65533;&#65533;?x&#65533;j&#65533;@&#65533;(&#65533;&#65533;q&#65533;&#65533;d2EH&#65533;&#65533;&#65533;z!&#65533;&#65533; Ks{q&#65533;&#1722;&#65533;H''<&#65533;&#211;&#65533;]&#65533;-p&#65533;`L3z&#65533;_&#65533;&#26264;&#65533;a&#65533;[&#65533;&#65533;Y&#65533;&#65533;X&#65533;T0qH&#65533;Vh&#65533;B\&#65533;8x&#65533;8&#65533;&#65533;Q&#517;s&#65533;&#65533;h&#65533;&#65533;VXW jX&#65533;?W&#65533;&#65533;p&#65533;~&#65533;u&#65533;&#65533;Dx&#65533;D&#65533;0X&#65533;&#65533;&#311;'&#65533;
$&#65533;&#65533;&#65533;&#65533;&#65533;5x0&#65533;s kX(&#574;
+&#65533;@&#65533;&#65533;P&&#65533;&#65533;KC&#65533;p&#65533;S &#568;%&#65533;&#65533;&#65533;),I&#65533;@&#65533;0&#65533;&#65533;&#65533;&#65533;&#1329;(&#65533;&#65533;&#65533;-&#65533;]H]&#65533;&#65533;o`&#65533;&#65533;&#65533;&#65533;&#65533;b&#65533;&#65533;Y&#65533;*
B&#65533;oq&#65533;&#65533;mh&#65533;&#65533;&#65533;v&#65533;&#65533;Q&#65533;9&#65533;W &#65533;| up&#65533;&#65533;s&#65533;`&#65533;bp&#65533;i&#65533;/&#65533;&#65533;\&#65533;i&#65533;~&#65533;&#65533;}&#65533;&#65533;{&#65533;u&#65533;U&#65533;&#65533;Cp7@&#65533;&#65533;&#65533;2 &#65533;&#65533;,H*&#65533;C&#65533;/a0&#65533;{HE&#65533;e&#65533;&#65533;&#65533;&#1662;8">&#65533;&#65533;&#65533;&#65533;&#65533; P{&#65533;&#65533;q#<2R&#65533;&#1882;*^&#65533;L_&#65533;&#65533;L&#65533;y&#65533;9Z5&#65533;&#65533;&#65533;&#65533;&#1044;5[Pq&#65533;v&#65533;yxIx"&#65533;&#65533;q@&#65533;S&#65533;[@&#65533;|(q&#65533;2&#65533;WpN}&#65533;}&#65533;&#65533;Wh^&#65533;&#65533;n&#65533;&#65533;&#65533;i&#65533;&#65533;Wx&#65533;i@&#65533;&#65533;|x&#65533;t&#65533;W&#65533;&#65533;kx&#65533;X@.H?8&#65533;(&#65533;&#65533;'&#65533;+@&#65533;%&#65533;X&#65533;%&#65533;s&#65533;{(&#65533;E&#65533; &#65533;&#65533;&#65533;&#65533;&#65533;) &#65533; &#65533;&#65533;+&#1025;,&#65533;- &#65533;,&#65533;p&#65533;3 %D#&#65533;4<&#65533;B&#65533;&#65533;&#65533;&#65533;&#65533;=&#65533;&#65533;H&#65533;&#65533;8&#65533;Q&#65533;&#65533;_&#65533;&#65533;YC=&#65533; +&#65533;}&#65533;T8&#65533;&#65533;k&#65533;&#65533;9&#65533;h&#65533;#cv0&#65533;3hW&#65533;$&#65533;&#65533;p`&#65533;W&#65533;h&#65533;&#65533;r&#65533;&#65533;i&#65533;:iH&#65533;}&#65533;k&#65533;|&#65533;&#65533;g&#65533;r(V&#65533;U8&#65533;&#65533;&#65533;{&#65533;&#65533;&#65533;)X&#65533;p0@&#65533;eps(U&#65533;&#65533;*XvI&#65533;tu&#65533;0E P&#65533;,&#65533;&#65533;&#513;z]&#65533;X&#65533;&#65533;&#65533;P &#65533;&#65533;&#65533;&#65533;&#1837;\|&#187;)F&#587;&#65533;&#65533;P#'&#65533;&#65533;MZ@&#65533;b&#65533;&#65533;&#65533;a&#65533;P+R&#65533;&#65533;V-&#65533;`&#65533;U&#65533;&#65533;v&#65533;&#65533;v&#65533;W=&#65533;&#65533;s&#65533;N{&#65533;#&#837;_&#65533;U &#65533;+vP&#65533;pX/&#65533;lr`&#65533;a&#65533;&#65533;4&#65533;g&#65533;&#65533;&#65533;&#65533;U`_3* &#65533;2x&#65533;>@&#65533;&#65533;&#65533;	*a&#641;:pGX&#65533;E&#65533;0&#65533;(p&#65533;y&#65533;,&#1025;(&#65533;&#65533;&#65533;&#65533;&#65533;0&#65533;"(&#65533;&#65533;&#65533; &#65533;&#65533;&#65533;I&#65533;&#65533;YA&#65533;&#65533;9&#65533;&#1978;&#65533;&#65533; xT&#65533;&#65533;LI&#65533;Lr&#65533;pT&#1029;Z&#1029;&#65533;&#370;u8d&#65533;&#65533;&#65533;R&#65533;w&#65533;&#65533;-P&#65533;Ci8&#65533;}&#65533;&#65533;`&#65533;&#65533;&#65533;v&#65533;&#65533;u\&#65533;&#65533;&#65533;`&#65533;&#65533;vh&#65533;`&#65533;&#65533;&#65533;tX8D&#65533;|8&#65533;ex&#65533;g&#65533;&#65533;'&#65533;2g8&#65533;5&#65533;PZ&#65533;&#1253;#X&#65533;&#65533;&#65533;&#372;(&#65533;V *&#65533;4&#65533;p0&#65533;&#65533;&#1778;&#65533;&#65533;&#65533;&#65533;&#65533;&#65533;&#65533;X &#65533;0&#65533;9 &#65533;e&#65533;&#65533;&#65533;1&#65533;&#65533;&#65533;]&#287;EX.&#65533;&#65533;&#65533;&#65533;8&#65533;b&#65533;qPn&#65533;&#65533; #N&#65533;Y&#65533;&#65533;&#65533;	&#65533;A&#65533;n&#65533;h&#65533;q&#65533;&#65533;J&#65533;p<&#65533;tG^q&#65533;&#65533;m&#65533;&#65533;s&#65533;\&#65533;&#65533;&#65533;<&#65533;Dp{&#65533;xp&#65533;? &#65533;E&#65533;R_ &#65533;D &#65533;&#65533;&#65533;>&#65533;&#65533;&#65533;>&#65533;)&#65533;&#65533;'&#65533;&#65533;x&#65533;*&#65533;&#65533;jX&#65533;K&#65533;&#65533;(@&#65533;I&#65533;&#65533;E&#65533;0&#65533;&#65533;D&#65533;&#65533;&#65533;&#65533;x  &#65533;&#65533;&#65533;&#65533;&#65533;&#65533;W<&#2021;:&#65533;+<&#339;L&#65533;[&#65533;(&#65533;&#587;H&#65533;&#65533;&#65533; &#1547;(Z&#1029;_&#65533;&#65533;d&#65533;&#65533;&#65533;&#65533;T&#65533; N&#65533;[&#65533;n@&#65533;3&#65533;&#65533;c&#65533;KRU&#1523;&#65533;&#65533;"&#65533;qp&#65533;CP&#65533;
&#65533;&#65533;u\&#65533;r&#65533;rH&#65533;`&#65533;XP&#65533;WUp&#65533;&#65533;&#65533;0&#65533;&#65533;0x&#65533;/ *`0 B&#65533;(0
&#65533;0{&#65533;@&#65533;&#65533;&#65533;&#1537;:&#1537;(&#65533;&#65533;@Xh&#65533;G&#65533;ZV&#65533;&#65533;GH|&#65533;&#65533;;H&#65533;;&#65533;5&#65533;@&#65533;p&#65533;&#65533;o&#43902;&#65533;&#65533;&#65533;a&#65533;&#65533;2^&#65533;3&#65533;L&#65533;5XA&#65533;&#65533;8&#65533;&#65533;P&#65533;[ &#65533;&#65533;M&#1628;&#65533;s&#65533;&#65533;&#65533;%&#65533;&#65533;&#65533;&#65533;2&#65533;&#65533;A0T&#65533;]&#65533;o8&#65533;V&#65533;2&#65533;O A(&#295;L&#65533;&#65533;:&#65533;S&#65533;r\&#65533;&#65533;&#65533;uT&#65533;F&#65533;h!&#65533;*8&#65533;=7 0&#65533;2])0&#65533;p&#65533;AKP&#65533;`&#65533;e&#65533;&#65533;&#65533;;&#65533;&#65533;, &#65533;:&#65533;@pf`&#65533;ex&#65533;e`&#65533;`&#65533;&#65533;`pI &#65533;&#65533;&#65533;&#65533;&#65533;&#65533;&#65533;HA9&#65533;&#65533;&#55034;&#65533;&#65533;F&#65533;&#65533;n&#65533;E&#65533;&#65533;&#65533;&#65533;#&#65533;Hg &#65533;1*Y&#65533;&#65533;]&#65533;&#65533;q&#65533;m&#65533;]x&#65533;&#872;<f2&#65533;S&#1579;8&#65533;F2(&#65533;P&#517;P&#65533;&#65533;&#65533;(&#65533;Qpg0:u&#65533;t&#65533;j&#65533;KF&#65533;:UX!D8&#65533;>&#65533;>&#65533;&#65533;2&#65533;&#65533;)&#65533;Bp&#65533;t(H&#65533;8&#65533;,&#65533;"?@&#65533;*&#65533;&#65533;e0&#65533;lXGV&#65533;h&#65533;hV&#65533;&#65533;e&#65533;&#65533;a`H&#65533;G&#65533;I&#65533; &#65533;&#65533;&#65533;&#65533;&#65533;&#65533;&#65533;&#65533;&#65533;&#65533;!&#65533;&#65533;]n&#65533;&#65533;f&#65533;&#65533;&#65533;8&#65533;&#65533;&#65533;U&#65533;<&#65533;&#65533;&#65533;qfc&#65533; &#65533;&#1387;&#65533;&#65533;0&#65533;qP&#1883;&#65533;]&#65533;S&#516;mh_@&#65533;R1&#65533;&#65533;i&#65533;&#65533;\A(PP!&#65533;&#65533;s&#65533;x&#65533;&#65533;t&#65533;&#65533;&#901;t&#65533;=D&#65533;&#65533;Ch&#65533;-ZU&#65533;&#65533;H&#65533;B
D&#65533;,&#65533;&#65533;&#65533;(&#65533;&#65533;)&#65533;.&#65533;&#65533;(@`h&#65533;&#65533;l&#65533;&#65533;l&#65533;&#65533;l&#65533;fh&#65533;&#65533;&#65533;ejG&#65533;G&#65533;&#65533;&#65533;&#1409;@&#65533;&#65533;*&#65533;&#65533;C#&#65533;!&#65533;&#65533;%&#65533;an&#65533;&#65533;R&#65533;&#65533;&#65533;&#65533;^&#65533;Y5rV&#65533;q&#65533;q^&#65533;.&#65533;-&#65533;]&#65533;&#65533;&#65533;]&#65533;&#65533;w&#65533;N&#65533;&#65533;&#65533;T&#65533;O&#65533;&#65533;Z&#65533;&#65533;@&#65533;&#65533;&#65533;&#65533;&#8543;&#65533;8&#65533;PS8gH&#65533;bR&#1717;&#65533;t&#65533;&#65533;CD(D@&#65533;&#65533;z*p&#65533;>(&#65533;)&#65533;/&#65533;28&#65533;D&#65533;&#65533;D &#65533;5&#65533;h.&#65533;&#65533;&#65533;&#65533;&#65533;^V&#65533;&#65533;k`&#65533;`hk&#518;jh&#65533;qV&#65533;&#65533;F&#65533;&#65533;F@&#65533;H&#65533;&#65533;&#65533;&#65533;X&#65533;3&#1190;4I&#65533;r&#65533;&#65533;j&#65533;T<R{P&#65533;[&'EIc&#137;n&#65533;&#65533;&#65533;D&#65533;&#65533;&#65533;n,&#65533;&#65533;D&#65533;dXvX&#65533;|x&#65533;&#37509;C+&#65533;&#65533;&#65533;mp&#65533;n&#65533;&#65533;\&#65533;;Th&#65533;\&#65533;6C&#65533;&#1067;O&#65533;&#65533;&#65533;&#65533;}&#65533;|&#65533;N&#65533;&#1824;&#65533;&#65533;M_&#65533;&#65533;Q8tQ`D+&#65533;nY0@&#65533;&#65533;&#65533;>X0P&#65533;)0&#65533;8&#65533;/p&#65533;5&#514;E`&#65533;&#65533;&#65533;Hx&#65533;T_&#65533;`n&#65533;f0&#65533;F ;&#65533;&#65533;Zv,X8@=&#65533;&#65533;&#65533;-4&#65533;[6&#65533;E&#65533;j&#65533;f&#1906;&#65533; Yr&#65533;6&#65533;&#65533;&#65533;&#65533;&#65533;&#65533;&#65533;K&#65533;j&#65533;&#65533;/&#65533;&#65533;]&#65533;o&#65533;vyX&#65533;&#65533;&#1670;&#65533;&#65533;&#65533;&#856;&#65533;]&#65533;Sh&#65533;&#65533;3Ah&#65533;b &#65533;&#65533;J&#65533;&#65533;C{GUHR}XR&#65533;&#65533;w&#65533;&#65533;^0D&#65533;O&#65533;MvB&#65533;&#65533;F&#65533;&#65533;&#65533;"&#65533;&#65533;5Kp&#65533;X&#65533;&#65533;&#65533;&#65533;#&#65533;2@&#65533;U /`@ ,&#65533;>&#65533;|G &#65533;`fcV&#65533;D&#65533;&#65533;&#65533;&#65533;&#65533;&#65533;L&#65533;&#65533;&#65533;&#65533;&#65533;&#65533;=&#65533;e?a_&#65533;_<&#65533;h&#65533;j'/&#65533;&#1951;&#65533;fcsIx&#65533;&#213;&#65533;b&#65533;&#65533;u&#65533;vp&#65533;&#65533;&#65533;&#65533;X@&#65533;_8&#65533;R&#516;LX@]&#65533;b0&#65533;S&#65533;=y&#65533;r&#65533;&#65533;2&#65533;&#65533;Zi&#65533;s&#65533;z&#65533;P&#65533;&#65533;A&#65533;^&#1541;Q8&#65533;&#65533;>FvD&#65533;&#65533;&#65533;%%:2&#65533;+xaPo&#65533;2_&#65533;&#65533;&#65533;&#65533;e&#65533;Y&#65533;&#65533;&#65533;c&#65533; @&#708;&#65533;&#1649;&#65533;&#65533;c&#65533;X1"&#65533;&#65533;T`R&#65533;&#65533;&#65533;e&#65533;/&#65533;&#65533;@ &#65533;d&#65533;dp`&#65533;?  Z&#65533;&#65533;&#65533;H&#65533;2m&#65533;&#65533;)T&#65533;&#65533;J 4@&#65533;7&#65533;tqE&#65533;&#65533;m&#65533;&#65533;m&#65533;n&#594;U+&#1446;X&#65533;m&#65533;d&S&#65533;&#65533;&#65533;&#1693;KEL&#65533;{&#65533;&#65533;&#65533;&#65533;I&#921;O&#65533;Z&#65533;#7M&#1917;k&#65533;&#65533;&#473550;\&#65533;V&#65533;L*4(&#65533;C&#65533;R&#65533;&#65533;K&#65533;'}&#65533;A&#65533;&#65533;	0`&#65533;S&#65533;&#65533;Q&#65533;&#65533;&#65533;&#65533;&#65533;
&#65533;*`&#65533;&#65533;&#594;E&#65533;GupHhE&#65533;&#65533;&#65533;"`$&#65533;&#65533;&#65533;&#65533;T*H&#65533;&#65533; &#65533;&#65533;/&#65533;$&#65533;&#65533;fK&#65533;&#65533;&#65533;&#65533;9UhQ&#65533;C&#65533;.&#65533;&#65533;&#65533;}R&#65533;&#65533;&#65533;/ C&#65533;^&#65533;v%C&#65533;&#65533;&#65533;.&#65533;&#1794;&#65533;Y&#65533;t&#65533;-&#65533;&#65533;&#65533;&#65533;[m}&#65533;/&#65533;sN9&#65533;&#1811;&#65533;^&#65533;t&#65533;&#65533;qtXH.&#65533;&#65533;
9&#65533;&#65533;&#65533;4&#65533;&#1059;O7&#65533;&#65533;2&#65533;/&#65533;&#65533;"J p&#65533;a&#65533;!&#65533;_&#65533;&#65533;
!Ox1&#65533;_&#65533;&#65533;\@&#65533;&#65533;&#65533;&#65533;&#65533;
&#65533;&#65533;&#65533;~xQC
&#65533;e&#65533;SD&#65533;&#65533;U&#65533;0C@1&#65533;+&#65533;&#65533;&#65533;
4&#65533;&#65533;#t&#65533;&#65533; &#65533;O &#65533;t&#65533;K2&#65533;^Kw
&#65533; &#65533;&#65533;zG5&#65533;R&#65533;)&#65533;w&#65533;&#65533;g&#65533;PS&#65533;A /&#65533;p&#65533;*&#1820;&#65533;*&#65533;(&#65533;7&#65533;&#562;&#65533;&#65533;&#65533;&#65533;&#65533;)&#65533;hj:&#65533;&#65533;<&#1236;&#65533;:&#65533;&#65533;&#65533; &#65533;&#65533;R&#65533;)&#65533;&#65533;2&#65533;+&#65533;&#65533;&#65533;&#65533;=&#65533;&#65533;&#1163;+&#65533;l&#65533;K!&#65533; &#65533;&#65533;+&#65533;&#65533;q&#65533;\H!&#65533;|AE&#65533;P&#65533; }&#1056;B'``&#65533;&#65533;&#65533;&#65533;
OL&#65533;Br+&#65533;B|&#65533;&#65533;	`0&#65533;r0&#65533;+&#65533;&#65533;(`&#65533;P&#65533;`&#65533;Lz&#65533;^&#65533;&#1072;OU&#65533;?S&#65533;&#65533;!'&#65533;(&#65533;D&#65533;&#65533;-&#65533;&#52366;8&#65533;&#65533;&#65533;M>&#1988;"-&#65533;tR*&#65533;0&#65533;F`&#65533;&#65533;&#65533;&#65533;9&#65533;&#65533;
&#65533;>&#65533;&#65533;&#65533;&#65533;4&#65533;&#65533;"&#65533;e&#65533;&#65533;&#139;&#65533;&#65533;&#65533;2
,&#65533;&#65533;5&#65533;&#65533;&#65533;&#65533;6&#65533;0]Hf&#65533;&#65533;&#65533;&#65533;)_0&#65533;E&#65533;e&#65533;1&#65533;T&#1040;|&#65533;A"S&#65533; E&`&#65533;A
&#65533;&#65533;Ae&#65533;&#65533;&#65533;&#65533;P#!&#65533;&#65533;?&#65533;Txv&#65533;&#65533;H&#65533;&#1264;&#65533;
l'^&#65533;O&#65533;&#65533;L&#65533;&#65533;4&#65533;UGu|({"/&#65533;QAuL&#65533;Ut&#65533;&#65533;G/&#65533;&#65533;&#65533;&#65533;:&#65533;3&#65533;;&#2004;b&#65533;,&#65533;&#65533;L1&#65533;0hF&#65533;&#65533;&#65533;&#65533;8&#65533;#&#65533;&#65533;&#65533;&#65533;&#65533;U&#65533;>&#65533;&#65533;&#65533;(&#65533;2&#65533;`&#65533;&#65533;r&#65533;+&#65533;&#65533;&#65533;4&#65533;H&#65533;&#1813;&#65533;a&#65533;+&#65533;&#65533;&#65533;)&#65533;&#65533;&#65533;&#65533;&#1850;&#65533;&#65533;&#65533;4p&#65533;!&#65533; R&#65533;h&#65533;t&#65533; )&#65533; D@&#65533;&#65533; "&#65533; (0,N^$A4G9&#65533;&#65533;)&#65533;&#65533;&#65533;&#65533;&#65533;iO&#65533;&#65533;xr &#65533;u&#65533;Z&#65533;zT&#1425;&#65533;Q&#65533;Y@&#65533;p&#65533;}C>;&#65533;&#65533;[&#1570;&#65533;HF1&#65533;&#65533;P&#65533;A&#65533;@*F&#65533;&#65533;p&#65533;#&#65533;{>&#65533;1{&#65533;&#65533;&#65533;8(&#65533;0&#65533;B&#65533;&#65533;h"&#65533;&#65533;~&#65533;c&#65533;&#517;+
&#65533;2&#65533;&#65533;e&#65533;&#65533;.&#65533;&#65533;Z\X&#65533;h&#65533;>,&#65533;\*XBT&#65533;.&#65533;&#65533;@&&#65533;&#65533;:&#65533;f $`&#65533;U&#65533;&#65533;&#65533;;&#65533; &#65533;>&#65533;&#65533;&#65533;&#65533;&#65533;X	N&#65533;&#65533;&#65533;5@s#&#65533;&#65533;Hg&#65533;,@ &#65533;&#65533;&#65533;&#65533;&#65533;&#1104;c&#65533;&#65533;&#65533;{&#65533;&#65533;:a&#65533;N(C+t&#65533;o&#65533;&#65533;&#65533;c;&#65533;Q&#65533;"&#65533;&#65533;G*&#65533;&#65533;TB&#65533;@&#65533;1&#65533;i&#65533;cB&#65533;&#65533;2Fq
}&#65533;&#65533;e8&#65533;13&#65533;&#65533;&#65533;&#65533;Z.&#65533;&#65533;&#65533;;&#65533;R`&#65533;&#3076;.&#65533;&#65533;l`&#65533;B&#65533;&#65533;&#65533;4h
h&#65533;+&#65533;&#65533;&#65533;&#65533;$*&#65533;&#65533;&#65533; <&#65533;&#65533;&#65533;H&#65533;&#65533;&#65533; $	P@Mi&#65533;&#65533;x&#65533;f&#65533;m&#65533;%&#65533;&#65533;e&#65533;\"B&#65533; &#65533;R|&#65533;K`F&#65533;&#65533;t@&#65533;OK|&#65533;&#65533;2&#65533;b&#65533;&#65533;F&#65533;!Uv&#65533;"&#65533;&#65533;1&#65533;&#65533;c&#65533;"&#65533;&#65533;h&#65533;&#65533;Q"&#65533;`;&#65533;W$&#65533;&#65533;&#65533;&#65533;(q&#65533;&#65533;q&#65533;&#65533;&#65533;9&#65533;&#65533;U,&#65533;&#1232;F!&#65533;P&#65533;-LA	L&#65533;b&#65533;h-),A
&#65533;&#65533;G&#65533;r&#65533;&#1024;6@&#65533;&#65533;aR&#65533;A	<[&#65533;J&#65533;K&#65533;&#65533;&#65533;M&#65533; &#65533;&#65533;&
(A`YB&#65533;2'&#65533;]&#65533;&#691;K&#65533; &#20841;#&#65533;{Lv&#1323;ep&#65533;&#65533;t&#65533;&#65533;o&#65533;&#65533;&#65533;:hA&#65533;b #^ME*\&#65533;&#65533;i|&#65533;(&#65533;(\A&#65533;v&#65533;#&#65533;&#65533;&#65533;Cb&#65533;	y&#65533;ad&#65533;&#65533;(&#65533;g&#65533;b&#65533;&#65533;&#65533;>&#65533;&#65533;&#65533;2p&#65533;
&#65533;[`&#65533;&#65533;&#65533;&#65533;,&#65533;	KX&#65533;&#65533;&#65533;&#65533;&#65533;Pa-&#65533;&#65533;&#65533;&#65533;&#65533;&#65533;@&#65533;m&#65533;
4&#65533;&#65533;}E&#65533;&#224;-&#65533;&#65533;>&#65533; &#65533;f&#65533;'U)@&#65533;&#1173;&#65533;&#65533;I&#65533;&#65533;&#65533;&#65533;&#65533;|&&#65533;)&#65533;C&#65533;&#65533;&#65533;2&#65533;&#65533;&#65533;&#65533;z&#65533;i&#65533; &#65533;&#65533;&#65533;&#65533;~&#65533;qZx&#65533;&#65533;@&#65533;-&#65533;&#65533;yH&#65533;&#65533;&#65533;&#65533;1&#65533;Q&#65533;&#65533;m&#65533;&#65533;9&#65533;&#65533;&#65533;2T&#65533;dx&#217;&#65533;h&#65533;2&#65533;&#65533;&#65533;"&#65533;&#65533;&#65533;n&#65533;&#65533;&#65533;&#65533;`&#65533;&#65533;&#65533;&#65533;UH&#65533;&#65533;q&#65533;	4&#65533;u&#65533;&#65533;&#65533;&#65533;U\4&#65533;@Nv&#65533;%h&#65533;&#65533;sA&#457;&#65533;$0&#65533;P &#65533;&#65533; &#65533;&#65533;xb&#65533;'&#65533;b&#65533;+&#65533;Ow&#65533;&#65533;&#65533;&#65533;&#65533;N&#65533;i&#65533;&#65533;v&#1810;&#65533;aH&#65533;&#65533;.b&#65533;&#65533;&#65533;*&#65533;&#65533;&#1551;1&#65533;a[xu&#65533;<&#65533;a&#65533;jT&#65533;&#65533;pxsq
7 "&#65533;p&#65533;&#65533;&#65533;^7&#65533;&#65533;_D7&#65533;17?|!&#65533;&#65533;k0&#512;&#65533;$&#65533;&#65533;&#65533;\8&#65533; &#65533;WB
\x&#65533;U&#65533;>$b&#65533;8&#65533;&#65533;&#65533;-<&#65533;t
D&#65533;t&#65533;pH 0&#65533;&#65533;&#65533;&#65533;&#65533;6@X"j O&#1529;&#65533;&#65533;&#65533;bc&#65533;&#65533;c%&#65533;&#65533;
&#65533;jk[&#65533;G<&#65533; EYf1&#65533;X&#290;>&#65533;E)Jae&#65533;&#65533;&#65533;&#65533;&#65533;8&#65533;K&#65533;xD&#65533;&#65533;x&#65533;)&#65533;&#65533;D&#65533;&#65533;NkE4x&#65533;BF~ &#65533; &#65533;&#65533;&#65533;@&#65533;&#65533;&#65533;&#65533;&#65533;(&#65533;&#65533;=+A	, &#65533;&#65533;&#65533;@&#65533;i8&#65533;a&#65533;\&#65533;&#65533;d&#65533;~x&#65533;e!&#65533;&#65533;&#65533;&#65533;&#65533;=A
^&#65533;Hb&#65533;&#65533;P`N&#65533;,&#65533;$H&#65533;&#65533;&#65533; &#65533;Z&#65533;&&#65533;|v
&#65533;&#65533;;&#65533;&#65533;"&#65533;&#65533;,7&#65533;&#65533;&#65533;&#65533;(H&#65533;(&#65533;&#65533;s&#65533;&#65533;&#65533;&#65533;D)t&#65533;u$c&#65533;&#65533;1&#65533;&#65533;x&#65533;&#65533;&#1270;&#65533;0Tq&#65533;/&#65533;&#65533;E&#65533;	E/&#65533;0&#65533;nt#g&#65533;&#65533;&#1152;}&#65533;S&#65533;&#65533;h&#1152;$&#1307;^Xq&#65533;W&#65533;an&#65533;H&#65533; &#65533;'&#65533; &#65533;&#65533;&#65533;&#65533;7&#65533;&#65533;H&#65533;0&#65533;@&#65533;&#65533;&#65533;&#65533;&#65533;%P&#65533;s&#65533;&#65533;IeP&#65533; @$&#65533; @`&#65533;&#65533;&#65533;IN&#65533;&#65533;Dv$&#65533;&#725;&#65533;2R&#65533;&#65533;&#65533;&#65533;\&#65533;&#65533;&#65533;&#65533;'lB'&#65533;B&#65533;&#65533;2&#65533;&#65533;<&#65533;CV&#65533;C<\&#65533;1&#65533;&#65533;&#65533;=&#65533;&#65533;&#65533;&#65533;{&#65533;&#65533; HC+&#65533;&#65533;&#65533;e_&#65533;C0$&#65533;@&#65533;A&#65533;q&#65533;&#65533;@"(&#65533; &#65533;( "d&#65533;XA &#65533;
x&#65533;&#65533;l&#65533;&#65533;&#65533;&#65533;@&#65533;&#65533;X)p&#65533;I&#65533;&#65533;&#65533;&#65533;jI &#65533;&#65533;M&#65533;IN]&#494;&#65533;&#65533;$&#351;&#65533;J&#65533;^&#924;&#65533;^
B)&#65533;&#65533;/&#65533;&#65533;&#65533;&#1602;-&#65533;B)hB'&#65533;B,&#1548;-&#65533;P&#65533;U&#65533;8&#65533;:&#65533;`^h&#65533;0H&#65533;1,B+H;H&#65533;5&#65533;l&#65533;&#65533; H&#65533;e_&#65533;&#65533;Y0d&#65533;	D&#65533; &#65533;*$&#65533;&#65533;&#65533;&#65533;A&#65533;&#65533;&#65533;B&#65533;"&#65533;!8&#65533;,&#189;&#65533;@&#65533;&#65533;?d &#65533;&#65533; p&#65533;$P<&#65533;&#65533;V&#65533;D&#65533;e@&#65533;h&#65533;&#65533;<&#65533;&#65533;Z&#65533;ZNQL&#65533;&#65533;&#65533; &#65533;R&#65533;	@&#65533;YP&#65533;&#65533;"&#65533;&#65533;Q&#65533;&#65533;)&#65533;&#65533;, &#65533;-x&#65533;YxB)p&#65533;'l&#65533;U&#65533;&#65533;8(.&#65533;8&#65533;J<&#65533;"&#65533;%&#65533;3&#65533;18&#65533;&#65533;4&#257;,6&#65533;&#65533;(&#65533;/&#65533;&#65533;&#65533;A$Al&#65533;&#65533;A&#65533;&#65533;	&#65533;&#65533;P&#65533;&#65533;&#65533;+D&#65533;&#65533;&#65533;&#65533;&#65533;&#65533;"&#65533;BQ&#65533;Bx&#65533;&#65533;A@4&#65533;&#65533;&#1281;#,Bd&#65533;&#65533;&#65533;&#65533;@	lI&#65533;|&#65533;&#65533;D}&#65533;(&#65533;`N&#65533;&#65533;&#65533;<~&#65533;$=&#65533;&#65533;&#65533;&#65533;&#65533; &#65533;@{&#65533;&#65533;?.&#65533;| &#65533;}&#65533;A(&#65533;&#65533;&#65533;&#65533;B&#65533;%&#65533;%^&#65533;&&#65533;4u&#65533;E&#65533;&#65533; &#65533;I8&#65533;)&#65533;.&#65533;&#65533;&#65533;&#65533;-&#65533;B7&#65533;B&#65533;&#65533;&#65533;_(&#65533; &#65533;AK#&#65533;&#1403;+8B"H&#65533;&#65533;A",",B$ d&#65533;H&#65533;5@&#65533;28&#65533;0&#65533;B|&#65533;$&#65533;C&#65533;&#65533;&#65533;&#65533;K%-@&#65533;@%&#65533;@0&#65533;&#65533;&#65533;&#65533;*q^&#65533;&#65533;c	&#65533;~&#65533;&#65533;p&#65533;&#65533;&#65533; &#65533;&#65533;&#65533;&#65533;&#65533;&#65533; &#65533;y
&#65533;&#65533;&#514;'(&#65533;&#65533;p&#65533;,&#65533;`'&#65533;&#65533;U&#65533;&#65533;1&#65533;&#65533;V]&#65533;5\d8&#65533;B4t&#65533; &#65533;&#65533;&#65533;&#65533;&#65533;6t&#65533;&#65533;&#65533;&#65533;&#65533;&#65533;)AL&#65533;&#65533;&#65533; &#65533;&#65533;b&#65533;C:P5&#65533;&#65533;&#65533;&#65533;&#65533;$&#65533;"  &#65533;#&#65533;4\6C&#65533;:&#65533;#&#65533;&#65533;nB$P&#65533;FA	X	&#65533;@ &#65533;&#65533;@&#65533;&#65533;8Nu&#65533;&#65533;&#461;&#65533;n&#65533;&#65533;b  &#65533;N&#65533;&#65533;&#65533;&#65533;eP&#65533;y&#65533;&#65533;&#65533;&#65533;C&#65533;&#65533;'&#65533;\' &#65533;,&#65533;B-&#65533;-p&#65533;&zB(&#65533;&#65533;&&#65533;&#65533;EC9&#65533;
<&#65533;:&#65533;&#65533;)&#65533;&#65533;&#65533;&#65533;B/&#65533;&#65533;B.&#65533;&#65533;!P&#65533;4&#65533;&#65533;_&#65533;f&#65533;!&#65533;&#65533;$l&#65533;=&#65533;&#65533;58&#65533;&#65533;$&#65533;kJ&#137;&#65533;+3<&#65533;# &#65533;C0&#65533;$B$&#65533;+PC"&#65533;&#65533;VPj$hAh&#65533;&#65533;A( &&#65533;&#65533;&#65533;%&#65533;&#65533;ax&#65533;&#1298;&#65533;&#65533;&#65533;&#65533;&#65533;y8 JT&#65533;"2&#65533;Uy{"+&#65533;{&#65533;'&#65533;&#65533;&#65533;&#65533;&&#65533;i&#1045;&#65533;&#65533;.&#65533;&#65533;1t&#65533;*F1&#65533;&#65533;9&#65533;C7&#65533;B\&#65533;&#65533;-l&#65533;<&#65533;<L5&#65533;&#65533;K&#1444;	(&#65533;	&#65533;&#65533;(&#65533;,x(5&#65533;,&#65533;&#65533;B&#65533;&#65533;d&#65533;0&#65533;&#65533;>#l~&#65533;&#65533;&#65533;$0 &#65533;xAHB&#65533;@0(,	&#65533;&#65533;hA&#65533;&#65533;&#65533;I@&#589;&#1709;*i&#65533;*)]r y4&#65533;O+ 
&#257;&#65533;0&#65533;{&#65533;gY<&#65533;&h&#65533;&#65533;l&#65533;&#65533;&#65533;&&#65533;&#65533;&#65533;&#65533;I&#65533;.DC&#65533;&#65533;8&#65533;&#65533;4&#65533;,X5t,p5&#65533;3&#65533;BL(H&#65533;	P&#65533;/&#65533;,&#65533;&#65533;&#65533;A"`&#65533;2&#65533;&#65533;&#65533;A"&#65533;&#65533;H&#65533;&#65533;&#65533;@&#65533;&#65533;X&#65533;O&#65533;&#65533;&#65533;&#65533;A&#65533;:D" &#65533;'C&#65533;@&#65533;\l&#65533;@&#65533;@TA&#65533;Y'\z&#65533;&#65533;&#65533;S&#65533;K0E.	&#65533;"&#65533;&#65533;&#65533;&#65533;&#65533;AC&#65533;rB,&#65533; )h'&#65533;l&#65533;&#65533;&&#65533;l&#65533;n&#65533;(&#65533;lA/D&#65533;/8a+$&#65533;!HC4&#65533;B/&#65533;&#65533;3&#65533;&#65533;|&#65533;*&#65533;&#65533;+&#65533;&#65533;&#65533;&#65533;&#65533;M&#65533;&#65533;/&#65533;&#65533;	&#65533;&#65533;&#1634;&#65533;&#65533;&#65533;8&#65533;&#65533;&#65533;!&#65533;&#65533;H&#53273;&#65533; &#65533; &#65533;hDG`&#65533;`&#65533;&#65533;&#65533;&C&#65533; &#65533;&#65533;mhA&#65533; 	`&#65533;Z&#65533;&#65533;&#65533;cN&#65533;>:Ex&#65533;&#65533;&#65533;(@&#65533;R&#65533;&#65533;a@&#65533;&#65533;&#65533;Crn}fB&#858;&#65533;yO*&#65533;&#65533;&#65533;&#65533;A&#65533;&#65533;&#65533;B4&#65533;&#65533;7&#65533;&#65533;!&#65533;&#65533;+&#65533;PC: "&#65533;&#65533; &#65533;a85&#65533;&#65533;&#65533; &#65533;,&#65533;&#65533;&#65533;#&#65533;@`F"&#65533;&#65533;* &#1670;&#65533;&#65533;@	&#65533;&#65533;&#65533;&#65533;&#65533;m &#65533;D&#65533;&#65533;&#65533;&#65533;&#65533;&#65533;B&#65533;/&#65533;o&#65533;&#65533;&#65533;&#65533;h	|@&#768;&#65533;},&#65533;X`N&#65533;&#467;&#65533;ZR&#65533;o&#65533;y&#65533;&#65533;&#65533;\R(|B'&#65533;'&#65533;)&#65533;wB(&#65533;&#65533;6a&#65533;@&#65533;&#65533;A&#65533;&#65533;(l&#65533;I&#65533;A|&#65533;&#65533;C.&#65533;p+&#65533;:8&#65533;|&#65533;&#65533;&#65533;+&#65533;>&#65533;C"<A
&#65533;A.PC/"&#65533;&#65533;&#65533;^-&#65533;)x&#65533;h&#65533;0&#65533; @AGEjLA
/&#65533;&#65533;&#1784; C`&#65533;&#65533;&#65533;&#65533;@&#65533;@@DDd&#65533; `&#65533;ufG] &#65533;&#65533;>&#65533;&#293;&#65533;&#65533;/S&#65533;o&#65533;&#65533;&#65533;&#65533; &#65533;W3w.)&#65533;*&#65533;&#65533;*&#65533;B&#65533;,&#65533;&#65533;&#65533;&#65533;!&#65533;AB&#65533;&#65533;/t&#65533;&#65533;|&#65533;&#65533;tC&#65533;E&#65533;!&#65533;AxQ:&#65533;4&#65533;&#65533;&#65533;])I"&#65533;&#65533;&#65533;
&#65533;&#65533;!$&#65533;&#65533;&#65533;&#65533;&#65533;&#65533;&#65533;&#65533;&#65533;&#65533;L&#65533;&#1024;&#65533;&#65533;&#65533;&#65533;&#65533;a&#65533; |`&#65533;&#65533;@&#65533;*&#65533; `&#65533;D &#65533;os&#65533;&#65533;	&#558;&#65533;&#65533;&#65533;R&#65533;&#65533;&#65533;vp`y(&#65533;3&#65533;&#65533;Mh&#65533;|&#65533;'p'd&#65533;' uP&#65533;&#65533;&#65533;&#65533;*$&#65533;&#65533;&#65533;&#65533;&#65533;&#65533;&#65533;h&#65533;"B+&#65533;B9&#65533;4&#65533;C:&#65533;&#65533;c&#65533;&#65533;:&#65533;&#65533;&#65533;&#65533;!&#65533;A5&#65533;C<L4&#65533;&#65533;&#65533;5&#65533;B4&#65533;h@_-&#65533;&#65533;A
&#65533; @&#65533;&#65533;&#65533;&#65533;
&#65533;&#65533;XA&#65533;X&#65533;&#65533;MX&#65533;&#65533;5p&#65533;
&#65533;&#65533;
&#65533;&#65533;
TA&#65533;BT&#65533;&#65533;8&#65533;0_'&#65533;&#1865;u&#65533;	&#65533;nNM&#65533;&#65533;J$&#65533;&#65533;&#65533;t&#65533;"&#65533;&#65533;4QuP&#65533;&#65533;)&#65533;&#65533;&#65533;&#65533;*<&#65533;*&#65533;)&#65533;&#65533;AD5g&#65533;&#65533;&#65533;/&#65533;&#65533;&#65533;&#65533;(<&#65533;cD&#65533;4&#1027;=TC.&#65533;&#65533;3&#65533;C9 H&#65533;3&#65533;5&#65533;u&#65533;@*&#65533;&#65533;&#65533;A &#65533;p&#65533;&#65533;&#65533;&#1704;@&#65533;&#65533;DC&#65533;&#65533; &#65533;)5&#65533;&#65533;&#65533;8t&#65533;X&#65533;&#65533;H&#65533;&#65533;F&#65533;&#65533; 4&#65533;eo0&#65533;K&#65533;&#1810;6&#65533; &#65533;&#65533;K4"2&#65533;x&#65533;6p&#1604;&#65533;t&&#65533;&#65533;C&#65533;'&#65533;&#65533;&#65533;&#65533;&#65533;&#168;g&#65533;B&#65533;&#65533;&#65533;A*% t&#65533;a`&#65533;]);|&#65533;4&#65533;=&#515;:<&#65533;d&#65533;0<&#65533;*&#65533;&#65533;P&#65533;=&#65533;&#65533;$&#65533;A
&#65533;&#65533;/&#65533;&#65533;&#65533;&#65533;&#65533;&#65533;u&#65533;AR&#65533;@T&#65533;<A@&#65533;&#65533;&#65533;&#65533;@&#65533; Px&#65533;l&#65533;Y&#1207;&#65533;F&#65533;&#65533;A&#65533;+,&#65533;&#65533;|&#65533;@0@x &#65533;u8&#65533;=b&#479;&#65533;&#65533;&#65533;&#65533;t&#436;&#65533;&#65533;&#65533;w&#65533;(&#65533;&#65533;'h&#65533;'&#65533;E,&#65533;&#65533;&#65533;&#65533;,<&#161;&#65533;B+&#65533;B!&#65533;+&#65533;&#168;l<5&#65533;&#65533;'d[!G5D9&#65533;U5 B&#65533;&#65533;&#558;*&#65533;&#65533;=P&#65533; &#65533;@&#65533;^m&#65533;&#65533;@&#65533;&#65533;&#1409;BA&#65533;&#65533;`&#65533;&#65533;&#65533;B&#65533;&#1152;g}D&#65533;&#65533;&#65533;&#65533;&#65533;}@G&#65533; &#65533;&#65533;z*|&#65533;&#65533;Z&#148;[&#65533;\q'S&#65533;&#65533;&#65533;J&#65533;7P&#65533;&#65533;l&#65533;/&#65533;&#65533;&#65533;&#65533;&#65533;&#65533;&#65533;:$&#65533;,&#65533;&#65533;l/&#65533;#<z"tAP&#65533;P:&#65533;S&#65533;v&#65533; &#65533;v&#65533;&#65533;9&#65533;&#65533;&#65533;[&#65533;&#65533;C0&#65533;&#65533;&#65533;&#65533;&#65533;
&#65533;&#65533;LA&#65533;&#65533;&#65533;&#65533;Z&#65533;)C9&#65533;F&#65533;&#65533;&#65533;&#768;&#65533;&#65533;KG&#65533;@rT&#65533;@&#65533;&#65533;}&#65533;(&#65533;&#65533;&#256;&#65533;@4@R&#65533;&#309;&#65533;&#65533;=6&#65533;&#65533;^&#65533; d^&#65533;&#512;;_&#65533;&#180;&#65533;&#65533;D8&#65533;&#65533;&#65533;(C>Y*$:+H}&#65533;&#65533;$@&#166;2&#65533;4A&#65533;A&#65533;A`&#65533;  A&#65533;B&&#65533;&#65533;(|&#65533;&#65533;)$&#65533;3|&#65533;cL,pA&#65533;&#65533; &#65533; x&#65533;@A&#65533;pTC B&#65533;N# &#65533;&#65533;&#65533;hA&#65533;&#65533;&#65533;&#65533;&#65533;&#65533;r&#65533;&#65533;%&#65533;@&#65533;C&#65533;&#65533;<|c&#65533;9&#65533;w&#65533;&#65533;Z"&#65533;&#12584;&#65533;D&#65533;&#65533;&#65533;` &#1135;&#65533;O &#65533;&#65533;&#65533;&#65533;&&#65533;&#65533;&#1469;k&#65533;&#65533;&#65533;>&#65533;f0D=$4&#65533;&#65533;q&#65533;t=&#65533;7&#65533;l&#65533;&#65533;K&#65533;&#65533;(&#65533;>&#65533;&#65533;&#65533;&#1515;9&#65533;98&#65533;PA\K<f&#65533;&#65533;
\ &#65533;@#7Dm.&#65533;?3P&#65533;wXDT&#65533;7v&#65533;&#65533;&#65533;(e&#65533;
&#65533; d&#65533;&#65533;&#755;&#65533;&#65533;@&#65533;?@&#65533;@ &#65533; &#65533;&#65533;&#65533;_A&#65533;&#65533;Xx`&#65533;A1f&#1336;&#65533;&#65533;c&#461; @@ &#65533;&#65533;,N&#65533;4q"&#65533;W0&#65533;/&#65533;A
+f&#65533;I&#65533;l:&#65533;&#65533;Q&#65533;-M&#65533;MR&#65533;L&#65533;$J&#65533; A&#65533;$M&#65533;1n&#65533;&#65533;&#65533;HU"g&#65533;&#1193;s&#65533;h
,&#65533;&#65533;0&#65533;!&#65533;&#65533;'^&#65533;&#65533;x1&#65533;?&#65533;V!&#65533;&#65533;C&#65533;:&#65533;L&#6211;9D&#65533; &#65533;a&#65533;+><P&#65533;&#65533;N:l&#65533;h&#65533;!&#65533;CD&#65533;9a &#65533;
&#65533;&#65533;`&#65533;?  &#65533;ck&#1519;?&#65533;&#65533;&#65533; Z&#65533;<e"&#1387;&#65533;`&#65533;&#65533;&#65533;bEs&#65533;&#795;&#65533;&#65533;&#65533;t&#65533;&#65533;&#65533;D[&#65533;%&#65533;&#65533;'&#65533;I&#420;Q&#65533;tI&#65533;A&#65533;&#65533; r&#65533;&#65533;&#65533;5&#846012;8&#65533;	&#65533;-&#65533;x&#65533;&#65533;&#65533;/^&#65533;&#65533;Q5L&#65533;2P&#65533;*T &#65533;&#65533;T&#65533; &#65533;D(aK&#65533; b&#65533;&#65533;&#65533;6&#65533;&#65533;&#65533;
Hp&#65533;JH3&#65533;b&#65533;!"M&#65533;&#65533;8&#65533;@	F.z&#65533;F P-&#65533;.L&#1093;Nd&#65533;%&#65533;&#65533;&#65533;	#q&#65533;&#65533;&#65533;i&#65533;7&#65533;&#65533;&#65533;&#65533;Z1e&#65533;1&#65533; c$&#65533;S&#65533;&#65533;)FQEg&#65533;&#65533;f&#65533;W&#65533;Y&#65533;^H&#65533;MN&#65533;&#65533;
.&#65533;&#65533;&#65533;6&#65533;&#65533;#&#65533;U &#65533;B2&#65533;@&#65533;^Xa&#65533;8Pa&#65533;2a&#65533;J &#65533;P&#1312;C-&#65533;&#65533;a<t@B&#65533;LM(&#1349;R&#65533;&#65533;&#65533;&#65533;&#65533;&#546;cd&#65533;F&#65533;l&#65533;G&#65533;&#65533; &#65533;Y6	RH&#65533;&#65533;&#401;&#65533;&#65533;Lr&#65533;I"&#65533;)0&#65533;kb&#65533;O&#8707;-&#65533;d&#65533;#&#65533;4&#65533;ATA&#65533;s&#65533;aMU&#65533;pAPZp&#65533;
(&#65533;&#65533;&#65533;&#65533;&#65533;&#65533;CD&#65533;D_&#65533;A&#65533;(&#65533;XA`>&#65533;!&#65533;@@&#65533;!-z&#1040;&#65533;@h@T2 4S
 &#65533;D&#65533;8E&#65533;`&#65533;&#65533;&#65533;&#65533;&#65533;Z&#65533;&#65533;Q&#65533;\]&#65533;Q6`(&#65533;^H&#65533;e&#65533;^Z&#65533;&#65533;%&#65533;h&#65533;$&#65533;q
&#65533;p&#65533;&#65533;&#65533;&#65533;&#65533;#&#65533;4&#65533;&#65533;&#65533;4&#65533;&#65533;&#65533;4P8	&#65533;&#65533;&#65533;D&#65533;&#65533;r&#65533;&#65533;f,`&#65533;&#65533;&#65533;&#65533;&#65533;&#65533;&#65533; 
0&#65533;  3@&#65533;QV&#65533;,{&#65533;8&#65533;&#65533;&#65533;&#65533;&#65533;d&#65533;aS&#65533;{&#65533;&#65533;H &#65533;&#65533;I&#65533;&#65533;&#65533;J%&#65533;cM[(G&#65533;p]9&#406;q&#65533;&#65533;[	X *&#65533;&#65533;m&#65533;z&#65533;e&Xp&#65533;v&#65533;l:&#1701;l&#65533;1&#65533;&#65533;G`&#65533;#&#65533;1&#688;&#65533;&#65533;&&#65533;&#65533;z&#65533;A&#65533;8Z8&#65533;
)&#65533;p&#65533;h&#65533;1&#65533;h&#65533;ADR&#65533;.&#65533;H&#65533;&#65533;:&#65533;&#65533;"
T&#65533;&#65533;&#65533;a&#65533;&#65533;Ba&#65533;&#65533;_&#65533;&#65533;&#65533; 
&#65533;3&#65533;\&#65533;zp&#65533;&#65533;&#65533;4 &#65533;&#65533;1&#65533; ULU&R2&#65533;&#65533;L5/k&#65533;\&#65533;&#65533;&#65533;&#65533;($xAF&#65533;&#65533;&#65533;#&#65533;&#65533;&#65533;`4&#65533;P&#65533;w&#65533;&#65533;F6&#65533;&#65533;f&#65533;&#65533;P&#65533;&#65533;P&#65533;O&#65533;yS&#65533;&#65533;@&#65533;&#65533;&#65533; 	T&#65533;&#65533;&#1724;&#65533;&#65533;gP&#65533;&#65533;X&#65533;"H&#65533;w&#65533;&#65533;n&#65533;}t&#65533;$@&#65533;P&#65533;&#65533;_r &#65533;&#65533; 
&#65533;&#65533;BD&#65533;/&#256;o*&#65533;&#65533;&#65533;&#65533;TF$&#65533;A&#65533;x&#65533;&#65533;&#65533;&#65533;20d&#65533;&#784;&#65533;s&#65533;ZdOs+&#65533;&#65533;JF2&#65533;AB&#65533;&#65533;,&#65533;
&#65533;&#65533;&#65533;,&#65533;&#65533;&#65533;&#65533;&#65533;v&#65533;&#65533;&#65533;/`!&#65533;&#65533;`&#65533;h&#65533;&#65533;&#65533;&#65533;k&#65533;c&#65533;&#65533;&#65533; &#65533;&#65533;&#65533;&#65533;&#65533;!J[&#32950;&#65533;&#65533;*L&#65533;	O&#65533;#&#65533;1D8"].x&#65533;&#65533;`<&#65533;&#65533;Me&#65533;&#65533;&#65533;&#65533;6F&#65533;+x&#65533;&#65533;&#65533;&#65533;&#65533;y&#65533;&#65533;`*&#65533;&#65533;<&#65533;&#65533;<dn&#65533;&#65533;T&#65533;'8 R&#65533;&#65533;(&#65533;C&#65533;&#65533;8&#65533;,D5&#65533;&#65533;&#65533;&#65533;htI&#65533;&#65533;nt&#65533;@&#65533;
&#65533;&#65533; m&#65533;7.&#65533;&#65533;$J94&#11282;&#65533;&#518;:nH&#65533;l&#65533;#&#65533;5`&#65533;-&#65533;&#65533;i&#1057;B&#65533;p&#65533;.h&#65533;&#65533;[x&#65533;&#65533;Ar&#65533;&#65533;a&#65533;&#65533;&#128;&#65533;'|S~.&#65533;B&#65533;:p&#65533;psaCx&#65533;&#65533;%<&#65533;&#65533;
"E0|@	P&#65533;Jp&#65533;&#65533; 2&#65533;&#65533;@PO&#65533;&#65533;&#65533;&#65533;&#65533; &#65533;&#65533;G.@5&#65533; 
z&#65533;yP&#65533;&#65533;YH&#65533;&#65533;'<&#65533;&#65533;c&#65533;(M&#65533;HDw&#65533;&#65533;DG}wR&#65533;X&#65533;0G5&#65533;&#65533;
7&#65533;&#65533;i-}&#65533;/Q&#54070;&#65533;&#65533;x&#65533;+r!Y&#65533;&#65533;&#65533;R&#65533;D&#65533;&#65533;&#65533;L&#65533;XP&#65533;v&#65533;7&#65533;&#65533;&#65533;&#65533;&#65533;PI&#65533;&#65533;BAM&#65533;&#65533;&#65533;&#65533;&#65533; $ &#65533;&#65533;d&#65533;&#65533;Jk&#65533;'&#65533;&&#65533;&#65533; &#65533;5&#65533;EM]&#65533;2T&#288;}5oGH&#65533;&#65533;h&#65533;&#65533;&#65533;&#65533;'n&#65533;j|&#65533;%&#65533;e&#65533;Dz&#65533;dAB&#65533;&#65533;&#65533;&#65533;&#65533;&#65533;&#65533;&#65533;&#65533;F'J&#65533;&#65533;&#65533;&#65533;|&#65533;*&#65533;a&#65533;&#65533;3&#65533;D&#65533;a&#65533;S&#65533;	&#65533;&#65533;(&#1065;:&#65533;&#65533;&#65533;&#65533;&#65533; x&#65533;&#2032;&#65533;';d0&#512;:&#65533;&#65533;J&#65533;&#65533;&#65533; &#65533;&#65533;8&#65533;x&#65533;&&#65533;h&#65533;!&#65533;Ns^%&#65533;&#65533;VA m&#1936;&#65533;3|&#65533;&#1096;&#65533;6&#65533;&#65533;&#65533;)&#65533;&#65533;&#65533;&#65533;D~m&#65533;&#65533;H&#516;&#65533;&#65533;&#65533;,a*,&#65533;	H J&#65533;&#65533;&#65533;1(eI&#65533;&#65533;&#65533; &#65533;2&#65533;b&#1248;&#65533;&#65533;&#65533;&#277;v&#65533;`	&#65533;a&#65533;&#65533;(&#65533;&#65533;&#65533;5&#65533;&#65533;&#65533;&#65533;`&#1908; Xl&#65533;&#65533;`R&#65533;Q&#65533;b&#65533;&#65533;&#65533;x&#65533;8&#65533; &#65533;&#1600;,&#65533;c&#65533;@iH+&#65533;,&#65533;&#65533;&#65533;M&#65533;&#65533;D&#65533;0&#65533;&#65533;&#65533;	e0&#929;&#65533;n&#65533;&#65533;&#65533;&#65533;u	dyG&#65533;&#65533;&#65533;d&#65533;(&#65533;4&#65533;&#65533;&#65533;&#65533;&#65533;Y)v^3/&#65533;&#65533;&#65533;M!nX&#280;&#65533;1h8&#65533; &#65533;Q&#65533;U&#65533;g-&#65533;&#65533;&#65533;dQ3&#65533;&#65533;&#65533;&#65533;?h!%A&#65533;6} 5&#65533;&#65533;J&#65533;&#65533;J)\&#65533;@FU&#65533;=&#65533;&#65533;X#&#65533;&#65533;&#65533;&#65533;!RI\mO(&#65533;&#65533;'&#65533;&#65533;`&#65533;&#65533;/!%&#65533;&#65533;I&#65533;&#65533;Y&#65533;X$ &#65533;&#65533;e&#65533;&#65533;&#1398;&#65533;R&#65533;&#65533;&#65533;&#65533;$ta&#65533;Hh&#65533;&#1512;&#65533;lh&#65533;&#65533;:&#65533;&#65533;&#65533;&#65533;l 'P&#65533;&#65533;=&#65533;&#65533;&#65533;t&#65533; 8&#65533;7 &#65533;$&#1537;&#1591;&#65533;&#65533;@&#65533;x&#65533;c&#65533;&#65533;&#65533;]&#65533;168&#65533;=W&#65533;&#65533;&#65533;&#65533;&#65533;&#65533;&#65533;1&#65533;&#65533;1&#65533; &#65533;&#65533;&#65533;0&#65533;&#65533;;.2&#65533;&#65533;&#65533;v&#65533;&#226;0&#65533;	&#1158;&#65533;X&#65533;&#65533;&#65533;PEO&#65533;&#65533;&#65533;K&#65533;&#65533;&#65533;&#65533;&#65533;&#65533;#&#65533;&#65533;&#65533;x,T&#65533;0h!
&#1044;B&#65533;&#65533;&#65533;&#65533;?&#65533;}
<p&#65533;&#65533;q&#65533;&#65533; D&#65533;&#65533;&#65533;1&#65533;{&#65533;&#65533;&#65533;l&#65533;@ (&#65533;&#65533;&#65533;&#65533;y&#65533;*
&#65533;&#65533;}&#65533;&#65533;"&#65533;&#65533;&#65533;&#65533;&#65533;&#65533;"&#65533;>G;&#65533;&#65533;D$&#65533;/Z$&#284;&#65533;;Dw&#65533;&#65533;&#65533;&#1031;70&#65533;&#65533;v&#65533;Rr&#65533;+&#1420;&#65533;@&#65533;\`	&#65533;&#65533;&#65533;a&#65533;&#65533; &#65533;&#65533; &#65533;&#65533;nR@>t&#65533;&#65533;&#65533;Q&#65533;.8&#65533;&#65533;&#65533;8&#65533;&#65533;&#65533;&#65533; 0&#65533;&#633;``&#65533;&#65533;.&#65533;TE&#65533;&#65533;&#65533;&#65533;&#65533;4&#65533;&#65533;&#65533;&#58287;&#65533;O&#65533;n&#65533;5F&#65533;+\&#65533;&#65533;|&#65533;z&#65533;&#65533;&#65533;&#65533;&#65533;>!&#65533;&#65533;&#65533;l&#65533;&#65533;&#65533;`
&#65533;&#65533;&#1536;&#65533; J&#65533;&#65533;&#1704; Jf*&#65533;&#65533;&#272;&#65533;&#65533;&#65533;&#65533;&#133;&#65533;)&#65533;&#65533;}&#65533;`N&#65533;c&#65533;h&#65533;&#65533;D &#65533;`&#65533;&#65533;&#1037;&#65533;Nx &#65533;&#65533;&#65533;>&#65533;&#65533;&#65533;5&#65533;E&#65533;O &#65533;o&#65533;&#65533;Td&#65533;&#65533;~pi&#65533;e|p5p$&#65533; :&#65533;i&#65533;&#65533;&#65533;&#65533;&#65533;&#65533;&#65533;&#65533;&#65533;a&#65533;&#65533;&#65533;&#65533;&#65533;`&#65533;&#65533;&#1455;1&#65533;&#65533;&#65533;@
&#65533;-(&#1152;y&#65533; &#65533;&#65533; &#65533;&#65533;`z&#65533;B&#65533; ad&#65533;M&#65533;
t 
&#65533;&#65533;&#65533;D&#65533;&#65533;&#65533;&#65533;F8 z &#65533;
J &#65533;&F&#65533;>m&#65533;P&#65533;_m&#65533;&#65533;4
 &#65533;/&#65533;&#65533;&#65533;&#65533;$b5&#65533;&#65533;&#65533;&#65533;4&#65533; 2&#65533;&#65533;` &#65533;&#65533;raB&#65533;&#1825;&#65533;&#65533;&#65533;g&#896;&#65533;v&#65533;&#65533; &#65533;&#65533;`&#1420;	&#65533;/(&#65533; K&#65533;&#65533;&#65533;&#65533;&#640;&#65533;&#65533;&#65533;&#65533;&#65533;Z&#65533;&#65533; T&#65533;&#65533;`&#65533;Z&#65533;&#65533;`
&#65533;$
&#65533;`T &#65533;h&&#65533;/&#65533;&#65533;&#65533;M &#65533;&#65533;&#65533;&#65533;c&#65533;&#65533;&#65533; &#65533;&#65533;&#65533;&#65533;&#65533;)1G&#65533;rVd&#65533;u@&#65533;`z&#65533;&#65533;&#65533;A	&#65533;a&#929;&#65533;&#65533;p&#65533;'&#65533;&#65533;&#65533;'&#65533;&#65533;&#65533;&#65533;'&#65533;`y&#65533; K&#65533;`&#65533;&#265;&#65533;&#65533;p&#65533;V&#65533;&#65533;&#65533;&#65533;@O&#65533;&#65533;@
\&#65533;%&#65533; 
t&#65533;0i&#65533;l&#65533;/(Mb&#65533;r&#65533;
&#65533; y v &#65533;&#65533;P#eZd&#65533; &#65533;N)Q#31&#65533;r-&#65533;d*F !:&#65533;T&#65533;x&#65533;7&#65533; &#65533;a&#65533;&#65533;z&#65533;&#65533;&#65533;&#65533;&#65533;&#65533;Ta&#65533;&#65533;&#65533;8&#65533;&#512;&#65533;&#1836;&#512;./&#65533;:&#65533;&#65533;&#65533;&#65533;s&#65533;&#65533;&#65533; 
&#65533;`&#65533; &#65533;&#65533;&#65533;&#65533;>h&#65533;0&#65533;H&#65533;&#65533;n&#65533;.&#65533;&#65533;6&#65533;&#65533;&#65533;o 3&#65533;&#13186; Q&#65533;&#65533;j0&#65533;@&#65533;K&#65533;&#65533;RS&#65533;d&#65533;U`&#65533;t@&&#65533;&#65533;Z!rA\BB]&#65533;o&#65533;f&#65533;aV&#65533;C&#65533;Q&#65533;&#65533;&#65533;&#65533; &#416;	&#65533;&#65533;	&#65533;&#65533;t&#65533;&#672;A<&#65533;&#65533;	&#65533;&#65533;a&#65533;`&#65533;&#65533;&#65533;&#65533;H&#65533;	&#65533;&#32170; &#65533;V &#65533;F&#65533;&#65533;&#65533;&#65533;z&#65533;
&#65533;Nib&#65533;p&#65533;&#65533;&#65533;&#65533;&#65533;~&#65533;&#65533; &#65533;&#65533;IE&#65533;&#65533;@to&#65533;&#65533;d&#65533;&#65533;
 &#65533;&#65533;-&#65533;D~AX&#65533;&#65533;f&#65533;&#65533;&#65533;&#65533;&#65533;^a&#65533;&#65533;&#65533;&#65533;
&#65533;`&#65533;`.&#65533;&#65533;	&#65533;3&#65533;U&#65533;(&#65533;a8&#65533;&#65533;&#65533;C
&#65533;&#65533;&#65533;
&#65533;&#65533; i@&#65533; 
< < P<&#65533;&#65533;&#65533;H1>&#65533;a,&#65533;&#65533; rH &#65533;4^m&#65533;&#65533;&#65533;&#65533;>Q&#65533;&#65533;H&#65533;&#65533;.LU&#65533;e2)$<FD 
&#65533;&#65533;WjSfG&#65533;&#65533;&#65533;az&#65533;&#65533;&#65533;&#65533;&#65533;&#65533;&#65533;&#65533;&#65533;&#65533;@
&#544;r&#65533;&#1920;&#65533; &#65533;&#65533;&#65533; 
&#65533;aN&#65533;&#65533;&#65533; &#65533;&#65533;
&#65533;&#65533;8&#65533;p0&#65533;`&#65533;&#65533;0&#65533;&#65533;h&#65533;D&#65533;1&#65533;&#65533;&#65533;>`HR&#65533;&#65533;$&#65533;K@1r5&#65533;&#65533;W&#65533;&#65533;&#65533;&#65533;bE&#65533;&#65533;&#65533;&#65533;Wypt\&#65533;CB5\&#65533;&#65533;&#1824;&#65533;z&#65533;@&#65533;Y&#65533;l&#65533;&#65533;&#65533;5^[&#65533;!f[&#65533;&#65533;&#65533;&#65533;!&#65533;&#65533;&#65533; &#65533;`#&#65533;"&#65533; &#65533;UN&#65533;&#65533;&#65533;&#65533;
&#65533;&#65533;^&#1517;&#190;&#65533;Z&#65533;Z&#65533;&#65533;f&#65533;<&#65533;/&#65533;&#65533;8&#65533;z&#65533;x@S&#65533;P&#65533;<mKg&#65533;&#65533;&#65533;&#65533;a&#65533;&#65533;4&#65533;&#65533;&#65533;4&#65533;&#65533;T&#65533;t:&#65533;&#65533;$&#65533;(&#65533;&#65533;&#65533;@&#65533;~&#65533;&#65533;&#65533;&#65533;!p!&#65533;O&#65533;O]&#65533;NAN&#65533;&#65533;&#65533;&#65533;&#65533;f&#65533;&#65533;&#65533;&#65533;8&#65533;&#65533;&#65533;&#65533;&#65533;&#65533;
rt&#65533; 
f&#65533;h&#65533;&#65533;@
&#65533;&#65533;j&#65533;f&#65533;&#65533;&#65533;DE@ b&#65533;2C.&#65533;@&#400;R)U&#65533;G)CSK[D&#65533;&#65533;)&#65533;*&#243;B&#65533;&#65533;|&#65533;6U&#65533;p&#65533;
&#65533;&#65533;{WA&#65533;A&#65533;&#65533;^&#65533;z]&#65533;&#65533; 6&#65533;&#65533;&#65533;|&#65533;&#65533;&#65533;&#65533;&#65533;j&#65533;aA
P&#65533;&#65533;N`&#65533;&#65533;
&#65533;&#65533;H&#65533;J&#65533;j&#65533;D &#65533;r&#65533;U&#65533;*&#65533;8&#65533;&#65533;&#65533;N&#65533;&#65533;H&#65533;
E&#65533;V&#65533;x&#65533;6nJ&#65533;%@aZL&#65533;n&#65533;o&#65533;&#65533;&#65533;F!&#65533;&#65533;&#65533;A&#65533;&#65533;{&#65533;&#65533;\&#65533;
WR&#65533;f&#759;&#791;&#65533;&#65533;	&#65533;`^&#65533;&#65533;&#65533;&#65533;&#65533;&#65533;&#65533;`&#65533;&#65533;N&#65533;&#65533;&#65533;&#65533;&#65533;&#65533;wZ&#65533;&#1128;&#65533;F&#65533;<&#65533;I{&#65533;I%g&#65533;&#65533;&#65533;&#65533;a&#65533;bw&#65533;&#65533;Jf&#65533;o3n&#65533;0&#65533;&#65533;;&#1568;
 &#65533;`dGa&#65533;2&#65533;1&#65533;kZ!q&#65533;&#65533;p&#65533;A&#65533;a&#65533;a&#65533;S!qS&#65533;&#65533;w&#65533;&#65533;	u	&#65533;&#65533;&#65533;&#1134;&#65533;&#65533;&#65533;&#65533;l&#65533;	&#65533;&#65533;	j&#65533;&#1536;&#65533;&#65533;&#65533;h &#65533;&#65533;j`^&#65533;&#65533;I&#65533;&#65533;r&#65533;b&#65533;8&#65533;J&#65533;Vc
&#65533;&#65533;cqp&#65533;&#65533;&#65533;m;3e&#65533;W&#65533;&#65533;&#65533;&#65533;	&#65533;a&#65533;Dx&#65533; !&#65533;{&#65533;W&#65533;&#65533;R&#65533;p&#65533;&#65533;&#65533;&#65533;R&#65533;Q&#65533; u#	u&#65533;O&#65533;&#65533;&#65533;&#65533;&#65533;j&#65533;	&#65533;&#65533;}&#65533;&#65533;i&#65533;&#65533;&#65533;&#65533;w`&#65533;&#65533;&#65533;&#65533;&#65533;&X&#65533; &#65533;u f&#65533;b>&#65533; `&#1770;&#65533;&#65533;4(&#65533;&#65533;}&#65533;&#65533;|5&#26008;&#65533;&#65533;VJ&#65533;4ltv&#65533; Z&#65533;d[!LZ&#65533;&#65533;@T&#65533;{&#65533;A&#65533;E&#65533;&#65533;7&#65533;#Y&#65533;&#65533;&#65533;&#65533;&#65533;&#65533;&#65533;&#65533;&#65533;
&#65533;&#65533;>&#65533;&#65533; &#65533;y	&#65533;&#65533;&#65533; Al`j&#65533;&&#65533;e&#65533;b`@`x`&#65533;&#65533;I&#65533;Xy&#65533;D&#65533;Ri&#65533;P&#65533;J%&#65533;e&#65533;,V`nK&#65533;&#65533;&#65533;&#65533;&#65533;,&#65533;&#65533;&#65533;&#65533;A@a>aZF&#65533;XVo&#65533;&#65533; &#1920;E}&#65533;&#65533;A&#65533;&#65533;#&#65533;@_&#65533;`	&#65533;`&#65533;&#65533;&#65533;&#65533;`	&#65533;&#65533;&#65533;&#65533;t&#65533;&#65533;
l 
n&#65533;X&#65533;H&#65533;&#65533;@J&#65533;&#65533;Z&#65533;+l`&#65533;&#1558;Cm&#65533;&#65533;4&#65533;&#65533;4lY&#65533;j&#65533;FV&#65533;c&#890;@&#724;&#65533;&#65533;k-&#65533; &#65533;&#65533;7&#65533;&#65533;6Fa&#1818;&#65533;&#65533;#&#65533;@
&#65533;&#3017;&#65533;&#65533;&#65533;W&#65533;&#65533;&#65533;&#65533;`&#65533;s&#65533;
&#65533;&#65533;VX&#65533;.Y&#65533;V&#65533;@v&#65533;&#65533;
&#65533;&#65533;m&#65533;2@&#65533;&#65533;&#65533;*&#65533;&#65533;9 1&#305;N#&#65533;&#65533;&#65533; $"&#65533; "j&#65533;&#65533;.b&#65533;n;5kE dd &#65533;&#65533;&#65533;&#65533;&#483;&#65533;&#65533;y&#65533;&#65533;&#65533;&#65533;|&#65533;
&#65533;&#65533;^&#65533;Z&#65533;8	A&#65533;@
&#65533;&#65533;L&#65533;r&#65533;`	&#65533;?&#65533;b&#65533; &#65533;@&#65533; 4ADu&#65533;{&#65533;6&#65533;e&#65533;*&#16231;&#65533;&#65533;@ &#65533;*e!dlwH&#65533;!&#65533;D&#65533; &#65533;"&#65533;u*c\&#65533;X$&#65533;a &#65533;&#65533;B&#65533;E&#65533;&#65533;&#65533;{XV&#65533;&#65533;&#885;&#65533;&#65533;&#65533;&#65533;&#65533;Qi6}&#65533;X&#211;V&#239;&#65533;&#65533;&#65533;&#65533;v&#65533; &#65533;&#65533;&#65533;
&#65533;&#65533;H&#65533;&#1130; z&#65533;b9<&#65533;&#65533;&#65533;\&#65533;&#65533;&#65533;&#65533;&#65533;)1g!DMq&#65533;[1&#65533;O&#65533;&#65533;&#65533;&#65533;U T&#65533;5&#65533;n&#65533;&#65533;	&#65533;<&#65533;&#65533;&#65533;&#65533;&#65533;[&#65533;[&#65533;+&#65533;8R&#65533;&#65533;Q[&#65533;&#65533;;F&#65533; 
&#65533;&#65533;	&#65533;`	&#65533;&#65533;6&#65533;0&#65533;&#65533;@v &#65533;Eu&#65533;<`l&#65533;kmR&#65533;e`d B&#1897;&#65533;&#65533;RdL&#65533;w&#65533;*%1R&#65533;m&#65533;7e8]c&#65533;&#65533;3j%&#65533;&#58445;a&#65533;	&#65533;&#65533;&#65533;(&#65533;&#65533;&#65533;&#65533;&#65533;T]P&#65533; 9&#65533;#&#65533;NAf&#65533;g&#65533;&#65533;
&#65533;`&#65533;i&#65533;&#65533;=y	0&#65533;F&#65533;&#1664;&#65533;?&#65533;&#65533;&#65533;e l&#65533;&#65533;=&#65533;&#65533;=1>d&#65533;9>q&#65533;	&#65533;cU&#65533;*&#861;&#65533;&#65533;&#65533;&#65533;r&#65533;p&#65533;F&#65533;n&#65533;&#65533;
&#65533;&#65533;&#65533;&#65533;&#65533;&#65533;&#65533;&#65533;EAr&#65533;&#65533;;&#65533;&#65533;r{1]O&#65533;&#65533;&#65533;>{&#65533;&#65533;T&#65533;&#1664;&#65533;C&#65533;

} T&#65533;&#65533;a<&#65533;&#65533;&#65533;:&#65533;m&#65533;&#65533;&#65533;(%&#65533;&#65533;&#65533;&#1417;&#65533;&#65533;&#65533;4&#65533;1&#65533;&#797;&#65533;N>&#65533;LuRGh[&#65533;&#65533;&#418; &#65533;&#65533;&#65533;@&#65533;&#65533;5&#65533;u&#65533;&#65533;&#65533;]&#65533;Z&#65533;&#65533;	&#65533;^&#65533;&#65533;
(&#65533;&#65533;x
t&#65533;B&#65533; &#65533;m&#65533;&#65533;&#65533;&#983144;&#65533;&#65533;G{&#65533;&#65533;&#65533;&#65533;&#1226;\&#65533;&#65533;&#65533;&#65533;&#65533;RF&#65533;&#65533;&#65533;j&#65533;1N&#65533;&#65533;&#65533;Q&#65533;&#528;&#1808;&#65533;&#65533;&#65533;k&#65533;`}&#1655;&#65533;g&#65533;&#1856;E&#65533;&#65533;p&#65533;E&#65533; &#65533;o&#65533;r&#65533;&#65533;&#65533;i`jU&#65533;h&#65533;&#65533; &#65533;&#65533;&#65533;&#65533;y &#65533;&#65533;&#65533;&#65533;&#65533;&#65533;&#65533;&#65533;&#65533;2:~w&#65533;&#65533;}&#65533;&#65533;&#65533;35&#65533;n&#65533;2&#65533;Y&#65533;K>u&#65533;&#65533;&#65533;"&#65533;&#65533;&#65533;&#65533;&#65533;&#65533;&#65533;&#65533;&#65533;/&#65533;&#65533;(
p&#65533;&#65533; "&#65533;/&#65533;&#65533;p&#65533;e&#65533;.l&#65533;p&#65533;&#132;	&#65533;':h&#808;&#65533;&#398;=z&#65533;&#65533;c&#65533;$0&#65533;dJ&#65533;N&P&#65533;&#65533;&#65533;4&#65533;|&#65533;@&#65533;&#65533;&#65533;@&#65533;  &#65533;A&#65533;
=&#65533;/&#65533;&#1189;L&#65533;:}
5&#65533;&#1321;R&#65533;&#65533;&#65533;_&#65533;  |:&#65533;g&#65533;%H&#65533;&#65533;a&#65533;>}&#65533;y&#711;P"?k&#65533;x&#65533;&#65533;&#65533;K&#65533;Dk&#65533;&#65533;es&#65533;&#65533;?+W&#65533;@&#65533;&#65533;&#65533;&#65533;&#65533;&#65533;ed&#65533;1cF&#65533;2<$Hi&#65533;&#65533;x&#65533;3'M&#65533;&#65533;&#65533;9&#65533;&#65533;W&#65533;G&#65533;b&#65533;J5&#65533;&#65533;&#1652;e]
@)&#65533;&#65533;&#65533;~&#65533;&#65533;s&#65533;&#65533;f&#65533;&#65533;&#65533;p&#65533;u&#65533;|&&#65533;&#65533;&#1073;X&#65533;"&#65533;p&#65533;&#65533;:"G9&#65533;&#65533;&#65533;3N&#65533;&#65533;d&#65533;2(&#65533;@&#65533;&0(&#65533;&#65533;&#65533;N&#65533;Z&#65533;&#65533;`&#65533;( pW%&#65533;&#65533;&#65533;&#65533;&#65533;&#65533;qYd&#65533;t`&#65533;F&#65533;&#65533;=&#65533;&#65533;&#1120;C&#65533;&#880;&#65533;&#65533;EV	&#65533; &#65533;$&#65533;B&#65533;-&#65533;(&#65533;#p&#65533;A4&#65533;G&#65533;&#65533;&#65533;&#1218;&#65533;&#65533;_R&#65533;v&#65533;F&#65533;d&#65533;K &#65533;&#65533;1xahF&#65533;YH&#65533;&#65533;E:&#65533;C^&#65533;@&#65533;F;&#33795;d#&#65533; &#65533;d+&#65533;&#65533;"+2S&#65533;v~ &#65533;%@ &#65533; &#65533;&#65533;&#65533;&#65533;PE*Ih&#65533;&#65533;>&#65533;[  &#65533;&#65533;0&#65533;&#65533;=L&#65533;&#65533;J2&#65533;^<&#65533;`=&#65533;&#65533;&#65533;U&#65533;&#65533;&#65533;G&#65533;CR$&#65533;&#65533;!&#65533;&#65533;	#&#314;&#65533;&#65533;+&#65533;X&#65533;&#65533;&#65533;&#65533;RA&#65533;vh&#65533;&#65533;&#65533;ZQW&#65533;&#65533;&#65533;&#65533;`<&#65533;1i&#65533;UV&#65533;&#65533;Zd1&#65533;Z&#65533;&#65533;i}&#65533;&#65533;9&#65533;&#65533;&#65533;pC&#65533;+*&#65533;&#65533;+&#65533;U&#65533;&#65533;)&#65533;&#65533;o&#65533;;l&#65533;&#65533;R%&#65533;kC&#65533;&&#65533;&#65533;&#65533;*{ &#65533;@&#65533;p&#65533;&#65533;>h[&#65533;=&#65533;&#15145;&#65533;~$&#65533;&#65533;@&#65533;&#65533;&#65533;@&#65533;&#65533;&#65533;&#65533;!&#65533;&#65533;&#65533;?+&#65533;PB&#65533;&#65533;d&#65533;C&#65533;&#65533;S+&#65533;o&#65533;2&#65533;VVBa%&#65533;&#651;&&#65533;&#1231;% &#65533;q&#65533;&#65533;CR&#65533;&#65533;&#65533;&#65533;&#65533;z&#65533;&#65533;@&#65533; t&#65533;$ B&#65533;&#65533;&#65533;&#65533;&#65533;$&#65533;&#65533;&#65533;0&#65533;&#65533;&#65533;Lv&#65533;&#65533;&#65533;&#65533;&#65533;mXy&#65533;r &#65533;t Y&#65533;@,&#65533;&#65533;&#65533;B|&#65533;K&#65533;&#65533;Q&#65533;Y&#143;?&#65533;&#65533;o^9&#65533;&#1614;&#65533;lTVJ&#65533;&#65533;_ob{&#65533;&#65533;&#65533;&#65533;A&#65533; XB&#65533;N&#65533;&#65533;JmLu&#65533;%&#65533;&#65533;&#65533;i&#65533;&#65533;&#1910;&#65533;&#65533;?N&#65533;&#65533;5y&#65533;O&#65533;&#65533;(*&#65533;&#65533;y&#65533;&#65533;&#65533;&#65533;R&#65533;&#65533;&#65533;z&#65533;&#65533;m>&#65533;?&#65533;&#65533;&#65533;nF&#1358;=&#1617;7&#65533;&#65533;&#65533;@&#65533;&#65533;&#65533;*}R&#65533;+w&#65533;&#65533;&#65533;&#65533;&#65533;&#65533;l&#65533;RC~&#65533;g&#1759;}&#65533;&#65533;m&#64224;h&#65533;66&#1836;&#65533;(&#65533;&#65533;&#65533;W&#65533;&#65533;'&#65533;	,g&#65533;&#65533;&#65533;&#65533;&#65533;&#65533;&#65533;&#65533;&#65533;)C&#65533;&#65533;&#65533;.H,&#65533;&#1836;_&#65533;&#832;&#143;&#65533;m&#65533;7])!W&#65533;g&#65533;&#65533;l&#65533;&#65533;&#65533;\&#65533;&#65533;&#65533;&#65533;&#1670;~|&#65533;&#65533;c=	&#65533;&#65533;}9&#65533;J&#65533;&#340;&#1832;&#65533;~&#65533;W&#50555;&#65533;&#65533;p&#65533;PQ&#65533;&#65533;8&#65533;&#155;&#65533;{&#65533;*&#65533;&#65533;`S=&#65533;P&#65533;&#65533;ib&#65533;&#65533;G9&&#65533;76&#65533;&#65533;&#65533;&#161;&#65533;~&#65533;&#65533;  &#65533;&#65533;3&#1964;?P,&#65533;&#65533;6A&#65533;	&#65533;+4&#65533;&#65533;&#65533;h7y&#65533; !&#65533; &#65533; !&#65533;Lavc56.1.100 ,&   &#65533; &#65533;  &#65533; &#65533;	H&#65533;&#65533;&#65533;&#65533;*\&#65533;p!&#65533;&#65533;#B$@&#65533;&#65533;D&#65533;V&#65533;&#65533;O# &#65533;#&#1648;&#65533;&#595;(S&#65533;\&#626;&#65533;&#527;0)~&#65533;`c&#65533;&#65533;I&#65533;f&#921;s&#65533;	sdP&#65533;H&#65533;*]&#65533;t&#65533;M&#65533;/?&#65533;&#65533;&#65533;j&#65533;&#65533;8&#65533;HThW&#65533;O&#65533;&#65533;K&#65533;,RZ &#65533;
&#65533;cZ&#65533;&#65533;)0(&#1450;D&#1762;&#65533;h&#65533;&#65533;&#2047;&#1150;]+3&#65533;&#1461;[&#65533;&#65533;:S/_&#65533;o&#65533;&#65533;L&#65533;2J&#65533;j3&#65533;&#65533;ZW&#65533;c&#65533;!&#65533;%&#65533;V2i&#65533;&#65533;-&#65533;^&#65533;&#65533;bf&#65533;0&#65533;~d&#65533;c&#1461;>T2&#65533;m&#65533;&#65533;&#65533;[~&#65533;cG&#65533;<
&#65533;YjZ &#65533;&#65533;is&#65533;l&#65533;&#1587;&#65533;&#65533;&#65533;3&#65533;&#65533; &#65533;H[&#65533;m&#65533;&#65533;8&#65533;@k&#65533;&#65533;5&#65533;/'  &#65533;&#65533;&#65533;&#65533;k&#65533;&#959;&#65533;&#65533;&#65533;4&#1054;V&#55111;&#65533;
$&#65533;&#65533;&#65533;@	@@&#65533;&#65533;&#65533;/&#65533; &#194;	P&#65533; &#65533;&#65533;&#65533;?Z&#65533;&#65533;SQ&#65533;&#65533;hbC&#65533;&#65533;6@&#65533;&#65533;&#65533;&#65533;0&#65533;&#65533;&#65533;QD&#65533;`&#1329;&#65533;u&#65533;&#65533;G&#65533;n&#65533;!da&#1320;&#65533;
$0&#65533;&#65533;p&#65533;&#65533;!r&#65533;&#1545;TVyUh&#65533;!&#65533;&#65533;O`&#65533;&#65533; &#65533;&#65533;*&#65533;&#65533;&#728;h&#65533;&#65533;&#65533;"&#65533; "&#65533;(&#65533; &#65533;~&#65533;&#65533;E:&#65533;&#146;&#65533;&#65533;d}8&#65533;&#65533;&#65533;&#65533;&#65533;&#65533;&#65533;&#65533; &#65533;:L&#65533;c"d&#65533;&#65533;&#65533;3&#65533;RJ&#65533;+&#65533;&#65533;	&#65533;+&#65533;&#65533;r&#65533;!&#65533;&#65533;z&#65533; &#65533;&#65533;f"&#65533;aE9&#65533; &#65533;$&#65533;}&#65533;	&#65533;Y&#65533;&#65533;&#65533;@z&#65533;&#65533; r&#536;&#65533;JZ&#65533;&#65533;&#65533;&#65533;&#65533;J&#65533;&#65533;&#65533;2H"&#65533;&#65533;&#65533;&#65533;(&#65533; B!&#65533;&#65533;&#65533;^dQE9&#65533; &#65533;
8&#65533;&#65533;&#65533; &#65533;&#65533;&#65533;&#65533;&#65533;@^&#65533;AH&#65533;&#250;&#65533;J+&#65533;&#65533;2&#65533;)pr&#664;&#65533;r&#65533;!a.f+&#65533;&#65533;&#65533;&#65533;(m&#65533;r&#666;&#65533;&#65533;&#65533;&#65533;TQ&#65533;9&#65533;0&#65533;&#65533;&#65533;&#65533;&#65533;)WRc9i&#65533;O&#65533;k$2&#65533;&#65533;&#65533;&#65533;*&#65533;&#65533;3&#775;,2&#65533;*&#65533;&#65533;&#65533;&#65533;*&#65533;&#65533;&#65533;1&#65533;&#65533;&#65533;&#26158;&#65533;&#1162;&#65533;}&#65533;&#65533;&#65533;&#65533;YD&#65533;&#65533;9&#304;'&#65533;&#65533;f5&#65533;X&#65533;&#65533;&#65533;]$i&#65533;F&#59463;^&#65533;A&#65533;*&#292;&#65533;&#65533;+&#65533;(ko*&#65533;,b&#65533;!6&#65533;&#65533;+8&#65533;&#65533;o&#65533;*&#65533;&#65533;}i*&#65533;&#65533;2&#65533;)&#65533;&#65533;{&#65533;~&#65533;&#65533;Gu&#65533;&#65533;-&#65533;3&#65533;0&#65533;@&#65533;E&#65533;&#65533;FR&#1451;}=&#1108;D&#65533;&#65533;^ x&#65533;&#65533;&#65533;.&#65533;1&#65533;Hc&#65533;&#65533;&#65533;c&#65533;+&#65533;&#65533;m#&#65533;&#65533;&#65533;)&#65533;&#65533;&#65533;/1q&#65533;nL4&#65533;
&#65533;v+0&#65533; &#65533;&#502;kX\c:&#65533;P0&#65533;^}&#65533;&#65533;&#65533;U~&#65533;&#65533;&#65533;y`&{&#65533;W&#65533;&#65533;&#65533;&#65533;&#65533;_&#65533;1&#241803;1&#65533;&#65533;J+&#65533;K&#65533;K*&#65533;&#65533;b&#65533;&#65533;&#65533;_*T!&#65533;&#65533;R&#65533;&#65533;&#65533;&#65533;7&#1509;M<&#65533;&#65533;&#65533;&#65533;&#65533;&#369;&#65533;[X&#65533;B0v&#65533;P&#65533; @&#65533;&#65533;.&#65533;5&#65533;&#65533;j|&#65533;&#65533;&#65533;P`&#65533;[	J4&#65533;&#65533; &#65533;&#65533;&#65533;S&#65533;B&#65533;p&#65533;&#49713;&#65533;Vc&#65533;&#65533;K*&#65533;&#65533;&#65533;Tpv&#65533;&#65533;&#65533;+&#65533;!&#65533;n&#65533;&#65533;&#65533;&#65533;&#65533;&#65533;&#65533;%?&#65533;&#65533;&#65533;Y&#65533;k&#65533;&#65533;&#65533;&#65533;/`&#65533;[U&#1026;.&&#65533;&#65533; &#65533;&#65533;&#65533;&#65533;P&#65533;+&#65533;A&#65533;j67&#65533;&#65533;B&#65533;?&#65533;&#65533;Q&#65533;&#65533;8,F7\&#65533;&#65533;Q&#65533;&#65533;&#65533;@2&#65533;&#65533;&#65533;P&#65533;b~&#65533;&#65533;&#65533;&#65533;&#65533;\&#65533;O&#1096;&#65533;_!&#65533;Sbn&#65533;(A&#65533;E&#65533;^&#65533;&#65533;&#65533;&#65533;&#65533;(L!
&#65533;&#65533;n&#65533;&#65533;&#65533;&#65533;Z2&#65533;&#65533;|N&#65533;&#65533;&#65533;&#65533;&#1472;&#65533;&#65533;]q&#65533;}(D*naI&#65533;o&#65533;&#65533;D(JQd&#65533;(&#65533;&#65533;'&#65533;T&#65533;&#65533;&#65533;&&#65533;f&#65533;&#65533;m&#65533;8E&#65533;&#65533;B"}0&#65533;&#65533;>&#65533;&#65533;n&#65533;&#65533;&#65533;&#65533;80&#65533;A;&#65533;hiK[V?{Ab&#65533;[&#65533;&#65533;}!f&#65533;n	n0&#65533;&#25035;&#65533;&#65533;.&#65533;&#65533;&#65533;9&#65533;R&#65533;&#65533;&#65533;&#65533;E5k&#65533;>&#65533;&#65533;#&#65533;h`%&#65533;&#65533;&#65533;&#65533;=&#65533;&#65533;x1@C&#65533;&#65533;&#65533;&#65533;&#65533;!&#65533; &#65533;&#65533;}&#65533;&#65533;Yr&#65533;&#65533;(&#65533; h&#65533;As9&#65533;&#65533;&#65533;f*19L!:&#65533;6&#65533;&#65533;& &#65533;	zZ&#65533;C&#65533;&#65533;&#65533;&#65533;
G&#65533;"&#65533;&#65533;D'<&#65533;	Y#&#65533;(&#65533;+@&#65533;
i&#65533;&#65533;&#65533;&#65533;8&#65533;&#65533;\&#65533;hL&#65533;$&#65533;&#65533;&#65533;,}&#65533;&#807;I&#65533;&#65533;&#65533;&#65533;
iq^&#65533;V&#65533;&#65533;&#65533;A8c&#65533;K&#65533;&#65533;5&#65533;2&#65533;HD&#65533;&#65533;E?&#65533;@&#65533; &#65533;7&#65533;"&#65533;(7&#65533;QN[&#65533;&#65533;&#65533;t&#65533;1&#65533;'&#65533;&#65533;"&#65533;&#65533;&#65533;&#65533;.&#65533;W&#2022;&#65533;&#65533;G7&#65533;&#65533;Ab&#65533;&#65533;&#65533;&#65533;3&#65533;!&#65533;gD&#65533;&#65533;&#65533;&#1511;&#1209;&#65533;W&#65533;bn&#65533;&#65533;Q&#65533;#!&#65533;&#65533;qa&#65533;&#65533;
&#65533;&#65533;&#65533;&#65533;
 &#65533;&#65533;&#65533;&#65533;&#155;&#65533;&#65533;&#65533;7%Z-&#65533;Y&#65533;&#65533;&#65533;&#65533;q7p&#65533;&#65533;
@r#&#65533;&#65533;@&#65533;1&#65533;!0&#65533;&#400;&#65533;-:&#65533;	[&#65533;"&#65533;&#65533;&#65533;&#65533;1&#65533;(&#65533;i&#65533;&#65533;&#65533;i&#65533;&#65533;&#65533;ht7m.;D2&#65533;
a&#65533;&#65533;a&#65533;R&#65533;&#65533;&#65533;J&#65533;|&#65533;&#65533;&#65533;[&#65533;"&#65533;&#65533;z&#1587;&#65533;&#65533;V&#65533;&#1541;J"9
v&#65533;x7
&#65533; )(C!r!&#65533;q&#65533;&#65533;&#65533;7&#65533;&#65533;[&#65533;&#175;&#65533;&#65533;&#65533;&#65533;&#65533;U&#65533;[~&#65533;90)&#65533;&#1465;&#65533;&#65533;p&#65533;$&#1878;&#65533;%&#65533;&#65533;Z&#65533;&#65533;&#65533;&#65533;&#65533;v
&#65533;&#65533;R&#65533;&#65533;&#65533;&#65533;'LaGk&#65533;&#65533;H0&#65533;&#65533;&#65533;e&#65533; &#435;&#1082;&#65533;&#65533;&#65533;&#65533;&#65533;HG&#65533;&#65533;&#65533;&p&#65533;Za&#65533;1&#65533;C&#65533;@;&#65533;!y&#65533;c&#65533;&#65533;&#65533;o&#65533;jjVs&#65533;&#65533;&#65533;&#65533;AlbW&#65533;u&#65533;\&#65533;+&#65533;!=&#65533;&#65533;}&#65533;&#65533;)&#65533;&#65533;W &#65533;I&#65533;.L&#65533;	D&#65533;gV0(&#65533;r&#65533;d&#65533;&#65533;&#65533;&#65533;&#65533;tF&#682;&#65533;&#65533;[&#65533;P&#65533; :&#65533;*r&#65533;&#65533;&#65533;&#65533;`G&#65533;&#65533;1&#65533;|&#65533;C&#65533;&#2036;&#65533;1&#433;&#65533;q$&#65533;&#65533;;$\&#65533;&#65533;&#1263;ND&#65533;:&#1025;r&#65533;#&#65533;(&#65533;9&#65533;&#65533;&#65533;RJR&#65533;&#380;Q&#185;B&#962;#&#65533;&#65533;&#65533;&#65533;&#65533;KA
O&#65533;&#65533;&#65533;0&#65533;&#65533;&#65533;R/ &#65533;&#65533;&#65533;&#65533;LSM&#65533;&#65533;F&#65533;n&#65533;&#65533;Q&#65533;(8&#65533;&#65533;&#65533;V0D&#65533;&#65533;c&#65533;&#65533;~&#65533;y&#65533;&#65533;&#65533;6*&#65533;&#65533;v&#65533;&#777;d;&#65533;Jl&#65533;G&#65533;&#65533;&#65533;H&#65533;<&#65533;a{&#65533;&#65533;!?G9&#65533;&#65533;\&#65533;&#65533;e&#65533;&#65533;q&#65533;e&#65533;&#65533;&#65533; &#65533;&#827;&#65533;&#65533;%<	+@&#65533;&#65533;w&#65533;mirQ&#65533; &#65533;&#65533;F&#65533;&#1888;&#65533;N&#65533;&#65533;&#902; &#65533; D&#65533;h<8&#65533;&#65533;G&#65533;&#65533;ap&#65533;&#65533;&#65533;5&#65533;ny{&#65533;&#65533;&#65533;&#65533;&#65533;&#65533;&#65533;?>wy&#65533;C&#65533;w99&#65533;Art&#65533;&#65533;&#65533;&#65533;&#65533;&#65533;2t&#65533;&#65533;&#34548;Z&#65533;!
&#65533;&#65533;&#65533;[X\&#65533;s&#65533;&#65533;Hp&#65533;4H&#65533;&#65533;&#65533;&#65533;iL&#65533;@&#65533;&#65533;&#65533;/;&#65533;RB&#65533;&#65533;&#65533;q&#65533;&#65533;q&#65533;]&#65533;{&#65533;&#65533;]'&#65533;p&#65533; W&#65533;#v&#65533;&#65533;W&#65533;Tr&#65533;&#65533;Dq7wvww&#65533;P!&#65533;q&#65533;0&#1104;&#65533; x&#1463;\0,&#65533;s
&#65533;&#65533;]@[G&#65533;G&#65533;G ~&#65533;G)`.&#65533;JV&#65533;&#65533;&#65533;*&#65533;_h&#65533;v &#65533;P&o&#65533;7&#65533;!1j&#65533;aQ &#65533;&#65533;uN4H&#65533;`b&#65533;pk&#65533;@{	&#512;&#65533;p&#65533;d&#65533;dM$g&#65533;6&#65533;&#65533;;&#65533;&#65533;
&#65533;&#65533;Pw&#65533;&#65533;G<&#1264;|&#65533;S&#65533;P_&#65533;n&#65533;e&#65533;e 
&#65533;&#65533;^&#65533;P&#65533;,&#65533;H&#65533;-&#1032;K&#65533;/&#65533;R&#65533;J:84&#65533;;&#65533;&#65533;&#65533;*&#65533;&#65533;_fTP dG&#65533;&#65533;9&#65533;&#65533;E[&#65533;&#65533;H&#65533;mt-D:0&#65533;&#65533;&#1264;&#65533;*Fl&#65533;`&#65533;&#65533;WbkE&#65533;&#65533;
&#65533;&#65533;&#65533;6r&#65533;7&#65533;&#65533;&#65533;l&#65533; )&#1216;uXw&#65533;&#65533;&#65533;&#65533;
&#65533;&#65533;
&#65533;`&#65533;&#65533;&#65533;``&#65533;n0s&#65533;&#65533;&#65533;&#65533;6T&#65533;G0~H&#65533;,&#65533;R&#65533;&#65533;K&#65533;X&#65533;P&#65533;*&#65533; &#329;&#65533; !&#1039;&#65533;ut&#65533;&#65533;PO(&#65533;&#65533;fA&#65533;!&#65533;Bf1
&#65533;F%D 	v&#65533;&#65533;P]&#65533; &#65533;&#65533;&#65533;&#65533;&#65533;0&#65533;&#65533;W&#65533;`
(UM&#65533;&#65533;&#65533;&#65533;&#65533;&#65533;pw&#65533;w|&#65533; Ww&#65533;p&#65533;t&#65533;&#65533;t&#65533;&#65533;&#65533;Vn&#65533;&#65533;e&#65533;&#65533;&#65533;x&#65533;&#65533;w~&#65533;~,&#65533;&#65533;g~,&#65533;T0K&#65533;.01&#65533;:Pn#&#65533;&#65533;*!btpt&#65533;&#65533;_&#65533;O7G&#4771;&#65533;.Zev&#65533;!&#65533;&#65533;q&#1776;&#65533;&#65533;&#65533;&#65533;C&#336;H&#65533;P&#65533;&#65533;&#65533;p&#65533;&#65533;V&#65533;d
&#65533;&#65533;I&#65533; &#65533;&#65533;&#65533;&#65533;&#65533;&#65533;&#65533;&#65533;&#65533;&#65533;@&#65533;@s&#65533;&#65533;&#65533; 
&#65533;&#65533;&#65533;3&#65533;&#65533;&#65533;&#65533;o&#65533;S=&#65533;
&#65533;&#65533;\p&#65533;G&#65533;7&#65533;&#65533;&#65533;&#65533;&#65533;&#65533;R``&#65533;Vp1: &#65533;".1`i&#65533;=G7 &#65533;al9&#65533;b&#65533;&#65533;S&#65533;tM&#65533;&#65533;oD&#65533; Pp
&#65533;&#65533;t&#65533;&#65533;&#65533;&#65533;&#65533;C&#65533;&#65533;&#65533;&#65533;PM&#65533;We&#65533; &#65533;tH&#65533;&#65533;	&#65533;&#65533;&#65533;&#65533;&#65533;&#65533;&#65533;&#65533;&#65533;&#65533;$Wk&#65533;`&#65533;'&#65533;&#65533;3&#65533;&#65533;&#65533;[&#65533;iP,7&#65533;P&#65533;&#65533;&#65533;x3H&#65533;	&#65533;&#65533;&#65533;&#65533;h&#65533;&#65533;\&#65533;Q t&#65533;F&#65533; &#65533;&#65533;n&#65533;B&&#65533;`&#65533;&#65533;1h&#65533;LH&#1169;U&#65533;&#65533;&#65533;&#65533;&#65533;&#65533;&#65533;&#1776;{&#65533;e*&#65533;8*@&#65533;&#65533;&#592;
&#65533;&#65533;	&#65533;&#65533;
&#65533;P
&#65533;4&#65533;&#65533;&#65533;&#65533;&#65533;J:w&#65533;&#65533; &#65533;&#65533;&#65533;&#65533;
&#65533;73,Gc&#1055;[@e&#65533;&#65533;&#65533;&#65533;&#65533;
}&#65533;&#65533;8&#65533;G&#65533;&#65533;&#65533;&#65533;x&#65533;P@"&#65533;3&#65533;JU&#65533;x&#65533;Os&#65533;J&#65533; &#65533; ]I5&#65533;Q&#65533;{1&#65533;&#65533;deAQ	I&#65533;&#65533;&#65533;P
%Q&#1025; 5&#65533;&#1029;I&#65533;&#65533;&#65533;Pq^6&#2032;&#368;	&#65533;@&#65533;&#65533;&#65533;&#65533;p&#65533;@rp&#65533;C&#65533;&#65533;&#65533;_&#65533;&#65533;&#65533;F]&#65533;&#65533;|&#65533;@&#65533;&#65533;[0&#65533; 
_&#65533;[&#65533;&#65533;c&#65533;&#65533;9e&#65533;&#65533;m&#65533;
S&#65533;&#37344;&#65533;g&#65533;&#474;/&#65533;40-p &#65533;&#65533;V&#65533;&#65533;&#65533;IRt&#65533;&#65533; ~&#65533;K&#673;&#65533;&#65533;&#65533;A&#65533;&#65533;&#65533;&#65533;dALQ&#65533;d&#65533;&#65533;}&#65533;
m8&#65533;&#65533; &#65533;&#65533;&#65533;&#65533;f&#65533;J&#65533;&#65533;&#65533;`&#65533;&#65533;&E3&#65533;[&#65533;&#65533;Kz&#65533;Wk&#65533;&#65533;p?&#65533;p/&#65533;PI&#65533;&#65533;&#65533;&#65533;P&#65533;Zc0d@&#65533;e &#65533;&#65533;&#65533;z&#65533; 
\&#65533;x&#65533;)&#65533;&#65533;K H&#65533;/{~T&#65533;)&#65533;&#65533;&#65533;U&#65533;c&#65533;$&#1039;%&#65533;1&#65533;&#65533; /&#65533; &#65533;PX"&#65533;&#1098;&#65533;&#65533;Sr&#65533;1&#65533;&#65533;.&#65533;&#65533;b&#65533;u&#65533; &#65533;&#65533;&#65533;0&#65533;&#65533;f`
&#65533;pa&#65533;&#65533;&#65533;&#65533;4Zq&#65533;&#65533;&#65533;&#65533;Pk&#65533;[&#65533; 
&#65533;e d@I&#65533;[po x&#65533;P&#65533; [&#65533;&#65533;&#65533;&#65533;&#65533;&#855;&#65533;&#65533;&#65533;T&#65533;-P&#65533;&#65533;yK@*&#65533;V@&#65533;&#65533;*@&#65533;&#65533;AX&#65533;&#65533;5&#65533;&#65533;&#65533;~&#65533; &#1045;&#65533;&#65533;K&#65533;=!&#65533;&#65533;&#65533;&#65533;1&#65533;&#65533;C&#65533;g&#65533;&#65533;b&#65533;p'&#65533;a{{&#65533; &#65533;&#65533;`&#65533;0&#336;q&#65533;R&#65533;0M&#65533;P&#65533;7&#65533;t&#65533;&#65533;&#65533;0
&#65533;&#65533;`z&#65533;K&#65533;M&#65533;i &#65533;^&#65533;&#65533;e&#65533;o@&#65533;n0
&#65533;&#65533;
&#65533;P'&#28204;(pO&#65533;NY&#65533;4&#65533;K S&#65533;&#65533;&#65533;h13F;&#65533;3&#65533;&#65533; &#65533;&#65533; &#65533;;I&#65533;_&#65533;&#65533;&#65533;&#65533;&#65533;L\c+ &#65533;!&#65533;&#65533;&#65533;[&#65533;&#65533;&#65533;7&#65533;&#65533;&#65533;&#65533;&#3901;&#65533;M&#65533;&#65533;p&#65533; &#65533;&#65533;&#65533;R&#65533;Y
&#65533;
6
&#65533;&#65533;
&#65533; &#65533;&#65533;&#65533;&#65533;M&#65533;f&#65533;	g`
&#65533;&#65533;J&#65533;I&#65533;I&#65533;&#794;&#65533;&#65533;&#65533;P&#65533;&#65533;&#65533;T \&#65533;&#65533;V2&#65533;&#65533;-0~.&#65533;T@d&#65533;-0&#65533;&#65533;k1SPa&#65533;<&#65533;11&#65533;&#65533;&#65533;&#65533; &#65533;&#65533;!&#65533;&#65533;I
E&#65533;&#65533;#&#65533;'Z&#65533;&#65533;QZ&#65533;)@&#65533;\[phv!&#65533;k&#65533;&#65533;&#65533;p&#65533;&#65533;&#65533;@&#65533;&#65533;`
&#65533;
&#65533;&#65533;&#65533;`
&#65533;`
6<
&#65533;&#65533;&#65533;
&#65533;tb &#65533;g0&#65533;
d &#65533;&#257;&#65533;&#65533;i0aPKi&#65533;&#65533;&#65533;&#65533;kZs_&#65533;-&#65533;&#65533;&#65533;sT&#65533;7KZ&#65533;&#65533;&#65533;3&#65533;&#65533;4aP&#65533;K1Pi&#65533;B.y&#65533;&#65533;&#65533;d&#65533;&#65533;!&#65533;&#65533;\^cUL&#65533;&#65533;&#65533;	&#65533;&#65533;&#65533;[af&#65533;$&#65533;&#65533;&#65533;&#65533;b[&#65533;&#65533;T&#65533;&#65533;&#65533;&#65533;&#65533;&#65533;	&#65533;&#65533;+D|d&#65533;!&#65533;d`&#65533;&#65533;&#311;&#65533;N&#65533;P&#65533;&#65533;Tp&#65533;&#65533;X&#65533;R&#65533;_@&#65533;{,&#65533;&#65533;Z<&#65533;8G&#65533;&#65533;&#65533;)&#65533;3 P5Rp&#65533;1#&#65533;&#1237;&#65533; &#65533;&#65533;&#65533;&#65533;KU&#65533;t&#65533;i&#39851;&#65533;vD:Q0
&#65533;&#65533;	k&#1444;&#177;`&#65533;0&#65533;h&#65533;a&#65533;r&#65533;	qP
&#65533;&#65533;&#65533; &#680;&#65533;	&#65533;&#65533;	&#65533;s	=&#65533;&#65533;&#65533;&#65533;	]&#65533;Il&#65533;&#65533;&#65533;&#65533;K&#65533;.&#65533;&#65533;&#37326;JP&#65533;&#65533;H_&#65533;&#65533;'p&#65533;,0~&#65533;&#65533;&#65533;&#1162;&#65533;&#438;)+0&#65533;<&#65533;&#65533;O&#65533;&#65533;&#65533;&#65533;*&#65533;P&#65533;z&#65533;"]y&#65533;&#65533;&#65533;_>&#65533;&#65533;&#65533;<&#65533;U &#65533;&#65533;&#65533;1&#65533;@&#65533;Pp&#65533;&#1053;&#65533;&#65533;&#65533;&#65533;U=&#1393; W&#65533;&#65533;ar&#65533;	&#65533;pB&#65533;&#65533;@&#65533;f &#65533;&#65533;&#65533;&#65533;p&#65533;0f0A&#65533;q&#65533;&#65533;M&#65533;&#65533;S&#65533;&#65533;&#65533;&#65533;&#65533;&#65533;&#65533;z&#65533;Op'`O&#65533;H&#65533;S sT P&#65533;,}&#65533;4&#65533;Pn2&#65533;&#65533;&#65533;&#65533;&#65533;J&#186;&#65533; &#65533;WP&#65533;&#65533;i)&#65533;&#65533;j&#1337;{j-&#65533; ^&#65533;&#65533;0&#65533;&#65533;&#65533;&#65533;#a&#65533;&#65533;	mFWre&#1783;&#65533;	&#65533;&#65533;&#65533;@
&#65533;`
&#65533;&#65533;&#65533;g &#354;&#65533;&#1055;&#65533;l&#65533;&#65533;L&#65533;&#65533;&#65533;r&#65533;b&#65533;&#65533;&#65533;P&#65533;&#65533;H&#65533;&#65533;z&#65533;&#65533;&#65533;&#65533;&&#65533;&#65533;&#65533;& &#65533;&#65533;&#65533;&&#65533;G~&#65533;F*0G&#65533;3&#65533;Y&#65533;%&#65533;&#65533; w&#65533;=&#65533;|K&#65533;;&#65533;x&#65533;&#65533;&#65533;w&#65533;&#65533;e+P&#65533;&#65533;&#137;d@&#65533;&#65533;@W&#65533;&#65533;	&#30512;	&#65533;@
&#65533;&#65533;Ajf0&#65533;&#65533;p&#1062;p&#65533;&#65533;	&#65533; &#65533;&#65533;b&#65533;&#65533;![gp&#65533;]&#65533;&#65533;&#65533;&#65533;&#65533;1&#65533;v&#65533;&#1127;y&#792;n&#65533;a@&#65533;8&#65533;)@b&#65533;&#410;&#65533;M&#65533;&#65533;&#65533;G&#65533;&#65533;5$p&#65533; &#65533;&#65533;&#65533;&#449;z hB&#65533;&#65533;Z&#65533;&#65533;&#65533;6(MQ&#65533;f 2 &#65533;@&#65533;&#65533;&#65533;L&#65533;&#65533;	&#65533;&#65533;&#65533;&#65533;&#65533;	s^&#30496;&#65533;f&#65533;	&#65533; &#65533;&#65533;&#65533;`}&#65533;&#65533;&#65533;&#1071;&#65533;&#65533;&#65533;&#65533;h@&#65533;

&#65533;&#65533;&#65533;&#65533;&#65533;J&#65533;H@c&#65533;ip&#65533;&#65533;~&#65533;X&#65533;&#65533;&#65533;=	&#65533;) &#65533;&#65533;
&#65533;FT\&#65533;K&#65533;&#65533;&#65533;&#65533;M&#65533;2&#65533;&#65533;CX&#65533;P&#65533; ~&#65533;1/R&#65533;&#1651; &#65533;&#662;&#65533;&#65533;SB&#65533;&#65533;&#65533;qoR&#65533;
&#65533;{&#65533;&#65533;&#65533;4&#65533;s5W&#65533;lt&#65533;	&#65533; &#65533;&#65533;&#65533;	f&#65533;&#65533;&#65533;	&#65533;&#65533;&#65533;&#65533;`
&#65533;&#65533;&#65533;f&#65533;&#65533;c0&#65533;b&#65533;&#65533;&#1829;Ip&#65533;p&#65533;I&#60828;&#65533;[&#65533;&#65533;S&#65533;&#65533;&#140;&#65533;&#65533;g~)@&#65533;/&#65533;4 &#65533;,&#65533;&#65533;O&#65533;
&#65533;m&#65533;+#.&#65533;&#65533;&#65533;&#65533;-y9&#65533;&#65533;$ &#65533; k&#1018;&#65533;&#65533;&#1636;&#65533;1&#65533;&#65533;&#65533;,Q&#65533;&#65533;HUU )0&#65533;k&#65533;`@&#65533;|&#65533;&#65533;	&#65533;_&#65533;&#65533;&#65533;&#65533;&#65533;	&#65533;&#65533;&#65533; &#321;^&#65533;@&#65533;&#65533;c&#65533;&#65533;&#318; 
&#65533;&#65533;&#766;&#65533;	J&#65533;&#275;N&#65533;P,~{}&#65533;,p&#65533;]&#65533;&#65533;&#1800;&#65533;&#65533;.&#65533;a&#65533;O&#65533;&#65533;x.P/0tJ&#65533;X&#65533;= O5N&#65533;v&#65533;w,&#65533;&#65533;&#65533;&#65533;&#65533;&#65533;n&#881;9]&#65533;&#65533;^&#65533;&#65533;&#65533;qe&#65533;&#65533;&#65533;&#65533;4?&#65533;&#65533;&#65533;
7&#65533;/W&#65533;&#65533;	&#65533;&#65533;4&#65533;	&#65533;&#65533;&#65533;5&#65533;&#65533;qP&#294;&#65533;"&#65533;&#65533;B&#65533;&#65533;_:&#65533;{P&#65533;&#65533;&#65533;&#65533;&#65533;&#65533; &#65533;I&#65533;4[&#65533; 9r&#65533;&#65533;&#65533;G&#65533;HY&#65533;B&#65533;DR&#65533; s&#65533;"j}&#65533;&#65533;Y&#65533;B&#65533;&#65533;*T&#65533;&#65533;A&#65533;&#65533;Q&#65533;T&#65533;#f&#65533;$>&#65533;&#1120;<&#65533;	(  &#65533;&#65533;?&#65533;M&#65533;>&#65533;U*T&#65533;K&#65533;&#65533;&#65533;UkS]&#65533;P@&#65533;!n&#65533;&#1549;+v&#792;1[&#65533;J&#65533;Bf+Y&#65533;X&#65533;&#65533;n
%&#65533;&#65533;M&#65533;&#65533;d:&#65533;&#808;O&#65533;&#65533;>3F1A1b&#65533;8v<&#65533;&#65533;&#65533;[&#65533; Q&#65533;F&#65533;e$H&#65533;|&#65533;F&#1538;&#65533;-&#65533;H92&#65533;&#65533;&#65533;M&#65533;X&#65533;F&#65533;SO&#65533;X9&#65533;&#203;&U&#65533;09c&#65533;
&#65533;;r&#1300;cM @p&#65533;&#65533;&#65533;&#65533;&#65533;>&#65533;d&#65533;`&#65533;Q&#65533;V&#65533;~&#2036;&#65533;?&#65533;&#65533;&#65533;35&#65533;,.&#65533;&#65533;&#65533;&#65533;mm1c&#65533;&#65533;&#325;&#65533;)&#65533;&#65533;N&#65533;:&#65533;&#65533;&#65533;]>&#65533;0&#65533;>	_
[&#65533;&#65533;&#65533;1&#1260;&#65533;3(&#65533;&#343;7&#65533;&#65533;&#65533;2&#65533;&#65533;&#65533;&#65533;4&#65533;X"&#65533;&#1102; &#65533;&#65533;-&#65533; &#65533;&#65533;N&#65533;@Rx!
0n&#65533;*R8A$S&#65533;&#65533;8a&#65533;&#65533;a&#65533;8p.&#65533;F&#65533;a&#65533;&#1577;&#65533;&#65533;&#65533;&#935;&#65533;<&#65533;&#65533;:/L&#65533;&#65533;KOL&#65533;&#65533;`&#65533;< &#65533;,&#65533;&#65533;1&#65533;>[&#65533;I&#65533;&#65533;-[b&#65533;d&#65533;&#65533;Do&#65533;&#65533;&#65533;/&#65533;e&#65533;n&#65533;&#65533;OzIl&#65533;8k412&K&#65533;{&#65533;	&#407;D&#65533; &#65533;&#65533;0&#65533;x&#65533;&#65533;&#65533;:E&#1166;&#65533;&#65533;hh&#65533;Gb&#65533;@&#65533;&#1502;x!.&#65533;&#65533;B!O&#65533;!c&#65533;u&#65533;!G&#65533;&#65533;*uJ)A&#65533;n&#65533;,&#65533;&#65533;n&#65533;&#65533;
L3&#65533;&#65533;&#65533;&#811;  .\9&#65533;q&#65533;&#728;u&#65533;1&#65533;&#65533;b&#65533;K&#65533;N6&#65533;&#65533;wbA&#204;&#65533;&#65533;H&#65533;&#65533;`&#65533;Ig&#65533;`&#65533;&#65533;&#407;^By&#65533;&#65533;1&&#65533;&#65533;3&#65533;&#65533;G&#65533;`&#65533;&#65533;p$^&#65533;,&#65533;.&#65533;H#!SQ&#65533;&#65533;4$&#65533;8M
50&#65533;&#65533;X5X&#65533;&#65533;)&#65533;&#65533;&#65533;X&#65533; &#65533; &#65533;&#65533;&#65533;$8&#65533;&#65533;&&#65533;vv g&#65533;&#65533;
Z&#65533;&#65533;i&#65533;&#65533;J&#65533;&#65533;l&#65533;fz&#65533;&#65533;k&#65533;>&#65533;&#65533;&#65533;&#65533;w&#385;&#65533;T&#65533;&#65533;g&#65533;:&#65533;+&#65533;dJ&#1604;&#65533;_&#65533;i&#65533;4>&#65533;0&#65533;Ae'&#65533;s&#65533;&#65533;'&#65533;QD&#65533;,&#65533;&#65533;P&#65533;&#65533;&#65533;&#65533;`&#65533;i&#65533;&#65533;`Ab&#65533;&#65533;0~&#65533;&#65533;&#65533;o&#1797;&#65533;&#65533;&#65533;&#65533;)\0&#65533;db&#65533;&#139;Z&#65533;p&#65533;V&#65533;T&#65533;U&#65533;&#65533;M&#65533;YJP&#65533;&#65533;&#65533;&#65533;&#65533;> &#65533;&#65533;&#65533;&#65533;&#65533;&#65533;&#65533;&#65533;i&#65533;&#65533;x&#65533;&#65533;F@
p&#65533;Yge&#65533;4f&#65533;|&#65533;q&#65533;>&#65533;&#65533;&&#65533;&#65533;Lb&#65533;%34&#65533;&#65533;^&#65533;a8r&#65533;&#65533;&#414;B&#65533;&#65533;e&#65533;^&#65533;>&#65533;&#65533;&#65533;(&#65533;&#65533;&#65533;&#65533;&#65533;&#65533;}&#65533;&#65533;&#65533;&#65533;2@e&#65533;&#65533;&#65533;4&#1410;%&#65533;	Sx&#65533;&#65533;&#65533;0X&#65533;(x&#65533;|t&#65533;&#65533;&#65533;&#65533;B&#906;&#65533;&#65533;8&#65533;ux&#65533;&#65533;&#65533;$ e&#65533;&#65533;?n&#65533;&#65533;&#65533;`:H&#65533;a&#65533;d&#65533;&#65533;&#65533;&#65533;|(&#65533;<&#1825;<c&#65533;"[{&#65533;&#65533;&#65533;a&#65533;Mtb&#65533;x&#65533;&#65533;8q&#65533;|&#65533;&#65533;&#65533;&#65533;>&#65533;a&#65533;t&#65533;C&#65533;&#65533;&#65533;B"F&#65533;PX(&#65533;L&#65533;Q&#65533;A &#65533;&#65533;&#65533;&#65533;4|&#65533;&#261;&#65533;3&#65533;&#65533;Xg&#65533;&#65533;&#65533;%|&#65533;4&#65533;H&#65533;H&#65533;&#65533;Y&#65533;^H&#65533;6+&#65533;`6&#65533;&#65533;q&#65533;3&#65533;9&#65533; 	xd&#65533;&#65533;6&#65533;:&#65533;&#65533;s&#65533;&#65533;&#65533;hH&#65533;a(&#65533;u&#65533;&#65533;&#65533;&#65533;:&#65533;&#65533;	O&#65533;&#65533;A&#65533;&#65533;8d!Z&#65533;C&#65533; &#65533;&#65533; &#65533;&#65533;O&#65533;&#65533;&#65533;?&#65533;&#65533;&#65533;0X&#65533;A&#65533;&#65533;&#65533; &#65533;Puh]&#65533;&#65533;&#65533;&#65533;?&#65533;&#65533;&#1248;F &#65533;`@&#65533;T&#65533;&#65533;&#65533;&#65533;&#65533;&#65533;d"KpA&#65533;0&#65533;Z&#65533;&#65533;.&#65533;c&#65533;&#65533;Xd+8d20$$&#65533;T@@_g&#65533;0&#65533;&#65533;<&#65533; P&#65533;n &#65533;d&#65533;&#65533;QV4LOs(\!t&#65533;)&#65533;z&#65533;&#65533;&#24700;&#65533;b&#65533; 'tY&#65533;M&#65533;&#65533;&#65533;&#65533;&#65533;0&#65533;&#65533;}&#65533;&#65533;&#65533;(&#65533;(&#65533;L0&#65533;&#65533;C[&#65533;e>3*&#65533;&#65533;&#65533;p&#65533;<&#65533;4|&#65533; {'S_&#65533;&#65533;:N&#65533;&#65533;&#65533;B&#65533;H&#65533;&#65533; &#65533;@=c&#65533;&#65533;@W#0&#65533;&#65533;P&#65533;&#65533;&#65533;[&#65533;&#65533;&#65533;&#65533;E (&#65533;JY&#65533;&#65533;&#65533;&#65533;K,x&#65533;&#65533;P&#65533;!&#65533;&#65533;&#65533;G&#65533;T&#65533;d8O&#65533;&#65533;3&#65533;&#65533;&#65533;&#65533;nBPgX)>&#65533;_c&#65533;p&#65533;5&#65533;&#65533;&#65533;n&#65533;&#65533;&#904;&#65533;&#65533;F1&#65533;*&#65533;&#65533;](&#65533;2g&#65533;&#65533;n&#65533;L&#65533;JN&#65533;&#65533;&#65533;cAhEG&#65533;&#65533;&#65533;&#65533;Y&#65533;r&#65533;&#65533;&#65533;&#65533;Uc&#65533; 4`&#65533;!y #&#65533;&#65533;&#65533;&#1683;&#65533;J&#65533;X&#65533;4&#65533;&#65533;&#65533;RJ&#65533;>&#65533; .&#65533;NQ&#65533;X&#65533;N&#65533;wx&#65533;)&#65533;&#65533;[&#65533;&#65533;&#65533;8&#65533;:&#65533;|&#65533;c&#456;ldw&#65533;&#65533;R&#65533;&#65533;0&#65533;&#65533;@
_&#65533;&#65533;`?&#65533;&#65533;&#65533;h&#65533;&#65533;p&#65533;4&#65533;qj #&#65533;&#528;/@1&#65533;&#65533;&#65533;4\!&#65533;V&#65533;&#65533;&#65533;SH&#65533;g&#65533;&#65533;P&#65533; d&#65533;z&#65533;G&#65533;l&#65533;d3N&#65533;&#65533;&Wa&#65533;&#65533;&#24724;d&#65533;H&#65533; :&#65533;VH& &#65533;o}&#65533;&#65533;|&#65533;&#65533;R&#65533;&#65533;-&#65533;&#65533;s&#65533;&#65533;&#65533;W<-&#65533;({&#65533;&#65533;2&#65533;&#65533;&#65533;E,f&#65533;&#65533;d&#65533;&#65533;&#65533;vy"*z&#65533;S&#65533;&#65533;&#65533; &#65533;|&#65533;>&#65533;"&#1776;&#65533;9&#65533;Q>a:&#65533;&#65533;&#65533;&#65533;+&b_&#65533;"&#264;x&#65533; TW&#65533;&#65533;~&#65533;&#65533;A&#65533;I&#65533;&#1108;&#65533;&#65533;&#65533;&&#65533;&#65533;N&#65533;&#65533;&#65533;&#65533;86 &#65533;#&#65533;:FaE h&#65533;&#65533;`&#65533;Qf&#65533;&#65533;&#65533;&#65533; &#65533;&#65533;&#65533;0&#65533;j&#1477;&#65533;yc&#65533;+R*Z&#65533;&#65533;&#65533;&#65533;&#65533;W&#65533;(&#65533;&#65533;b&#65533;\|&#65533;&#65533;(E,LA&#65533;q&#65533;&#65533;k&#65533;pW'Ha&#65533;b&#65533;&#65533;&#65533;p&#65533;&#65533;&#65533;(Bq&#65533;w#&#65533;&#65533;&#65533;B&#65533;&#65533;V&#65533;"&#1328;?&#65533;At&#65533;&#65533;&#65533;0&#65533;&#65533;&#65533;&#65533;>$B&#65533;X&#65533;4T&#65533;&#65533;-&#65533;&#65533;&#65533;&#65533;A&#65533;&#65533;&#65533;&#65533;&#1693;s&#65533;g&#65533;&#65533;&#1946;,&#560;&#65533;gt1&#65533;&#65533;3&#65533;&#65533;&#65533;.&#65533;&#65533;dw&#65533;&#65533;s&#65533;g2,&#65533;&#65533;d)*&#65533;iA&#65533;w&#65533;&#65533;v&#65533;&#65533;A&#65533;&#65533;Tj`&#65533;)&#65533;&#65533;p&#65533;[&#65533;&#65533;&#65533;:&#18549;T&#1541;&#65533;&#1029;~V&#65533;[C&#65533;&#65533;&#65533;->1
P&#65533;"&#65533;&#65533;pF.&#65533;&#65533;&#65533;v&#65533;&#65533;&#65533;&#65533;&#65533;>&#65533;&#65533;X&#65533;&#65533;&#65533;&#65533;&#65533;4&#929;&#65533;Q&#65533;&#65533;|&#65533;&#65533;`&#65533;OMA&#65533;&#65533;&#65533;mo&#65533;Z&#65533; &#1456;"&#65533;&#65533;Y&#65533;&#65533;&#65533;&#65533;`( &#65533;&#65533;&#65533;E&#65533;&#65533;S&#65533;<Ov)&#65533;&#65533;e&#65533;&#65533;&#65533;y&#65533;&#65533;t&#65533;&#65533;iwe&#65533;&#65533;UJw&#65533;&#65533;f &#65533;&#65533;(&#65533;7&#65533;a
p&#65533;&#65533;&#65533;&#65533;8F&#65533;&#65533;&#65533;[&#65533;#&#65533;&#65533;h&#65533;8&#65533;uo&#65533;&#65533;&#65533;E0Z!&#65533;h&#65533;&#65533;h,&#65533;1L~<&#65533;&#65533;F;&#65533;a&#65533;sLC'>D&#65533;&#65533;0P&#65533;S&#65533;Lz[&#65533;@q#&#65533;{ "#@&#65533;&#65533;<&#65533;C &&#65533;2@&#65533;&#65533;&#65533;5_&#65533;*C &#65533;J&#65533;h
&#65533;&#65533;&#65533;"&#65533;	4 &#65533;&#65533;.&#65533;&#65533;&#253;k3
&#65533;&#65533;>&#517;h &#65533;b(&#65533;@&#65533;&#65533;a&#65533;&#65533;S&#65533;X&#65533;Y&#65533;ox&#65533;&#65533;&#65533;n&#65533;&#65533;V&#65533;&#65533;i&#65533;&#65533;&#65533;&#65533;[n&#1031;xC_&#65533;x&#65533;|&L&#65533;i0&#65533;^&#65533;&#65533;W@&#65533;&#65533;2@Q&#65533;SH?&#65533;&#65533;&#65533;`&#65533;#'r2&#65533;&#65533;Z&#65533;&#65533;'&#65533;K&#65533;:&#65533;&#65533;K&#65533;\{&#65533;&#65533;&#768;_{&#65533;&#65533;&#65533;&#1785; 0&#65533;&#65533;&#65533;@&#65533;&#65533;&#65533;&#65533;B6&#65533;Z&#65533;P&#65533;&#65533;,&#65533;4&#65533;&#65533;p&#65533;Q&#65533;o&#65533;^&#65533;S&#65533;&#65533;W&#65533;&#65533;]&#65533;&#65533;M&#65533;&#65533;&#65533;&#65533;&#65533;&#65533;s&#65533;&#65533;Vp&#65533;[&#65533;)c&#65533;^&#65533;&#65533;|8BQ&#65533;&#65533;&#65533;&#65533;nP&#65533;	^g0EUpU&#65533;DUX&#65533;C DX&#65533;'h&#65533;P)&#65533;R+&#65533;&#65533;&#65533;?&#65533;+T&#65533;&#65533;B/&#65533;&#65533;x&#65533;&#65533;&#219;s9&#65533;5|^C&#65533;^&#65533; &#65533;&#220;K6+&#1785;&#65533;&#65533;@&#65533;&#65533;b&#65533;dc  &#65533;&#65533;&#65533;FdD&#65533;(AQ&#65533;*p&#65533;m&#65533;&#65533;o&#1541;R&#65533;t&#65533;X&#65533;&#65533;A]&#65533;=uP&#65533;Qh&#65533;Q(&#65533;&#65533;c&#65533;&#65533;L&#65533;m&#65533;Mkj&#65533;&#65533;S&#65533;L&#581;&#65533;|&#65533;^FWWFUxhx?@ ( &#65533;&#65533;&#65533;1&#65533;&#65533;0P&#65533;^I+8gp?/&#65533;&#65533;&#65533;<94J&#1091;&#65533;=d&#65533;&#65533;.&#65533;&#221;&#65533;&#65533;+0+/d; P&#65533;&#65533;&#65533;!&#65533;S&#65533;&#65533;[&#65533;&#65533;%&#65533;&#65533;\&#65533;&#65533;m&#65533;[]&#34485;&#65533;&#65533;b&#65533;p&#65533;AS &#65533;&#65533;&#65533;h@S&#65533;A&#65533;.&#65533;2 &#65533;A`&#65533;G#&#65533;i0&#65533;i&#517;^x&#65533;\j8&#65533;`&#65533;&#65533;\P&#65533;&#65533;H}&#65533;s&#65533;D&#65533;&#65533;&#65533;&#65533;1 &#65533;&#65533;&#65533;H&#65533;r&#65533;' X&#65533;&#65533;iX+&#65533; &#65533;&#65533;5:D ;&#1793;*&#65533;q|&#65533;=t&#65533;HB&#65533;dD&#65533;&#235;L&#65533;
\&#65533;L6{A|&#65533;&#65533;j+Q*&#65533;(&#65533;\&#65533;&#65533;mH&#65533;C&#65533;&#65533;[Kn&#65533;&#65533;u!&#65533;&#65533;^`&#65533;sh&#65533;v&#65533;P&#65533;&#65533;R&#65533;x&#65533;&#65533;3(&#65533;D#&#65533;#8&#201;&#65533;&#65533;n&#65533;i&#65533;&#65533;hh&#65533;&#65533;&#65533;&#65533;`&#65533;|&#65533;zP&#65533;&#708;U &#65533;0&#65533;&#65533;4&#65533;&#65533;&#65533;/&#65533;&#65533;#P&#65533;%&#65533;.&#65533;&#65533;C`g0&#65533;t`&#65533;&#65533;&#65533;o&#65533;C&#65533;&#65533;,&#65533;&#65533;&#65533;2&)&#65533;&#65533;&#65533; &#65533;quD=T&#65533; X @L=&#65533;&#65533;@&#65533;&#65533;&#65533;&#65533;P:&#65533;lc&#65533; ^@o(S&#65533;d&#65533;oyp&#65533;m &#65533;&#65533;&#1132;L&#65533;&#65533;Q&#65533;v&#1542;P(&#65533;Q`&#65533;K&#65533;&#65533;VH&#65533;-
r&#65533;;}&#65533;r&#65533;*&#65533;&#65533;&#65533;O\&#65533;X&#65533;&#65533;Wx&#65533;&#65533;K&#65533;t&#65533;&#65533;&#65533;t?X&#65533;&#65533;i&#65533;M&#65533;T!&#65533;>x)h&#65533;Bjx&#65533;&#1376;,&#65533;SxPV&#65533;0&#65533;b&#65533;&#65533;&#65533;&#65533;*&#65533;&#65533;I&#65533;&#65533;&#1537;N&#65533;bK @&#65533;&#65533;&#65533;&#65533;$&#164;&#1060;	U&#65533;&#65533;6&#65533;&#65533;J&#65533;Q&#65533;cN&@d&#65533;&#65533;w&#65533;&#65533;Cn@t&#65533;y&#65533;&#65533;R&#65533;R&#65533;1oh&#65533;uhw&#65533;L&#65533;^&#65533;&#65533;
&#65533;h&#65533;&#65533;\&#65533;\&#65533;~&#65533;Vr8&#65533;`&#65533;&#65533;`HS&#65533;&#65533;&#65533;_8&#65533;CX&#65533;`x&#65533;jTjpu&#65533;&#65533;Dp_pu&#65533;0&#65533;&#65533;(&#65533;&#65533;&#65533;&#65533;&#65533;&#65533;&#65533;
GXj X&#65533;&#65533;(&#65533;&#65533;p2"&#1089; &#65533; &#65533;*&#65533;&#65533;X&#65533;KeJ+sQ&#65533;J6&#65533;@&#65533;&#65533;&#65533;(&#65533;&#65533;Gy&#65533;&#65533;&#65533;&#65533;D&#822;k&#65533;P&#65533;Z&#65533;&#65533;&#65533;&#65533;&#65533;b(d(t&#65533;q&#65533;&#65533;O&#65533;&#65533;X`&#65533;O&#65533;w8w&#65533;&#65533;30&#65533;&#65533;
&#65533;K!&#65533;C0&#65533;B&#65533;&#65533;`*&#65533;n&#65533;CI&#65533;n&#65533;&#65533;m&#65533;&#65533;4&#65533;Q@&#65533;C&#65533;rh&#65533;Dz&#65533;&#65533;*z&#65533;pDPTU&#65533;E>x&#65533;0&#65533;&#65533;&#1024;Px'0&#65533; H&#65533;@@@ &#65533;:&#65533;&#65533;X&#65533;!&#65533;&#65533;%&#65533;&#65533;&#65533;&#65533;&#65533;&#65533;&#65533;	h &#65533;&#612;+&#65533;&#65533;&#65533;&#65533;C<!e&#65533;&#1148;&#65533;9&#65533;X
G<&#65533;V&#65533;UQ*&#65533;]&#65533;&#65533;&#65533;Z&#65533;Y&#65533;=&#65533;Yq@t&#65533;\&#65533;&#65533;&#65533;&#65533;N`&#65533;wH&#65533;oY&#65533;A&#65533;&#65533;h }@&#65533;^@&#65533;J&#45376;&#65533;Hs&#65533;m&#65533;mn&#65533;&#65533;L9&&#65533;C&#65533;: &#65533;DH&#65533;)&#65533;&#65533;E&#65533;4&#65533;iH&#65533;5&#65533;Z&#65533; 6&#65533; &#65533;&#65533;(&#65533;&#65533;&#65533;&#65533;X&#65533;0H@&#65533;X&#65533;&#65533;0&#65533;&#65533;-&#65533;&#513;&#65533;&#65533;*8&#65533;&#65533;0&#65533;&#65533;r &#65533;&#65533;&#65533;z\&#65533;zT&#65533;/s(
4&#65533;&#65533;(A&#65533;Q&#65533;}U&#65533;Q&#65533;7&#65533;&#65533;;&#65533;[&#1541;d@&#65533;d&#33194;Aq&#65533;&#65533;8#O(R&#65533;&#65533;o&#65533;&#65533;s&#65533;N&#65533;&#65533;A&#65533;&#65533;4&#65533;\&#65533;y&#65533;PPZ&#65533;&#65533;+m^&#65533;&#1606;Y&#65533;&#65533;oP&#65533;	X&#65533;Z_&#65533;&#65533;&#65533;j&#65533;"r@?@[D@&#65533;)&#65533;'&#65533; Z&#65533;(&#65533;(&#65533;&#65533;'hX&#65533;&#65533;(&#1537;UX&#65533;&#512;X&#65533;*&#65533;&#65533;&#65533;&#65533;&#65533;;&#1026;&#65533;&#65533;p`&#65533;,&#65533;&#11051;&#65533;&#65533;&#65533;z&#65533;\&#65533;&#1721;` i&#65533;\Qb&#65533;^&#65533;d&#65533;&#65533;&#65533;&#65533;M&#65533;q&#65533;_=c&#65533;&#65533;&#65533;Q&#65533;X&#65533;&#65533;u&#65533;!P&#65533;&#65533;.&#65533;|h&#65533;\ P&#65533;Q&#1570;t84&#65533;M&#65533;&#65533;&#1349;C^/,PQ@&#65533;&#65533;m&#65533;L	&#65533;&#65533;]&#65533;a~(&#65533;w&#65533;&#65533;DH&#65533;&#65533;ucYK@&#65533;&#65533;0&#65533;&#65533;0&#65533;X-&#65533;&#65533;&#65533;&#65533;&#65533;IXVp&#65533;&#65533;HH;&#65533;&#65533;P &#65533;&#65533;&#1026;&#65533;&#513;@&#65533;](&#65533;&#65533;&#65533;&#65533;&#65533;&#65533;C&#781; i&#65533;&#65533;&#1013;&#65533;&#65533;&#65533;&#65533;_&#65533;&#65533;[0&#65533;&#65533;&#65533;s&#65533;&#65533;|@^VR&#65533;N&#65533;#&#65533;&#65533;Y&#65533;Q&#65533;&#764;&#65533;|pT 1&#65533;&#65533;z&#65533;&#65533;]&#1829;;&#65533;&#65533;3%&#65533;&#65533;&#65533;&#65533;J&#65533;&#65533;A _&#65533;x&#65533;0H&#65533;&#65533;~?&#65533;&#1033;&#65533;CH&#65533;&#65533;&#65533;x&#65533;&#65533;&#65533;&#65533;&#65533;D`D&#65533;&#65533;6&#65533;/&#65533;&#65533;(&#65533;@&#65533;XxGpXX&#65533;r&#65533;&#65533;&#65533;&#65533;&#65533;&#65533;&#65533;	&#65533;&#65533;&#65533;MN&#65533;\&#65533;M&#65533;&#65533;h3k}4&#65533;X&#65533;V@&#65533;[&#65533;&#65533;&#1925;&#65533;&#65533;&&#65533;&#65533;&#65533;d&#65533;&#65533;&#65533;]&#65533;&#65533;&#65533;&#65533;O&#65533;&#65533;(&#65533;[`3&#65533;VP&#65533;^&#65533;\L&#65533;&#65533;=&#65533;&#65533;M&#197;Q`&#65533;2&#65533;&#65533;7&#65533;&#65533;D&#65533;&#65533;0&#65533;&#65533;D&#65533;I&#65533;&#65533;&#65533;5&#65533;E&#65533;&#65533;^&#65533;d&#386;&#65533;&#65533;8&#65533;&#65533;kX&#65533;&#65533;@x&#65533;H&#65533;[GxV&#65533;V&#65533;&#65533;&#65533;p&#65533;&#65533; P &#65533;F6&#65533;
&#65533;&#65533;6&#65533;"(&#65533;&#65533;d&#65533;@DT/&#65533;J&#65533;&#65533;&#65533;0)
&#10306;[&#1542;&#65533;&#65533;&#65533;&#65533;Dv&#519;] a&#65533;&#65533;=&#65533;^&#516;Ax&#65533;&#65533;&#65533;P &#65533;3x&#65533;&#65533;)&#65533;&#65533;&#65533;&#65533;&#65533;\&#65533;,&#65533;&#65533;Su&#65533;|&#65533;&#65533;L&#65533;DX&O	&#65533;2H&#65533;B&#65533;&#65533;0x0&#65533;U&#65533;'&#65533;&#1500;F&#65533;&#65533;4&#65533;08&#65533;-&#1921;0&#65533;&#65533;6&#65533;&#65533;`X&#65533;e&#65533;j&#65533;&#65533;e`&#65533;X&#65533;E&#65533;&#65533;&#65533;&#65533;,&#65533;KJ &#65533;/N&#65533;&#65533;&#65533;@U&#65533;AU&#65533;&#65533;&#65533;y&#65533;&#65533;&#65533;&#65533;&#65533;&#65533;JY}&#65533;&#65533;&#65533;
 &#65533;\&#65533;]&#65533;Z&#65533;/cxw&#65533;txoo 4Y&#65533;RY(&#65533;&#65533;&#65533;&#65533;&#65533;&#65533;8X&#65533;3&#65533;&#65533;&#65533;&#65533;R&#65533;]&#65533;&#65533;h&#65533;&#65533;&#65533;&#65533;&#65533;:u&#65533;4&#1172;A&#65533;0&#65533;-&#65533;`(&#65533;&#65533;&#65533;c&#65533; $&#65533;&#65533;&#65533;5&#65533;DH&#65533;%&#65533;&#65533;, l&#65533;U@&#65533;e&#65533;&#65533;e&#65533;&#65533;e`&#65533;VWu&#65533;&#31350;&#65533;Y&#65533;?&#65533;&#65533;\&#65533;&#1136;&#65533;$&#65533;&#65533;}$)&#65533;r&#65533;&#65533;&#65533;FT/&#65533;pd-&#65533;
&#65533;&#65533;-&#65533;&#65533;#&#65533;&#65533;&#65533;&#65533;q&#1082;u&#65533;&#65533;`-&#65533;L&#65533;&#65533;&#65533;&#65533;&#65533;q&#65533;&#65533;o&#65533;,n&#65533;Z&#65533;Dy&#65533;s@&#65533;V&#65533;&#65533;&#65533;&#65533;&#65533;,Q&#65533;&d&#65533;&#65533;&#65533;&#65533;{&#65533;^&#65533;&#65533;O&#65533;&#65533;+&#65533;j&#65533;&#65533;"f&#65533;u&#65533;&#65533;V'&#65533;F&#65533;&#65533;V_&#65533;&#65533;(&#65533;D&#65533;U&#65533;j&#65533;&#65533;&#65533;S&#65533;&#65533;Fr-&#65533;-&#1026;:&#65533;&#65533;&#1979;&#363;&#65533;&#65533;+m&#65533;&#65533;E&#65533;@&#65533;(&#65533;*&#65533;&#65533;jI&#65533;Uv&#65533;"/A 0&#65533;[&#1157;bX&#65533;d`e`&&#65533;&#65533;&#65533;NY&#516;R&#1029;J&#65533;&#65533;&#65533;&#708;mP&#65533;w&#33141;sg@r@LJS&#65533;=&#65533;Ew&#65533;&#65533;}&#65533;&#65533;)rB2&#65533;&#65533;_&#65533;4p&#65533;D&#65533;/fZ&#65533;&#65533;&#65533;&#65533;*&#65533;z&#65533;(Hg&#65533;&#65533;&#65533;&#65533;,- &#65533;:xgI&#65533;;&#65533;3&#65533;xq&#65533;&#65533;&#65533;&#65533;&#65533;&#65533;-&#65533; &#65533;&#65533;&#171;&#65533;D&#65533;" B&#65533;&#65533;_O&#491;T(&#65533;p&#65533;&#65533;&#65533;&#65533;&#65533;,&#65533;&#65533;&#65533;(&#65533;&#65533;&#65533;2h&#65533;&#65533;jc&#65533;q(&#65533;&#65533;&#65533;:N&#65533;:&#65533;MS`&#65533;9&#65533;m&#65533;_&#65533;&#65533;&#65533;&#65533;&#65533;&#65533;|&#33180;&#65533;3_&#65533;&#65533;[&#65533;"{&#65533;^&#65533;&#65533;{X#mF&#65533;mD&#65533;p0&#65533;&#65533;&#65533; &#65533;&#65533;&#65533;L1&#65533;W(&#65533;0&#65533;Q&#65533;&#65533;?&#65533;oI&#65533;/&#65533;&#65533;f:&#65533;&#65533;&#65533;&#65533;J&#65533;&#65533;8rx|(N&#65533;R&#65533;u&#65533;Y`&#65533;&#65533;8&#65533;`&#65533;&#65533;  P&#65533;p&#65533; D&#65533;h&#65533;"&#396;7r&#65533;H @&#207;&#65533;&#65533;&#65533;&#65533;ek&#65533;.[&#402;&#65533;&#65533;&#792;7T&#65533;d&#65533;"e*&#1255;w&#65533;H&#65533;As&#65533;/_&#65533;&#65533;s&#65533;J&#65533;=}&#65533;&#565;&#65533;&#1450;&#65533;/ZBo&#65533;&#65533;N]:|&#1512;Q&#65533;&#65533;w&#65533;5Xe&#65533;*&#65533;&#65533;0~&#65533;$j&#65533;&#65533;&#65533;*i&#252;p&#65533;0~&#65533;&#65533;&#65533;%&#65533;
,`&#65533;DY&#65533;#&#65533;6u&#65533;&#65533;&#65533;&#65533;&#65533;G;$>&#65533;&#65533;&#65533;c&#263;>4P&#65533;&#65533;&#65533;&#65533;&#65533;i&#1253;W(&#65533; &#65533;0x &#65533;B&#65533;&#65533;n&#65533;&#65533;7&#65533;&#65533;&#65533;&#65533;G<&#65533;b&#65533;j&#65533;|&#65533;&#65533;%&#65533;b&#65533;B&#65533;&#65533;E&#65533;&#65533;'Y&#61329;&#65533;&#65533;3&#1241;R&#65533;&#913;'w&#65533;&#1981;{&#65533;&#65533;&#65533;&#65533;j&#65533;[&#65533;&#65533;q&#65533;4&#65533;&#65533;`&#65533;&#65533;]&#65533;hKe&#65533;`aH&#65533;/]l&#65533;5&#65533;&&#65533;
)&#65533;&#65533;&#65533;"&#65533;&#65533;&#65533;&#65533;&#65533;Q&#65533;&#65533;&#65533;7&#65533;&#65533;&#65533;(&#65533;0&#65533;&#65533;5 &#65533;%\&#65533; 
&#65533;&#65533;&#65533;&#65533;&#433;Fq&#65533; &#65533;%`[o1&#65533;[o&#65533;)&#65533;&#65533;o Q &#65533;&#65533;&#65533;-&#65533;&#65533;2-)s7&#65533;xc&#65533;-&#65533;&#274;	)&#1856;&#65533;K&=e&#65533;'&#65533;&#65533;&#65533;M7&#65533;&#65533;<&#65533;hUM:yU+&#65533;&#65533;&#65533;K0&#65533;H&#65533;&#65533;*&#65533;&#65533;s&#65533;5&#65533;&#65533;1&#65533; &#65533;&#65533;rW&#65533;[&#65533;&#65533;K&#65533;i&#65533;a"~p&#65533;O&#65533;&#65533;&#65533;&#65533;&#65533;&#65533;&#65533;"&#65533; &#65533;&#65533;&#65533;
%l#	^&#65533;&#65533;g&#65533;&#65533;"	&#65533;&#65533;&#65533;&#65533;&#65533;&#65533;z#j&#65533;&#65533;&#65533;kT&#65533;&#65533;I&#65533;PD&#65533;6&#65533;&#65533;J[&#65533;G&#65533;&#65533;&#65533;&#65533;K)&#440;&#65533;N&#65533;]&#65533;&#65533;&#65533;-&#65533;&#65533;"&#65533;'&#65533;&#65533;&#65533;K&#65533;g&#65533;&#65533;&#65533;'&#65533;&#65533;r&#65533;=&#65533;&#65533;S&#65533;=&#65533;&#65533;S5&#1508;&#65533;5&#65533;&#65533;&#65533;&#65533;T&#65533;&#65533;&#65533;K/&#65533;&#65533;r&#65533;4&#65533;&#65533;s&#65533;~&#65533;A&#65533;&#65533;&#65533;G/&#65533;&#65533;&#65533;&#65533;]O&#65533;&#65533;&#65533;.&#65533;&#65533;&#65533;~ &#65533;&#65533;&#65533;.&#65533;&#65533;A&#65533;f&#65533;&#65533;&#65533;&#65533;&#65533;(PBZ&#65533;@&#65533;%0Pt&&#1711;&#65533;&#65533;k	&#65533;V&#65533;1&#65533;,&#65533;A&#65533;&#1076;U/&#65533;&#65533;qQ&#65533;&#65533;2&#65533;&#65533;b&#65533;:-&#65533;3;&#65533;&#65533;3-&#65533;&#65533;RJ)&#65533; &#65533;&#65533;'?&#65533;&#65533;&#65533;'&#65533;&#65533;&#65533;&#65533;9L&#65533;{>&#65533;&#65533;&#65533;?&#65533;&#65533;rJ0&#65533;&#65533;2&#65533;/O&#65533;&#65533;*&#65533;&#65533;&#65533;&#65533;=&#65533;&#65533;i&#65533;!&#65533;&#65533;&#65533;&#65533;&#65533;G&#65533;`&#65533;&#65533;)]&#65533;&#65533;,^&#1056;&#65533;&#65533;0&#65533; &#65533;&#65533;x&#65533;A&#65533;	&#65533;A9&#65533;P@&#65533;5&#65533;&#65533;&#65533;Pl&#65533;&#65533;&#65533;&#65533;Zk&#65533;&#65533;&#65533;&#65533;4AM&#65533;&#65533;DXGo5&#65533;&#65533;&#65533;d 
&#65533;&#65533;&#65533;/&#65533;&#65533;&#65533;RK&#65533;-&#65533;<&#65533;&#65533;b&#65533;)&#65533;&#65533;&#65533;&#65533;6&#65533;x&#65533;w&#65533;e&#65533;4&#65533;?&#65533;&u&#65533;4&#65533;&#65533;&#65533;&#65533;4&#65533;&#65533;D N&#65533;&#65533;&#65533;!N!~&#1571;&#65533;&#65533;&#65533;/K	&#65533;&#65533;&#65533;&#65533;0P&#65533;.&#65533;&#65533;K&#65533;^&#65533;&#65533;&#65533;Ak&#65533; 6@&#65533;R&#65533;
&#65533;&#65533;&#65533;H&#65533;&#65533;&#65533;  h&#65533;&#65533;&#65533;&#65533;&#65533;nH&#65533;K&#65533;FS &#65533;&#65533;4&#65533;1&#65533;&#65533;Z&#65533;&#65533;&#65533;H&#65533;&#65533;Mn&#65533;&#65533;&#65533;Q1#&#65533;G6P\&#65533;X&#65533;8&#65533;1&#65533;&#65533;&#65533;&#65533;&#65533;@E&#65533;&#65533;&#65533;n&#65533;&#65533;&#65533;(DPF&#65533;	F&#65533;&#65533;&#65533;p&#65533;1 w({8&#65533;&#65533;&#65533;=&#65533;&#65533;A$b&#65533;LD!&#65533;}&#65533;&#65533;&#65533;@D&#65533;&#65533;0&#65533;	&#65533; 	&#65533;R&#65533;Hqn&#65533;O&#65533;P]\&#65533;&#65533;&#65533; @ 0&#1082; &#65533;:&#65533;&#65533;03&#65533;L&#65533;	`&#65533;?n&#65533;C&#65533;&#65533;F0&#65533;iR&#65533;&#65533;&#65533;x&#65533;
&#65533;&#65533;&#65533;&#65533;f!izU|&#65533;ExC&#65533;&#65533;&#65533;&#65533;&#65533;J&#65533;&#65533;-v&#65533;&#65533;l&#65533;&#65533;-B&#65533;M&#65533;&#65533;&#328;F4&#65533;&#65533;&#65533;`&#65533;_&#65533;C!&#65533;@H&#65533;&#65533;H&#65533;=&#65533;&#65533;F&#65533;c&#65533;&#65533;(z&#65533;&#65533;A&#65533;&#65533;H&#65533;+&#65533;^Pa&#65533;$&#65533;r!*&#65533;T&#65533;(9x&#65533;&#65533; T&&#65533;&#65533;&#65533;R&#65533;B&#65533;&#65533;2H&#65533;&#65533;f0&#65533;&#852;&#65533;P&#65533;{g &#65533;d4&#65533;#&#65533;0&#65533;X&#65533;&#65533;&#65533;x&#65533;S&#65533;@&#65533;&#65533;&#65533;'&#65533;f&#65533;jS&#65533;&4 &#65533;+@&#65533;&#65533;&#65533;2&#65533;&#65533;&#65533;l&#65533;l&#65533;@F*Ladp&#65533;&#65533;0F+q&#65533;U&#13230;8&#65533;)rQ&#65533;E&#65533;"&#65533;&#65533;&#65533;c+DA&#65533;V&#65533;&#65533;~(&#65533;@&#65533;&#65533;j &#65533;&#65533;&#65533;4&#65533;&#65533;&#65533;7\&#65533;,0&#65533;&#65533;@Z&#65533;5&#65533;&#65533;	:&#65533;	B&#65533;|'&#65533;&#65533;	P&#65533;&#65533;$&#65533;u&#1024;&#65533;0&#65533;&#65533;&60&#65533;!L}&#1515;_&#65533;x&#65533;J"&#65533;&#65533;&#65533;,e.+z&#65533;r&R&#65533;&#65533;&#65533;+&#65533;e0'&#65533;d&#65533;T$&#65533;&#65533;H&#65533;7&#65533;1&#65533;s4&#65533;&#65533;p&#65533;8&#65533;J&#65533;C&#1000;&#65533;3&#65533;Q&#65533;C&#65533;&#65533;&#65533;F;r&#65533;7"e&#65533;&#65533;X&#65533;&#65533;&#65533;E@&#65533;-&#65533;&#65533;@r&#65533;#&#65533;	Xp&#65533;PE&#65533;S&#65533;&#65533;&#65533;^&#65533;I&#65533;i&#2273;&#65533;0&#65533;&#65533;#&#65533;e&#65533;&#65533;&#65533;gRk&#65533;&#65533;w	&#65533;&#65533;\&#65533;Za&#65533;&#65533;5&#65533;A&#65533;1&#65533;U&#65533;&#65533;&#65533;&#65533;&#65533;R&#65533;m&#65533;&#65533;x$&#65533;L&#65533;
&#65533;&#65533;&#65533;-l&#65533;	[#&#65533;n2&#65533;&#65533;&#65533;&#65533;&#65533;&#65533;0.&#65533;h&#65533;g&#65533;&#65533;&#1480;v&#65533;a&#65533;W&#65533;&#65533;o&#65533;.5&#65533;&#65533;WDCe&#65533;B &#65533;&#65533;.&#65533;A@&#65533;&#65533;&#65533;&#65533;g&#65533;&#65533;&#65533;0&#65533;)&#65533;&#65533;-&#65533;&#65533;&#65533;&#65533;/&#65533;\&#65533;?&#65533;A&#65533;&#65533;JA"&#65533;&#65533;&#65533;r&#65533;0&#65533;&#65533;&#65533;D&#65533;&#65533;p`w&#65533;&#65533;&#65533;&#65533;&#65533; 5&#65533;&#65533;%&#65533;"&#65533;&#65533;a=IG&#65533;s&#65533; lk$Wq&#65533;&#1147;"&#65533;ud )&#65533;&#65533;&#65533;&#65533;&#65533;c&#65533;&#65533;X&#65533;&#65533;&#65533;&#65533;E):&#65533;	c&#65533;C&#65533;&#65533;@&#65533;1&#65533;!cXc&#1416;G<&#65533;&#65533;&#65533;x<c&#65533;
&#4488;%&#65533;}&#65533;&#65533;P&#65533;&#65533;&#65533;2&#65533;&#65533;i&#65533;B&#65533;&#1034;/&#65533;!&#65533;	4 &#65533;0&#65533;&#65533;&#65533;pD&#65533;&#65533;&#65533;&#65533;&#65533;@k@&#1346;_&#65533;!&#65533;" /(&#65533;&#65533;n&#65533;&#65533;p&#65533;&#65533;<#HC&#65533;&#65533;I&#65533;GI&#65533;H&#65533;&#65533;&#65533;&#65533;y9R&#65533;8M=O&#65533;&#65533;!&#65533;H&#65533; &#65533;&#65533;bm&#65533;&#65533;Eu&#65533;E&#65533;Nl&#65533;&#65533;fI&#65533;&#65533;&#65533;&#65533;p&#65533;&#65533;&#65533; v<&#65533;&#65533;dlc&#65533;`&#65533;4%X0j&#65533;`T7r&#65533;&#65533;0l&#65533;r&#65533;{&#65533;X&#65533;P0&#65533;&#65533;Z&#65533;&#1101;HP{s&#65533;p,&#65533;&#65533;&#65533;&#65533;&#65533;&#65533;-&#65533;P&#65533;&#65533;&#65533;f	 &#65533;.w&#65533; c11&#65533;CD&#65533;&#65533; L&#65533;H&#65533;&#65533;5 &#65533;&#65533;&#65533;&#436; &#65533;%&#65533;84U<&#65533;)&#65533;&#65533;x1&#65533;]R&#65533;;&#65533;&#65533;D':&#65533;-d&#65533;&#65533;&#65533;G;&#129;k&#65533;&#65533;6B&#65533;V&#65533;&#65533;&#65533;&#65533;R&#65533;!&#65533;7&#65533;a&#65533;-_A&#65533;-	H&#65533;&#181;&#65533;@_DtO&#65533;>J&#65533;D (Sn&#65533;&#65533;&#65533;0`A+&#65533;Ag&#65533;-&#65533;];&#65533;&#65533;OZoVN&#65533;&#65533;LC&#&#65533;D&#65533;&#65533;("&#179;4&#65533;&#65533;&#65533;&#65533;;&#65533;<&#65533;&#1178;&#65533;B&&#65533;&#65533;&#65533;/~Q&#65533;X&#65533;$%&#65533;&#65533;'t&#65533;uB*|&#65533;;&#65533;C4C8&#65533;&#65533;>&#65533;Cu=&#65533;"&#65533;&#65533;&#1333;C4&#65533;&#65533;&#65533;!&#65533;&#65533;M&#65533;lA&#65533;&#65533;/&#65533;&#65533; &#65533;&#65533;&#65533;$&#65533;/H&#65533;&#65533;l&#65533;Z B^$B$&#65533;&#65533;"&#65533;&#65533;D&#65533;#&#65533;A&#65533;4&#65533;
&#65533;&#65533;&#65533;@&#65533;&#65533;&#65533;&#65533;qgm&#65533;.%&#65533;&#65533;&#65533;@0i&#65533;&#65533;&#65533;&#65533;]kUZ&#65533;&#65533;h&#65533;H@&#65533;&#65533;_]a&#65533;&#65533;&#65533;*&#65533;'&#65533;&#65533;r&#65533;&#65533;&#1680;B&#65533;u&#65533;&#65533;&#65533;z&#65533;&#65533;&#65533;B&#65533;&#65533;<&#65533;&#209;u&#65533;=[5\!P&#65533;lC0&#65533;A&#1109;&#65533;!&#65533;&#65533;a&#65533;  &#65533;&#65533;&#65533;eQ&#65533;&#65533;5&#65533;&#65533;&#65533;&#65533;&#65533; B$$&#65533;"bD&#65533; 5C$dA &#65533;0&#65533;hA&#65533;&#65533;&#65533; &#65533;p_&#65533;!&#65533;&#65533;&#65533;&#65533;&#1424;&#65533;&#65533;&#1373; &#65533;]&#1877;&#65533;?&#65533;&#65533;&#65533;]&#65533;&#65533;qaEd&#65533;Z&#65533;&#65533;&#65533;&#65533;E&#65533;&#65533;&#65533;&#65533;&#65533;,&#65533;a-&#65533;M&#65533;A^&#65533;A'&#65533;/&#65533;)&#65533;B1H&#65533;9&#65533;< [9&#65533;c5&#65533;&#65533;"&#65533;&#65533;&#65533;7&#65533;B&#65533;&#47682;4l&#65533;xq&#65533;	&#65533;&#65533; H&#65533;&#65533;W%=A~HC0&#65533;&#65533;"$&#65533;&#65533;&#65533;L"&#65533;L&#65533;D&#65533;3&#65533;+8 &#65533;B(&#65533;
HB,&#65533;&#65533;&#65533;&#1649;R&#65533; &#65533;&#65533;&#65533;&#65533;&#65533;C!&#65533;O&#65533;&#797;&#65533;&#1629;
&#65533;&#65533;]!&#65533;&#65533;V2N&#65533;1D&#65533;h&#843;q'xB4&#65533;Z&#65533;&#65533;&#65533;&#65533;&#257;&#65533;m&#65533;&#65533;)&#65533;B)&#65533;&#65533;8pC7&#65533;^9&#65533;&#65533;p!tC7&#65533;A&#65533;&#65533;pA.&#65533;&#65533;&#65533;"&#65533;(&#65533;	|`l&#65533;ZF&#65533;&#65533;9`E7&#65533;b&#65533;&#65533;H&#65533;A&#65533; p"+,&#65533;5<&#65533;#& &#65533;&#65533;AF&#65533;* &#65533; 	&#65533;@&#65533;&#65533;h&#65533; &#65533;@ a&#65533;!&#65533;&#65533;&#65533;&#65533;!&#1981;F (-OBMNJ&#65533;i&#65533;Q&#65533;&#65533;&#65533;'0&#65533;P^&#65533;L&#65533;OJ&#65533;&#65533;.&#65533;BJh&#65533;&l&#1776;M(lB(&#65533;3&#65533;&#1021;&#65533;&#65533;&#65533;&#65533;(D&#65533;&#65533;&#65533;&#65533; &#65533;S@RB&#65533;&#65533;4&#65533;&#1265; [&#65533;&#65533;&#65533;&#65533;&#65533;8&#65533;=&#65533;&#65533;4P&#65533;+&#65533;A&#65533;\&#65533;y&#65533;%,&#65533;#&#65533;+8&#65533;E&#65533;&#65533;[ "8+$B&#65533;&#65533;&#65533;D& B&#65533;&#65533;8@&#256;t&#65533;&#65533;x&#65533;Jr&#65533;gvf&#65533;uXi /@ &#65533;&#65533;&#65533;Q&#1436;&&#65533;&#65533;n&#65533;f&#65533;L&#65533;&#65533;&#65533;'&#65533;&#65533;&#65533;&#65533;l&#65533;!-&#258;&#65533;qB&#65533;hc'&#65533;&#269;&#65533;&#65533;&&#65533;AC*&#65533;&#65533;4T18&#65533;4HC9&#65533;C7H&#65533;(&#65533;!&#65533;,&#65533;B+H&#65533;!&#65533;&#65533;4&#65533;&#65533;%YJ&#65533;Y~d&#65533;&#65533;+&#65533;&#65533;*&#65533;`"&#1281;c&#65533;&#65533;H&#65533;&#65533;&#65533;D&#65533;+&#65533;@(&#65533;|nd`&#65533;h&#65533;&#65533;&#65533;*j&#65533;TA,&#65533;&#65533;c4&#65533;&#65533;\1&#65533;H&#65533;zf&#65533;&#65533;&#65533;@&#65533;&#65533;Z&#65533;Q)#oi(4&#65533;&#65533;&#65533;H 
|&#65533;M&#65533;&#65533;&#65533;P&#65533;&#65533;r&#65533;h&#65533;&#65533;A&#65533;&#65533;&#65533;&#65533;&#65533;&#65533;AlB t&#65533;8&#65533;*&#65533; &#65533;B4E:&#65533;&#65533;B.L&#65533;*&#65533;A&#65533;Y.&#65533;BP^&#65533;&#65533;~%" &#65533;P&#65533;^v&#65533;&#65533;$p&#65533;]&#65533;&}b&#65533; &#65533;&#65533;(&#65533;@D&#65533;&#65533;d&#65533;Aj&#65533;xA&#65533;H&#65533;@TA&#65533;&#65533;&#65533;&#65533;&#65533;@&#65533;&#65533;/\&#65533;&#65533;&#65533;j&#65533;TA&#65533;&#65533;?@*j&#65533;&#1925;&#65533;V&#65533;MH&#65533;&#65533;	&#65533;&#65533;&#65533;%&#65533;&#65533;&#65533;,d&#170;u&#65533;,h&#218;&#65533;Bpz&#65533;&#65533;*&#65533;A&#65533;B0&#65533;&#65533;&#65533;3&#65533;&#65533;+&#65533;&#65533;!&#65533;&#65533;"&#65533;&#65533;NC&#65533;&#65533;|&#65533;(&#65533;&#65533;4&#65533;-&#65533;	n&#65533;&#65533;<&#65533;	`&#65533;&#65533;e&#65533;&#65533;&#65533;&#65533;@&#65533;l&#65533;a&#65533;&#65533;&#65533;&#956;&#65533;J&#65533; TA&#65533;&#65533;b&#65533;i&#65533;&#65533;<F&#65533;&#65533;&#65533;Pm&#65533;&#65533;&#65533;zf&#65533;&#483;&#65533;&#65533;&#65533;&#1862; X(&#65533;NK&#65533;&#65533;&#65533;&#65533;&#65533;n&#65533;l |)x&#65533;&#65533;&#65533;&#65533;&#1842;&#65533;f&#226;&#65533;B*&#65533;B(t&#65533;D&#65533;&#65533;A*&#65533;&#65533;pA!&#65533;B7&#65533;C:&#65533;B&#65533;~,5&#65533;&#65533;4&#65533;B&#65533;L&#65533;L&#65533;:&#65533;("&#65533;&#65533;	&#65533;"&#65533;&#65533;# &#65533;dm&#65533;&#65533;E&#65533;D&#65533;/PZ&#65533;l&#65533;t&#65533;+&#65533;&#65533;:&&#65533;&#65533;	&#1296;&#65533;Z&#65533;&#65533;&#65533;&#65533;&#65533;4&#65533;F&#65533;@K&#65533;&#65533;Kg&#65533;ik&#65533;Vm&#65533;B&#65533;-2&#65533;-6o&#65533;.&#65533;  &#65533;f&#65533;,&#65533;%&#65533;%&#1946;A&&#65533;A&#65533;Z&#65533;&#65533; &#65533;A&#65533;&#65533;&#65533;&#65533;&#65533;	&#65533; C;&#65533;C;&#65533;C7&#65533;&#65533;!&#65533;B:\&#65533;&#65533;L&#65533;&#65533;B8&#65533;C:&#65533;&#65533;&#65533;&#65533;/D&#65533;@&#65533;B&#65533;|&#65533;b-&#65533;&#65533;&#65533;YZ&#65533;&#65533;d&#65533;\k&#65533;FA&#65533;&#65533;gdc&#65533;iI&#65533;&#65533;&#65533;&#65533;L&#1025;&#65533;&#65533;,&#65533;&#65533;&#65533;&#65533;+&#65533;&#65533;0&#65533;	&#65533;&#65533;&#65533;&#65533;Bo&#65533;&#65533;-&#65533;+k&#65533;&#65533;D&#65533;D&#65533;e'h&#65533;&#65533;r&#1966;	&#65533;&#65533;B&#65533;+&#65533;&#65533;#,&#65533;*&#65533;&#65533;*&#65533;&#65533;!B&#65533;A"&#65533;&#65533;A(DC;8:]M9L&#65533;}&#65533; &#65533;+&#65533;&#65533;:P&#65533;*`R",T&#65533;&#65533;Gi&#65533;d=&#65533;&#65533;E&#65533;&#65533;&#65533;&#65533;&#65533;&#65533; F	D&#65533;b&#65533;
&#16427;&#65533;&#65533;VA&#65533;R&#65533;&#65533;@&#65533;@&#65533;&#65533;&#65533;k| 2)&#1136;@
7(&#65533;&#65533;i&#65533;F&#65533;&#65533;&#65533;&#65533;1&#65533;&#65533;&#65533;+&#65533;Z&#65533;&#65533;uh+@&#65533;
&#65533;.X* r&#65533;&#65533;'&#65533;	)&#65533;&#65533;-&#65533;&#65533;!0&#65533;#&#65533;B]&#65533;&#65533;&#65533;&#65533;&#65533;&#65533;&#65533;A&#65533;&&#65533;! (&#65533;Y(n:&#65533;;&#65533;9X>M&#65533;&#65533;&#65533;&#65533;J&#65533;&#65533;@&#65533;&#65533;ZD&#65533;&#65533;nP&#65533;$&#65533;&#65533;&#65533;&#65533;D&#65533;&#65533;&#65533;&#65533;@G&#65533;&#65533;DX&#65533;&#65533; &#65533;&#65533;i&#65533;&#65533;&#65533;&#65533;&#65533;&#65533;F&#65533;&#65533;&#65533;@m$&#65533;q&#65533;E&#65533;&#65533;M&#65533;&#65533;-&#65533;bh&#65533;>&#65533;&#65533;+&#65533;&#349;&#65533;&#65533;5&#65533; &#1970;&#65533;&#65533;m(&#65533;&#65533;&#65533;&#65533;,0&#65533;#&#65533;jt&#65533; "&#65533;&#65533;&#65533;d&#65533;/&#1794;/&#65533;&#65533;&#65533;9&#1539;<&#65533;CD&#65533;&#65533;x&#65533;&#65533;B&#65533;&#65533;&#65533;&#65533;&#65533;#&#65533;o&#65533;q&#65533;|&#65533;}&#65533;&#65533;&#65533;&#65533;b&#65533;e&#65533; &#65533;&#65533;xFd&#65533;&#800;J	-g&#65533;&#65533;&#65533;&#65533;H&#65533; &#65533;&#65533;&#65533;&#65533;< &#65533;FZO&#65533;&#65533;H&#65533;&#65533;lp2&#65533;@BpZ&#65533;B&#970;-/*[q`&#65533;&#65533;/&#65533;B-{&#65533;&d&#65533;&&#65533;,+@,<B$8&#65533;*&#65533;&#65533;tA a:T&#65533;&#65533;&#65533;&#65533;&#65533;&#65533;S:&#65533;&#65533;5&#65533;&#65533;<4&#65533;X&#65533;*&#65533;&#65533;X,&#65533;+&#65533;@&#862;&#65533;a&#65533;&#65533;k&#1175;b&#65533;b&#65533;A&#65533;a|"	&#65533;J&#65533;&#65533;&#65533;^&#65533;P&#1613;|Fe&#65533;&#65533;i &#65533;4&#65533;&#65533;@&#65533;&#65533;&#65533;&#65533;bwk&#65533;&#65533;&#65533;&#65533;&#65533;J&#65533;3O&#65533;&#65533;&#65533;kh@ &#65533;.&#65533;_&x&#65533;-&#65533;rH&#65533;&#65533;&#65533;2&#65533;$@&#65533;`&#65533;&#65533;#&#65533;pADvd&#65533;&#65533;&#65533;&#65533;E!&#65533;B0&#65533;&#65533;+&#65533;5&#65533;t#&#65533;&#65533;&#65533;&#65533;!&#65533;&#65533;Q&#65533;@R&#65533;&#65533;WGi&#65533;	D&#65533;&#624;E,&#65533;F&#65533;&#65533;,k&#65533;" &#65533;&#65533;DA&#65533;&#65533;hT&d&#65533;Y&#65533; "3&#65533;t&#65533;J[&#65533;)\&#65533;&#65533;i(&#65533;?4&#65533;)&#65533;&#65533;*S&#65533;x&#65533;&#65533;&#65533;&#65533;p&#65533;)lG&#65533;&#65533;{&#1778;&&#65533;&#65533;+&#65533;&#65533;&#65533;3&#65533;c&#1783;}&#65533;tAF6E6&#65533;&#65533;&#65533;&#65533;&#65533;&#65533;&#65533;&#65533;&#65533;<&#65533;A&#65533;*&#65533;C:&#65533;&#65533;5&#65533;$&#65533;&#65533;*@&#65533;:&#65533;&#65533;&#65533;&#65533;p&#65533;&#65533;&#65533;`+&#1281;b|8	&#65533;&#65533;
Fd &#65533;&#65533;d	L&#65533;;&#65533;&#903;&#1326;&#65533;<@&#65533;&#65533;&#65533;@&#65533; &#65533;&#65533;&#65533;5&#65533;dv&#65533;&#1424;9&#285;&#65533;"Ux?&#65533;x9R1&#65533;&#65533;&#65533; DC-loG3l(&#65533;&#65533;+
+&#65533;w&#65533;0@&#65533;76$h&#65533;&#65533;7$ B&#65533;&#65533;&#65533;&#65533;&#65533;m&#65533;"&#65533;`p&#65533;&#65533;A+PC&#65533;&#65533;9"&#65533;A&#65533;&#65533;&#65533;5&#65533;&#65533;\&#65533;vT&#65533;&#65533;ic&#65533;&#65533;&#65533;l"&#65533;&#65533;F& 0-e&#65533;&#65533;&#65533;&#65533;U+ &#65533;@&#956;)&#65533;@c&#65533;P'w&#65533;E&#65533;g&#65533;
&#65533;.&#65533;H&#65533;&#65533;&#830929;&#65533; &#65533;b&#65533;&#65533;2&#65533;Ba&#65533;&#65533;
&#65533;OB&#65533;
$LB&#65533;&#65533;|}{$&#65533;&#65533;&#65533;&#65533;&#65533;&#65533;^&#65533;<&#65533;!&#65533;Z&#65533;&#65533; &#65533;D&#65533;*&#65533;&#65533;"p&#65533;*4&#65533;0\&#65533;:\C0,&#65533;d&#65533;	&#1078;&#65533;&#65533;&#65533;i"`&#65533;&#65533;a&#65533;Eb-&#65533;&#65533;&#65533; &#65533;&#65533;&#65533;tup&#65533;&#65533;ro&#65533;wzcX5p&#65533;`&#65533;E&#65533;&#65533;&#65533;-&#65533;M&#65533;D&#65533;&#65533;u&#1404;&#65533;^&#65533;&#65533;&#65533;&#65533;&#65533;" J&#65533;&#65533;K*&#65533;0&#65533;C&#65533;&#65533;C0&#65533;<&#65533;O&#65533;$DBD &#65533;&#65533;9W&#65533;(A(&#65533;&#65533;&#65533;&#65533;&#65533;&#65533;&#65533;d&#65533;&#65533;!&#65533;*$&#65533;#`E58&#65533;#5&#65533;@)&#65533;@&#65533;&#65533;
&#65533;&#65533;&#65533;`&#65533; &#65533;&#65533;&#65533;&#65533; ,N&#65533;&#65533;&#65533;T&#430;&#65533;T&#65533; c4&#65533;H&#65533;&#65533;8&#65533;O&#65533;)Q(&#65533;&#65533;&#65533;@&#65533;I&#65533;6<&#65533;?|&#65533;^&#65533;.&#65533;&#65533;&#65533;`&#65533;ag&#65533;)&#65533;&#65533;/p<&#65533;3&#65533;|&#65533;&#65533;&#65533;>$&#65533;A$D&#65533;&#65533;x&#65533;&#65533;&#65533;&#65533;&#65533;/&#65533;&#65533;&#65533;[&#65533;&#65533;&#65533;	&#65533;&#65533;x;@`&#65533;l&#1386;k&#1384;&#65533;&#65533;""&#65533;'2hxa%
Z&#65533;&#65533;&#65533;&#65533;&#65533;+G`J H&#65533;`&#65533;&#65533;+b&#65533;P)BA8&#65533; &#65533;A&#65533;<p&#65533;&#65533;Y&#65533;
@h&#65533;G&#65533;- `&#65533;&#65533;&#65533;2&#65533;   H&#65533;f&#1402;&#65533;+&#65533;&#65533;&#65533;r;&#65533;l&#1450; &#65533;&#65533;&#65533;&#65533;_&#65533;8e2&#1387;W0&#65533;w&#65533;&#65533;
6	&#65533;`&#65533;&M&#65533;;&#65533;Y&#65533;I&#65533;"!&#65533;$&#65533;&#65533;&#65533;&#598;-i&#65533;&#65533;`aBU&#65533;:N&#65533;&l&#1394;euF&#65533;&#65533;&#65533;PCP,N	&#730;:&#65533;Eyc&#65533;K&#65533;$^&#65533;Q&#65533;&#65533;&#65533;>W`&#65533;&#65533;r&#65533;@p&#65533;&#65533;&#65533;&#65533;&#65533;^tj&#65533;A&#65533;.&#65533;y@ &#65533;&#678;W&#65533;&#65533;}z @&#65533;o&#65533;']&#65533;Hm2u&#65533;&#65533;&#65533;/]w&#65533;&#65533;&#65533;X`&#65533;$&#65533;&#65533;&#65533;&#65533;&#65533;"&#65533;$&#65533;D&#65533;x&#65533;4&#65533;$&#65533;A&#65533;&#65533;&#65533;4&#65533;(#&#65533;#23&#65533;.&#65533;P&#65533;&#65533;W&#65533;1&#65533;&#65533;&#65533;q&#267;0&#1568;&#65533;VxB&#65533;&#65533;b&#65533; &#65533;ZR  E&#65533;q&#65533;fP&#65533;&#65533;hj.&#65533;X&#65533;:&#65533;&#65533;&#65533; &#65533;&#65533;(&#65533;&#65533;&#65533;&#65533;
&#65533;j&#65533;8
;&#65533;&#65533;jO&#65533;5&#65533; ( *,e]>&#65533;&#65533;&#65533;&#65533;&#65533;&#65533;&#65533;&#65533;&#65533;L&#65533;&#65533;&#65533;&#65533;&#65533;bB&#65533;.K#&#65533;1M&#65533;Z0&#65533;)&#65533;&#65533;&#65533;V&#65533;1&#65533;&#1220;Y&&#65533;0HA&#65533;&#65533;
&#65533;&#65533;X!J&#65533;!2 &#65533;&#65533;D&#65533;'&#65533;&#65533;^&#65533;&#65533;>h&#65533;9&#65533;)&#65533;&#65533;&#65533;&#65533;`&#65533;8&#65533;
* &#65533;&#65533;#&#65533;)&#65533;&#65533;g&#65533;&#65533;&#65533;k&#65533;&#65533;o&#65533;&#65533;<&#65533;&#65533;&#65533;&#65533;[&#65533;&#65533;d&#65533;&#65533;&#343;v&#65533;
P&#65533;H`&#65533;$&#65533;`0&#65533;&#65533;f&#65533;I,G&#65533;#&#65533;4&#65533;(&#65533;CG&#65533;&#65533;&#65533;A&#65533;&#65533;XxH&#65533;(h&#65533;bh<&#65533;f&#65533;gQA&#65533;K&#65533; &#207;:2&#65533;"
V&#65533;`&#65533;_}]a&#65533;&#65533;$&#65533;&#65533;`Gz&#65533;&#65533;&#65533;&#65533;d&#65533;&#65533;&#65533;)&#65533;&#65533;(8&#65533;#&#65533;$&#65533;&#65533;6Mp&#65533;&#65533;z&#65533;&#65533;&#65533;+ ?
&#65533;&#65533;&#65533;y'&#65533;=&#65533;=&#1047;I`&#65533;s/&#65533;&#65533;&#65533;f&#65533;&#65533;&#65533;H\&#65533;XHc&#65533;A&#65533;&#65533;`&#65533;y&#65533;&#65533;&#65533;XHa&#65533;'^Ha&#65533;C&#65533;&#65533;xV&#609;&#65533;T&#65533;&#65533;>&#65533;&#65533;&#65533;&#65533;&#65533;^&#1589;u(n&#65533;"s&#34597;%K&#65533;&#65533;bx&#65533;X8&#65533;&#65533;$(&#65533;&#65533;`&#65533;&#65533;&#65533;/&#65533;1S&#65533;&#65533; &#65533;&#65533;|O&#65533;&#65533;&#65533;&#683;&#65533;z&#65533;&#65533;Oz&#65533;&#65533;Y&#65533;&#65533;&#430;&#65533;&#65533;&#65533;_&#65533;&#65533;&&#65533;&#65533;&#65533;&#65533;&V&#65533;&#65533;4_&#65533;&#65533;G&#65533;G&#65533;
&#65533;&#65533;0&#65533;&#65533;'&#65533;x&#65533;&#65533;X&#281;Ud&#65533;:\8U.&#65533;&#65533;@B7"t&#65533;&#65533;&#65533;H&#65533;R&#65533;LJ&#65533;K&#65533;&#659;&#65533;&#65533;&#65533;.X&#65533;&#65533;&#65533;f&#65533; 
&#65533;L&#65533;"Vs&#65533;v &#65533;&#65533;&#65533;*W!&#65533;&#65533;e<8+ ((>A]&#65533;&#65533;.&#1179;^&#65533;&#65533;f6&#65533;&#65533;j&#710;:&#65533;&#65533;j`&#65533;&#1859;&#65533;2`&#65533;Mai&#65533;&#65533;&#65533;&#65533;@&#65533;>P!H85&#65533;W@c S&#65533;P8/L&#65533;d"&#65533;	\p&#65533;&#65533;&#65533;&#796;&#65533;N&#65533;Da&#65533;) &#65533;&#65533;&#65533;X&#65533;&#65533;;,&#65533;P&#65533;=&#65533; &#65533;&#65533;b&#65533;D<M&#65533;VX`&#65533;I59m\&#65533;B J&#65533;	R&#65533;&#65533;&#65533;/&#65533;&#1518;w&#65533;&#65533;^&#65533;&#65533;&#65533;`0&#65533;L&#65533;k{w&#65533;6&#65533;ahP&#65533;n&#65533;B&#65533;&#65533;Ka~&#65533;\@&#65533;&#65533;h 
~`&#329;&#65533;&#65533;
B&#65533;&#65533;&#65533;STC`&#65533;&#65533;0`&#65533;/@Yr&#65533;#&#65533; 
=C&#65533;@/&#65533; &#65533;&#65533;OV&#65533; &#65533;&#65533;!&#65533;	y&#65533;&#65533;&#65533; _&#65533;R&#65533;&#65533;&#65533;&#65533;&#65533;P&#65533;]&#65533;WZH&#65533;&#65533;%E&#65533;/&#1589;ut&#65533;._&#65533;&#65533;&#65533;|q/&#65533;&#65533;F6n&#65533;&#65533;j&#65533;bpH f&#65533;&#65533;&#65533;%&#65533;a	H&#65533;"&#65533;&#65533;)&#65533;&#65533;&#65533;p&#65533;i<>&#65533;J&#65533;&#65533;Kjt&#65533;&#65533;&#65533;e6&#65533;A&#65533;&#65533;&#65533;&#65533;&#65533;@u&#65533;&#65533;hr &#65533;&#65533;:`&#65533;&#65533;,&#65533;vD&#65533;&#65533;&#65533;&#65533;@&#65533;LD&#65533;&#65533;&#65533;&#65533;&#65533;&#65533;Z&#65533;&#65533;&#65533;&#65533;Op"&#65533; G0&#65533;&#65533;j&#65533;&#65533;l&#65533;&#65533;&#65533;d&#65533;/{Q&#65533;@&#65533;&#65533;3&#65533;qh\&#65533;a8f&#65533;&#65533;&#65533;.&#65533;&#65533;+}&#65533;`&#65533;#&#65533; \&#65533;X&#65533;&#65533;	&#65533;&#65533;P&#65533;h&#65533;&#65533; 	&#65533;	&#65533;&#65533;J&#65533;&#65533;&#65533;KB&#65533;p3&#65533;&#65533;Z&#65533;n&#65533;&#65533;&#65533;0&#65533;uWa&#65533;&#65533;&#65533;K4&#65533;,&#65533;wQY&#65533;%&#1987;&#65533;N&#65533;+&#65533;I&#65533;U&#65533;&#65533;O&#65533;!g&#65533;E0&#65533;*Qu&#65533;&#65533;e&#65533;%&#65533;	j&#65533;&#65533;l&#65533;`e$&#65533;&#65533;&#65533;]B J&#65533;"kR&#65533;&#7256;&#65533;&#65533;f7&#65533;&#65533;(&#65533;&#65533;&#65533;&#65533;&#65533;L&#65533;@&#65533;
4&#65533;AV&#65533;'0P@F&#65533; Z!&#65533;<&#65533;&#65533;@P&#65533;&#65533; &#65533;&#65533;&#65533;u&#65533;f4&#65533;F&#65533; &#65533;&#65533; &#65533;&#65533;I&#65533;@y&#65533;g]&#65533;&#65533;&#65533;,2&#65533;d&#65533;&#65533;A&#65533;&#65533;&#65533;&#65533;5L&#65533;u&#65533;&#65533;&#65533;&#65533;*&#65533;&#65533;6{P~1&#65533;MU&#65533;$$A	HPB&#272;y&#65533;$s
&#65533;&#65533;&#65533;@&#65533;U&#65533;&#65533; U&#65533;&#65533;0&#65533;&#65533;&&#65533;&#65533;y &#65533;&#65533; &#1316;&&#65533;A&#65533;&#65533;@&#65533;&#65533;
7z&#65533;xL&#65533;"&#65533;&#65533;O&#65533;h&#65533;u>1O&#65533;&#65533;&#65533;cM#%&#65533;U!J6`&#65533;O&#65533;F&#65533;&#65533;&#1101;v&#65533;CM&P&#65533;&#65533;6&#65533;&#65533;&#65533;&#65533;&#65533;&#65533;Q.&#65533;W	]F&#65533;"&#65533;&#65533;&#832;&#65533;1J&#65533;&#65533; &#65533;G&#65533;X&#65533;&#65533;h`(t@8&#65533;&#65533;&#65533;&#1002; 	(A&#65533;`*&#65533; !A&#65533;&#65533;;&#65533;YCY $3XBHy
&#35469;&#65533;3&#1063;m&#65533;&#65533;W&#65533;.v?&#65533;0&#65533;]&#65533;@5&#65533;Ju&#1571;&#65533;H&#65533;/A/Q&#65533;^&#65533;D&#65533;`@&#65533;ar~H&#65533;q&#65533;&#65533;:&#65533;,@&#65533;&#65533;&#194;&#65533; p,@&#65533;&#65533;`&#65533;&#65533;:T&#65533;^&#65533;&#65533;&#65533;&#65533;&#65533;&#65533;&#65533;F&#425;&#65533;&#65533;G&#65533;&#65533;>3&#65533;$&#65533;&#65533;&#65533;}&#65533;&#65533;&#65533;&#65533;&#65533;&#65533;P&#65533;#&#65533;'&#65533;&#65533;$&#65533;&#65533;&#65533;&#65533;{&#65533;gq&#65533;&#65533;&#1154;
&#65533;&#65533;<&#65533;&#65533;&#65533;&#1969;ju&#65533;"e&#65533;+&#65533;KX*Kw&#65533;8&#65533;&#65533;? &#65533;&#65533;i&#65533;&#65533;e&#65533;&#65533;&#65533;&#65533;\Dsv"`&#65533;&#65533;&#65533;&#65533;&#65533;&#902;&#65533;T&#65533;&#65533;)@&#65533;F6bI0,&#65533;4&#65533;A&#65533;&#65533;4X"&#1724;&#452;&#65533;&#65533;G&#380;;&#65533;&#65533;&#65533;&#65533;&#65533;&#65533;&#1018;&#65533;&#65533;zZY&#65533;&#65533;&#65533;+QH&#65533;^&#65533;~C&#65533;&#65533;pG&#65533;&#65533;&#65533;G&#65533;&#65533;a&#65533;&#65533;&#65533;&#65533;`6&#65533;&#65533;S&#65533;&#65533;&#65533;$F.&#65533;&#65533;e&#1570;&#65533;LpK&#65533;D&#65533;0&#65533;#&#65533;&#65533;&#65533;g&#65533;j
O&#65533;&#65533;&#65533;c&#65533;&#65533;|@VM!&#65533;&#65533;y&#65533;&#65533;|&#65533;&#65533;>}&#65533;&#65533;d&#65533;&#65533;&#65533;^&#65533;&#65533;j*f&#65533;&#65533;&#65533;xnO&#65533;|L&#65533;&#65533;&#65533;&#65533;&#65533;`F&#65533;&#65533;n&#65533;&#65533;l&#65533;&#65533;&#65533;&#65533;&#65533;>a`&#65533;&#65533;&#65533;A"&#65533;6&#65533;&#65533; &#65533;&#65533;1&#65533;@&#722;&#65533;&#65533;&#65533;@&#65533;&#65533;`&#65533;&#65533;/N`5\ &#160;X&#65533;~&#65533;&#65533;&#65533;L%&#65533;&#65533;&#65533;	&#65533; 
\ 0 &#65533;H &#65533; &#65533;@ &#65533;&#65533;&#65533;&#65533;&#65533;&#65533;&#65533;&#65533;&#65533;Y&#65533;&#65533;d&#65533;&#65533;&#65533;
w&#65533;&#65533;ho&#65533;&#65533;&#65533;&#65533;<&#65533;&#1082;&#65533;# &#65533;n.h&#65533;&#65533;Pm&#65533;&#65533;|&#65533;f&#65533;  `P&#65533;&#65533;`&#65533;\
3&#65533;3&#65533;&#65533;2&#65533;&#65533;&#65533;T&#42470;&#65533;&#65533;`
6&#65533;&#65533;`6&#65533;&#65533;&#65533;&#65533;&#65533;&#65533;&#65533;&#65533;&#65533;dtnd%
&#65533;9j&#65533;&#65533;n&#65533;&#65533;&#65533;@H n&#65533;'&#65533;&#65533;&#65533;&#65533;&#65533;i&#644;&#65533;&#65533;&#65533;(&#65533;;d&#65533;l&#65533;3	&#65533;j/xf([&#65533;`Z&#65533;.&#65533;Bza&#65533;A&#65533;&#65533;&#65533;&#65533;|a&#65533; &#65533;&#65533;A&#65533;&#65533;8&#65533;&#65533;&#65533;&#65533;&#65533;M*&#65533;&#65533;&#65533;&#65533;@
&#65533;&#65533;	&#65533;&#64656;&#65533;&#65533; &#65533; d&#65533;&#65533;@&#65533;`&#65533;tNkD^&#65533;&#65533;j&#65533;%&#65533;&#65533; z&#65533;z |&#65533;&#65533;&#65533;M&#65533;J&#65533;&#65533;&#65533;&#65533;w&#65533;&#65533;L&#65533;&#65533;&#65533;Jx&#65533;&#65533;#&#65533;E&#65533;&#65533;Bx!~&#65533;T&#65533;.&#65533;&#65533;.&#65533;&#65533;&#65533;&#65533;&#65533;&#65533;&#65533; &#65533;&#65533;q&#65533;&#65533;&#65533;&#65533;&#65533;C&#65533;`&#65533;&#65533;
&#65533;&#65533;C&#65533;&#65533;@
&#65533;&#65533;&#65533;&#65533;`&#65533; (+
&#1824;|&#65533;d&#65533;&#65533;*&#65533;`&#65533;&#65533;&#65533;h h&#65533;	b &#984;09&#65533;C
I&#65533;v&#65533;@O&#65533;H`&hq&#65533;&#1805;)&#65533;&#65533;&#458;#&#65533;&#65533;3$5&#65533;&#803;&#65533; &#65533; 4&#65533;&#65533;@&#65533;x&#65533;~v&#65533;y&#65533;&#65533;'&#65533;A0&#65533;2&#65533; &#65533;&#65533;20&#65533;&#1447;o&#65533; 	&#65533;2)&#65533;`	&#65533;`&#65533;&#65533;N!&#65533;&#65533;`	\ n&#65533;&#65533; &#65533; 
R&#65533;r&#65533;@%V@ &#65533;H&#65533;H8&#65533;&#65533; H -s&#65533;&#65533;F&#65533;v&#65533;&#65533;&#65533;l&#65533;&#65533;-&#340;&#65533;&&#65533;n&#65533;<?R/_H&#65533;&#65533;&#65533;&#65533;Z&#65533;&#65533;&#65533;v&#65533;.L&#65533;1[&#65533;x&#65533;j&#65533;@
&#65533;&#65533;&#65533;&#65533;&#65533;&#65533;&#65533;&#65533;&#65533;&#65533;@
&#65533;&#65533;^&#65533;@o&#65533; )&#65533;&#65533;&#65533; 4D
&#65533;&#65533;&#65533;&#65533;
&#65533;1&#65533;&#65533;&#1440;
&#65533;`&#65533;`
H"dF%
&#65533;D&#65533;&#65533;H@&#65533;&#65533;&B/b`&#65533;&#65533;&#65533;&#65533;&#65533;&#65533;&#65533;)Hb&#65533;&#65533;&#65533;:&#65533;x&#65533;t&#65533;:&#65533;3W&#65533;&#65533;&#65533;&#65533;`keH&#65533;!&#65533;q.H&#65533;&#65533;VA&#65533;&#65533;&#65533;!&#65533;&#65533;&#65533;!&#65533;&#65533;?&#65533;&#65533;&#65533;`&#65533;&#65533;|N!&#65533;&#65533;&#65533;F&#65533;&#65533;&#65533;&#65533;@&#65533;&#65533;
6\&#65533;Hf&#65533;DV&#65533;#&> X:l!&#65533;`&&#65533;&#65533;L&#65533;&#65533;W&#65533;P[&#65533;&#812;*x5/i&#65533;x&#1028;*&#65533;B&#65533;&#65533; @N$&#65533;&#65533;&#65533;&#65533; LaF&#65533;-s&#65533;&#65533;&#65533;&#65533;x&#65533;&#65533;&#65533;&#65533;I&#65533;J_&#65533;T&#65533;&#65533;B&#65533;*&#65533;
&#65533;-&#65533;&#65533;`6&#1792;a@a&#65533;&#65533;	&#65533;@B&#65533;&#65533;&#65533;T`&#65533;`t@N&#65533;H^b,&#65533;Cy J :b1X&#65533;&#65533;&#65533;&#65533;f&#65533;*(&#65533;&#65533;&#65533;&#65533;E&#65533;SF&#65533;&#65533;Q&#65533;rZ&#65533;&#65533;<&#65533;&#65533;;&#65533;&#65533;@aj&#65533;&#65533;&#65533;&#65533;&#65533;&#65533;&#65533;r&#65533;&#65533;!&#65533;&#65533; &#65533;T?&#65533;!&#65533;!T&#65533;\5&#65533;@&#65533;n&#65533;&#65533;&#65533;;&#65533;o
$&#647;&#65533;&#65533;T8&#65533;bS&#65533;&#283;&#65533;c&#65533;&#65533;&#65533;&F&#65533;r`&#65533;d:&#65533;:&#65533;& NOh&#65533;&#65533;ux&#65533;&#1164;]m)&#771;&#65533;` &#65533;&#65533;S}!>!&#65533;B&#65533;&#65533;b&#65533;a&#65533;&#65533;`[&#65533;r!&#65533;A&#65533;a&#65533;&#65533;_&#65533;&#65533;`&#65533;^&#65533;1[&#7480;&#65533;&#65533;&#65533;k&#65533;&#65533;
&#65533;&#65533;"t`Bu&#65533;Gz&#65533;	&#65533;t&#65533;&#65533;VBf^ v&#65533;&#196;&#65533;:&#65533;w&#65533;8 :&#65533;ne&#65533;	&#65533;`&#65533;&#65533;&#65533;&#810;x&&#65533;n&#65533;p&#65533;b\&#65533;&#65533;&#65533;$c&#65533;&#65533; *&#65533;&#65533;&#65533;&#65533;&#65533;&#65533;&#65533;1r&#5378;&#65533;i&#65533;V\a@]Ta&#65533;&#128;n&#65533;	(&#65533;
G&#65533; "D&#65533;&#65533;&#65533;`
d&#65533;&#128;4 tt&#65533;$&#65533;`"H&#65533;&#65533;&#65533;&#65533;h&#65533;&#65533;&#65533;uE&#65533;h&#65533;&#65533;&#65533;&&#65533;&#65533;Y&#65533;B&#65533;&#65533;QU)`&#65533;;&#65533;S&#65533;&#65533;&#65533; M&#65533;r&#65533;&#65533;F&#65533;&#65533;{&#65533;s77&#65533;!&#65533;Q&#65533;&#65533;&#65533;Z&#65533;&#65533;&#65533;&#65533; 
T@&#65533;&#65533;&#65533;T&#65533;`&#65533;G&#65533;&#65533;&#65533;&#65533;&#65533;sJ@D&#65533;&#65533;&#65533;Dyc &#65533;&#65533;&#65533;9&#65533;&#65533;h E	ip&#65533;R&#65533;{&#65533;&#65533;:&#65533;&#65533;&#65533;"&#65533;&#65533;&#65533;&#65533;:&#65533;,d|&#65533;p&#65533;F&#65533;S&#65533;&#65533;n&#65533;&Z&#65533;&#65533;&#65533;zA
&#65533;6(&#65533;@
&#65533;&#65533;j BTU&#65533; d&#65533;&#65533;	Bft`dx-&#65533;Hr 9&#1705;d&#65533;&#65533;m-&#65533;ny'&#65533;e&#65533; &#65533;9&&#65533;uI&#65533;&#65533;c[&#1706;&#65533;&#65533;5x&#65533;X@0]&#65533;S%cK&#65533;PaDC&#65533;`|&#65533;sx&#65533;^&#65533;
&#65533;&#65533;&#65533;&#65533;&#65533;&#65533;&#65533; &#65533;&#65533;&#65533;6&#65533;@&#65533;&#65533;HFm&#65533; 
H &#65533;&#65533;&#65533;LL&#65533;d&#65533;&#65533;&#65533;&#65533;
Yy&#65533;&#1386;bVe&#65533;&&#65533;V&#65533;z-&#65533;b&#65533;&#65533;Fo&#782; JR&#65533;&#65533;Z&#65533;SADA&#65533;@&#65533;&#65533;F!&#65533;y&#65533;&#65533;f|&#65533; 	&#65533;@
&#65533;F&#65533;&#65533;&#65533;&#65533;&#65533;
&#65533;&#65533;&#65533;&#65533;(V&#65533;p
4@&#65533;v&#65533;&#65533;&#65533;&#65533;%&#65533;lsN'8&#65533;&#65533;&#65533;&#65533;&#1044;7&#65533;&#65533;lzcvz&#65533;&#65533;&#65533;^&#65533;&#65533;&#65533;&#65533;7F&#65533;"JD`
&#65533;&#65533;@A&#65533;l&#65533;&#65533; >&#65533;^y&#65533;&#65533;n&#640;&#65533; l&#65533;`r&#65533;&#65533;&#65533;&#65533;
N&#65533;X&#65533; 
X0
,&#65533;(#<y!&#65533;D&#65533;l&#65533;w&#65533;$&#65533;&  &#65533;&#65533;bQyY&#65533;&#65533;&#65533;&#65533;&#65533;&#65533;2@&#65533;&#65533;7#o&#65533;&#494;b &#1668;k)&#65533;&#65533;(&#65533;@
C&#65533;.D&#65533;&#1625;y|&#65533;&#65533;&#65533;&#65533;&#65533;ai4&#65533;@W&#65533;&#65533;&#65533; &#65533;u6&#65533;&#65533;r<&#65533;&#65533; Z&#65533;&#65533;D &#65533;hWD&#65533;&#65533;&#65533;&#65533;:X&#65533;&#65533;&#65533;g&#65533;&#810;&#65533;&#65533;&#1892;&#65533;&#65533;&#65533;&#1668;[&#65533;&#65533;"&#65533;&#65533;k&#65533;:&#65533;&#65533;`&#65533;&#65533;{M&#65533;@!&#65533;&#65533;&#65533;&#65533;&#65533;&#65533;&#65533;&#65533;W&#65533;T&#65533;&#65533;Pz	&#65533;&#65533;&#65533;&#278;*9
&#65533;&#65533;&#65533;&#65533;&#65533;s&#65533;H&#65533;&#65533;c H&#65533;&#65533;&#65533;Y&#65533;&#65533;&#65533;fyp[&#65533;&#65533;&#65533;Y F&#65533;1&#65533;0&#65533;8&#65533;&#65533;&#65533;; &#65533;&#65533;!&#65533;{&#65533;&#65533;V&#65533;&#65533;V&#65533;&#65533; &#65533;&#65533;|&#65533;@&#65533;q
&#65533; 
&#65533;&#65533;&#65533;&#65533;&#65533;x&#65533;G&&#65533;v@fFv$&#65533;&#65533;c-&#65533;&#65533;{&#65533;&#65533;VVe&#65533;&#65533;A&#65533;x&#65533;M&#515;&#65533;&#65533;&#65533;&#65533;j&#65533;&#65533;(&#65533;+&#65533;CHZ&#65533;n!&#65533;&#65533;F&#65533;&#65533;R&#65533;&#65533;&#65533;&#65533;&#1745;&#65533;&#65533;&#65533;&#65533;W&#65533;y&#65533;&#65533;	&#65533;&#65533;&#65533;&#65533;&#65533;&#65533;,&#65533;&#65533;&#128;<9&#65533;&#65533;&#65533;W 
&#65533;&#65533;&&#65533;&#213;_&#440;&#65533;&#65533;&#65533;&#65533;?&#65533;&#65533;&#65533;&#65533;&#65533;|&#65533;&#1862;BF&#65533;"&#65533;+&#65533;&#65533;&#65533;&#65533;&#65533;&#65533;&#65533;&#65533;\&#65533;|`&#65533;&#65533; &#65533;&#892;&#65533;&#65533; &#65533;&#1498;&#65533;&#65533;
&#65533;`&#65533;&#65533;z&#65533;&#65533; &#65533;)+&#65533;&#65533;&#65533;&#65533;h&#65533;v $!G&#65533;&#65533;w&#65533;&#65533;&#65533;9 &#65533;&#65533;&#65533;C&#65533;&&#65533;&#65533;&#65533;&#65533;nEH&#667;=&#1301;Rw&#65533;&#65533;&#65533;&#65533;&#65533;d&#65533;@\p&#65533;+&#65533;&#65533;7^ 
&#65533;U&#65533;&#65533;&#65533;&#65533;b<&#309;H&#65533;U}&#65533;&#65533;&#65533;
&#65533;`&#65533;&#65533;&#65533;&#1408;lX&#65533;`&#65533; ef&#65533;&#41500;&#65533; &#65533;&#65533;t&#65533;&#65533;K &#65533;c&#65533;\X&#65533;=f&#65533;&#65533;s&#65533;&#65533;&#65533;.&#65533;":&#65533;gt&#65533;7&#65533;&#65533;<}Z:&#65533;&#65533;&#65533;X&#65533;&#65533; 
&#1844;W	&#65533;X&#65533;&#65533;&#65533; &#65533;a&#65533;&#1472;&#65533;&#65533;
&#65533;&#65533;v&#65533;&#65533;&#65533;'&#65533;T l&#65533;CD&#65533;)&#65533;/8
&#65533;<fQ&#65533;&#65533;&#65533;&#65533;&#65533;\&#65533;&#65533;&#65533;&#65533;j*&#65533;"+&#65533;+&#65533;&#1831;K&#65533;&#65533;-R&#65533;&#65533;=&#65533;Z&#65533;&#65533;h&#65533;&#65533;`&#65533; &#65533; &#65533;U|&#65533;5&#1440;&#65533;&#65533;
&#65533;&#65533; &#65533;&#65533;X&#65533; &#65533;&#65533;O&#65533;xn&#65533;f&#65533;&#65533;W&#65533;[ngb&#65533;&#65533;&#65533;&#65533;&#65533;:F&#65533;&#65533;&#65533;5&#65533;&#65533;&#65533; ,}*&#65533;,&#65533;&#65533;&#65533;(\&#65533;&#65533;&#389;&#65533;GX&#65533;<&#65533;(>&#65533;&#65533;&#65533;
b&#65533;&#65533;&#65533;@&#65533;&#65533;~&#65533;&#65533;k&#65533;=&#65533;&#65533;&#65533;^&#65533;,6t`V@V &#65533;R&#65533;?&#65533;Wv&#65533;t &#65533;n&#65533;Sg&#65533;&#65533;&#65533;&#65533;k&#65533;j'&#65533;>&#65533;E&#65533;&#65533;&#65533;)&#65533;=r&#65533;<2h-Y&#65533;&#65533;&#65533;@&#65533;&#65533;&#65533;k&#65533;&#65533;&#65533;K&#65533;mn
&#65533;&#65533;&#65533;h&#65533;&#65533;u&#65533;H&#65533;f&#65533;db8&#65533;&#65533;G &#65533;IT@&#65533;&#65533;I&#65533;&#216;&#65533;nkBX&#65533;&#65533;e&#65533;(&#65533;&#65533;,&#65533;N&#213;b&#65533;K&#65533;&#65533;!V&#65533;&#65533; &#65533;A&#65533;&#65533;
`C&#65533;k&#65533;&#65533;w@&#65533;g&#65533;&#65533;r&#65533;&#65533;g&#65533;&#65533;&#65533;?f@&#65533;A&#65533;D9&#65533;&#65533;d&#65533;&#65533;8&#65533;8&#65533;&#65533;&#65533;h&#65533;*,&,&#65533;&#65533;&#1175;&#65533;&#65533;  &#65533;&#65533;0&#65533;b&#65533;&#65533;qE&#65533;*W&#65533;`&#65533;b&#65533;/^&#65533;T&#65533;"Q&#725;$u&#65533; &#65533;&#65533;J:r&#65533;&#65533;&#65533;4C&#1060;y&#65533;&#65533;1H&#65533;&#65533;&#65533;&#65533;&#65533;&#65533;&#65533;&#65533; &#65533;:}
5&#65533;&#1321;T&#65533;Z&#65533;&#65533;5&#65533;V&#65533;&#65533; &#65533;&#65533;+B p&#65533; &#65533;&#65533;;>&#65533;&#65533;&#65533;&#65533;E&#65533;X&#65533;X&#65533;eG${D&#65533;&#65533;W%&#65533;&#65533;3b&&#65533;&#65533;&M &#65533;i&#65533; &#65533;@&#65533;&#65533;EpJ&#65533;+&#1581;&#65533;;{&#65533;:t&#1326;7&#65533;&&#65533;,&#1651;@&#65533;&#65533;&#65533;e&#65533;&#65533;*w&#65533;&#65533;&#65533;R&#65533;&#65533;|&#65533;&#65533;&#65533;&#65533;&#65533;p&#65533;&#65533;&#65533;H/A&#65533;D&#65533;&#65533;&#65533;a&#65533;&#65533;&#65533;6&#65533;=&#65533;&#65533;&#65533;Z&#65533;&#65533;&#65533;&#65533;Ysf&#65533;P9p&#65533;&#1531;&#65533;&#65533;&#65533;&#65533;&#65533;&#65533;H&#65533;&#65533;&#65533;k @&#65533;&#65533;x\&#65533;B&#65533; 1&#65533;&#65533;W-&#65533;&#65533;f&#65533;=a&#65533;&#65533;&#65533;V&#65533;i&#65533;y&#65533;&#65533;&#65533;% &#65533;&#65533;b7&#65533;pC&#65533;&#65533;&#65533;0&#65533;&#65533;&#65533;XN+&#65533;dS&#65533;&#65533;}&#65533;x&#65533;d&#65533;&#65533;Y&#65533;&#65533;&#65533;JHd&#65533;FR&#65533;]f&#65533;-&#65533;`W0&#65533;&#65533;&#65533;&#65533;6&#65533;DNY&#65533;&#65533;&#65533;&#65533;9&#65533;&#65533;O!&#65533;F&#65533;<'&#65533;&#65533;9&#65533;&#65533;u&#65533;	td&#65533;r&#65533;&#65533;M*)&#65533;Ab1&#65533;&#65533;&#65533;if&#65533;7&#65533;X&#65533;&#641;@&#65533; @&#65533;&#65533;T2&#65533;&#65533;&#65533;&#65533;&#65533;y&#65533;&#65533;f&#65533;T
9g&#65533;&#65533;b&#65533;&#65533;x&#65533;QX&#65533;u	>&#65533;&#65533;R;&#34369;5&#65533;&#65533;Q&#65533;&#65533;YO&#65533;&#65533;&#1281;Aj&#65533;&#65533;&#65533;l~
l&#65533;V&#65533;&#65533;+A&#65533;&#65533;&#65533;&#65533;RI&#65533;&#65533;ZB&#65533;"&#65533;jRNYJ&#65533;Kdj&#65533;&#65533;R&#65533;&#65533;&#65533;&#65533;~&#65533;T&#65533;&#65533;)$&#65533;z&#65533;g&#65533;&#65533;&#65533;.&#65533;&#65533;9&#65533;&#65533;Xa&#65533;&#65533;&#65533;n&#65533;&#65533;&#65533;&#65533;&#65533;&#65533;.&#65533;&#65533;&#65533;&#65533;&#65533;&#1582;&#65533;&#65533;w~>&#65533;k&#65533;&#65533;&#65533;Z&#65533;&#65533;&#65533;&#65533;o&#65533;&#65533;~&#65533;j&#65533;&#65533;&&#65533;v&#65533;Z&#65533;&#65533;&#65533;R&#65533;&#65533;&#65533;&#65533;KZUb&#65533;&#65533;&#65533;&#65533;|$&#65533;&#65533;6&#65533;&#65533;&#65533;Jb&#65533;-&#65533;&#65533;2+2&#65533;&#65533;zU&#65533;T&#1249;&#65533;&#65533;,Mt&#65533;J&#65533;j4v !&#65533; &#65533; !&#65533;Lavc56.1.100 ,&   &#65533; &#65533;  &#65533; &#65533;	H&#65533;&#65533;&#65533;&#65533;*\&#528;!&#65533;&#65533; D&#65533;H&#65533; &#65533;&#65533;!&#65533;&#65533;&#65533;&#65533;&#455;=bI&#65533;&#65533;&#595;(S&#65533;49Q&#65533;E&#65533;_&#65533;h&#65533;"M&#65533;/C&#65533;&#65533;y&#65533;&#65533;&#405;@&#65533;
J&#65533;(G&#65533;O&#65533;&#65533;s&#65533;@&#65533;?	>Dj&#65533;&#65533;&#1387;X&#65533;"&#65533;&#65533;2&#65533;W&#65533;&#924;&#65533;4dD&#65533;H%f]&#758;&#65533;Z&#65533;S&#65533;&#65533;&#65533;&#65533;&#65533;W &#65533;>&#65533;&#65533;eB&#65533;P&#65533;
L8&#65533;&#65533;T&#65533;m&#65533;P&#65533;&#1520;&#65533;&#65533;=&#65533;&#65533;f&#65533;&#728;3&#65533;9&#65533;bT&#65533;wg4k9&#65533;&#65533;&#1256;;&#65533;&#65533;&#65533;&#65533;)F&#65533;&#65533;&#65533;Z.&#65533;:&#65533;&#65533;&#65533;mc.n@&#65533;&#1483;&#65533;&#65533;- &#65533;&#1986;&#65533;&#65533;_&#65533;wp&#65533;h=&#65533;&&#65533;&#632;&#65533;kg	8&#65533;X&#65533;&#65533;&#65533;(&#65533;&#65533;?&#65533; &#65533;D&#65533;$&#65533;&#65533;(Q&#65533;&#65533;	(Xp&#65533;&#65533;&#65533;&#65533;5 &#1077;&#65533;&#65533;v&&#65533;L5&&#65533;x&#65533;-&#65533;*&#65533;&#65533;CS`&#65533;&#65533;&#65533;&#65533;O &#65533;Q&#65533;&#65533;|aD&#65533;&#65533;+&#65533; &#65533;4&#65533;&#65533;&#65533;8&#1345;
&#27168;F|=X&#65533;0&#65533;&#65533;&#65533;?X&#65533;&#65533;"&#65533;&#65533;&#65533;*&#65533;&#65533;&#65533;&#65533;?&#65533;&#65533;"P&#65533;&#65533;&#65533;&#65533;"X&&#65533;&#65533;n|&#65533;P&#65533;&#65533;&#65533;?	`&#65533;?`	pci:&#65533;&#65533;&#65533;a&#65533;&#65533;&#65533;?+L&#65533;~`&#65533;&#65533;3&#65533;C&#65533;?&#65533;&#65533;&#65533;&#798;&#65533;&#65533;&#65533;
,T&#65533;r
!&#65533;&#65533;&#65533;&#65533;&#65533;&#65533;&#65533;&#65533;&#457;=&#65533;&#65533;A2hgnvz&#65533;x( &#65533;e&#65533;&#65533;&#65533;Rh.&#65533;&#65533;Zh&#65533;&#65533;&#65533;&#65533;&#65533;&#65533;?X&#65533;&#65533;&#65533;(&#65533;&#65533;&#65533;&#65533; }&#65533;&#65533;kxQ&#65533;;&#65533;@&#65533;&#65533;&#65533;&#65533;&#794;f &#65533;P$"&#65533;DyH&#65533;&#65533;&#65533;&#65533;&#65533;*&#65533;&#65533;r&#65533;?&#65533;^{&#65533;*&#65533;&#65533;C!&#65533;bI&#65533;(&#65533;&#65533;bn&#65533;$/_x&#65533;EQ&#65533;&#65533;? &#65533;&#65533; &#65533;f&#65533;3&#65533;v&#65533;0&#65533;&#65533;p&#65533;J&#65533;&#65533;B&#65533;+&#65533;T&#65533;&#65533;!&#65533;,&#65533;&#65533;!&#65533; Rq&#65533;&#1774;2&#65533;*&#65533;&#65533;&#65533;J+&#65533;0Z&#65533;&#65533;&#65533;&#65533;&#329;&#65533;&#25603; @&#65533; &#65533;&#65533;B&#65533;gk&#65533;&#65533;G&#65533;e&#65533;x&#65533;&#65533;&#65533;&#65533;&#65533;B&#65533;+&G3&#65533;+&g&#65533;&#65533;&#326;&#65533;&#65533;)k&#65533;j+&#65533;&#65533;r&#65533;)&#65533;&#65533;&#65533;&#65533;)&#65533;(zH!&#65533;
l&#65533;lTQ&#65533;3&#65533;P&#65533;&#65533;9&#65533;&#65533; &#65533;H&#65533;&#65533;&#65533;v&#65533;A&#65533;lG	&#65533;&#65533;o&#65533;` &#65533;t.&#424;JL4&#65533;H&#65533;*&#1552;&#65533;&#65533;J*&#65533;&#65533;J*&#65533;&#65533;R1&#1606;&#65533;&#65533;*&&#65533;I&#65533;Q&#65533;&#65533;5!}&#65533;&#65533;&#65533;`&#65533;&#65533;E<&#65533;p&#65533;&#65533; &#65533;&#65533;n&#65533;&#65533;&#65533;&#65533;&#65533;tmU&#65533;E'@&#65533;y &#65533;&#65533;&#65533;K&#65533;R&#65533;&#65533;&#65533;1&#65533;H&#65533;
*&#65533;&#65533;bL4&#65533;&#65533;y&#65533;l&#65533;&#65533;&#65533;c&#65533;&#65533;_&#65533;B&#65533;&#65533;&#65533;&#65533;e&#65533;bH&#65533;&#65533;&#65533;^\q&#65533;&#65533;&#65533;&#65533;&#65533;p&#65533;8&#65533;&#65533;hx9&#65533;&#65533;&#65533;~&#65533;&#65533;% fB@&#65533;P&#65533;Q-{&#65533;0&#65533;&#65533;&#65533;g&#65533;[&#65533;&#65533;&#65533;E1&#65533;&#65533;=P&#65533;&#65533;&#65533;S&#65533;&#65533;&#65533;&#65533;S&#65533;&#65533;}&#1160;&#65533;&#65533;&#65533;&#65533;6&#65533;}&#65533;&#65533;0&#65533;&#65533; &#65533;5@&#65533;
&#65533;V&#65533;&#176;v`&#65533;&#256;h &#65533;0&#65533;&#65533;eY&#1294;E&#65533;&#65533;/:^)&#65533;&#65533;&#65533;&#65533;]&#65533;"&#65533;&#65533;(F4b(&#65533;m&#65533;&#65533;E*h&#65533;d&#65533;&#65533;H&#65533;S&#65533;c&#65533;&#65533;&#65533;&#65533;&#65533;&#65533;&#65533;&#65533;@&#65533;&#65533;&#65533;&#65533;(&#1095;@`&#65533;&#65533;0&#65533;&#65533;&#65533;&#65533;%@A
V&#65533;Bj&#1027;&#65533; &#65533;z&#65533;&&#65533;3&#65533;&#65533;`'&#65533;&#1649;QZ&#65533; @S&#65533;&#65533;Pa&#65533;&#65533;&#65533;z&#65533;3F*@&#1097;Pt&#65533;!*:&#1097;T&#65533;&#65533;j&#65533;!&#65533;'nH&#65533;}&#65533;&#65533;1ZA&#65533;V&#65533;b&#65533;pC&#65533;&#65533;j&#65533;&#65533;4&#65533;&#65533;+&#65533;&#65533;&#65533;&#65533;d@M2 <`(&#65533;3&#65533;&#65533;|$:&#65533;&#65533;&#65533;&#65533;e&#65533;^\&#65533;&#65533;&#65533;&#65533;&#65533;,A1&#65533;^&#65533;&#1174;&#65533;(E)zYd&#530;&#65533;&#1555;F7*'&#65533;bLM&#65533;{&#65533;&#65533;Ra&#65533;i&#65533;&#65533;&#1516;&&#1520;&#65533;/pa
W&#65533;&#65533;&#65533;&#65533;&#65533;&#65533;&#65533;&#65533;&#65533;&#65533;&#65533;I&#65533;&#65533;p~&#65533;Q&#994;s4H&#65533;aC&#65533;w&#65533;c&#65533;B&#65533;&#65533;g)B&#65533;&#65533;vb&#65533;D,&#65533;&#65533;&#65533;dc&#65533;r&#65533;&#65533;4&#65533;acC&#65533;&#65533;p&#65533;&#65533;&#65533;&#65533;&#65533;&#65533;(D&#65533;q18&#65533;&#65533;_&#65533;E&#65533;,&#65533;&#65533;>$(g	 `Nu&#65533;4;&#65533;&#65533;&#65533;&#65533;S ,&#65533;&#65533;p&#65533;4&#65533;aLn&#65533;&#65533;&#65533;&#1756;0&#65533;T[&#65533;&#65533;&#65533;&#65533;C)dQ
[`&#65533;&#65533;&#65533;82&#65533;&#65533;hh0U&#65533;&#133;0*&#65533;&#65533;T&#65533;c&#65533;X&#65533;&#65533;A&#65533;&#65533;&#65533;_&#65533;&#65533;&#65533;&#65533;&#65533;*h&#65533;9XA}v&#65533;.g|&#65533;&#65533;&#65533;:&#65533;&#65533;&#65533;78&#65533;&#65533;0&#65533;q&#65533;&#65533;FW#&#65533;X&#65533;&#65533;&#65533;&#65533;0&#65533;-&#65533;&#65533;	StB&#65533;&#65533;&#65533;.k&#65533;&#65533;#&#65533;|&#65533;&#65533;&#65533;&#318;"{&#65533;&#65533;&#260;a&#65533;7&#65533;&#65533;&#65533;&#65533;&#65533;&#65533;Y&#65533; &#65533;%,&#65533;
S&#65533;&#65533;&#65533;&#192;&#65533;L&#65533;&#65533;=&#65533;&#65533;&#65533;B&#65533;&#65533; &.S	 hP&#65533;Q&#65533;&#65533;&#1152;&#65533;8&#1025;&#65533;qTC&#1384;t&#65533;!KCr&#65533;-n1TS&#65533;&#65533;&#65533;`c&#65533;1&#65533;i&#65533;&#65533;&#65533;0&#65533;A&#65533;q&#65533;&#65533;i&#65533;2&#65533;&#65533;5&#65533;C b&#65533;]&#65533;&#65533;&#65533;&#65533;'&#1024;3&#65533;&#65533;zPdR&#65533;(&#65533; &#65533;I&#65533;43|k` @&#65533;@&#65533;&#65533;&#65533;&#65533;F&#65533;86,x&#65533;&#65533;&#65533;G&#65533;&#65533;1&#65533;b&#65533;&#65533;&#65533;&#65533;&#65533;SmQPd&#65533;&#65533;&#65533;&#222;+&#65533;+&#65533;i&#65533;&#65533;o&#65533;&#65533;T&#65533;&#65533;nx&#65533;(&#65533;&#65533;&#65533;ED&#65533;&#65533;&#32914;&#65533; &#65533;)&#65533; 
OX&#65533;&#65533;s0&#65533;p@?&#65533;G&#65533; &#65533;&#65533;|&#65533;2&#65533;&#65533;I\&#65533;&#65533;U&#65533;&#65533;&#65533;B&#65533;qx&#65533;C&#65533;&#65533;&#65533;=&#65533;M&#65533;X&#65533;&#65533;&#65533;&#65533;8&#65533;&#65533;&#65533;<&#65533;&#65533;&#65533;W&#65533;*.&#65533;Qcr&#65533;&#65533;&#65533;&#65533;v8&#65533;&#65533;a&#65533;&#65533;~&#65533;&#65533;&#65533;!&#65533;&#65533;:&#65533;&#65533;&#23847;&#65533;&#65533;Q&#65533;(&#65533;&#65533;Y&#65533;&&#65533;&#65533;e&#65533;&#65533;&#1346;&#65533;&#65533;&#65533;&#65533;&#65533;+ &#65533;&#65533; l7&#1196;f6&#65533;&#65533;&#65533;&#65533;G&#65533;&#65533;&#65533;9c$C&#65533;X&#65533;8"&#65533;vL&#65533;-&#65533;4&#65533;&#1102;v&#65533;&#65533;9&#65533;&#65533;&#65533;A&#65533;p`{&#65533;H&#65533;&#65533;&#65533;P&#65533;2t&#65533;&#65533;h&#65533;T&#65533;toaW&#65533;Bh&#65533;&#65533;`P&#65533;Y&#65533;L=&#65533;&#65533;g&#65533;&#65533;c&#65533;&#65533;DD &#65533; D1&#65533;B/&#65533;&#65533;&#65533;&#65533;9&#65533;!g8;&#65533;&#65533;&#65533;<&#401;&#65533;[&#1303;&#65533;0&-\&#65533;Pc&#65533;"k&#65533;&#65533;8&#65533;&#65533;&#65533;&#65533;=&#65533; &#65533;&#65533;&#65533;&#65533;h&#65533;b`&#65533;B&#65533;&#65533;PAn&#65533;&#65533;`&#65533;&#65533;&#65533;@&#65533;&#65533;`	*&#65533;@
D0&#65533;&#65533;&#65533;X/*&#65533;&#65533;U&#65533;&#65533;&#65533;,](&#65533;&#65533;L&#65533;+B S&#65533;&#65533;&#65533;&#65533;&#65533;B&#65533;1rZ&#65533;"^8<&#65533;&#65533;&#65533;y&#65533;&#65533;&#65533;x&#65533;w1k&#65533;#&#65533;Ko&#65533;&#65533;&#65533;tx&#65533;%G&#65533;&#65533;A&#65533;A&#65533;&#65533;\(&#65533;&#65533;&#1029;A&#65533;]&#65533;x&#65533;&#65533; &#487;&#65533;&#65533;>_&#65533;
:&#65533;&#65533;&#65533;&#65533;&#65533;&#65533;&#65533; @&#65533;%
D&#65533;&#65533;W&#589;&#65533;&#65533;:/G&#65533;&#65533;|&#65533;&#65533;&#65533;>&#65533;&#65533;&#65533;b#&`&#65533;&#65533; T&#65533;ADU
&#65533;&#65533;&#1824;>&#65533;&#65533;m'#:'&#65533;
&#65533;p&#65533;&#65533;&#65533;6(&#65533;&#65533;z&#65533;&#65533;&#65533;&#1111;V7&#65533;4V2&#65533;&#65533;H&#65533;G&#65533;'&#65533;'&#65533;-&#65533;5`y*&#65533;&#65533;+pG&#65533;E&#65533; &#65533;67q&#65533;&#65533;3&#65533;&#65533; &#65533;&#65533;ba8Y&#65533;]&#65533;

&#65533;P%7&#65533; &#65533;&#65533;&#65533;]%b&#65533;&#65533;(&#65533;&#65533;&#65533;`&#65533;cmT&#65533;p&#65533;P&#65533;V&#1200;' 8=&#65533;&#65533;&#65533;\g&#29103;&#65533;(&#65533;C&#65533;r] }]`"&#65533;(&#65533;S 4p-`&#65533;)&#65533;*0I*&#65533;4&#65533;"#&#65533;&#65533; FD  &#65533;E&#65533; &#65533;SJ&#65533;&#65533;$&#65533;I!&#65533;&#65533;@9&&#65533;#8]&#65533;A&#65533;a&#65533;6&#65533;&#65533;a&#65533;	&#65533;@&#65533;&#65533;&#65533;&#65533;&#65533;@|&#65533;@&#65533;u&#65533;@&#65533;`&#65533;p2k(g\&#65533;&#65533;&#65533;
&#65533;P&#1826;
~P`@&#65533;8&#65533;&#65533;i&#65533;Q&#65533;-p,&#65533;&#65533;-&#65533;2H&#65533;.&#65533;"e;`)&#65533; W&#65533;&#65533;&#65533;&#65533;`&#65533;&#65533;&#65533;\q<&#65533;Q4O88&#65533;&#65533;&#1034;&#65533;&#65533;W&#65533;uR#Z+&#65533;X&#65533; 5&#65533;&#65533;]f&#65533;
q&#65533;&#65533;	#&#65533;*&#1168;&#65533;p&#65533;&#65533;'&#65533;&#65533;&#65533;&#65533;&#65533;B&#65533; !G&#65533;&#65533;&#65533;}&#65533;&#65533;P&#65533;&#65533;]psT~0&#65533;&#65533;
&#65533;P.&#65533;&#65533;'p&#65533;X&#65533;) e&#65533;XRVP&#65533;#P&#65533;&#65533;/&#65533;B&#65533;&#65533;&#65533;&#65533;A&#65533;&#65533;&#65533;gqO&#65533;&#65533;A}u&#65533;`&#65533;7X~F&#65533; C&#65533;&#65533;&#65533;&#512;T&#65533;&#65533;&#65533;&#65533;&#65533;`
&#65533;&#65533;	&#65533;&#1047;&#65533; &#65533;(y&#65533;&#65533;&#65533;&#65533;&#65533;&#65533;&#65533;&#65533;ax&#65533;w&#65533;F&#65533; }e 
&#65533;Po@_ps[&#65533;&#65533;&#65533;&#65533;&#65533;
&#65533;&#65533;_&#65533;&#65533;( &#65533;&#65533;x&#65533;s&#65533;&#65533;PF&#290;/&#65533;v,Bx)&#65533;)&#65533;&#65533;j!&#65533;&#357;3&#65533;!N&#65533;@&#65533;t&#65533;&#65533;&#65533;W&#65533;mGc4&&#65533;&#65533;&#65533;&#65533;&#65533;&#65533;K&#65533;&#65533;a&#65533;0T&#65533;&#65533;&#65533;&#65533;&#65533;&#65533;	&#65533;&#65533;
&#1168;&#65533;&#65533;&#65533;&#65533;igw&#65533;@|&#65533;&#65533;
&#65533;&#65533;&#65533;[P&#65533; 
-&#1491;7&#65533;i@&#65533;'
`c&#65533;_&#65533;&#65533;x&#65533;&#65533;&#65533;/P&#65533;w3&#65533;#&#65533;$&#65533;2&#65533;&#65533;&#65533;&#65533;2&#65533; &#65533;&#65533;&#65533;j&#65533;&#65533;b&#65533;7Y&#65533;&#65533;&#65533;!V&#65533;@p&#65533;&#65533;Ukm4&#65533;a&#65533;&#65533;&#65533;`q&#65533;	r &#65533;`&#65533;&#65533;`
&#65533;&#65533;]&#65533;P
&#65533;&#65533;&#65533;&#65533;p&#65533;&#65533;&#65533; .&#65533;=&#65533;`h&#1872;AYM&#65533;&#65533;P=&#65533;&#65533;)&#65533;T&#65533;46&#65533;&#65533;&#65533;x&#65533;Y&#65533;O&#65533;&#65533;&#65533;&#65533;Py$0'5&#65533;&#65533;)&#65533; &#65533;&#65533;&#65533;&#65533;&#65533;y&#65533;Q<&#65533;&#65533;&#65533;s:&#65533;&#65533;&#65533;&#65533;
C&#65533;&#65533;kt&#65533;T&#65533;cv&#65533;`&#65533;%h&#65533;]4&#65533;&#65533;P6
&#65533;&#65533;&#65533;&#65533;&#65533;&#65533;&#65533;f&#65533;`|&#65533;
oP&#65533;0
&#65533;&#65533;
&#65533; &#65533;Ip&#65533;:&#65533;0c x&#65533;&#659;&#65533;Y&#65533;&#65533;:&#65533;&#65533;R&#65533;\&#65533;&#65533;-P<&#65533;&#65533;8&#65533;"&#65533;&#65533;h*3G&#265;&#65533;2o&#65533;'K&#65533;&#65533;&#65533;a&#65533;-&#65533;&&#65533; &#65533;&#65533;o&#65533;&#65533;P&#65533;g&#65533;)v&#65533;&#65533;&#65533;&#656;
/j&#65533;EBUuf(9&#65533;&#65533;&#65533;&#65533;&#65533;K&#65533;&#65533;	&#65533;bH&#65533;&#65533;0g 
&#65533;`Be@&#65533;@J&#65533;H&#65533;[`&#65533;<9e&#65533;&#65533;&#65533;Y&#65533;&#65533;&#65533;&#65533;&#65533;&#65533;&#65533;&#65533;&#65533;xI&#1608;MY&#65533;7&#65533;&#643;=H9&#65533;/&#57452;&#65533;&#1446;&#65533;&#65533; &#65533;&#65533;3L&#65533;&#65533;
8{Ab1 &#65533;*	&#65533;&#65533;@&#65533;&#65533;w&#65533;0l&#65533;F{&#65533;&#65533;&#65533;@&#65533;/j&#65533;`&#65533;&#65533;&#65533;&#65533;&#65533;@r&#65533;	&#65533;&#65533;&#65533;`
f&#65533;&#65533;&#65533;0
&#65533;3&#65533;p&#65533;&#65533;
L&#65533;&#65533;oPc@&#65533;pI&#65533;H&#65533;&#65533;&#65533;)x-&#65533;aP&#65533;&#65533;&#65533;&#65533;&#65533;&#65533;_`L&#65533;_'&#65533;O &#65533;&#65533;)&#65533;;@&#65533;&#65533;&%3uC#&#1033;B&#1574;&#65533;&#65533;RK&#65533;j&#65533;&#65533;RPD&#65533;&#65533;w&#65533;&#65533;T Gp&#324;a&#65533;v`&#65533;a&#65533;&#65533;&#65533;&#65533;p&#65533;&#65533;	&#65533;uU&#65533;&#65533;O&#20520;&#65533;	&#65533;&#65533;K&#65533;&#65533;	&#65533;&#65533;	&#65533;&#65533;v&#65533;9gPg&#65533;M&#1066;gP&#65533;`
]p&#65533;J&#65533;	&#65533;&#65533;&#65533;&#65533;&#65533;&#1561;[&#65533;@x&#65533;&#65533;R&#65533;&#65533;&#65533;_*&#65533;&#65533;&#65533;>&#65533;=&#@&#65533;@&#65533;:#&#65533;&#65533;&#65533;&#65533;,&#65533;/v&#65533;&.E&#65533;}&#65533;!&#65533;&#65533;&#65533;&#65533;0=&#65533;`&#65533;&#65533;&#65533;&#65533;&#65533;&#65533;&#65533;&#65533;P^&#65533;&#65533;]&#65533;&#65533;&#65533;&#65533;&#65533;0&#65533;5JT&#65533;&#65533;&#65533;`
&#65533; 
&#65533;&#65533;&#65533;&#65533;&#65533;&#65533;&#65533;ep[p&#65533;d@k&#65533;J&#65533;n&#65533;&#65533;	{&#65533;&#65533;[&#65533;K&#65533;&#65533;,&#65533;&#65533;&#65533;x&#65533;{K&#65533;5&#65533;.@>&#65533;s#&#65533;i3&#65533;&#65533;"P-usD# p)K&#306;
ft&#65533;Q&#65533;&#65533;y&#65533;&#65533;e&#65533;\ <&#65533; vLU&#15418;&#65533;&#65533;&#65533;&#65533;`&#65533; &#65533;e
&#65533;&#65533;&#65533;`9&#65533;e
&#65533;0B&#65533;j
&#65533;&#635;r&#65533;&#65533;;k&#65533;b0&#65533;&#65533;k&#65533;+&#65533;o;&#65533;i&#65533;&#65533;5&#65533;,p(&#65533;&#1723;R&#65533;}&#65533;&#65533;dK&#65533;.P&#65533;t3&#65533;&#65533;:J|&#65533;1P&#65533;&#1097;Q&#65533; 2B&#65533;&#826;D&#65533;&#65533;&#65533;ha&#65533;&#65533;*&#65533;&#65533;&#65533;{=&#65533;&#65533;&#65533;=j&#65533;&#65533;L^&#65533;.&#65533;&#65533;&#65533;&#1058;&#65533;pq`g
&#65533;P&#65533;&#65533;&#65533;&#65533;&#65533;&#65533;&#65533;&#65533;{&#65533;&#65533;&#65533;&#65533;Md&#65533;&#65533;{&#65533;l&#1782;&#65533;&#65533;i&#65533;K&#65533;5&#65533;J&#65533;G&#65533;s&#65533;&#65533;'&#65533;&P&#65533;&#65533;&#65533;H)0&#65533;&#65533;+ "&#65533;&#65533;&#65533;[&#65533;WD&#65533;0&#65533;D&#65533;+&#65533;&#65533;&#65533;&#65533;Oa&#65533;&#65533;&#65533;&#65533;&#65533; &#65533;l&#65533;&#65533;Y4&#65533;&#65533;&#65533;&#65533;	&#480;&#65533;&#65533;[Y&#65533;&#65533;	&#65533;&#65533;&#65533;y.m-
&#65533;&#65533;
&#65533;p&#65533;d&#1041;&#65533;
4m[&#906;,g@c&#65533;&#65533;J&#65533;+&#65533;&#65533;&#65533;k&#65533;&#65533;	&#65533;/&#65533;-`&#65533;J&#65533;(&#65533;&#65533;&#65533;&#65533;&&#65533;&#65533;)&#65533;<}&#65533;- &#65533;&#65533;8&#65533;&#65533;"&#65533;&#65533;&#65533;&#65533;&#65533;O&#65533; &#65533;I*{ &#65533;/Dh&#65533;rj&#65533;xJD3f_&#65533;&#65533;&#65533;&#65533;&#65533;&#65533;$Fb&#65533;dl&#65533;&#65533;&#65533;&#65533;&#65533;&#65533;&#65533;	/&#65533;	&#65533;&#65533;	&#65533;p&#65533;&#65533;&#65533;&#65533;&#1659;&#1629;&#65533;&#65533;*k;&#65533;]f&#65533;&#65533;&#65533;&#65533;k&#65533;G&#65533;&#65533;&#65533;&#65533;U&#65533;T&#65533;,&#65533;H&#65533;&#65533;&#65533;&#65533;&#590;&#65533;*`4&#65533;T&#65533;O&#65533;R&#65533;&#65533;&#65533;&#65533;7+0]&#65533;&#65533;QAx) &#65533;&#65533;&#65533;R&#65533;&#65533;&#65533;j&#65533;t!&#65533;&#65533;&#65533;&#65533;&#65533; Lp
&#65533;
lI&#1585;&#65533;=&#65533;&#65533;T&#65533;&#65533;K/&#65533;	&#65533;&#65533;	&#65533;&#65533;	&#65533;=Y&#65533;&#65533;&#1249;&#65533;&#65533;&#65533;&#1053;&#65533;,q`&#65533;&#65533;&#65533;&#65533;I &#65533;d&#65533;q&#65533;M&#65533;&#65533;&#65533;&#65533;G&#65533;K@S&#65533;5&#65533;&#65533;x&#65533;7|&#65533;6&#555;K@>$&#65533;5`$:I*p&#65533;9H&#835;&#65533;#&#65533;&#65533;&#65533;&#65533;&#65533;&#65533; &#65533;I9&#65533;&#65533;&#65533;&#65533;&#65533;4SP&#65533;<'&#65533;&#65533;&#65533;b&#65533;&#65533;&#65533;K&#65533;K&#65533;&#65533;	&#65533;&#65533;	&#65533;	f&#65533;	&#65533;&#65533;f&#65533;f`d@&#870;@T&#65533;0
q &#65533;g&#1696;&#65533;&#1991;&#65533;&#65533; &#65533;&#65533;d&#65533;&#65533;&#65533;	>&#65533;p{&#65533;&#65533;&#65533;S&#869;>&#65533;&#65533;&#65533;P&#65533;?&#65533;&#65533;&#65533;
P0&#162;&#65533;8&#65533;2~~&#65533;U&#65533; &#65533;&#65533;pjq&#65533; s=&#65533;&#65533;v&#65533;&#435;@K7 F &#65533;$&#65533;p&#65533;8i]&#65533;&#2985;&#65533;&#65533;&#65533;&#65533;	&#65533;&#65533;&#394;m.&#65533;hp&#65533;M`&#65533;`&#65533;&#65533;p&#65533;&#65533;&#65533;F&#65533;&#491;&#65533;&#65533;}&#65533;k&#65533;&#65533;&#65533;T&#65533;&#65533;Gp&#65533;&#65533;VzV&#65533;&#65533;&#65533;&#65533;&#1503;&#65533;&#65533;s*&#65533;HL&#65533;T&#65533;&#65533;&#65533;&#65533;&#65533;g&#65533;Z2&#1086;`&#65533;*&#65533;&#65533;&#65533;&#65533;&#65533;&#65533; &#65533;&#65533;;&#65533;&#65533;&#65533;eB#&#65533;&#65533;:&#65533;&#65533;&#65533;&#65533;&#65533;&#65533; YD~&#65533;JuT&#65533;&#65533;&#65533;g&#65533;&#65533;h@&#1281;&#65533;&#65533;gp&#65533;&#65533;&#65533;&#1404;&#65533;n&#65533;+<&#65533;&#65533;g
&#65533;&#65533;&#65533;d&#65533;
&#65533;&#65533;&#65533;H`	&#65533;&#65533;&#65533;&#1778;&#65533;&#65533;&#65533;&#65533;&#65533;*&#65533;>&#65533;&#65533;K &#65533;&#65533;V &#65533;^0:&#65533;+&#65533;`*&#65533;&#65533;&#65533;$&#65533;&#65533;$&#65533;&#65533;&#65533;o}&#65533;&#65533;qN&#65533;&#434;&#65533;&#65533;&#65533;&#65533;j&#65533;a`J}&#65533;q&#65533;&#65533;&#65533;&#65533;&#65533;	o\^&#65533;&#65533;&#65533;G&#65533;&#17984;c&#65533;&#65533;&#65533;&#2018;?W&#65533;&#65533;&#65533;,&#949;.&#65533;M&#65533;	&#65533;&#65533;y&#65533;]&#65533;T&#65533;	&#65533;&#65533;&#65533;x&#65533;&#65533;&#65533;&#337364;V&#65533;(\&#65533;&#65533;0S&#65533;&#65533;&#65533;&#65533;8y&#65533;&#65533;&#65533;q&#65533;&#29659;&#65533;&#65533;&#65533;&#65533;&#65533;r=o&#65533;&#65533;cI\&#65533;#&#65533;&#65533;~&#65533;P&#65533;c&#65533;&#65533;&#65533;=&#65533;&#65533;&#65533;&#65533; &#65533;/&#1636;&#65533;T&#65533;  O&#65533;&#65533;&#65533;h&#65533;&#65533;&#65533;@&#863; &#65533;&#65533;&#65533;`o&#65533;o;\ &#65533;R&#65533;&#65533;}&#65533;.&#65533;,&#65533;&#65533;&#65533;W&#65533;W&#65533;&#65533;:&#65533; &#65533;4&#65533;&#65533;*&#65533;H&#65533;&#65533;&#65533;&#65533;Q &#65533;*`&#1026;&#65533;U&#65533;&&#1929;&#65533;o&#65533;*&#65533;j&#65533;&#65533;&#65533;3&#65533;D&#65533;w&#65533;&#65533;\&#65533;&#65533;&#65533;&#65533;&#65533;&#65533;@&#65533;K&&#65533;&#65533;&#65533;&#65533;&#65533;&#1980;T&#1984;&#65533;&#65533;M&#65533;f0 a&#65533;W&#65533;2&#65533;>&#65533;I&#65533;%&#600;$I&#65533;4I1&#598;2T&#65533;&#65533;R&#65533;&&#790;%i&#65533;tI&#65533;&#65533;&#65533;'H&#65533;a&#65533;&#65533;DJ-j<Q&#65533;&#65533;
':h&#65533;&#1057;/`&#65533;x&#65533;C&#65533;&#65533;9E&#65533;&#65533; &#65533;&#65533; 88m&#65533; &#65533;&#65533;4Pp&#65533;&#65533;?&#65533;<8&#65533;`&#65533;?&#65533;&#65533; &#65533;-&#65533;V&#65533;Z&#65533;m&#1918;&#65533;&#65533;-   (P&#65533;&#65533;n&#65533;&#65533;C&#65533;&#65533;&#65533;1&#132;]&#65533;&#65533;&#65533;X&#65533;:&#65533;z&#65533;I&#65533;S&#65533;&#65533;&#65533;:s&#65533;1d&#396;&#65533;&#65533;&#65533;&#65533;8_g@&#65533;&#65533;&#65533;&#65533;&#65533;c&#65533;4&#65533;Ev$&#65533;&#1701;&#741;*&#1110;0]&#160;d&#65533;&#65533;
&#65533;%HV&#65533;<&#65533;)Tx8]&#65533;	):&#65533;x&#65533;B&#65533;&#65533;(*8t&#65533;&#65533;&#65533;{RN988&#65533;&#65533;A&#65533;><&#65533;&#65533;&#65533;&#65533;&#65533;&#65533;^&#65533;2X&#65533;&#65533;&#65533;]r&#65533;&#65533;0&#65533;&#65533;&#65533;&#65533; &#65533;&#149;s&#65533;a&#65533;&#65533;q#L&#65533;TRGn&#65533;&#65533;L&#65533;R&#65533;&#65533;&#65533;&#65533;M&#65533;(f&#65533;y~1&#65533;328&#65533;&#65533;^&#65533;&#65533;'&#65533;p&#65533;9&#65533;&#65533;VZ&#65533;&#65533;&#65533;&#65533;X&#65533;&#1640;&#65533;&#65533;{&#1185;XN9D$RBb&#65533;-Jz&#65533;&#65533;K&#65533;&#65533;ZpA&#65533;&#65533;<&#65533;	K&#65533;R&#65533;&#65533;v&#65533;a&#65533;2&#65533;`<&#65533;r@&#65533;&#65533;&#65533;&#65533;&#65533;<@&#65533;&#65533;o;&#65533;&#65533;&#65533; ` &#65533;&#65533;0PAU&#65533;.&#65533;(@B&#65533;ig&#65533;c$Ey&#27760;C&#592;a&#65533;146)%&#65533;yv&#65533;&#65533;(C&#65533;`&#65533;I&#65533;&#65533;t\&#65533;5nx)#&#65533;&&#65533;@&#65533;&#65533;&#65533;&#65533;H&#65533;s&#65533;yE&#65533;W&#65533;&#65533;&#65533;&#65533; &#65533;0&#65533;&#65533;#:Z&#65533;&#596;RX)&#65533;&#65533;lA8(&#65533;&#65533;&#65533;4&#65533;@[v&#65533;A&#65533;f&#65533;@<s9X/&#65533;&#65533;@*&#65533;&#65533;T`&#65533;&#65533;&#65533;3&#65533;&#65533;&#65533;&#65533;&#65533;&#65533;<&#65533;P&#65533;&#65533;&#65533;&#65533;&#65533;(`
/&#65533;gH&#65533;I&#342;	/&#65533;'&#65533;y&#65533;D[&#65533;)f9&#65533;0&#65533;L8C#32z9&#65533;}&#50758;j&#65533;&#65533;f&#65533;A^&#65533;&#65533;&#65533;&#65533;&#65533;3&#65533;&#65533;E&#65533;n&#65533;I&#65533;&#65533;}&#65533;&#65533;&#65533;&#65533;>&#65533;`&#65533;&#65533;&#65533;p!&#65533;R`&#65533;i&#65533;[8bJ&#65533;&#65533;&#65533;
T@*&#65533;&#65533;a2&#65533;&#65533;}
=&#65533;u&#65533;=&#65533;4&#65533;&#940;&#65533;:&#65533; &#65533;&#65533;&#65533;&#65533;&#65533;_&#65533;&#65533;&#65533;;&#65533;&#65533;8&#65533;b&#65533;&#65533;&#65533;&#65533;Q&&#65533;NJ&#65533;%&#65533;|&#65533;&#65533;iq&#65533;34A&#65533;&#65533;3ND&#65533;&#65533;O>)&#18131;&#65533;&#65533;&#1118;}&#65533;Q&#65533;BDQ&#65533;F&#65533;d&#1730;&#65533;4&#65533;x&#65533;D&#65533;&#65533;Fx&#65533;Ye*Xr&#65533;&#65533;nax&#65533;\&#65533;RHaJ&#65533;Up&#65533;&#65533;Lj6&#65533;X7&#65533;r;h &#65533;&#65533;&#65533;N`m&#65533;r;+
&#65533;|&#65533;&#65533;3&#65533;&#65533;&#65533;&#65533;&#65533;&#65533;&#65533;h $&#65533;Y'S&#6419;T&#65533;aG>"&#65533;8v&#65533;"q&#65533;\(&#65533;&#65533;p&#65533;q,s&#65533;&#65533;'@&#65533;n&#65533;&#65533;&#65533;8&#65533;>&#1169;&#65533;>B&#65533;(C&#65533;&#65533;&#65533;&#65533;&#65533;&#1028;$l&#65533;&#65533;
a&#65533;Kx^ &#65533;'&#65533;0%&#65533;&#65533;A&#65533;&#65533;&#65533;<@/+P&#65533;&#65533;PeA&#65533;&#65533;&#65533;&#65533;&#65533;`TI&#65533;&#65533;">&#65533; &#65533;#&#65533; '&#65533;&#65533;i+y&#65533;_	e&#65533;a &#65533;&#33480;&#216;X,&#58887; #&#65533;(dX&#65533;&#65533;E5&#65533;1>n&#65533;q&#65533;&#65533;)&#1185;z&#65533;&#65533;&#65533;S&#65533;!&#65533;P&#65533;&#65533;e&#65533;&#65533;lL&#65533;J.&#65533;'&#65533;&#65533;+&#65533;*0&#65533;8OP^&#65533;4&#65533;/.h&#65533;R&#65533;<&#65533;&#65533;&#65533;G&#65533;&#65533;&#65533;5&#65533; &#65533;&#65533;&#65533;@&#65533;v&#65533;t&#65533;&#65533;&#65533;V<P~&#65533;&#65533;T&#65533;&#65533;&#65533;`&#65533;&#65533;&#65533;'16S@+&#65533;A&#65533;p&#65533;c&#11269;-dQ&#65533;X&#65533;&#65533;&#520;c&#65533;&#65533;&#65533;&#65533;]&#65533;&#65533;&#65533;(2r&#65533;&#65533;Md&#65533;{&#284;>&#65533;&#65533;O&#65533;&#65533;&#65533;&#65533;=&#65533;&#65533;t&#65533;C&#65533;&#65533;4&#65533;A&#65533;h&#65533;!<h	i&#196;/&#65533;&#65533;&#65533;"D&#65533;&#65533;&#65533;&#65533; %&#65533;1Z\)&#65533;&#65533;&#65533;K-&#65533;!r&#65533;&#65533;m&#65533;&#65533;d&#65533;&#65533;0&#65533;&#65533;x@*&#65533;r~I&#65533;3?&#65533;&#1826;&#65533;A'e&#65533;&#1113;?&#65533;&#65533;&#65533;&#65533;C&#65533;&#65533;*F)lQ&#65533;X&#65533;B&#65533;&#65533;&#65533;&#15241;
&#65533;&#65533;&#169;&#65533;&#65533;E(&#65533;&#65533;MhB!+E(F&#65533;SD&#223;&#65533;9&#65533;&#65533;&#65533;i<&#65533;&#65533;PG4&#65533;&#65533;
&#1741;&#65533;&#65533;]$Q&#65533;X&#65533;u&#65533;D&#65533;d&#32932;&#65533;@&#65533;&#65533;&#65533;<&#65533;Dd&#65533; a=&#65533;-&#65533;GaB&#65533;J&#1069;&#65533;&#65533;&#65533;i1&#65533;2Z,&#65533;&#65533;`&#39657;&#65533;  @&#1397;o)&#65533;N&#65533;n&#65533;c&#65533;&#65533;,f&#65533;TY&#218;&#65533;1L&#65533;	v&#65533;"&#65533;&#65533;E/P&#65533;P&#65533;&#65533;q8&#65533;q[1
A&#65533;&#65533;&#65533;8&#65533;=&#65533;&#65533;r&#65533;&#65533;x9&#283;W "&#65533;@&#65533; &#1083;&#65533;/&#65533;&#65533;&#65533;&#65533;\&#65533;)&#65533;&#65533;K`&#65533;&#65533;&#65533;<&#186;&#65533;	V&#65533;|&#1537;&#65533;d&#65533;&#65533;&#65533;&#65533;4&#65533;&#65533;a`&#65533;&#65533;&#65533;V&#65533;@&#65533;L1 r-&#65533;&#65533;&#65533;c&#65533;5&#65533;&#990;&#65533;&#65533;&#65533;f&#65533;g?&#65533;U&#65533;p&#65533;@&#65533;&#65533;&#65533;&#65533;X2H&#65533;M&#65533;o&#1666;&#65533;c&#65533;&#65533;$&#65533;&#65533;M&#65533;&#65533;&#65533;:G4r&#65533;8&#65533;&#65533;&#65533;&#517;Q&#65533;&#65533;&#65533;@&#65533;&#65533;h&#368;&#65533;a~&#65533;&#65533;&#65533;(&#65533;5&#65533;&#65533;!%&#65533;~&#65533;&#65533;&#65533;&#65533;V&#65533;aJJD&#65533;P&#65533;&#65533;LH&#1071;&#65533;&#65533;v&#65533;'&#65533;`
"&#65533;&#65533;t{&#65533;{&#65533;[&#65533;"S&#65533;:&#65533;&#65533;r]n&#65533;"j&#65533;y&#65533;&#65533;&#65533;I &#65533;&#65533;K0&#65533;u&#65533;}&#65533;&#65533;&#65533;vi&#65533;&#65533;f&#65533;%&#65533;&#65533;&#65533;&#65533;8&#65533;QO&#258;&#65533;&#65533;5&#65533;&#65533;&#65533;N&#65533;&#65533;&#65533;&#65533;;&#65533;&#65533;&#65533;}&#65533;&#65533;&#65533; Y>&#945;&#65533;o&#65533;&#65533;&#65533;@E+\q
g&#65533;&#222;&#65533;G:&#65533;&#65533;&#65533;{&#65533;Z&#1344;&#65533;(N&#65533;W&#65533;u&#65533;&#65533;!&#65533;&#65533;0l&#65533;e&#65533;B&#65533;&#65533;&#65533;)P!Y&#65533;&#65533;&#65533;&#65533;&#65533;&#65533; "@w&#65533;)&#1773;&#65533;&#65533;&#65533;&#65533;&#65533;{&#65533;&#286;)&#65533;O&#1123;=&#65533; 
 i&#65533;+&#65533;&#65533;&#65533;&#65533;Lk&#65533;,V&#65533;B+&&#65533;&#65533;q&#65533;&#65533;&#65533;n&#65533;.&#65533;&#65533;P&#513;&#65533;N&#65533;E(nqZ&#65533;&#65533;&#1904;&#65533;6&#65533;q&#65533;Vc&#65533;I>&#65533;m>&#1546;U&#65533;h&#65533;&#65533;&#65533;&#65533;4&#65533;L&#65533;stc>o&#65533;G&#65533;&#65533;&#65533;/p&#65533;&#65533;$&#65533;&#65533;&#65533;4&#65533;&#65533;&#65533;2u:`&#65533;S&#65533;&#65533;E&#65533;&#65533;
&#1837;l&#65533;&#65533;_&#65533;l&#65533;&#65533;o}&#65533;mM&#1989;5|>`d1&#65533;&#65533;&#1301; &#65533;a&#65533;?&#65533;p&#65533;&#65533;&#65533;&#544;&#65533;7b&#65533;&#65533;R|3&#65533;&#65533;&#65533;F)&#65533;&#65533;&#65533;&#65533;v&#65533;&#65533;&#65533;F;t&#65533;&#65533;\&#65533;&#65533;&#65533;&#1862;)A&#65533;_&#65533;&#65533;&#65533;&#65533;n&#65533;&#65533;i&#65533;&#65533;&#878;u0&#65533;&#65533;X&#65533;&#65533;&#65533;&#65533;?&#65533;&#65533;&#65533;A"&#65533;\&#65533;/P)&#65533;&#65533;&#65533; '&#65533;I&#65533;N&#65533;l	'5&#65533;:&#65533;&#65533;&#65533;&#65533;g&#65533;+&#65533;&#65533;f&#65533;&&#65533;8&#65533;&#65533;:&#65533;&#65533;w&#65533; &#65533;b&#65533;&#65533;f.<&#65533;&#65533;&#449;j 
\|&#65533;&#65533;&#65533;S&#65533;&#65533;q&#65533;c&#65533;&#65533;D'8Q&#65533;Y&#65533;&#1386;J6\&#65533;\h&#65533;2 &#65533;7&#65533;8&#65533;S&#65533;&#65533;s&#65533;&#65533;v&#1060;B&#65533;g&#65533;&#65533;iP&#65533;t8&#1371;U&#65533;&#65533;>@&#65533;2&#65533;631&#239;&#65533;&#65533;&#65533;&#65533;&#65533;&#210;&#65533;&#65533; &#65533; &#30722;&#65533;(&#65533;H&#65533;'&#65533;&#65533;&#65533;B&#704;p0&#65533;7}&#65533;X&#65533;&#65533;&#65533;>c&#176;&#65533;(&#65533;&#65533;)b&#1167;&#65533;&#65533;&#65533;&#65533;&#65533;&#65533;&#65533;;M;&&#65533;&#65533;bXqHn&#65533;R&#65533;8&#537;t\&#65533;t&#1727;R&#65533;&#65533;&#65533;&#65533;m &#65533;p&#65533;&#65533;&#65533;j&#65533;P A&#65533;A&#65533;B&#1596;&#65533;&#65533;Xx&#65533;W&#65533;&#65533;
$up&#65533;C8_@Q8&#65533;\&#65533;D@&#65533;&#65533;&#65533;DHW&#65533;_&#65533;&#65533;&Q&#65533;&#65533;&#1600;s&#65533;	n&#65533;&#65533;&#65533;&#65533;!,&#65533;&#512;&#65533;&#65533;/&#65533;D&#65533;-q&#65533;&#65533;&#65533;\&#65533;&#65533;7F&#65533;#4&#65533;&#65533;KF&#1738;?&#65533;&#65533;&#65533;&#65533;&#65533;&#65533;&#65533;0&#65533;T@q <dX&#65533;&#65533;&#65533;&#65533;y&#65533;&#65533;&#65533;&#65533;?R&#65533;Rx&#65533;O&#65533;&#65533;&#65533;9&#65533;s&#517;Q0&#65533;QS&#65533;&#65533;ppQ(QU&#65533;h@&#65533;t&#65533;i&#65533;&#65533;j&#65533;&#65533;!ADx&#65533;S8Dt$&#65533;:X&#65533;W&#65533;&#65533;&#65533;&#65533;&#65533;`&#65533;p&#65533;'p&#65533;) &#65533;&#13742;&#65533; &#65533;&#65533;&#65533;&#65533;(p?&#65533;&#65533;gxG&#65533;&#65533;n&#65533;v&#65533;A@&#65533;&#65533;&#1072;wQ7&#65533;0F[&#65533;&#65533;"S &#65533;&#65533;
^T&#65533;_l&#65533;&#65533;&#65533;&#65533;&#65533;&#65533;&#65533; &#65533;&#65533;&#65533; 8ho&#65533;^@&#65533;b&#65533;&#65533;q&#65533;&#65533;&#65533;&#65533;[@&#65533;&#65533;&#65533;L&#65533;&#65533;&#65533;;&#65533;p&#65533;&#65533;v&#517;PA v&#65533;&#65533;n &#65533;Vx&#65533;(&#65533;&#65533;n&#65533;{&#65533;@jH&#65533;&#65533;&#65533;&#65533;WpXh&#65533;L&#65533;5 DXj&#65533;&#65533;{($u?`&#65533;(&#65533;&#65533;)H&#65533;&#65533;&#1280;&#65533;&#65533;&#65533;&#65533;&#65533;"&#65533;&#65533;/&#1025;Z&#65533;j&#65533;&#65533;Up&#65533;4&#65533;&#65533;&#65533;B&#65533;&#65533;&#714;&#65533;!&#65533;YL&#65533;&#65533;&#65533; &#65533;&#65533;>&#65533;&#65533;4&#65533;l&#65533;&#65533;&#65533;&#65533;&#65533;;!&#65533;&#65533;&#65533;&#65533;&#65533;&#65533;&#4741;]&#65533;H&#65533;&#65533;&#65533;&#65533;T&#65533;&#65533;Lp&#65533;L&#65533;v&#65533;yp&#65533;` &#65533;3&#65533;s&#65533;{pFtx&#65533;Ch&#65533;m&#65533;@t&#65533;&#65533;&#52000;`pW&#65533;&#65533;T_&#65533;BL&#65533;)F&#65533;&#65533;t&#65533;uPz&#65533;KX@V&#65533;&#65533;e8@&#65533;&#65533;zD &#65533;&#65533;&#65533;&#65533;r(xvK&#65533;&#65533;&#65533;&#65533;&#65533;&#65533;&#65533;,&#65533; &#513;uY
&#65533;&#65533; 
u&#65533;&#65533;&#857;2&#65533;&#65533;&#65533;&#65533;|&#65533;&#65533;?&#65533;CM&#65533;&#65533; &#65533;&#65533;% &#65533;b&#65533;wpo&#65533;[&#65533;p&#65533;&#65533;n&#65533;L1&#65533;&#65533;v&#644;&#174;sP&#65533;v8^8&#65533;A&#65533;&#65533;9yHg(&#65533;p&#65533;i&#65533;&#65533;&#65533;^&#65533;&#65533;&#65533;&#65533;&#65533;CB&#65533;U&#65533;O>XU&#65533;&#65533;ipX&#65533;z&#65533;GX2]0`?&#65533;P&#65533;p&#65533;&#65533;&#65533;&#65533;X&#65533;&#521;&#65533;L&#65533;U`h&#65533;&#65533;X&#65533;H&#65533;q&#65533; x
&#65533; &#65533;
&#65533;A&#65533;&#65533;<&#65533;&#65533;L$&#65533;&#65533;&#65533;1&#65533;PM&#65533;&#667;&#65533;&#571;5&#65533;&#65533; &#65533;p&#65533;V&#65533;&#65533;o&#65533;Qp&#65533;Z&#65533;&#65533;_&#65533;d(&#65533;I&#65533;&#65533;0t&#65533;T8&#65533;&#65533;&#65533;M&#65533;^p&#65533;ld&#65533;nh&#65533;3&#65533;&#65533;Jy&#65533;y&#65533;^&#65533;i&#65533;&#65533;&#65533;N}@g&#65533;&#65533;Wh&#65533;B SU&#65533;&#65533;&#65533;D&#65533;j&#65533;6x&#65533;&#65533;k8&#65533;=&#65533;,`&#65533;DpU&#65533;&#65533;&#65533;&#65533;&#65533;&#65533;&#65533;&#65533; &#65533;&#65533;&#65533;&#65533;&#65533;5&#65533;&#65533;: 0 &#65533;&#65533;&#65533;&#65533;&#65533;&#65533;Ph&#65533;&#65533;&#65533;>&#65533;9&#65533;K&#65533;&#65533;T&#65533;P&#&#65533;&#577;A&#65533; \Xo`&#65533;U-]&#65533;&#65533;&#65533;,PC&#65533;q&#65533;&#65533;&#65533;2&#65533;&#323;&#65533;O&#65533;&#65533;v&#65533;`&#65533;S&#65533;&#65533;7&#65533;s (:c &#65533;h2&#65533;'&#65533;&#65533;+^&#65533;_&#65533;A&#65533;#&#65533;&#65533;/&#65533;G&#65533;&#65533;D&#1025;DPs Ep&#65533;U&#65533;@x&#65533;e&#65533; / %&#65533;C &#65533;&#65533;&#65533;S&#65533;&#65533;&#65533;&#65533;0&#65533;&#65533;p)&#65533;&#65533;&#1024;&#65533;&#833;X&#65533;&#513;E%&#65533;&#65533;u&#65533;&#65533;&#65533;"5B&#65533;&#1554;d&#65533;&#65533;&#65533;&#65533;4&#65533;O&#65533;&#65533;?AQ&#65533;^YY&#65533;&#65533;Z&#65533;]@Yd&#65533;^#J&#65533;.W&#65533;&#65533;&#65533;w&#65533;&#65533;3&#65533;&#65533;`&#65533;&#65533;n(&#65533;&#65533;F6y&#65533;.r&#65533;N\&#65533;Vi&#65533;n&#65533;&#65533;R&#65533;B&#65533;G&#65533;|&#65533;&#65533;4&#65533;0pK7 &#65533;9&#65533;&#65533;0&#65533;u&#65533;&#65533;i&#65533;,&#65533;@H&#65533;&#65533;	&#65533;<,&#65533;&#65533;&#65533;tx&#65533;&#65533;&#513;D&#65533;(&#512; &#65533;H ;&#65533;&#65533;:&#65533;&#65533;&#65533;&#65533;&#65533;&#65533;GuX&#65533;8&#65533;&#1593;I\F&#65533;&#65533;7i\&#65533;_,&#65533;&#65533;3&#576;A&#65533;w@Y0&#65533;&#65533;]@F&#65533;&#65533;&#65533;8&#65533;&#65533;b&#65533;&#65533;&#65533;]&#1860;[&#1029;`pX&#524;&#65533;&#65533;&#65533;^&#65533;lE&#65533;}`&#65533;i@&#65533;`&#65533;g&#65533;v&#65533;+&#65533;&#65533;W&#65533;&#65533;&#65533;q7*&#65533;&#65533;0&#65533;: &#8517;E&#65533;&#65533;&#1345;(&#513;&#65533;&#65533;p&#65533;[&#65533;p&#65533;+&#65533;&#65533;u&#65533;&#65533;&#65533;m&#65533;&#513;&#65533;&#65533;[&#1025;P&#65533;X&#65533;&#65533;@&#65533;-&#65533;/&#65533;&#65533;*&#65533;&#65533;&#65533; &#65533;&#65533;&#65533; &#65533;6&#65533;T&#65533;&#65533;_&#65533;&#65533;T&#65533;D?&#1284;\A9&#65533;u&#65533;&#65533;&#65533;P&#1542;&#1221;&#65533;WE^&#65533;q&#65533;&#65533;|&#1722;&#65533;N8N&#65533;&#65533;L&#65533;R&#65533;&#65533;&#1001;&#65533;A8_&#65533;OpPh&#65533;&#65533;&#65533;g&#65533;&#65533;m&#65533;h&#65533;&#65533;n&#65533;&#65533;&#65533;&#65533;&#65533;<D&#65533;&#65533;0&#65533;7~$H0HI&#65533;&#65533;:H&#65533;(&#65533; &#1025;("&#65533;&#65533;7&#65533;/&#65533;&#65533;&#65533;8&#65533;&#65533;@@&#65533;&#1725;&#1857;( I X; g@P&#65533;:&#65533;0&#2022;&#65533;F}&#65533;&#65533;C&#65533;&#65533;&#65533;X&#65533;&#65533;"br (F?6L&#65533;+&#65533;&*&#65533;&#65533;u&#65533;&#65533;C&#65533;&#65533;Z&#1029;Z&#65533;^(&#65533;v(Jy0&#65533;P&#65533;&#65533;&#65533;L&#65533;?O&#65533;R&#65533;&#65533;A&#65533;&#65533;QX&#65533;&#65533;&#65533;&#65533;&#65533;&#65533;&#65533;&#65533;&#65533;&#65533;W&#65533;h&#65533;&#65533;i&#65533;`&#65533;&#65533;N	&#65533;!&#65533;4&#65533;ZD&#65533;&#65533; ^&#65533;'&#65533;9?p&#65533; &#65533;*&#65533;&#65533;m(&#65533;&#65533;X&#65533; &#65533;G&#65533;&#65533;&#65533;@`&#65533;D&#1026; &#40771;D&#65533;:&#65533;-&#65533;xM&#65533;&#65533;&#65533; H\&#1034;&#65533;l&#65533;z&#65533;2&#65533;;&#65533;[&#65533;&#65533;8&#65533;&#65533;&#65533;m&#65533;&#1792;&#65533;V5*y&#65533;%Eg&#49551;s'N&#65533;R&#65533;&#65533;O(&#65533;y8&#65533;"&#65533;7&#65533;h_&#65533;&#65533;&#65533;n&#65533;t&#65533;&#65533;nP&#65533;m&#65533;*&#65533;2w|&#65533;&#65533;S&#65533;WX&#65533;8&#65533;$&#65533;&#65533;y*(?8&#65533;0&#1536;GD&#65533;0pX&#65533;u7p&#65533;0&#65533;&#65533;&#65533;H&#65533;&#65533;KX&#65533;&#65533;X`&#65533;G`Vp@&#65533;&#65533;&#65533;@&#65533;&#65533;:&#65533;&#65533;:P&#65533;&#65533;&#65533;J3&#65533;X &#65533;{&#65533;HC&#65533;]&#65533;0&#65533;h &#65533;^M&#65533;&#65533;T&#65533;+&#65533;QH&#65533;o8d]&#65533;&#957;c&#65533;&#65533;K	t&#65533;*&#65533;&#65533;&#65533;&#65533;&#65533;j&#65533;&#65533;.S&#1031;s&#65533;&#65533;&#65533;"e&#65533;&#65533;V`&#65533;&#65533;&#65533;mp&#65533;RiH&#65533;B2&#65533;\&#65533;d&#65533;eP
X&#65533;x&#65533;0&#65533;&#65533;&#65533; &#65533;&#65533;'&#65533;C &#65533;&#65533;/&#1537;0f&#1025;&#65533;%&#65533;&#65533;Gx&#65533;e(nG&#65533;G(n;&#65533;&#65533;&#65533;:&#65533;`c&#65533;5&#65533;&#65533;&#65533;~4&#65533;>&#65533;&#65533;y8&#65533;oB&#65533;X&#65533;3&#65533;'4&#65533;&#65533;&#65533;_&#65533;w&#65533;&#65533;]&#65533;\]H&#65533;+&#65533;&#65533;i&#65533;RN4&#65533;&#65533;4^&#65533;&#65533;R&#65533;&#65533;[&#65533;&#65533;hP&#65533;Y&#65533;b&#65533;&#936;4g&#65533;mpp^ iQOZ&#65533;z&#65533;&#65533;&#65533;&#65533;&#65533;4&#65533;&#65533;]~&#65533;Q&#65533;eH&#65533;&#65533;&#65533;%&#65533;K&#65533;&#65533;&#65533;m&#65533;?&#1537;* X&#65533;mn@hUoGX&#65533;&#65533;&#1410;&#65533;c(g&#65533;v;&#65533;&#425;H&#1762;c&#65533;c7&#595;)&#65533;&#65533;|&#65533;&#65533;@&#65533;/&#65533;&#65533;._0GYo&#65533;&#65533;Ii&#65533;&#65533;&#65533;}X&#65533;V0&#65533;&#65533;F3 &#65533;[&#65533;&#65533;\&#1542;[P&#65533;^&#65533;#%&#65533;n@G1&#65533;&#65533;{&#65533;`HZ&#65533;Ru&#65533;&#65533;&#65533;&#65533;&#65533;W&#65533;t&#65533;2&#65533;eG&#65533;G&#65533;G&#65533;08&#65533;G&#65533;q&#65533;q&#65533;D&#1025;x&#65533;( &#65533;:&#65533;f-&#514;r&#65533;u-&#65533;&#65533;?&#65533;&#65533;&#65533;&#65533;&#65533;&#65533;&#65533;(F&#65533;&#65533;&#309;&#65533;&#65533;>&#65533;8&#65533;&#1565;vAU+&#1531;Q%&#65533;&#65533;\pQoh]pSX&#65533;&#65533;x&#65533;,&#65533;fsZ&#65533;w2&#65533;m&#65533;3&#65533;&#1948;b8&#65533;Q &#65533;&#65533;CG&#65533;&#65533;|&#65533;y&#65533;^p&#65533;]&#65533;&#65533;^&#65533;&#65533;t&#65533;&#65533;w&#65533;&#65533;&#65533;eS&#65533;&#65533;2X&#65533;&#65533;qH&#65533;&#65533;&#65533;&#1536;&#65533;&#65533;&#65533;&#65533;&#65533;&#65533;0&#65533;36P&#65533;&#65533;&#65533;&#65533;&#65533;&#65533;&#1025;&#65533;&#65533;3&#65533;3n&#65533;&#65533;&#65533;&#65533;&#65533;&#65533;&#65533;&#65533;&#65533;&#65533;&#65533;&#65533;^ &#65533;5&#65533;&#65533;&#65533;&#65533;<&#65533;&#65533;	ky&#65533;*&#65533;e&#65533;1v7h@p&#65533;g[&#1541;b&#65533;&#160;&#65533;)&#65533;h&#65533;&#593;&#65533;m:3&#1542;y&#65533;&#65533;&#65533;&#65533;&#65533;&#65533;V@&#65533;A
&#65533;a&#65533;'ZK&#65533;&#65533;G&#65533;&#65533;&#65533;V&#65533;&#65533;`/G&#65533;a&#65533;sXW&#65533;&#65533;&#65533;&#65533;*&#65533;&#65533;0pHL?&#65533;p&#65533; &#65533;S&#65533;[&#65533;&#65533;H&#65533;x%&#1410;&#65533;'&#65533;=| &#65533;E&#65533;I&#1026;&#65533;&#65533;&#65533;&#65533;&#65533;400`&#65533;&#65533; 	&#65533;@&#65533;
&#65533;&#65533;h&#65533;@&#332;7r&#65533;&#65533;&#65533;#&#528;&#65533;&#65533;   J&#65533;&#65533;&#65533;&#1646;]&#65533;fKf&#65533;X&#65533;q&#1224;&#65533;&#65533;+&#65533;'R&#65533;tq:&#65533;&#65533;7w&#65533;&#544;Ac&#65533;&#65533;8&#65533;Zu#&#65533;.&#65533;:z&#65533;&#65533;&#65533;&#65533;&#65533;&#65533;&#65533;_&#65533;n&#65533;z&#65533;&#65533;e6&#65533;4X&#65533;&#65533;Q&#65533;%&#1149;k&#65533;Q&#65533;r&#65533;&#662;T&#65533;<I&#65533;O&#65533;^&#65533;y&#65533;&#65533;(O\D&#65533;R&#65533;"`H&#65533;&#65533;
 <r&#65533; A&#65533;2B&#65533;h&#65533;@&#65533;@&#65533;V&#760;x0 E&#65533;
`@&#65533;E&#65533;&#65533;w&#65533;&#65533;]&#65533;$&#65533;&#65533;&#65533;L &#65533;&#65533;m&#65533;&#65533;&#65533;&#65533;+&#65533;-v&#65533;&#65533;Q&#65533;*&#1400;p&#65533;n&#65533;&#65533;E&#65533;&#65533;8&#1790;&#65533;&#65533;Df&#65533;3g&#668;&#65533;&#1780;t&#65533;&#65533;]&#65533;&#65533;O&#65533;9uX&#65533;3&#65533;&#65533;&#65533;(cR"&#65533;$,&#65533;&#65533;&#65533;
Q&#65533;&#65533;,&#65533;&#65533;&#65533;&#65533;/&#65533;&#65533;.&#65533;&#65533;D&#65533;a$&#65533;&#65533;b:&#65533;&#65533;&#65533;&#65533;&#65533;&#65533;+&#65533;&#65533;&#65533;&#65533;&#65533;&#65533;"xV&#65533;|&#65533;	&#65533;X&#65533;@&#65533;iD4&#65533;&#65533;&#65533;&#65533;PC&#65533;&#65533;PF$&#65533;&#65533;QBY&#65533;p&#65533;&#65533;&#65533;@o(&#65533;2&#65533;&#65533;&#65533;1&#65533;(&#65533;S5&#1348;&#65533;9&#65533;&#65533;S&#65533;&&#65533;&#65533;B&#65533;Q&#65533;&#65533;b&#65533;&#65533;wF&#65533;&#65533;r:&#65533;&#65533;cN:&#65533;&#65533;:&#65533;\&#65533;&#65533;>&#65533;&#65533;&#65533;&#65533;(S&#65533;2&#65533; }L&#65533;3&#65533;&#65533;&#65533;&#65533;S&#65533;&#65533;H+&#65533;,A&#65533;^n&#65533;&#65533;,k&#65533;W.&#65533;&#65533;&#65533;&#65533;&#65533;O&#65533;!I"`&#65533;&#65533;b0&#65533;&#65533;",&#65533;X&#65533;&#65533;&#65533; $0&#65533;&#65533;&#65533;&#65533;8&#65533; !D&#65533;?&#65533;:&#65533;FRj&#65533;&#65533;G&#65533;etR )&#65533;&#65533;A&#1144;&#65533;&#65533;/&#65533;2&#1357;S&#65533;8&#65533;P&#65533;N>&#65533;l&#65533;)&#65533;&#65533;qU&#65533;&#65533;q&#65533;&#65533;!&#65533;(&#65533;&#65533;"&#65533;8&#65533;#?&#65533;&#1843;&#65533;=X5&#1805;/&#65533;&#65533;2&#65533; &#65533;&#65533;2&#65533;o&#65533;&#65533;&#65533;D&#65533;L&#65533;Ma&#65533;H&#65533;&#65533;&#65533;n F"&#65533;
&#65533;0&#65533;&#65533;&#65533;&#65533;0&#65533;&#65533;&#65533; &#65533;Cg&#65533;&#65533;&#65533;(p&#65533;i&#65533;&#65533;c|`&#1713;&#65533;&#1324;C&#65533;&#65533;&#65533;[ 0YQ&#65533;r&#65533;5&#65533;TV&#65533;&#65533;&#505;&#65533;&#65533;;]&&#65533;.2&#65533;C:&#65533;&#65533;':&#65533;&#65533;d
*&#65533;n&#205;4&#65533;G[h,H!&#65533;&#65533;":&#65533;<sO&#65533;&#65533;<&#65533;&#65533;4&#65533;&#65533;K4&#65533;&#65533;&#65533;&#65533; e&#65533;&#65533;E_&#65533;&#65533;=&#65533;-F&#65533;P&#65533;&#65533;/&#65533;u&#65533;&#65533;S&#65533;0E`:,V&#65533;S`!&#65533;+&#65533;^G"Q&#65533;&#65533;&#65533;|&#65533;&#65533;$&#65533;&#65533;( |&#65533;&#65533;=&#65533;&#65533;@&#65533;t=&#65533;j0T&#65533;AT&#65533;l&#65533;Z&#65533;5&#65533;&#65533;O	@F&#229;t%e&#65533;&#65533;&#65533;/]cLM&#65533;H&#65533;0;&#65533;&#65533;&#65533;8~&#65533;R&#65533;q&#65533;&#65533;&#65533;&#65533;C&#65533;&#65533;&#65533;0&#65533;!&#65533; Q&#65533;&#65533;&#976;&#65533;4&#65533;&#65533;L#-&#65533;&#65533;&#65533;>&#65533;&#65533;}BB&#65533;{C+&#65533;bX &#65533;&#65533;H&#65533;Np&#65533;',&#65533;,0A&#65533;&#65533;&#65533;0p&#65533;
:(Y&#65533;&#1056;W&#65533;&#65533;U&#65533;YAJ&#65533;` ,2b&#65533;&#65533;;p F$0&#65533;&#65533;&#65533;&#65533;&#1574;z&#65533;&#65533;R&#65533;57O{&#65533;&#65533;&#65533;lWR&#65533;&#65533;&#65533;dp&#65533;&&#1305;&#65533;8&#25679;|&#65533;o&#65533;&#65533;&#65533;(WL&#65533;H&#65533;*\&#65533;
a&#65533;&#65533;]X&#65533;&#65533;&#65533;S&#65533;&#65533;C&#65533;h&#65533;=&#65533;D&#65533;&#65533;&#65533;&#65533;&#65533;&#65533;&#65533;O&#65533;!i&#65533;C0&#65533;!&#65533;>&#65533;!&#65533;pF"Zh&#65533;'&#65533;@x&#65533;^ ;&#65533;&#65533;;x&#65533;t&#65533;&#65533;&#65533;`2&#65533;&#65533;U&#65533;&#65533; &#65533;W% &#65533;&#65533;&#65533;&#65533;p&#65533;"0&#65533;3&#65533;&#65533;&#65533;Y/{&#1114;&#65533;i&#65533;&#65533;0r3$(Y&#631;&#65533;v&#65533;&#65533;&#65533;&#65533;&#65533;M&#65533;&#65533;&#65533;d(c&#65533;@F&#65533;&#17935;q&#65533;"7y&#65533;1&#65533;a&#65533;c&#65533;&#65533;&#65533;x&#65533;1&#65533;a&#65533;U,&#65533;&#65533;h&#65533;!&#65533;j&#65533;&#65533;&#65533;/ZQb&#65533;co8<&#633;`&#65533;&#65533;x&#65533;&#1570;r|&#65533;0`&#65533;4`W"A'p.&#65533;&#65533;&#65533;&#65533;&#65533;U+&#65533;Q&#65533;|&#65533;&#65533;^sy&#65533;+&#65533;&#65533;&#65533;d!k&#65533; X&#65533;&B&#65533;&#65533;Z&#890;M&#65533;&#65533;&#65533;&#873;nd8&#65533;*&#65533;JPB&#65533;&#65533;&#65533;&#65533;('jb&#65533;&#65533;L&#65533;H&#65533;t&#65533;&#65533;a&#1828;&#65533;_7&#65533;&#65533;b&#65533;&#65533;&#65533;8&#65533;0&#65533;q&#65533;g&#65533;&#65533;&#448;&#65533;"&#65533;
rH&#65533;n&#65533;&#65533;&#65533; 7he&#65533;K&#65533;&#65533;rt&#65533;S&#65533;A1&#65533;&#65533;&#65533;&#65533;O0&#65533;	N&#65533;R&#65533;`0=&#65533;&#65533;Xe@u&#65533;BJ&#65533;&#65533;&#65533;^&#128;0@ n&#65533;&#65533;&#65533;F&#65533;&#65533;&#65533;&#65533; P&#65533;G&#842;Df&#253;%id5T}&#60916;j&#65533;&#65533;P&#65533;!&#65533;-vAO&#65533;&#65533;H&#65533;&#65533;&#65533;Nt&#65533;&#65533;h2La&#65533;N&#65533;&#65533;&&#65533;0F*&#65533;&#65533;&#65533;gX&#65533;&#65533;&#65533;&#65533;&#65533;0&#65533;Q_@&#65533;a&#65533;|E+&#65533;Q?$&#65533;&#65533;h&#65533;&#176;&#510;&#65533;&#65533;H&#65533;&#65533;&#65533;b&#65533;/&#65533;&#65533;&#65533;xE"6 Z&#65533;>&#65533;
&#65533;i&#65533;&#176;&#65533;&#65533;&#65533;&#65533;&#65533;&#65533;&#65533;VMf&#65533;&#65533;-&#65533;x{&#65533;&#65533;M&#589;&#530;&#65533;&#65533;&#65533;&#65533;&#65533;xkt&#65533;y&#65533;&#65533;&#65533;&#65533;D&#65533;&#65533;`
^&#65533;&#65533;&#65533;@g)&#65533;3^&#65533;&#65533;b&#65533;)E'>&#65533;	S&#65533;B&#65533;&#65533;F*\!P&#65533;UC&#65533;&#65533;G}&#65533;V0&#65533;WX"&#65533;&#65533;&#65533;A&#65533;A&#65533;&#65533;5|1*P$0i &#65533;&#65533;&#65533;$&#65533;&#65533;-&#65533;"`&#65533;&#65533;lxB&#65533;^&#65533;j &#65533;&#65533;X`&#65533;0&#65533;&#65533;&#65533;W&#65533;&#65533;e &#65533;&#65533;&#65533;&#65533;J&#8979;E&#65533;&#65533;AD69&#65533;1&#65533;s&#65533;&#65533;&#65533;&#65533;A&#65533;rV&#65533;|&#65533;&#65533;&#65533;cO&#65533;-b&#65533;dx:&#17221;'&#65533;I&#65533;M&#65533;&#65533;q`&#65533;)n&#65533;&#65533;qp&#65533;	#G&#65533;&#65533;&#65533;&#65533;3&#65533;&#65533;&#65533;&#65533;o3&#65533;&#65533;&#65533;N#&#65533;&#65533;F4Z&#65533;&#65533;>&#65533;B&#65533;&#65533;&#65533;&#65533;1&#65533;N&#65533;&#65533;&#65533;c&#65533;h5 X)&#65533; &#65533;-&#65533;&#65533;&#65533;i&#65533;~&#65533;&#65533;&#65533;&#65533;&#65533;&#65533; u&#65533;L&#65533;l&#802;&#65533;&#65533;&#65533;"X&#65533;&#65533;h<LS6&#65533;&#65533;q&#65533;&#65533;&#1680;s#&#65533;&#65533;5Ur&#65533;]!+ -b1&#65533;&#65533;S&#65533;&#65533;E)B&#65533;&#65533;8&#65533;&#65533;O&#65533;,&#65533;&#65533;&#65533;V&#65533;&#65533;&#65533;:&#65533;q&#65533;j&#65533;#&#65533;&#65533;G3&#65533;&#65533;&#65533;a&#65533;B&#65533;P&#65533;4&#65533;}LCs&#65533;&#65533;&#65533;Z&#65533;&#65533;&#65533;
Jx!&#65533;p &#65533;&#65533;&#65533;&#65533;<&#65533;ea&#65533;&#65533;&#65533;&#65533;:&#65533;&#65533;&#65533;&#65533;t@&#65533;`b&#65533; (&#65533;@&#65533;`&#65533;@&#65533;j&#65533;&#65533;5&#65533;&#65533;$	&#65533;&#65533;7&#128;Z&#65533;<&#65533;&#65533;$&#65533;?&#309;&#45564; &#65533;&#65533;E-&#65533;&#65533;]&#65533;QX&#65533;D(B!]&#65533;&#65533;&#65533;&#65533;&#317;La&#65533;3&#65533;b&#65533;8G8&#65533;&#65533;r&#65533;C&#65533;N&#65533;G5&#65533;&#65533;&#65533;E&#65533;&#65533;&#65533;hG4bHO&#65533;&#65533;C"&#128;&#65533;zz/&#65533;@&#65533;+M&#65533;h%&#65533;
&#65533;&#65533;4T&#65533;w6`!&#65533;&#65533; &#65533;&#65533;&#65533;( b
 &#65533;Bm&#65533;-&#65533;9&#65533;p9	&#65533;(&#65533;&#65533;]&#65533;&#65533;-&#65533;&#65533;&#65533;Z&#65533;u&#65533;&#65533;&#65533;9&#65533;&#65533;UK-&#65533;&#65533;uB,&#65533;&#65533;/X)xG)| &#65533;A&#65533;lB)&#65533;l&#65533;&#65533;B4t&#65533;6&#65533;&#65533;1&#65533;&#65533;8&#65533;5&#65533;&#65533;6&#65533;<&#65533;C9C9T&#65533;&#65533;&#65533;&#65533;&#65533;m&#65533;&#65533;J]t|A&#65533;&#65533;\&#65533;&#65533;&#65533;A&#65533;&#65533;&#65533;&#65533;&#65533;4&#65533;&#65533;<&#65533;&#65533;&#65533;@ B"&#65533;&#65533;&#65533;&#65533;&#65533; D&#65533;2 B&#65533;&#65533;&#65533;e&#65533;&#65533;&#49162;&#65533;&#65533;&#65533;XADr&#65533;r&#65533;&#65533;XE`&#65533;1 &#65533;|&#65533;e&#65533;&#65533;G &#65533;&#65533;-&#65533;B-&#770;',b&#65533;=Gw&#65533;B)@b	n&#65533;&#65533;&#65533;&#65533;&#965;-&#65533;BD&#65533;&#65533;+&#65533;<&#65533;&#65533;6&#2009;5&#65533;3&#65533;C9&#65533;L1&#65533;&#65533;(l&#65533;t&#65533;&#65533;5&#65533;&#65533;L&#65533;&#65533;m&#65533;&#65533;&#65533;	p&#65533;&#65533;"&#65533;P&#65533;*&#65533;B0&#65533;&#65533;#&#65533;AH&#65533;&#65533; &#65533;m!&#65533;2&#65533;A&#65533;c &#65533;2&#65533;! \#&#65533;&#65533;&#65533;&#65533;d&#65533;M&#65533;Dp&#65533;i@@A&#1816;&#65533;&#65533;&#65533;&#65533;r&#65533;&#65533;MWV&#65533;&#65533;&#1444;&#65533;-&#65533;&#65533;&#65533;1b&#65533;u&#65533;'|&#65533;'&#65533;&#65533;&#65533;&#65533;&#65533;'&#65533;B-&#65533;&#65533;z&#65533;&#65533;z&#65533;\&#65533;Z&#65533;&#65533;t&#65533;D>&#65533;8\C5&#65533;&#65533;p&#65533;&#65533;C5&#65533;A&#65533;!&#65533;&#65533;!&#65533;&#65533;*HA|A"&#65533;&#65533;&#65533;@&#65533;&#65533;&#65533;i&#65533;&#65533;&#65533;$B8&#65533;&#65533;:8C0&#65533;&#65533;&#1969;
b&#65533;$&#65533;]&#65533; &#65533;+P&#65533;#&#65533; &#65533;h&#65533;E&#65533;#$&#65533;
&#65533;|&#65533;&#65533;&#65533;|&#65533;&#65533; &#65533;&#65533;&#65533;!`Dh&#65533;&#65533;!&#65533;&#65533;&#65533;&#65533;&#65533;&#65533;&#65533;&#65533;&#65533;o@&#65533;&#65533;.|&#65533;"r#z'pBy&#65533;&#65533;&#65533;%&#65533;&#65533;.&#65533;&#65533;z&#65533;&#65533;&#65533;&#65533;W&#65533;&#65533;&#65533;O3D&#65533;&#65533;&#65533;&#65533;"&#65533;1&#65533;&#65533;)&#65533;&#65533;&#65533;!l&#65533;H&#65533;&#65533;3&#65533;,h &#65533;&#65533;&#65533; &#65533;~&#65533;5,&#65533;*&#65533;&#65533;$&#65533;@F&#65533;&#65533;N$ +&#65533;&#65533;&#65533;&#65533;&#65533;mzA&#65533;P&#65533;| &#65533;&#65533;@dA&#65533;p&#65533;&#512;&#65533;&#65533;&#65533;&#65533;i&#65533;&#65533;TK&#65533;!&#65533;D&#1798;,&#65533;Jh&#65533;I&#65533;u&#65533;Cv&#65533;O<r&#65533;&#65533;  &#65533;&#65533;.("\&#65533;%)&#65533;&#65533;\&#65533;y&#65533;O'&#65533;-tB-&#65533;&#65533;&#65533;&#65533;&#65533;m&#513;0&#65533;&#65533;t&#65533;3H&#65533;3&#65533;I5Hd&#65533;!&#65533;&#65533;*&#65533;&#65533;|&#65533;&#65533;&#130;8&#65533;&#65533;_&#65533;&#65533;&#65533;&#65533;J&#65533;PX+&#65533;&#65533;#&#65533;&#65533;&#65533;$&#65533; &#65533;cH&#65533;m&&#65533;[DA,^T&#65533;$h&#65533;&#1574;&#65533;&#65533;&#65533;&#65533;&#65533;@&#65533;&#65533;&#65533; i&#65533; &#1697;W2&#65533;&#65533;ED<&#65533;&#65533;&#65533;&#65533;&#65533;;n&#65533;&#65533;g&#65533;}&#65533;&#65533;E`&#65533;@
|A&#65533;g&#65533;&#65533;&#65533;'l]v&#65533;&#65533;&#65533;S&#65533;&#65533;&#65533;&#65533;'z&#65533;&#65533;&#65533;&#65533;&#65533;&#65533;!8&#65533;&#65533;+&#65533;) B&#65533;&#65533;3&#65533;&#65533;*<&#65533;*,&#65533;X&#65533;&#65533;!&#1561; !t&#65533;&#65533;&#65533;&#65533;&#65533;&#65533;A&#65533;&#65533; &#65533;8Fd&#65533;@U!7&#65533;A&#65533;&#65533;&#384;&#65533; &#65533;&#65533;@&#65533;&#65533;f&#65533;@T&#65533;DAlF@@&#256;X&#65533;&#65533;0@B&#65533;Q&#65533;&#65533;a&#65533;C&#65533;e&#65533;,@wY&#65533;&#65533;&#65533;u&#65533; :&#37889;&#65533; &#65533;&#65533;/&#65533;&#65533;\&#933;&#65533;&#65533;&#65533;\&#65533;	@&#65533;B,l&#65533;S&#65533;&#65533;&#65533;A&#65533;&#65533;&#65533;t&#65533;&#65533;$A&#65533;&#65533;A!t&#65533; &#65533;&#65533;3&#65533;&#65533;&#65533;!&#65533;&#65533;!&#65533;&#65533;*&#65533;&#65533;&#65533;BHA&#65533;5&#65533;B&#65533;P&#65533;&#65533;&#65533;X&#65533;j&#65533;&#65533;
&#65533;&#65533;n^&#1701;&#65533;@g&#65533;&#65533;&#65533;&#65533;&#65533;&#65533;Hg&#65533;&#1302;g&#65533;@muj&#65533;jq>&#65533;&#65533;&#65533;g| | ( W2WF$	I$D&#65533;dD&#65533;&#65533;;&#65533;&#1504;%&#834;&#65533;&#65533;&#65533;&#65533;&#65533;&#65533;  l&#65533;-(C,&#65533;&#65533;\&#65533;\&#65533;&#65533;&#885;&#65533;S<&#65533;&#65533;&#65533;(&#65533;&#65533;.&#65533;&#65533;6A&#65533;*A&#65533;&#65533;),&#65533;0&#65533;j.T&#65533;4&#65533;!&#65533;&#65533;"]&#65533;0&#65533;C&#65533;"H&#65533;&#65533;9C.&#65533;&#65533;&#65533;&#65533;&#65533;	l&#65533;&#65533;d&#65533;.~&#65533;&#65533;&#65533; &#65533;P&#65533;&#65533;&#65533;&#65533;&#65533;@	&#65533;&#65533;"&#65533;2qFgXetj&#65533;&#65533; 	&#65533; V&#65533;&#65533;&#65533;@&#65533;@&#65533;&#65533;&#65533;&#65533;&#65533;&#65533;&#65533;e&#65533;. &#65533;*&#65533;&#65533;&#65533;,Jh&#65533;u&#65533;&#65533;&#65533;&#65533;%x"&#65533;$&#65533;&#65533;&#65533;7 &#65533;'d&#65533;&#65533;&#65533;&&#65533;^'p&#65533;&&#65533;&#65533;&<E&#65533;&#65533;*&#65533;&#65533;#,BA&#65533;A&#65533;&#65533;4A&#65533;*X|t&#65533; H&#65533;<&#65533;C:T&#65533;3,!&#65533;"T9l&#65533;$&#65533;&#65533;&#1667;0&#65533;A
&#65533;&#65533;+&#65533;#8%d(&#940;&#65533;&#65533;&#65533;&#65533;&#65533;&#1940;&#65533;&#65533;@&#65533;&#65533;@&#65533;&#65533;l&#65533;&#65533;&#65533;U&#65533; V&#65533;&#65533;&#65533;&#65533;b&#65533;Vve&#65533;&#65533;&#65533;&#65533;aF&#65533;X&#65533;&#65533;,&#65533;&#65533;l&#65533;&#65533;l&#858;e&#65533;&#65533;&#65533;&#65533;I8&#65533;t&#65533;BzJ&#65533;&#65533;r&#65533;&#65533;&#65533;0&#65533;&#65533;)&#65533;A&#65533;#<&#65533;#(&#65533;!l&#65533;o&#513;!&#65533;&#65533;X&#65533;&#65533;t&#65533; B4&#65533;&#65533;>&#65533;&#65533;5&#65533;&#65533;#&#65533;&#65533;
"X&#65533; 5&#65533;4&#65533;&#65533;&#65533;&#65533;*8"&#65533;&#65533;&#65533;h(&#65533;&#65533;&#65533;$#&#65533;&#65533;&#65533;&#65533;&#65533;x2&#65533;&#65533;TA&#65533;&#65533;&#65533;&#65533;H&#65533;A&#65533;zV> i$'&#65533;&#65533;@<&#65533;is&#65533;X&#65533;-&#65533;Xv&#65533;?p&#65533; &#65533;&#65533;j&#65533;&#65533;&#65533;R)x+&#65533;h&#65533;&#65533;&#65533;&#65533;&#65533;	{B
k
k&#65533;
&#65533;A)&#65533;&#65533;*&#65533;l&#65533;B$4&#65533;#Bo&#65533;:(&#65533;A"&#65533;B!dL&#65533;o|&#65533;&#65533;V4&#65533;9`&#65533;!&#65533;&#65533;&#65533;5T#&#65533;R#"4&#65533;&#65533;
&#65533;&#65533;&#65533;&#65533;&#65533;^<h&#65533;@&#65533;&#65533;&#65533; &#65533; S/uj&#65533;&#65533;&#65533;&#65533;&#65533;&#65533;&#1228; &#65533;F&#65533;8&#65533;<&#65533;&#65533;&#65533;&#65533;h&#65533;&#65533;pn&#65533;*&#65533;R	 &#65533;?4&#65533;&#65533;\U&#65533;\0<f0=wl &#65533;&#65533;8&#65533;&#65533;&#65533;&#1966;%kB@&#65533;p&#65533;&#65533;&#65533; 	%,@&#65533;#DB&#65533;&#65533;A4&#65533;&#65533;:&#65533;0 &#1537;&#65533;&#65533;&#65533;&#65533;Y (&#65533;A&#65533;&#161;&#65533;C5,C5&#65533;<L+,B&#65533;&#65533;.S&#65533;
@&#65533;2&#65533;+dA&#65533;&#65533;&#65533;IA&#65533;`&#65533;&#65533;_&#65533;p&#65533;<&#65533;&#65533;pF	&#65533;HP1&#65533;&#65533; &#65533;i&#65533;&#65533;0&#65533;&#65533;&#65533;@&#65533;&#65533;3	0&#65533;B4C0U&#65533;0&#65533;&#65533;%&#65533; &#65533;- U%&#65533;!&#65533; `&#65533;/x&#65533;.&#65533;@&#65533;p&k&#65533;&#65533;&#65533;&#65533;*&#65533;fB'&#65533;# &#65533;#8&#65533;d&#65533;&#65533;(x&#65533;"(&#65533;&#1318;Jn&#65533;&#65533;&#65533;B&#65533;&#65533;3&#65533;C:&#65533;2&#65533;<&#65533;&#65533;"&#65533;@8+ &#65533;&#65533;4&#65533;&#65533;5d	dA&#65533;&#65533;&#65533;@&#65533;&#65533;RF&#65533;&#65533;&#65533;&#65533;&#62464;j&#584;TA&#65533;&#65533;&#792;&#65533;0&#65533;H&#65533;&#65533;&#65533;g&#65533;3 &#65533;FB&#65533;&#427;U&#65533;&#65533;j9!MR&#65533;u7Q&#65533;w^&#65533;h&#65533;&#65533;2&#65533;	&#65533;u[&#65533;&#65533;&#65533;n&#65533;&#65533;B0&#65533;&#65533;$$4$&#65533;r^TtA&#65533;A#&#65533;w#&#65533;&#65533;x&#65533;&#65533;y&#65533;&#65533;&#65533;&#65533;3X&#65533;2&#65533;w&#65533;4&#65533;&#65533;X&#65533;X&#65533;&#65533;&#65533;#L&#65533;9&#65533;&#65533;&#65533;&#65533;&#65533;o&#65533;&#65533;eL&#65533;x&#65533;c&#65533;h&#65533;&#65533;e&#65533;A&#65533;&#65533;&#65533;`d&#65533;&#65533;@,&#65533;&#65533;-&#65533;R	&#65533; 9&#65533;@93 n&#65533;&#65533;&#65533;PImtO;&#65533;&#65533;r&#65533;&#65533;"&#65533;"3&#65533;J p(&#65533;&#65533;:$C,&#65533;&#65533;@&#65533;&#65533;N&#65533;+&#65533;1B$$<C&#65533;&#65533;*<&#65533;Q{&#65533;&#65533;j&#65533;&#65533;'&#65533;&#65533;&#65533;&#65533;|&#65533;&#65533; &#65533;&#65533;!@&#65533;&#65533;&#65533;&#65533;*|&#65533;&#65533;&#65533;f&#65533;Bg&#65533;&#65533;#&#65533; &#65533;&#65533;Kf&#65533;\VxAXf&#65533;@&#65533;V&#65533;$&#65533;&#65533;&#972;<&#65533;} &#65533; 8	&#65533;j&#65533; &#65533;&#65533;&#65533;6&#65533;&#65533;&#65533;&#65533;F&#65533; &#65533;&#65533;Z&#65533;&#1104;&#65533;u>7&#685;&#65533;@&#65533;&#65533;&#65533;:&#65533;
&#65533;&#65533;@&#65533;&#65533;&#65533;&#65533;+&#65533;B0&#65533;$L$L&#65533;3&#65533;&#65533;&#194;#&#65533;&#65533;7&#65533;DB&#65533;$&#1793;&#65533;&#65533;(&#65533; &#65533;&#65533;+&#65533;A&#65533;fp&#65533;&#65533;&#65533;)&#65533;4&#65533;&#65533;&#65533;B&#65533;HC&#65533;3&#65533;&#65533;&#65533;&#65533;&#65533;&#65533;L0&#65533;
XAd 	&#65533;!Mk$B&#65533;2=&#65533;
Dsg&#65533;(8&#65533;&#65533;&#65533;0&#65533;&#65533; 9&#65533; &#65533; &#65533;/@&#65533;h&#65533;m&#65533;C&#65533; &#65533;&#65533;&#65533;%&#65533;&#65533;O&#65533;w&#1936; &#65533;&#65533;(&#65533;8(&#65533;u_&#65533;&#65533;&#65533;&#65533;&#65533;&#65533;:&#65533;&#65533;#&#65533;&#65533;&#65533;&#65533;:&#65533;&#1786;&#65533;3y&#65533;&#65533;&#65533;&#27352;  {&#65533;'Ag&#65533;&#65533;	&#53043;K!,&#65533;*&#65533;2\&#65533;"&#65533;&#65533;2&#65533;2&#65533;&#65533;&#65533;&#65533;&#65533;@+u@p&#65533;
X&#65533;&#65533;N&#65533;h&#65533;T&#65533;&#65533;a&#41648;&#65533;&#65533;&#65533;g,u&#65533;&#65533;&#65533;&#65533;&#65533;8pW&#65533;&#65533;*&#65533;f&#65533;M&#65533;:D$&#65533;&#65533;&#65533;Zm@&#65533;&#65533;&#65533;&#65533;&#65533;DLA!&#65533;-x&#65533;s&#805;
&#65533;&#65533;&&#65533;B&#65533;U#&#65533;&#65533;&#65533;&#691;|&#65533;&#65533;:%LB&#65533;&#65533;&#65533;&#65533;T { ;t&#65533;&#65533;-&#867; 
|
t&#65533;&#65533;&#65533;5&#65533;&#65533;^]&#65533;08&#65533;&#65533;@&#65533;Rh@`@&#65533;&#65533;&#65533;Xl&#65533;vD&#65533;{g &#65533;%@&#65533;&#65533;&#65533;&#65533;&#65533;&#65533;8&#65533;&#65533;&#65533;&#65533;<&#65533;g &#65533;&#65533;C&#65533;&#65533;&#65533;FhM&#65533;&#65533;&#65533;E&#65533;&#65533;R&#1656;&#65533;R<&#65533;?&#65533;J&#65533;m&#65533;@ &#65533;%&&#65533;,t&#65533;%&#65533;A)&#65533;B.&#65533;|&#65533;~&#619;<&#65533;7&#65533;&#65533;&#65533;<&#791;&#65533;!{&#65533;A&#65533;l&#65533;&#65533;&#65533;&#65533; @&#65533;`&#65533;&#65533;D&#65533;)&#65533;&#65533;TY&#65533;J&#1138;i&#65533;`e!BC&#65533;0&#65533;&#65533;&#65533;ES&#65533;&#65533;&#65533;Sg",&#65533;&#528;@D`68&#65533;&#65533;&#65533;$8p&#65533;@!&#65533;&#65533;&#65533;P&#65533;&#65533;&#65533;G&#65533;"&#65533;&#65533;&#65533;
 X&#65533;&#65533;&#65533;R&#65533;f&#1402;&#65533;kR  &#65533;{@&#1648;f&#65533;&#65533;U&#65533;u&#65533;&#65533; &#65533;&#65533;*&#65533;&#65533;&#65533;X&#65533;6i&#65533;T&#65533;U&#65533;W&#65533; &#65533;4)&#65533;&#65533;&#65533;"M&#65533;Dip&#65533;&#65533;&#65533;&#65533; &#65533;&#65533;HR$/&#65533;&#65533;&#65533;&#65533;&#65533;W!7[XP&#65533;r&#65533;A'\ &#65533;&#65533;&#1138;e&#65533;&#65533;&#65533;F&#65533;"2`&#65533;&#65533;a&#65533;P&#65533;d&#65533;&#65533;%&#65533;:9JdP&#65533;&#65533;&#195;&#65533;` P&#65533;@&#65533;
80&#65533;&#65533;7~&#65533;&#65533;&#65533;&#65533;@ &#65533;K =&#1012;@&#65533;3&#65533;H&#65533;&#65533;~}&#65533;e&#65533;~&#65533;j&#65533;&#65533;&#65533;Q&#65533;`&#65533;PH&#65533;dP&#65533;&#268;Mn&#65533;&#65533;X`&#65533;&#65533;&#65533;K&#65533;BH&a&#65533;1&#65533;&#65533;c20^H#&#65533;AH&#65533;&#65533;.&#65533;@&#65533;&#65533;/&#65533;@&#65533;&#65533;L&#65533; 
7q&#65533;e&#65533;a&#401;EXQ&#65533;:&#65533; &#65533;F&#65533;@r&#65533;"
2&#65533;A&#65533;&#65533;2&#65533;.&#65533;>(AH &#65533;&#65533;&#65533;;&#65533;8&#65533;&#65533;&#516;&#65533;&#65533;&#65533;bj&#65533;&#65533;j&#65533;&#65533;&#65533;&#180;&#65533;&#65533;&#65533;'&#65533;&#65533;&#65533;&#65533;&#684;&#65533;&#65533;&#65533;3O&#65533;&#65533;s&#65533; &#656;&#65533;X&#65533;&#65533;M@i&#65533;,J&1G2&#65533;&#65533;1&#65533;&#65533;5&#65533;&#65533;&#65533;-&#65533;&#65533;"T&#65533;
b!&#65533;&#65533;XcG&#65533;)&#65533;&#65533;&#65533;X&#65533;t&#65533;@&#65533;&#65533;&#65533;&#65533;7&#65533;&#65533;a&#65533;r9`&#65533;J&#65533;&#65533;&#65533; &#65533;&#1582; &#65533;&#65533;5s<&#65533;*&#65533;&#65533;`&#65533;&#65533;]@&#65533;&#65533;v&#65533;s&#65533;?&#65533;&#65533;S&#65533;&#65533;&#65533;&#65533;&#65533;&#65533;&#65533;"SL&#1636;&#65533;w&#65533;1&#65533;]&#65533;&#65533;&&#65533;0_(9&#65533;&#65533;&#228;1f,&#65533;&#65533;C&#65533;y&#65533;0&#65533;(c&#65533;#Z@B&#65533;%&#65533;&#65533;&X=&#65533;&#65533;&#65533;f&#65533;&#65533;e&#65533;&#65533;fa^AD:x&#65533;&#65533;(&#65533;&#65533;&#65533;(|[&#65533;&#65533;&#65533;^&#65533;&#65533;&#65533;&#65533;9>h&#65533;&#65533;/&#65533; &#65533;&#65533;&#65533;}o&#65533;&#65533; &#65533;=`w&#65533; &#65533;&#1775;^<&#65533;&#65533;&#65533;&#1011;&#65533;&#65533;&#65533;RpcSB1&#65533;\Bie&#65533;o &#65533;&#65533;`aixX&#65533;$&#65533;&#65533;f&#65533;l&#65533;&#614;bG&#65533;&#65533;&#65533;:&#65533;&#168;<&#65533;-F&#65533;b&#65533;4&#65533;&#65533;7&#65533;&#65533;&#65533;:X&#65533;8&#65533;&#65533;a&#65533;aeVlNA&#65533;&#65533;"+<Z&#65533;,W!&#65533;(V&#65533;iH&#65533;&#65533;&#65533; &#65533;.`&#65533;&#65533;&#65533;&#1934;&#65533;8z9&#65533;f&#65533;&#65533;&&#65533;&#65533;&#65533;&#65533;B&#65533;l&#65533;&#65533;3+&#65533;&#65533;&#65533;&#65533;* &#65533;E&#65533;
AB1&#65533;Z&#65533;AP&#65533;`&#65533;0n&#65533;&#65533;H&&#65533;bL&#65533;!&#65533;l&#65533;C&#1584;T0&#65533;&#65533;&#65533;H$"`(&#65533;B&#65533;$<a	T@&#65533;&#65533;&#65533;#&#65533;`4xBT&#65533;&#65533;$&#65533;&#65533;@&#65533;&#65533;&#65533;`*&#65533;HV&#65533;&#65533;&#65533;&#65533;&#65533;[&#65533;
n&&#65533;&#65533;&#65533;&#65533;h b&#65533;<&#65533;m&#65533;y&#65533;&#65533;&#1376;&#65533;&#65533;&#65533;&#65533;&#65533;&#65533;&#65533; &#65533;&#65533;&#65533;&#65533;l&#65533;Nb&#65533;&#65533;&#65533;&#65533;&#695;&#65533;&#65533;&#65533;+&#65533;Y&#65533;"&#65533;&#65533;&#65533;8&#65533;&#65533;&#65533;/p&#65533;^D&#65533;&#65533;	&#65533;8&#65533;P&#65533;&#65533;&#65533;&&#65533;&#65533;&#65533;l0&#65533;q{&#65533;6&#65533;D&#65533;&#65533;H`A&#65533;&#65533;&#65533;#<	G(!&#65533;p&#65533;&#65533;#*&#65533;+&#65533;&#65533;G&#65533;&#65533;.&#65533;&#65533;4&#65533;h &#65533;+ &#65533;8&#65533;&#65533;,=k+&#65533;&#65533;H &#65533;(-y;&#65533;&#65533;{&#65533;$&#65533;&#65533;[&#65533;&#65533;&#65533;&#1398;&#28009;&#65533;<&#65533;AK&#65533;#/&#65533;!3>&#65533;W&#65533;T&#65533;&#65533;&#65533;0&#65533;.L1&#65533;mPc&#65533;&#65533;x#&#65533;N&#65533;.&#65533;&#65533;&#65533;#a&#65533;jdC&#65533;h5&#65533;	F&#65533;&#65533;&#65533;K@B&#526;p&#65533;4|&#65533;&#65533;9A\&#65533;&#65533;&#65533;&#65533;&#65533;&#65533;#T&#65533;I&#65533;j+&#65533;@&#65533;tC&#65533;T&#65533;f1X&#65533;D&#65533;&#65533;&#65533;&#65533;5&#65533;&#65533;f&#65533;&#65533;@&&#65533;Y&#65533;&#65533;3&#65533;)&#1111;&#65533;D&#65533;&#65533; tI&#65533;
&#65533;&#65533;|&#1798;Ef&#65533;?&#65533;&#65533;O&#65533;<&#65533;P&#65533;o.&#65533;&#65533;&#65533;&#65533;~&#65533;m&#65533;C&#65533;&#65533;##A)JaBs%(&#65533;G>&#65533;T`d!&#65533;&#1026;#(&#65533;b&#65533;&#65533;&#65533;:;&#65533;&#65533;&#65533;&#65533;&#65533;#&#65533;/`a5&#65533;&#848;`@$&#65533;&#65533;;&#65533;J&#65533;&#65533;&#65533;&#65533; A|&#65533;Z&#65533;IkZ&#65533;&#65533;\&#65533;&#301;m&#65533;\3i&#65533;&#65533;x&#65533;&#65533;&#65533;]&#65533;O&#65533;K&#65533;1
&#65533;&#65533;e&#65533;&#65533;D0z&#65533;&#65533;m&#65533;M&#65533;&#65533;UX&#65533;&#1116;x&#65533;P&#65533;&#65533;&#65533;uf&#65533;&#65533;Pu&#65533;l&#65533;Hp&#65533;Z&#65533;&#65533;&#65533; -&#65533;HP&#65533;\&#65533;&#65533;&#65533;x&#65533;#&#65533;&#65533;&#65533;&#1945;&#65533;&#65533;s&#65533;&#65533;&#65533;T&#65533;&#65533;x&#65533;s b&#65533; &#65533; &#65533;&#1555;&#65533;&#65533;vB&#65533;&#65533;7kT9&#65533; 4&#65533;&#65533;z-&#65533;7&#65533;&#65533;&#65533;d&#65533;&#65533;&#65533;&#65533;,&#65533;a?o&#65533;&#65533;M&#65533;b&&#65533;<N&#65533;0&#65533;3&#65533;&#65533;j@&#65533;&#65533;L#[&#65533;\&#65533;&#65533;&#65533;&#65533;&#65533;	P&#65533;&#65533;&#65533;&#65533;&#65533;#&#65533;&#65533;,&#65533;@4&#65533; uxW&#65533;$&#65533;YM&#65533;	&#65533;&&#65533; &#65533;&#65533;&#65533;&#65533;&#789;&#65533;&#65533;`m'&#1643;&#65533;&#65533;&#65533;?&#65533;&#65533;N&#65533;J&#65533;&#65533;	P|&#65533;&#65533;&#65533;&#65533;)RK&#65533;&#65533;&#65533;e&#65533;&#65533;&#65533;U&#65533;&#65533;y@$1&#65533;F &#65533;P&#65533;Lp&#65533;&#65533;&#65533;&#65533;U|&#65533;3P&#65533;&#65533;,&#65533;)(k&#65533;>&#65533;&#65533;ulX&#65533;&#65533;%&#65533;h &#65533;UIF&#65533;&#65533;&#65533;h&#65533; &#65533;<&#65533;kFI&#65533;&#65533;&#65533;&#65533;&gm&6&#65533;&#65533;&#65533;a&#65533;&#65533;&#65533;&#65533;P&#65533;&#65533;?&#65533;P&#65533;&#65533;&#65533;&#65533;&#65533;/&#65533;&#65533;&#65533;&#65533;2&#65533;&#65533;N&#65533;&#65533;`G&#65533;b&#141;&#65533;&#65533; @&#65533;a
]&#65533;&#65533;<:&#65533;&#65533;)&#65533;&#65533;CS&#65533;&#65533;&#65533;X&#65533;&#65533;V@+&#65533;&#65533;W&#65533;H&#65533;&#65533;e!&#65533;&#65533;&#65533;&#65533;x&#65533;&#65533;`&#65533;&#65533;&#65533;&#65533;&#65533;&$&#65533;&#65533;\&#65533;&#65533;&#65533;{&#65533;&#65533;D&#65533;&#410;&#65533;j_&#65533; &#65533;e\60&#65533;e!&#65533;h&#65533;&#65533;o&#65533; &#65533;=&#52336;D@p&#65533;&#65533;c$&#65533; &#65533;:&#65533;u&#65533;C&#65533;7&#65533;A&#65533;a&#65533;&#65533;&#65533;&#65533;&#65533;&#65533;&#65533;&#65533;&#65533;(q
^D&#65533;b&#65533;XC&#65533;0W.xAB:R+&#65533;v&#65533;&#65533;x&&#65533;y@n@&#65533;0&#65533;&#65533;&#65533;&#65533;@&#65533;&#1715;&#65533;&#698;7kI&#65533;^&#65533;&#65533;p&#65533;g&#65533;Ou&#65533;&#65533;M@?l&#65533;&#1534;&#65533;&#65533;&#65533;1&#65533;6R&#65533;&#65533;h0,*W&#65533;D&#65533;q&#65533;u&#65533;&#65533;$$A&#65533;;&#65533;&#65533;Z&#65533;&#65533;&#65533;`&#65533;&#65533;L`&#65533;\pt&#65533;&#65533;&#65533;|
<@G$&#65533;&#65533;&#65533;&#65533;&#65533;&#65533;&#65533;&#65533;&#65533;&#65533;Q0&#65533;&#1026;&#65533; (g&#65533;`&#65533;&#65533;?d4 &#65533;&#65533;Yu[&#1555;d#K1&#65533;&#1283;&#65533;&#65533;&#1918;&#65533;&#65533;&#65533;^|
K &#65533;&#65533;&#65533;&#65533;z&#65533;&#65533;&#65533;-&#65533;&#65533;u&#65533;&#65533;&#65533;`p;&#65533;Q&#65533;4X.~&#65533;&#65533;&#65533;x<&#65533;&#65533;&#65533;&#65533;&#65533;&#65533;9&#65533;&#65533;U|&#65533;<&#632;p"7HA&#1081;D &#65533;&#65533;V#&#65533;&#65533;`f&#65533;p&#65533;&#65533;&#65533;&#65533;&#65533;94@&#65533;&#65533;yz&#65533;n&#65533;r &#65533;&#65533;&#65533;&#65533;&#65533;%]&#65533;'&#65533;&#65533;&#65533;&#65533;M&#65533;&#65533;tJ&#65533;.?&#65533;e):&#65533;*&#65533;&#65533;`&#65533;&#65533;&#65533;&#65533;&#65533;&#65533;&#1697;&#65533;&#65533;!a&#65533;&#1152;&#65533;h&#65533;"&#65533;o,F2&#65533;@&#65533;&#65533;(h &#65533;&#65533;&#65533;@	&#65533;&#65533;&#65533; &#65533;&#65533;@
&#65533;&#65533;
&#65533;@&#65533;<&#65533;&#65533; 
&#65533;&#65533;G|$b&#65533;&#65533;&#65533;&#65533;X,J&#65533;@x&#65533;#*
&#65533;&#65533;z&#65533;&#65533;&#65533;N &#65533;b&#1699;\&#65533;gk&#65533;nk&#65533;n &#65533;&#65533;&#65533;r
&#65533;&#65533;&#65533;&#65533;&#65533;N&#65533;&#65533;&#65533;`F&#65533;A~&#65533;h!&#65533;&#65533;&#65533;&#65533;&#65533;&#65533;r&#65533;&#1793;|!|&#65533;0/&#65533;&#65533;&#65533;&#65533;`$@"&#65533;&#65533;@	&#65533;&#65533;&#65533;&#65533;	&#65533;&#65533;	&#65533; &#65533;h`&#65533;&#65533; &#65533; 
Z &#65533;p
&#65533;`8&#65533;&#65533;&#65533;`T@p&#65533;&#65533;r&#65533;I&#65533;C&#65533;r&#65533; &#65533; l&#65533;D&#65533;i&#65533;{&#65533;&#65533;&#65533;&#65533;&#65533;&#65533;=&#65533;Nm&#65533;&#65533;&#65533;\&#65533;C&#65533;&#65533;&#65533;&#65533;l&#65533; &#65533;&#65533;&#65533;&#65533;>&#65533;&#65533;z&#65533;x&#65533;&#65533;&#65533;&#65533;az&#65533;&#65533;&#65533;&#65533;&#65533;jpi&#65533; &#65533; H&#65533;&#65533;&#65533;A A&#65533; &#65533;`
&#544;&#65533; Q&#65533;&#65533;@s`Q&#65533;P N@&#65533;&#65533;
&#65533;&#65533;&#65533;\ l&#65533;H&#65533;clG&#65533;z&#65533;&#65533;&#65533;D9dO:&#65533;cyz"&#65533;.&#65533;&#65533;&#65533;&#65533;?&#65533;&#65533;&#1923;&#65533;&#65533;&#65533;&#65533;&#65533;&#65533;?r&#65533;&#65533;&#65533;q&#65533;&#1830;&#65533;&#65533;$}<q@&#65533;R&#65533;!&#65533;&#65533;J&#65533;&#65533;!&#65533;&#65533;a&#65533;|&#65533;H&#65533;&#65533;&#65533;&#65533; &#65533;&#65533;&#65533;!Ud&#640;,O	&#65533;&#65533;	&#65533;&#65533;
,&#65533;	&#65533;&#65533;&#65533;&#65533;&#65533;&#65533;\&#65533;&#65533;`&#65533;&#65533;&#65533;&#65533;&#65533;`0&#65533;&#65533;7&#65533;j"D p#&#65533;&#65533;&#474;q;&#65533;%&#65533;k&#564;&#65533; &#65533;n)&#65533;&#65533;(&#65533;&#1149;`&#65533;&#65533;d'&#65533;&#65533; .)&#65533;&#65533;(&#65533;&#65533;(&#359;&#65533;`&#65533;&#65533;&#65533;&#65533;&#65533;z&#65533;&#65533;&#65533;&#65533;t&#65533;&#65533;A&#65533;&#65533;&#65533;&#65533;a&#65533;da&#65533;&#65533;+&#1856;GV&#65533;A&#65533;`&#65533; 	<&#65533;(&#65533;Hf.&#65533;d&#1792;&#65533;&#65533;&#65533;&#65533;@
V&#65533;&#65533; &#65533;&#65533;&#65533;&&#65533;
r&#65533;&#65533;Z(&#65533;*&#65533;\&#65533;&#65533;&#65533;)fe&#65533;&&#65533;\rRM&#65533;&#65533;&#65533;&#65533;&#65533;&#65533;&#65533;z&#65533;&#65533;l&#65533;&#65533;>&#65533;cmL&#65533;&#65533;Dm&#65533;&#65533;?&#65533;#\\&#65533;&#65533;&#65533;&#65533;&#65533;&#65533;v&#65533;&#65533;!U&#65533;&~&#65533;)&#65533;&#65533;!F&#65533;&#65533; .!&#65533;&#65533;A&#65533;>&#65533;@&#65533;T&#65533;d&#65533;&#65533;&#65533;`FI&,&#65533;&#65533;&#525;&#65533;&#65533;&#65533; &#65533;r
&#65533;&#65533;&#65533; &#65533;n&#65533;&#65533; f`H> &#65533;&#65533;&&#65533;&#65533;'t&#65533;Kr b@K&#65533;g;&#65533;NMd&#65533;(&#65533;k*&#65533;&#65533;&#65533;C :&#65533;O&#65533;bA&#65533;&#65533;&#65533;D|QL&#65533;&#65533;&#65533;&#65533;&#512;"&#65533;q!r&#65533;&#65533;&#65533;L&#65533;&#65533;&#65533;&#65533;&#65533;&#65533;!@!&#65533;&#65533;N&#65533;X&#65533;f&#65533;&#65533;&#65533;&#65533;&#65533;26	a&#65533;&#65533;3&#65533;`&#65533;&#65533;
&#65533;&#65533;@&#65533;&#1824;&#65533;3&#65533;3&#422;&#65533;V&#65533;g AMi#&#65533;&#65533;&#65533;&#65533;&#65533;%&#65533;&#65533;1&#65533;&#65533;i`"&#65533;&#65533;&k&#65533;'BPM6Sk&#65533;&#253;&#65533;&#65533;<B,&#65533;
&#65533;4&#980;&#65533;&#65533;  &#65533;, 0&#65533;&#65533;/B,on!&#65533;L&#65533;mo&#65533;!&#65533;&#65533;x&#65533;&#65533;&#65533;^&#65533;^&#65533;&#65533;Za|&#65533;&#65533;|!&#65533;&#65533;&#65533;&#65533;&#65533;`^&#65533;&#65533;&#65533;`
&#65533;H&#65533;&#65533;A&#1150;`
T 
&#65533; &#65533;&#65533;zuF`0U&#65533;&#65533;`&#65533;j&#65533;h4m;.&#65533;B t&#65533;K&#65533;&#65533;2&#65533;&#65533;$&#65533;k&#65533;K&#65533;&#65533;<&#65533;e)&#65533;&&#65533;&#65533;&#65533;(&#65533;&#65533;|&#65533;&#65533;J&#65533;h B[&#65533;)G!@&#65533;&#65533;q&#65533;&qr&#65533;&#65533;A\&#65533;&#65533;h&#65533;&#65533;h&#65533;&#65533;J&#65533;6TaTA&#65533;&#65533;&#65533;@Fg&#65533;
&#65533;&#65533;&#65533;`&#65533;&#65533;2&#65533;&#65533;&#65533;&#65533;&#65533;GE&#65533;6@&#65533;*&#1936;&&&#65533;)(V&#65533;Til&#648;&#65533;,&#65533; &#65533;z&#65533;&#65533;&#65533;&#65533;<&#65533;#e&#65533;v+&#65533;&#65533;&#65533;@&#65533;`fvnFa&#65533;FaZ&#65533;n&#65533;&#65533;&#65533;"W&#65533;&#65533;TAT!&#65533;&#65533;r&#65533;&#65533;r_!&#65533;a\]A^&#65533;V&#65533;a&#65533;&#65533;&#65533;`&#65533;@
f&#65533;&#65533;j@T&#65533;&#65533;&#65533;`k; V@x@9&#65533;&&#65533;J&#65533;&#65533;rby@&#65533;J&#65533;&#65533;Lb&#1190;&#65533;&#65533;\&#65533;e f" L&#65533;e&#65533;&#65533;X&#65533;&#65533;)&#65533;&#65533;qqC!q!|&#65533;&#1480;r&#65533;&#65533;|G&#65533;&#65533;!&#65533;x&#65533;&#65533;j&#65533;&#65533;4ja\4&#65533;&#65533;&#65533;@
P
&#65533;&#65533;T&#65533;jt &#65533;T $&#65533;&#65533;&#65533;V&#65533;
b&#65533;JT	&#65533;fz{&#65533;bc	Z&#65533;w'&#65533;#&#65533;&#65533;&#65533;&#65533;&#65533;@V!&#65533;zEx=&#65533;t@R&#65533;&#65533;j&#65533;fE&#65533;`-&#65533;@F&#65533;Ns&#65533;&#65533;T&#65533;)&#65533;E]&#65533;&#65533;!&#65533;&#65533;&#65533;6&#65533;&#65533;&#65533;&#65533;^[`F&#65533;P&#65533;Z&#65533;:&#65533;&#65533;&#65533;`
: <_&#65533;	&#65533;&#65533;&#65533;&#65533;t&#65533;v ? F&#65533;`&#65533;9&#65533;&#65533;K&#65533;&#65533;&#65533;&k&#840;&#65533;&#65533;=&#65533;e' k&#65533;G>&#65533;I&#65533;E&#65533;&#65533;&#65533;B:\&#65533;r&#65533;&#65533;f&#65533;
&#65533;&#65533;:&#65533;&#65533;&#65533;&#565;
&#65533;&#65533;DJdZ&#65533;&#65533;&#65533;it&#65533;!w&#65533; 
&#65533;&#65533;&#65533;f&#65533;&#65533;/mg&#65533;`
&#65533;&#65533;&#65533;`&#65533;Fx &#65533;&#65533;a&#65533;&#65533;9&#65533;&#65533;;&#65533;&&#65533;$n&#65533;&#200;&#65533;$g&#11376;&#65533;n&#65533;&#65533;&#65533;4&#65533;,N`	&#65533;9&#65533;&#65533;E!9&#65533;Z&#65533;Na
&#65533;D&#65533; :&#65533;`&#65533;&#65533;&#65533;P&#65533;A&#65533;&#65533;&#65533;&#65533;&#65533;&#65533;`
Z&#65533;&#65533;&#65533;
&#65533;&#65533;&#65533;f@&#65533;&#65533; 
&#65533;&#65533;F %s&#65533;&#65533;&#65533;&#65533;G &#65533;x&#65533;&#1936;&#65533;d&#65533;&#65533;3&#65533;#k&#65533;&#65533;&#65533;&#65533;"4&#65533;Y&#65533;&#65533;D &#65533;'C&#65533;&#65533;`3|&#65533;&#65533;AA7&#65533;`@&#65533;&#65533;0&#65533;D&#896;D
&#65533;&#65533;.&#65533;&#65533;&#65533;D&#65533;&#65533;s&#65533;n
i&#1068;`&#1792;&#65533;&#65533;
~&#65533;L&#65533;&#65533;r&#65533;gH`9&#65533;D&#65533;`&#65533;b&#65533;&#65533;&#65533;&#65533;&#65533;K|&#65533;K&#65533;l&#65533;&#65533;&#65533;&#65533;$&#65533;&#65533;t&#65533;&#65533;vO&#65533;&#65533;&#65533;e9&#65533;&#65533;&#65533;&#65533;D&#65533;|Y9&#65533;Z&#65533;G&#65533;&#65533;&#65533;D&#65533;&#65533;&#1458;&#65533;s	&#65533;&#65533;&#65533;&#65533;&#65533;&#65533;`;&#65533;&#65533;
&#65533;8&#65533;&#65533;
&#65533;&#65533;
v&#65533;&#65533; 
&#65533; &#65533;&#65533;&#65533;&#65533;&#65533;`&#65533;&#65533;2*&#65533;&#65533;&#65533;s&#65533;&#65533;:x&#65533;&#1946;&#65533;&#2024;#y/&#65533;W&#65533;&#547;&#65533;&#65533;?&#65533;&#65533;&#65533;&#65533;|&#65533;&#65533;O&#1826; 2&#65533;&#65533;&#65533;a|!&#65533;&#65533;P&#65533;@@!PA&#65533;Z
A&#65533;ct&#65533;&#65533;T&#65533;&#65533;&#65533;pT;&#65533;u7&#65533;>y
k&#65533;7&#65533;&#65533; &#65533;&#65533;&#65533;HabY&#65533;I &#65533;&#65533;&#65533;&#1994;&#65533;&#65533;&#65533;ca&#65533;&#65533;&#65533;&#65533;Q&#65533;&#65533;&#65533;54&#65533;N&#65533;B&#65533; <&#65533;&#65533;t&#65533;&#65533;aXNg{&#65533;s&#1754;a&#65533;#&#65533;"]7&#65533;&#65533;&#65533;&#65533;&#65533;&#65533;&#65533;&#65533;&#65533;`gQT`V&#65533;&#65533;`&#65533;&#65533;<I`&#65533;D9&#65533;&#65533;&#65533;&#65533;&#65533;&n&#65533;!&#65533;&#478;&#65533;(&#65533;&#65533;&#65533;<&#65533;&#65533;&#65533;"5&#65533;&#65533;C[&#65533;&#65533;&{&#65533;B&#65533;&#65533;	&#65533;&#65533;aa&#65533;y&#65533;&#65533;z&#65533;
&#65533;&#65533;&#65533;a&#65533;&#65533;&#65533;&#65533;&#65533;&#65533;p&#65533;&#65533;?&#65533;
&#65533; &#65533;i@&#65533;k`vZHt&#65533;g&#65533; Z&#65533;&#65533;:&#65533;&#65533;::&#65533;&#65533;ayr&#65533;&#275;&#535;&#65533;&#65533;*PsY&#65533;4&#65533;C&#65533;_<&#65533;&#65533;&#65533;&#65533; !&#65533;&#65533;4&#65533;d&#1745;;&#65533;<&#65533;&#65533;&#65533;&#65533;&#65533;&#65533; E&#65533; &#65533;1&#65533;&#65533;&#65533;S.\&#65533;g&#65533;&#65533;W@F@&#65533;`&#145;T&#65533;&#65533;&#65533;U&#65533;&#65533; &#65533;B&#65533;'J&#65533;K&#65533;X'l&#65533;0;Y&#65533;dd&#65533;&#1767;
&#65533;z&#65533;<&#65533;B &#65533;&#65533;#&#65533;\&#65533;&#65533;@&#65533;&#65533;&#65533;5&#65533;A&#65533;&#65533;&#65533;&#65533;&#65533;&#65533;&#65533;8&#65533;&#65533;g&#65533;D&#65533;&#65533;&#65533;&#65533; ,'&#65533;&#65533; &#65533;&#65533;|&#65533;&#65533;&#65533;&#65533;&#65533;&J&#65533;&#65533;&#65533;{&#65533;K&#65533;&#14289;&#460;&#65533;&#65533;&#65533;&#525;4&#65533;G&#65533;|&#65533;&#65533;&#65533;	Q&#65533;&#65533;FY&#65533;& n&#151;w&#65533;&#65533;&#65533; &#65533;&#65533;Q&#65533;&#65533;&#65533;&#65533;&#65533;&#65533;&#65533;&#50341;&#2004;G_&#65533;&#65533;`	j&#65533;&#65533;i&#65533;&#65533;&#65533;F&#65533;WF@&#65533;8&#65533;b&#65533;&#65533;&#65533;|&#19427;&&#65533;\&#65533;y&#65533;9n&#65533;J&#65533;&#65533;8k&#65533;&#65533;u)&#65533;D?&#65533;&#65533;<&#901;\&#65533;+
&#65533; &#65533;&#65533;&#65533;&#65533;&#65533;&#65533;&#65533;&#65533;`&#65533;&#65533;&#65533; &#65533; }&#65533;@&#65533;&#65533;P&#65533;
&#65533;&#65533;
(H&#65533; h(&#65533;1&#65533;W&#65533;$Kb`&#65533;&#65533;%|;@'x&#65533;&#65533;&#1530;!&#65533;&#65533;z&#65533;&#65533;&#395;f&#65533;@c&#65533;&#65533;U&#1075;&#65533;B&#65533;&#65533;;&#65533;&#65533;{`K&#65533;&#65533;&#65533;&#65533;&#65533;Se.&#65533;&#65533;&#1792;&#65533;`
&#65533; &#65533;&#65533;-&#65533;&#65533;
&#65533;:
j&#65533;&#1211;}&#65533;9 &#65533;&#65533;&#65533;Y>
Z&#65533;7&#65533;>z&#65533;&#65533;&#65533;&#65533;&#65533;^m&#945;&#65533;&#65533;a~&#65533;	&#65533;&#65533;&#65533;&)&#65533;~w+
&#65533; l1&#65533;&#65533;&#65533;&#65533;&#65533;>&#65533;&#65533;`
&#65533;&#65533;
&#65533;hh&#65533;&#65533;&#65533;f`w0}6^~(&#65533;&#65533;&#65533;f&#65533;aE&#65533;hf&#65533;Zj
cwi&#65533;&#65533;#=h&#65533;&#65533;&#65533;&#65533;_&#65533; 2w ng&#65533;{^Vd&#65533;n&#65533;Yw&#65533;7=&#65533; k&#65533;&#65533;E)&#65533;w*u &#65533;&#65533;@ &#65533;&#65533;&#65533;!&#65533;B4P&#65533;&#65533;&#65533;B+&#65533;`1&#65533;&#397;;z&#65533;2&#65533;&#529;$K&#65533;&#65533;&#65533;&#65533;&#65533;9v&#65533;&#210;&#330;/2&#65533;&#1596;y3&#65533;&#65533;*4j&#65533;1b&#65533;2&#65533;&#424;&#65533;o&#447;1H&#65533; :&#65533;?&#65533;
?&#65533;`&#65533;Pa&#65533;!B&#65533;&#65533;
6&#65533;&#1585;d&#65533; p0&#65533;&#65533;Sc&#198790;M&#65533;*U&#65533;&#65533;&#786;&#65533;&&#65533;&#65533;U&#65533;&#65533;&#1585;&#65533;&#65533;3b&#65533;&#65533;&#65533;CG&#65533;5x4Z&#65533;)	$&#65533;V&#65533;&#65533;&#65533;&#65533;&#65533;]0&#65533;&#65533;-&#434;&#65533;K&#65533;>m&#65533; Z  &#65533;	P&#65533;&#65533;=zh&#65533;&#65533;&#65533;&#65533;L&#65533;+{&#65533;&#65533;&#65533;&#65533;&#65533;&#65533;&#65533;<l&#65533;@&#65533;&#65533;&#511;&#65533;<nD&#65533;LB&#65533;&#65533;&#65533;$&#65533;`&#65533;&#65533;&#65533;&#65533;\<&#65533;:&#65533;&#65533;&#65533;&#65533;3&#65533;N&#65533;:&#65533;&#65533;&#65533;(!#y`&#330;G&#65533;&#65533;6&#65533;7&#65533;&#65533;aX&#65533;CRO(	&#65533;PW&#65533;$&#65533;&#65533;00&#65533;`&#65533;Vh&#65533;&#65533;a&#65533;&#65533;&#282;j&#65533; &#65533;k &#65533;&#65533;@v &#65533; &#65533;&#65533;	&#65533;&#65533;&#65533;&#65533;&#65533;&#65533;&#65533;5&#65533;&#65533;\&#65533;+D&#65533;`&#65533;
&#65533;@&#65533;&#65533;&#65533;&#65533;&#1566;&#65533;&#65533;E  g!&#65533;&#65533;N>	eh&Ny"Zg&#65533;w@{&#65533;D&#65533;&#65533;U&#65533;qa&#65533;P&#65533;&#65533;&#65533;&#65533;@8h&#65533;&#65533;pv&#65533;&#65533;MH!wgu&#65533;g&#65533;Q&#65533;&#65533;g&#65533;M&#65533;&#65533;?Yf&#65533;[Y&#65533;`&#65533;)*&#65533;&#65533;u_:&#65533;Y	>@&#65533;F&#65533;&#65533;Z&#65533;~n&#681;&#65533;"rwF&#65533;&#65533;e&#65533;QJ)B&#65533;&#65533;&#65533;V&#65533;J:&#65533;gd&#65533;&#65533;?&#65533;&#65533;d&#65533;&#65533;y&#65533;&#65533;
&#65533;i&#65533;~&#65533;az%&#65533;{&#65533;&#65533;Z&#65533;g&#65533;'&#65533;Ff&#65533;+&#65533;J&#65533;&#65533;g&#65533;&#65533;n;R&#65533;y(&#65533;I&)&#65533;&#65533;&#1602;&#65533;]&#65533;&#1861;&#26461;x.9"&#65533;&#65533;qKo&#65533;&#65533;x&#65533;&#65533;Kn&#65533;!&#65533;&#65533;&#65533;A&#65533;&#65533;&#65533;&#65533;&#65533;+.&#65533;!&#65533;;&#65533;&#65533;;Ln&#65533;&#65533;N&#65533;a&#65533;!*&#65533;0&#65533;&#65533;v&#65533;+&#65533;&#65533;*&#65533;o&#65533;+L&#65533;&#65533;&sb&#65533;&#65533;)G&#65533;&#65533;&#65533;Zw&#65533;&#652;0&#65533;&#65533;VD&#65533;&#65533;&#65533;&#65533;&#65533;9kd1G&#65533;&#923;&#1982;5&#858; &#65533;VT&#65533;$/&#65533;s&#65533;|B-u&#65533;  !&#65533; &#65533; !&#65533;Lavc56.1.100 ,&   &#65533; &#65533;  &#65533; &#65533;	H&#65533;&#65533;&#65533;&#65533;*\&#528;! "J&#65533;&#65533;&#65533;&#65533;?&#65533;#
 &#65533;#&#463;	V&#65533;&#1584;&#65533;&#595;(S&#65533;\&#626;&#65533;&#657;F&#65533;  F &#65533;p&#65533;(&#65533;b&#783;m&#65533;tI&#65533;&#65533;&#1123;H&#65533;&#65533;&#297;s#D 5y^&#1848;&#65533;&#487;"kP&#693;&#65533;&#1519;`w^|(6'&#65533;G&#65533;4&#65533;s"&#501;i&#65533;&#669;K&#65533;&#65533;A&#65533;>&#700; &#65533;&#388;o+&#65533;&#65533;&#65533;&#1454;&#65533;&#200;[>&#65533;	&#65533;&#65533;&#65533;&#65533;&#65533;94&#65533;&#65533;&#728;U&#65533;&#65533;&#65533;&#65533;D&#65533;
&#65533;:&#65533;q&#65533;&#1256;SG~&#65533;&#65533;_&#65533;Z0H&#65533;&#65533;&#65533;&#1336;ss&#65533;x&#65533;&#65533;&#793;F&#65533;&#65533;o&#65533;&#65533;&#65533;W&#65533;@M&#65533;d/&#65533;&#65533;&g&#65533;euk&#65533;~2&#65533;&#65533;G&#65533;'G&#65533;O&#65533;&#65533;%H&#65533;+&#65533;"F&#65533;$H&#65533;&#65533;&#65533;y&#65533;(`@&#65533;l&#1651;q'&#65533;&#65533;u&#65533;_&#65533;	&#65533;&#65533;"&#65533;&#65533;&#65533;&#65533;`&#65533;`&#65533;Q&#65533;|$&#135;u&#65533;&#65533;XD&#65533;$:HB(`&#65533;&#65533;&#65533;U&#65533;&#65533;(#G&#65533;d\&#65533;%&#65533;&#65533;$D&#65533;| &#65533;&#65533;*&#65533;&#65533;&#65533;&#65533;+&#65533;&#65533;&#65533;
,&#65533;4&#65533;&#65533;!&#65533;&#65533;&#65533;!&#65533;$&#65533;&#65533;`&#65533;1E4&#65533;&#65533;&#65533;?&#65533;w&#65533;&#65533;dx&#65533;s8&#65533;&#65533;`^&#65533;&#65533;#I&#65533;&#65533;1&#65533;8&#65533;&#65533;3&#65533;&#65533;&#670;&#65533;&#65533;&#65533;
,&#65533;r
"&#65533;$Rh~&#65533;1H^T&#65533;	 &#65533;&#65533;e&#65533;&#65533;n&#65533;&#65533;&#65533;&#65533;~$r
&#65533;&#65533;&#65533;&#65533;J+&#65533;&#65533;&#65533;&#65533;+&#65533;&#65533;2&#65533;*&#65533;&#65533;K.&#65533;&#65533;49&#65533;"&#65533; be&#65533;&#65533;&#65533;~&#65533;&#65533;YT&#65533; Tj,n &#65533;AX&#65533;A&#65533;!&#65533;&#65533;&#65533;(&#65533;F;j&#65533;&#65533;,r&#65533;!S
&#65533;-!TNI&#65533; ~r&#65533;(&#65533;&#65533;Q&#65533;&#65533;9+&#65533;R+&#65533;6[&#65533;3L&#65533;!&#65533;&#65533;&#65533;L.&#65533;&#65533;&#65533;&#65533;+&#65533;&#65533;M.&#65533;&#65533;&#65533;&#65533;!&#65533;&#65533;&#65533;"&#65533;&#65533;!&#65533;,&#1188;&#65533;&#65533;P&#65533;
&#65533;&#65533;R!B&#65533;&#65533;&#65533;U@&#65533;5 fZ&#65533;&#65533;K)v9&#65533;&#65533;[tdV_4&#65533; 4p&#65533;&#65533;!&#65533;l&#65533;&#65533;&#65533;83&#65533;&#65533;&#65533;&#65533;"&#65533;(&#65533;4M&#65533;)&#65533;&#65533;&#65533;&#65533;M&#65533;:5&#1383;&#65533;r&#65533;&#65533;}&#65533;&#65533;&#65533;~x&#65533;&#65533;&#65533;:&#65533; &#65533;&#65533;0p&#65533;hg1&#65533;&#65533;L9&#65533;&#1537;.f&#65533;w&#65533;&#65533;t&#65533;&#65533;S/
` &#65533;T|&#1095;*&#65533;&#1689;1&#65533;#&#65533;4&#65533;&#65533;&#65533;j*&#65533;c&#65533;&#65533;&#65533;@mH*&#65533;T&#65533;&#65533;)J&#65533;s
&#65533;&#65533;H&#65533;&#65533;j"&#65533;&#65533;Y&#65533;&#65533;E;&#65533; C @&#65533;v&#65533;&#65533;9UO&#65533;&#65533;Ueu&#1733;&#65533;k1&#65533;&#65533;&#65533; &#65533;n rJ&#65533;&#65533;D&#65533;4&#65533;c&#65533;+&#65533;cL*&#1847;b&#65533;4&#436;&#65533;
(q"&#65533;(
W&#65533;&#65533;)&#65533;&#65533;Y&#65533;&#174;&#65533;&#65533;
&#65533;H&#65533;&#65533;&#65533;"&#65533; &#65533;:c_&#65533;C90[&#65533;&#65533;&#65533;&#65533;D q&#65533;d&#1175;Ox&#65533;aJZ&#65533;&#65533;&#65533;9&#65533;&#65533;&#65533;&#65533;&#65533;Rnz&#65533;s&#65533;&#65533;F&#65533;0T&#65533;"&#65533;0-B!&#65533;N&#65533;b&#65533;K1&#65533;A&#65533;B|&#65533;pE&#65533;&#65533;&#29317;&#65533;&#65533;&#65533;8&#65533;&#65533;&#65533;&#65533;&#65533;>&#65533;a&#65533;&#65533;&#65533;v&#65533;&#65533;&#65533;@! &#65533;&#65533;X&#65533;&#65533;Dn:a`%&#65533;&#65533;&#65533;&#65533;3<Io"2$@\\+NaB&#65533;P&#65533;&#1168;F7&#65533;7>&#65533;b&#65533;@/PQ&#65533;T&#65533;"&#65533;a&#65533;(f*\lq&#65533;&#65533;a&#65533;7&#65533;&#65533;c}&#65533;&#3078;5&#65533;
5Af0&#65533;&#65533;M&#65533;r@&#65533;
&#65533;&#65533;&#65533;-+~!M&#65533;&#65533;&#65533;L#H&#65533;&#65533;&#65533;&#65533;\&#65533;&#65533;p&#65533;-&#65533;&#65533;cc&#65533;#L&#65533;(@
9t"&#65533;&#65533;/l&#65533;Nt&#65533;&#65533;&#65533;'&#65533;bPO~&#65533;hc&#65533;`x
F&#65533;&#65533;]&#65533;&#65533;&#65533;&#65533;.T&#1170;4&#65533;A:=Y&#65533; &#65533;&#65533;&#65533;9 &#65533;8&#65533;&#65533;H&#65533;w5&#65533;&#65533;&#65533;*&#65533;B&#65533;,&#65533; &#65533;A&#65533;
&#1440;&#65533;&#65533;&#65533;&#47465;&#65533;&#65533;2&#65533;ir&#65533;C(&#65533;yLN&#65533;&#153;&#65533;&#65533;c1&#65533;&#65533;
~&#65533;z&#65533;&#65533;&#65533;&#65533;&#65533;AR&#65533;&#65533;p&#65533;B&#65533;I.&#65533;l&#65533;B&#65533;&#65533;@&#65533;
4&#65533;A|&#65533;Y&#65533;&#65533;&#65533;?Q&#65533;>&#65533;&#65533;&#667;0e &#65533;&#65533;&#65533;&#65533;rt&#65533;&#65533;&#65533;&#65533;FT&#65533;h&#65533;c#&#65533;X&#65533;^(&#1097;Ml&#65533;5F2&#65533;&#65533;QC&#65533;!q&#65533;1&#65533;A&#65533;&#65533;a&#65533;Zz&#65533;&#65533;&#65533;&#65533;48&#65533;&#65533;&#65533;1&#65533;&#65533;&#65533;&#65533;&#65533;&#65533;h&#65533;}>&#65533; &#65533;&#65533;&#65533;!-*X&#65533;&#65533;&#65533;b`	ph&#65533;4&#65533;&#1101;&#65533;C&#65533;&#65533;&#65533;8&#65533;'&#65533;&#65533;&#440;j*:&#65533;&#65533;RSq0&#65533;)hQ
Z&#65533;&#65533;&#65533;&#65533;(R&#65533;Qc&#65533;&#65533;Nt2U&#65533;LE'c&#65533;&#65533;&#65533;o0!&#65533;`&#65533;&#65533;&#65533;!&#65533;Y&#1067;&#65533;&#65533;&#65533;&#65533;&#65533;&#65533;Q#l&#65533;V&#65533;D4&#65533;&#65533;&#65533;%R&#65533;L&#65533;&#280;&#65533;&#65533;8&#65533;n&#65533;&#65533;g&#65533;&#65533;&#65533;i&#65533;&#65533;&#65533;&#65533;&#65533;16j&#779;&#65533;&#65533;&#1566;.&#65533;Vi&#65533;i&#65533;E+&#65533;&#65533;&#65533;K&#65533;J&#65533;&#65533;&#65533;81&#65533;5p&#65533;^&#65533;+&#1193;x5q>8&#65533;S&#65533;&#65533;%&#65533;&#65533;&#65533;&#65533;`&#65533;" &#65533;&#65533;&#65533; +Y&#65533;&#65533;q&#65533;&#65533;&#65533;@<&#65533;1&#65533;jT&#65533;&#65533;&#561;4&#65533;q&#65533;T&#1079;&#65533;`f)&#65533;&#65533;Kf&#1187;rd+&#65533;&#65533;
C&#65533;jP&#65533;&#65533;XKu
0&#65533;&#65533;n8!&#65533;@7&#65533;&#65533;W&#65533;BN5&#65533;&#65533;O&#65533;x&#65533;&#65533;&#65533;&#65533;&#65533;i&#65533;6&#65533;1?My &#65533;&#65533;&#65533;E1zi&#65533;n&#65533;&#65533;&#65533;@&#65533;<&#65533;&#65533;x&#65533;&#65533;4&#65533;&#65533;qUcp&#65533;&#65533;&#65533;D&#65533;F&#65533;Q]v&#65533;&#65533;&#65533;\.&#65533;&#65533;&#1842;wO&#65533;&#65533;&#65533;*&#65533;0k&#65533;n(! f&#65533;&#65533;&#65533;&#65533;
]&#65533;BMg&#65533;&#65533;&#65533; &#65533;&#65533;l&#65533;&#65533;&#65533;&#65533;&#65533;Oe 1&#65533;sX@2$&#65533;&#65533;'&#65533;.&#65533;,w#&#65533;&#12807;<d<&#65533;{X;&#65533;&#65533;&#65533;m+BQ&#842;c&#368;&#65533;1&#65533;&#65533;h&#65533;&#1206;&#65533;pF&#65533;&#65533;j&#65533;&#65533;&#65533;&#1224;&#65533;3&#65533;&#65533;&#65533;&#65533;&#65533;&#65533;:D&#65533;&#65533; &#65533;>"[&#65533; &#65533;&#65533;[&#65533;M&#65533;`#&#65533;&#65533;
H &#65533;p@&#1533;&#65533;&#65533;I&#65533;&#65533;	&#65533;+cp&#65533;) "R&#65533;^4&#65533;&#65533;&#65533;&#65533;i<C&#65533;&#65533;t&#683;&#65533;&#65533;D&#65533;X&#65533;&#65533;&#65533;8&#65533;&#65533;&#65533;T&#65533;b&#65533;&#65533;+p&#65533;&#65533;&#65533;&#65533;;&#65533;@G&#65533;&#65533;!tr&#65533;#&#65533;8&#65533;{&#557;2L&#65533;.%&#65533;&#65533;&#1095;/@&#65533;	5U&#65533;
D&#65533;t&#65533;&#65533;.}&#65533; 6&#65533;&#1722;&#65533;&#377;&#65533;&#65533;&#65533;]E.&#65533;&#760;&#65533;]&#65533;&#408;F&#65533;e&#65533;r :&#65533;&#65533;<&#65533;!&#65533;K&#65533;&#65533;#&#65533;(P!U\&#65533;&#65533;&#65533;H&#65533;9&#65533;a&#65533;s ]&#65533; &#65533;&#65533;>gP&#65533;&#1965;H&#1477;.|\&#65533;&#65533;&#65533;&#65533;&#65533;&#65533;&#65533;@]&#65533;@: &#65533;4|&#65533;
0;u&#65533;&#65533;&#1589;7&#65533;5Ui&#65533;&#65533;"K|&#65533;&#65533;&#65533;&#65533;&#65533;=&#65533;&#65533;#&#65533;&#65533;&#65533;0F5&#65533;1&#65533;q&#65533;&#65533;&#65533;-&#65533;&#65533;<&#65533;&#65533;?T&#65533;&#65533;qH&#65533;-r&#65533;&#65533;Q8&#65533;&#65533; &#65533;S&#65533;&#65533;a^t&#65533;C&#65533; &#65533;&#65533;&#65533;&#760;x&#52707;&#65533;&#65533;F&#65533;.&#65533;&#65533;J&#65533;E.@.&#65533;&#65533;#@{ {;&#65533;S&#65533; ewvRF&#65533;&#65533;	tT=&#65533;&#65533;U # &#65533; &#65533;&#65533;&#65533;0&#65533;p&#65533;&#65533;|H&#65533;&#65533;#&#65533;`&#65533;e&#65533;v&#65533; x&#65533;&#65533;&#65533;Gf&#65533;
&#65533;P&#65533;&#65533;4$&#65533;&#65533;Q&#65533;&#65533;
&#65533;`&#65533;"
&#65533;Et9F#8&#1122;n&#65533;&#65533;$&#65533;[\&#65533;uT&#65533;&#65533;&#65533;XB' {`&#65533;&#65533;`g{&#65533;`7 &#65533;0q&#65533;C 5&#65533;j&#65533;O]d1&#65533;&#65533;&#65533;&#65533;_&#65533;
&#65533;%&#65533;&#65533;0&&#65533;y'&#65533;&#65533;&#65533;&#65533;K&#65533;}&#65533;7&#65533;&#65533;p&#1399;=&#65533; i&#65533;&#65533;&#65533;p&#65533;&#65533;nH&#65533;>L&#65533;C&#65533;&#65533;>&#65533;P&#65533;&#65533;`#&#65533;&#65533;"
&#65533;&#65533;&#65533;RT0[ &#65533;V&#65533;b&#65533;'&#65533;&#65533;&#65533;	&#65533;a&#65533;&#65533;p6 &#65533;&#65533;m&#65533; 0$&#65533;
&#65533;&#65533;$lm&#65533;&#65533;a &#65533;5&#65533;G&#65533;&#65533; &#65533;&#65533;f'y&#65533;K&#65533;&#65533;K&#65533;&#65533;38h&#65533;&#65533;s&#65533;&#65533;&#65533;&#65533;&#65533;3&#65533;&#65533;&#65533;p&#65533;&#65533;~&#65533;`&#65533;`&#65533;(&#65533;3&#65533;h&#65533;P&#65533;&#65533;&#65533;@o0$&#65533;&#65533;`&#65533;R@[&#65533;RS&#1040;\&#65533;+`@-&#65533;&#65533;`&#65533;uc&#65533;1 )&#65533;&#65533;S p&#65533;j&#65533;Q&#65533;&#65533;&#65533;6v&#65533;@ &#65533;x1&#65533;35&#65533;X&#65533;&#65533;&#65533;&#1485;&#65533;@$H&#65533;&#65533;>&#65533;&#65533;=&#65533; 9&#1667;s9h/&#65533;=d`q&#65533;	&#65533;&#65533;k&#65533;
&#65533;&#65533;r&#65533;&#65533;&#65533;@&#65533;&#65533;&#65533;&#65533;0&#65533;&#65533;&#65533;&#65533;&#65533;&#28937;&#65533;M&#65533; 
&#65533;P[&#65533;&#65533;T@]&#65533;S@`&#65533;j&#65533;&#65533;4&#65533;u&#65533;a&#65533;8&#65533; &#65533;I3 &#65533;&#65533; &#65533;q60]j&#65533;6&#65533;PA&#65533;X4a=1&#65533;&#65533;alSp
#7&#65533;'&#65533;&#65533;&#65533;"&#65533;=&#1184;^&#65533;&#65533;K&#65533;5V&#65533;5B&#65533;0&#65533;P&#65533;`
f&#65533;	&#65533;P
&#65533; ~&#65533;`&#65533;P&#65533;&#65533;p&#65533;VY&#65533;&#65533;0o&#65533;W_	&#65533;&#65533;\&#65533;jo&#65533;M&#65533;&#65533;&#65533;H8[&#65533;&#65533;#
&#65533;4&#65533;&#65533;&#65533;&#65533;ax&#65533;]gk&#65533;#&#65533;&#65533;&#65533;&#65533;&#65533;k&#65533;y d&#65533;S&#65533;&#65533;&#65533;&#65533;7}&#1106;&#65533;&#65533;&#65533;qT9!&#65533;&#65533; G&#65533;&#1037;&#65533;$&#65533;&#65533;#&#65533;&#65533;&#200;&#65533;&#65533;K3&#65533;]Q&#65533;h&#65533;
&#65533;&#65533;`
&#65533;pL&#256;WY&#65533;&#65533;&#65533;&#65533;&#65533;&#65533;&#65533;0&#65533;0y&#65533;&#65533;|&#976;0&#65533;&#65533;S0&#65533;pf&#65533;]@L&#65533;ie&#65533;p_&#65533;'p&#65533;&#65533;u&#1465;&#65533;&#1769;&#65533;&#65533;p&#65533;f&#65533;O&#65533;&#65533;x&#904;&#65533;u&#65533;&#65533;&#65533;#&#65533;@&#65533;&#65533;&#65533;&#65533;&#65533;&#1872;&#65533;E&#65533;|&#65533;=&#65533;8h9&#65533;&#65533;&#65533;	h@^&#65533;c&#65533;&#65533;Z%_5Q&#65533;&#65533;m&#65533;p&#65533;-w&#65533;&#65533;&#65533;&#65533;@&#65533;K&#65533; >&#65533;&#65533;
_ kL&#65533;&#65533;0i&#65533;H&#65533;&#65533;&#65533;'*&#65533;_0%&#65533;&#65533;Rp&#65533;&#65533;&#65533;&#65533;8&#65533;&#65533;]w&#65533;"&#65533;S&#65533;&#65533;&#65533;&#65533;{lf&#65533;yk7A&#65533;&#65533;P&#65533;&#65533;}&#65533;&#65533;&#65533;&#65533;&#65533;&#65533;o&#1312;y&#65533;&#65533;&#65533;&#65533;m&#65533;0&#65533;&#65533;&#65533;&#65533;&#65533;	r&#1061;r`V&#65533; n&#65533;
&#65533;&#65533;ZgZ&#65533;@&#65533; X&#614;&#65533;&#65533;&#65533;&#65533;&#65533;&#65533;pz&#65533;
&#65533;0\]&#65533;G&#65533;G&#65533;q0&#65533;9g&#65533;h)&#65533;&#65533;&#65533;
} V&#65533;z&#65533;&#65533;&#65533;&#65533;&#65533;p	&#65533; &#232;S$ v&#65533;O&#65533;q&#65533;&#65533;v F&#65533;B|&#65533;U &#65533;&#65533;&#65533;&#65533;&#22787;&#65533;u&#65533;&#65533;v&#65533;&#65533;&#65533;&#65533;0&#65533;@&#65533;r@]J&#65533;&#65533;K&#1872;K&#65533;Q&#65533;&#384;
&#65533;&#65533;
t&#65533;&#65533;&#65533;~&#65533;	+p@p 
&#65533; &#65533;o&#65533;&#65533;wG&#65533;&#65533;I#:o&#65533;T@&#65533;e&#65533;`p&#65533;Cf&#65533;&#65533;g&#65533;'&#65533;p7&#65533;&#65533;&#65533;  &#65533;&#65533;6&#65533;&#65533;&#65533; &#65533;&#65533; &#65533;!&#65533;j&#65533;&#65533;7xa&#65533;&#65533;p)`&#65533;
27G&#320;&#65533;#g&#65533;&#65533;&#65533;&#65533; &#65533;`&#65533;&#65533;0&#65533;&#65533;&#241;&#65533;f&#65533;&#65533;m)&#65533;K+&#65533;`Kq&#65533;H&#65533;&#65533;&#65533;&#65533;&#65533;
&#329;N@MP&#65533;&#65533;&#65533;M&#65533;Jp, &#65533;H&#65533;&#65533;&#65533;D.5P@V&#65533;&#65533;k`K0a/Z&#65533;G{&#65533;p&#65533; 	&#1070;&#65533;A&#65533;;z&#65533;&#65533;Y+A&#65533;)&#626;&#65533; &#65533;&#65533;&#65533;3r&#65533;&#65533;h+&#65533;&#65533;&#1462;&#65533;&#65533;rk&#65533;4}$9&#65533;0&#65533;
z&#65533;&#65533;&#65533;&#65533;`Z&#65533;po &#65533;&#65533;&#65533;
+&#65533;&#65533;M0M@cP&#65533; J&#65533;&#65533;&#65533;,&#65533;HpH &#65533;&#65533;D-&#65533;&#65533;
&#65533;&#65533;&#65533;W {Zg&#65533;&#65533;v+0&#1035;&#65533;p&#65533;u{
`&#65533;ZXB&#65533;&#65533;&#65533;X&#65533;Q|-@&#65533;&#65533;=G&#65533; &#65533;x&#65533;&#65533;m&#65533;&#65533;EZ&#65533;&#65533;&#65533;k&#65533;`9^&#65533;G&#65533;pL&#65533;&#65533;&#65533;@L&#65533; rp&#65533; &#65533;@*~ Nf&#65533;&#31480;M&#65533;M&#65533;L &#65533;&#65533;k,`&#65533;-&#65533;&#65533;P&#65533;-@&#65533;&#65533;5&#65533;P&#65533;^X&#65533;vyp	&#65533;&#65533;&#65533;H&#65533;&#65533;&#65533;&#65533; &#65533;aRv&#65533;&#65533;&#65533;O[K%V &#65533;&#65533;&#65533;&#65533;5C&#65533;&#65533;0&#65533;&#65533;&#65533;&#65533;&#65533;s&#65533;&#65533;	&#65533;$n&#65533;&#65533;	&#65533; &#65533;&#65533;r`
&#65533;E|&#65533;g&#65533;&#65533;&#65533;&#65533;HB,
]&#65533;Mf&#65533;I&#65533;&#65533;&#65533;k&#65533;&#65533;&#65533;&#65533;
&#65533;(P&#65533;G&#65533;-P&#368;&#65533;&#65533;H&#65533;^|&#65533;K&#65533;uZg&#65533;f<&#65533;&#65533;&#65533;&#65533;&#65533;&#65533;&#65533;&#65533;R&#65533;&#65533;&#65533;v&#65533;u&#65533;6&#65533;&#65533;&#65533;<K&#65533;
&#65533;p!U&#1856;&#65533;&#65533;&#65533;&#65533;}&#65533; V&#65533;`&#65533;0f`&#65533;&#65533;	&#65533;&#65533;&#65533;&#65533;	r h&#65533;	&#65533;&#65533;Ub`d&#65533;&#65533; &#65533;&#65533;0
qg@&#65533;&#65533;
&#65533;&#65533;&#65533;0&#65533;I&#65533;J&#65533;&#65533;:&#65533;&#65533;&#685;L&#65533;' &#65533;&#65533;&#65533;Z&#65533;&#65533;&#65533;&#65533;&#65533;4&#65533;5p&#65533;&#65533;&#65533;*&#65533;4&#65533;&#65533;a&#65533;&#65533;&#65533; P&#65533;@l&#65533;&#65533;&#65533;o&#65533; o&#65533;&#65533;&#65533;&#65533;]A|&#65533;A&#65533;&#65533;s&#65533;&#65533;&#65533;.&#65533;&#65533;3x&#65533;&#65533;&#65533;&#2044;&#65533;&#65533;&#65533;L&#65533;&#65533;&#65533; V&#65533;&#65533;	f&#65533;q&#65533;J&#1626;&#65533;5&#65533;
&#65533;*]&#65533;&#65533;e&#65533;&#65533;
6K[&#1063;&#65533;N&#65533;&#65533;N&#65533;&#65533;&#65533;&#65533;&#65533;6 &#65533;K&#65533;&#65533;K &#65533;&#65533;[&#65533;*@&#65533;/&#65533;5&#65533;&#65533;`^|&#65533;{&#65533;&#65533;&#65533;8&#65533;&#65533; &#65533;,]R&#65533; -&#53691;&#65533;{&#65533;!&#65533;l&#65533;&#65533;&#65533;&#65533;&#65533;&#65533;&#65533;&#65533;&#65533;0h&#65533;'&#65533;gC=B2&#65533;&#65533;&#512;&#65533;&#65533;f&#65533;	&#65533;&#65533;&#1307;&#65533;	gp&#65533;&#65533;&#65533;&#65533;	"&#65533;&#65533;q&#65533;M&#65533;&#65533;	&#65533;0
ep]&#65533;]&#65533;M&#65533;&#65533;[0j&#65533;&#65533;&#65533;&#65533;L&#65533;&#65533;|&#65533;&#65533;Z&#65533;4&#65533;&#65533;u]&#65533;i&#761;8n&#65533;PU0*&#65533;&#65533;p)"{&#65533;&#65533;0`n|&#65533;m8&&#65533;&#65533;&#1597;&#65533;&#65533;g2 oKKp
&#65533;&#65533;&#65533;&#65533;&#65533;&#65533;&#65533;Z2&#65533;L&#65533;&#65533;&#2010;&#65533;&#65533;f&#65533;&#65533;h&#65533;	&#65533;=&#65533;^
&#65533;g&#65533;&#65533;^&#65533;&#65533;&#65533;&#65533;&#65533;&#65533;g0d &#65533;m&#65533;0K&#65533;9&#65533;L0&#65533;G&#65533;G&#65533;Zl&#65533;o&#65533;&#65533;&#65533;&#65533;&#65533;&#65533;'`&#65533;Z&#65533;&#65533;&#65533;&#65533;O&#65533;&#65533;&#65533;p4*&#1210;&#65533;&#65533;&#65533;",&#65533;&#65533;&#65533;&#65533;&#65533;&#65533; &#65533;&#65533;a&#65533;FBZ7&#65533;&#65533;&#65533;&#65533;nP;=&#65533;&#65533;&#65533;&#65533;Z&#65533;&#65533;&#65533;&#65533;&#1309;&#65533;&#521;l&#65533;`&#65533;&#65533;L&#65533;b0c&#65533;T=
&#65533;&#65533;e&#65533;	>&#65533;a&#65533;&#65533;L&#65533;I&#65533;MP&#65533;[@&#65533;&#65533;&#65533;&#65533;&#685;&#65533;K&#65533;&#65533;#&#65533;r&#65533;)@&#65533;$&#65533;&#65533;{&#65533;[&#65533;^&#65533;c&#65533;&#65533;&#65533;c&#65533;&#65533;&#65533;&#65533;&#65533;&#65533;&#65533;ko<&#65533;D&&#65533;&#65533;{&#65533;&#65533;@ &#65533;&#65533;&#65533;&#65533;&#65533;r&#65533;&#65533;&#65533;Ve&#65533;&#65533;L&#65533;&#65533;&#2038; &#235;&#65533;Pm&#65533;g&#65533;f@
&#65533;
&#65533;$&#65533;&#65533;&#65533;`&#877;M &#65533;&#65533;&#65533;&#65533;cm&#65533;q&#65533;]&#65533;L&#65533;.&#65533;+N&#65533;&#65533;;&#65533;&#65533;~&#65533;%&#65533;'`&#65533;&#65533;&#65533;'P&#65533;#`l&#65533;W;&#65533;S&#65533;&#65533;&#65533;&#384;>&#65533;&#65533;olDN&#65533;P&#65533;"&#65533;&#65533;a &#65533;*&#65533;&#65533;}$&#65533;h&#65533;7&#240;&#65533;&#65533;[&#65533;&#65533;]&#65533;U&#65533;&#65533;	n&#65533;h&#65533;b&#65533;&#934;
&#65533;p&#46829;e0op&#65533;&#65533;&#65533;&#65533;t&#65533;h&#65533;&#65533;&#65533;]&#65533;&#65533;T0
}P&#65533;H0&#65533;Z&#65533;G`&#65533;$^&#65533;*&#65533;{&#65533;&#65533;}&#1145;&#65533; V&#65533;P&#65533;&#65533;I{&#65533;g&#1594;&#65533;AX&#65533;&#65533;&#65533;>&#65533; E~&#65533;&#65533;&#65533;;QF&#65533;&#65533;;m&#65533;t&#65533;u&#65533;#t&#65533;	&#65533;`]&#1020;&#65533;&#1050;fpf&#65533;	&#65533;=&#65533;c&#65533;&#65533;c`&#65533;c&#65533;&#65533;[&#65533;M&#1834;&#65533;r&#65533;&#65533;&#65533;&#65533;v&#65533;&#65533;&#65533;&#65533;G&#65533;PG&#65533;R &#65533;U&#65533;&#65533;0_&#65533;) &#65533;&#65533;&#65533;&#65533;h&#65533;5 &#65533;Y&#65533;+&#65533;&#65533;"&#65533;&#65533;0@&#65533;&#2042; &#65533;&#65533;&#65533;&#65533;&#65533;&#65533;7&#65533;5a #&#65533;&#65533;&#65533;{7h&#65533;&#65533;&#65533;&#65533;&#65533;5Z&#65533;&#65533;
]n&#65533;&#65533;&#65533;&#65533;&#65533;&#65533;&#65533;&#65533;f&#65533;&#65533;&#65533;&#65533;[P{z&#65533;MJ@&#65533;H&#65533;&#65533;&#65533;&#65533;&#65533;&#65533;&#65533;&#65533;&#65533;&#65533;yT0&#65533;(&#65533;G&#65533;H&#65533;-&#65533;&#1475;&#65533;&#65533;N&#65533;&#65533;&#65533;/&#65533;&#65533;)&#65533;4&#65533;u #&#65533;*&#65533;z&#65533; &#65533; &#65187;&#65533;&#1862;U&#65533;>5&#65533;mA&#65533;&#65533; A&#65533;  &#65533;p&#581;n&#65533;<v&#65533;&#65533;&#65533;&#65533;o&#65533;1&#65533;&#65533;&#1890;&#65533;&#65533;&#65533;F[r:y+eF&#65533;R&#65533;&#65533;&#65533;:c&#65533;&#65533;&#65533;1-&#588;)3&#535;&#65533;2&#65533;&#65533;&&#65533;$<&#65533;$Q&#65533;$&#65533;-G&#65533; :&#65533;&#660;%K&#65533;LA&#65533;"&#65533;-&#65533;&#65533;8&#65533;&#65533;
&#65533;-T&#65533;&#65533;p&#65533;C4&#65533;U&#65533;&#65533;)U>p&#528; 	&#65533;&H&#65533;@o&#65533;z&#65533;U&#65533;&#65533;&#65533;&#65533;&#65533;&#65533;0&#65533;&#141;?&#65533;Y&#65533;d&#661;-C&@&#65533;&#65533; )&#65533;&#65533;&#65533;[&#65533;&#65533;8&#65533;&#65533;&#65533;Y&#65533;hlU+c&#65533;&#65533;K&#65533;&#65533;S&#65533;M&#65533;&#65533;&#65533;&#660;&#65533;&#793;]&#48545;:&#65533;$&#65533;$D&#65533;&#65533;&#65533;&#65533;&#987;A&#65533;&#65533;L3&#65533;'&#65533;D&#65533;PY&#65533;bP:u&#65533;N%&#65533;&#65533;&#65533;I
T],Q&#65533;B&#65533;&#65533;'THM&#65533;^&#65533;&#65533;Rt&#1040;&#65533;&#204;(#0pH&#65533; &#65533;&#750;&#555;&#65533;X&#65533; 8 B&#65533;&#65533;p&#65533;&#65533;g&#65533;&#65533;6&#65533;C%#h &#65533;&#65533;"&#65533;v&#65533;AG&#65533;&#65533;$&#65533;&#501;q&#65533;i&#856;9Z&#65533;q&#65533;&#65533;&#65533;&#65533;N&#65533;Zd&#65533;R&#65533;&#65533;']ZC&#65533;$&#65533;c&#65533;2r&#65533;&#65533;u&#65533;&#65533;&&#65533;n|i&#343;O&#65533;&#65533;:&#65533;&#65533;&#65533;&#65533;%&#65533;&#65533;&#65533;jQe?AB&#65533;\xb&#65533;ZH&#65533;&#4397;&#65533;k&#65533;=hh&#65533;>&#65533;&#65533;&#65533;`t&#65533;a&#65533; t&#65533;&#65533;@&#65533;&#65533;(&#65533;+&#65533;&#65533;&#65533;&#65533;&#65533;0SM7&#65533;,&#65533;&#65533;F&#65533;c&#65533;y&#65533;Q&#65533;xLu&#65533;&#65533;R&#65533;C{&#65533;&#65533;GQx&#65533;&#65533;^J9c&#65533;Lls&#65533;1&#65533;@&#65533;&#65533;&&#65533;x&#65533;&#65533;s&#65533;&#65533;FXN&#65533;n&#65533;)	&#36772;&#65533;
.&#65533;&#65533;&#65533;UVaE&#65533;j^a
&#65533;Rh&#65533;	&#65533;&#65533;*,&#65533;&#394;&#65533;&#65533;&#65533;Z&#65533;8&#1056;&#65533;AW&#65533;GP &#65533;8&#65533; &#65533;`&#65533;&#65533;&#65533;&#65533;$<&#65533;S&#65533;&#65533;T1&#65533;@@&#65533;V&#65533;9&#30469;&#65533;&#65533;&#329;&#65533;&#65533;&#65533;SRAG}&#65533;&#615;&#65533;mp&#65533;&#65533;w&#65533;&#65533;&#65533;4ZB&#1494;&#65533;@&#65533;&#65533;2&#65533;F&#65533;&#65533;&#65533;&#65533;$'&#65533;v&#65533;Y"&#65533;^&#65533;!E'$&#65533;L#&#65533;/&#65533;qfV&#65533;0&#65533;r^A&#65533;	&#65533;XP&#65533;&#65533;&#65533;&#65533;&#65533;&#65533;Zp&#65533;&#65533;=]&#65533;A&#65533;x&#65533;&#65533;`.C3&#65533;&#65533;E<A8&#65533;F&#65533;&#65533;&#65533;X8&#65533;'&#65533;2&#65533;( >&#65533;&#65533;y&#28231;!v\&#65533;&#534;N.G%&#65533;|&#65533;9&#65533;&#65533;s&#65533;3#&#65533;uvI&#588;hn&#65533;&#65533;3>&#65533;&#65533;&#65533;y&#49245;u&#65533;&#1095;&#65533;&#65533;&#65533;7&#65533;&#65533;I&#65533;4&#65533;@&#65533;>&#65533;&#65533;&#65533;G&#65533;Q&#65533;W&#65533;&#65533;&#65533;&#65533;f&#61801;R&#65533;&#65533;KO&#65533;&#65533;<HA&#65533;&#65533;`&#65533;*v&#65533;&#65533;&#65533;&#65533;&#65533;x &#65533;&#65533;
&#65533;&#65533;(<&#65533;2 &#65533;F&#65533;/&#65533;&#65533;&#65533;&#65533;&#65533;&#65533;50&#65533;\'&#65533;<&#65533;&#65533;\&#65533;&#65533;s&&#65533;;h&#65533;	4d&#65533;&#65533;&#1540;HDB&#65533;&#65533;!gf(&#65533;'F&#65533;
j&#65533;&#65533;&#65533;&#65533;&#65533;&#65533;"&#65533;o&#65533;BQ&#65533;&#322;%&#65533;/`&#65533;V&#65533;&#65533;:&#65533;A&#65533;P&#65533;&#65533;P&#65533;&#65533;5&#65533;_&#65533;O&#65533;&#65533;6&#65533;&#65533;&#65533;=/&#65533;&#65533;
&#65533;&#65533;p&#65533;+P &#65533;b&#65533;&#65533;&#65533;M`0  F&#65533;) `&#65533;&#65533;[&#65533;&#65533;&#65533;&#65533;&#65533;  @@\&#65533;&#65533;b&#65533;f&#65533;&#65533;G2d&#65533;&#65533;Np&#65533;p&#65533;&#65533;&#65533;1&#65533;|d&#65533;&#65533;8&#65533;&#65533;&#65533;O&#65533;&#65533;&#65533;)AC&#65533;Vw&#65533;A&#65533;&#146;&#65533;&#65533;G:&#65533;az&#65533;&#65533;&#65533;&#65533;I`&#65533;.&#65533;a	i&#65533;&#65533;&#869890;&#65533;&#65533;'&#65533; &#65533;&#65533;8&#65533;%&#1056;*u:W&#58562;HEz)&#65533;&#65533;T\&#65533;&#65533;&#65533;-0 P_ V &#65533;}&#65533;1c&#65533;&#65533;"$&#65533;&#65533;~l&#65533;&#65533;&#65533;P&#65533;&#65533;&#65533;&#65533;&#65533;88&#65533;u&#65533;&#65533;&#65533;EgS&#65533;y<P&#65533;&#65533;/LQ&#65533;R|"&#65533;@d"&#65533;P&#65533;3xp7&#65533;&#65533;&#65533;/&#65533;&#65533;
V&#65533;#&#65533;&#65533;?&#65533;U &#65533;&#904;F4NQ&#65533;-&#65533;&#65533;`&#65533;&#65533;z&#65533;+&#65533;&#65533;&#65533;&#65533;C&#65533;&#65533;'&#65533;\&#65533;Ne1AzT &#65533;`&#65533;&#1339;&#65533;4 &#65533;&#65533;&#65533;m
&#65533;&#65533;&#65533;&#65533;/&#65533;_c&#65533;&#65533;h&#65533;&#65533;&#65533;B&#65533;Dj&#65533;  P&#65533;&#65533;7&#401;y&#65533;C&#65533;&#65533;&#65533;-<&#65533;	R&#65533;&#65533;&#65533;&#65533;&#65533;&#65533;avlc&#65533;&#65533;(Xw&#65533;V|"&#65533;&#65533;D&#65533;&#432;&#65533;Q&#65533;&#65533;&#65533;(&#65533;9&#65533;A&#65533;&#65533;W&#65533;&#65533;&#65533;&#65533;4rA&#65533;WL&#65533;&#65533;|&#65533;&#65533; &#65533;&#278;]&#65533;&#65533;@&#65533;&#65533;&#65533;}&#65533;
&#65533;&#65533;to\&#65533;RAM&#65533;H=&#65533;&#884;&#65533;&#65533;&#65533;^D&#65533;  /R&#65533;&#65533;&#65533;&#65533;1&#65533;&#65533;QCcR7&#65533;&#65533;hCbL&#65533;&#65533;&#65533;&#65533;&#65533;O &#65533;@h&#65533;&#65533;]&#65533;&#65533;&#65533;:&#65533;&#65533;XP&#65533;&#65533;@E1&#65533;&#65533;y&#65533;&#65533;m&#65533;D&&#944;	&#65533;"&#65533;P(B!&#65533;O&#65533;&#65533;&#65533;/zP&#65533;&#65533;&#65533;&#65533;F;V&#65533;j&#65533;&#65533;&#65533;&#65533;4&#65533;A&#65533;D o(&#65533;&#65533;>&#65533;&#65533;\ &#65533;+!k&#65533;a
G8&#65533;zZP\&#65533;tzV&#65533;&#65533;&#65533;&#65533;W&#65533;z&#65533;)&#65533;H &#65533;&#65533;&#65533;E&#65533;&#65533; &#65533;&#65533;&#65533; 
&#65533;&#65533;@&#65533;0&#65533;&#65533;&#1832;[&#65533;dF&#65533;&#65533;&#65533;Pq&#65533;&#65533;&#65533; &#1613;AA(h&#65533;b&#65533;&#65533;&#65533;0&#65533;hd&#65533;&#65533;X\&#65533;&#65533;0C&#65533;&#65533;&#65533;Pl"&#65533;&#65533;&#65533; xq&#65533;v&#65533;&#65533;&#65533;&#65533;}y&#65533;o&#65533;&#65533;4&#65533;C @&#65533;&#65533;S&#65533;&#65533;&#65533;&#65533;&#65533;=&#65533;aU&#65533;&#65533;&#1496;9&#65533;&#65533;P&#65533;&#65533;G&#65533;&#65533;&#65533;&#65533;U&#65533;&#65533;&#65533;B&#65533;p&#65533;#&#65533;&#65533;
&#65533;2K&#65533;&#65533;&#65533;s&#1120;{&#65533;1}&#65533;# &#65533;*~m< &#65533;8 `&#65533;&#65533;G&#65533;e&#65533;&#65533;&#65533;&#65533;eX &#65533;&#65533;c&#65533;2&#65533;&#65533;&#65533;La&#65533;&#65533;ka@ `*la
d$c"&#65533;&#65533;&#65533;&#65533;USp&#65533;D&#65533; &#65533; x&#65533;&#65533;O&#65533;&#65533;D&#65533;`&#21582;h g&#65533;&#65533;&#65533;7&#65533;	
,&#65533;&#65533;"&#65533;p&#65533;9&#65533;nL&#65533;&#65533;&#65533;>&#65533;
B&#65533;&#65533;P&#65533;*&#65533;!a&#65533;&#65533; &#65533;&#65533;&#65533;P&#65533;&#65533;&#65533;"&#65533;&#65533;>&#65533;&#65533;&#65533;N&#65533;&#65533;&#65533; &#65533;
&#65533;]^&#65533;&#65533;&#65533;&#65533;o3cc&#65533;&#65533; &#65533;&#1485;&#65533;p&#65533;!&#65533;C&#1533;Qa`&#65533;&#65533;&#65533;&#65533;2&#65533;&#65533;d&#65533;&#65533;&#65533;@z(x&#1102;&#65533;&#675;q&#65533;&#65533;2&#301958;&#65533;&#65533;h? krL&#65533;&#65533;F7&#65533;Q&#65533;h&#65533;"&#65533;&#65533;EtUpU8C&#65533;&#65533;>&#65533;&#65533;X&#65533;&#65533; 5&#65533;ABH&#65533;k&#65533;&#65533;pa&#65533;<Mb}_/&#65533;h&#65533;g&#65533;&#65533;&#61453;&#65533;&#65533;nxA&#65533;Q&#65533;&#65533;&#65533;&#65533;&#23662;q&#65533;&#65533;&#65533;&#65533;&#65533;ZbC.&#65533;&#65533;M&#65533;&#65533;b'&#65533;&#65533;,d&#65533;oH&#65533; .J&#65533;&#65533;X&#65533;&#65533;&#65533;&#519;=&#1025;&#65533;&#65533;&#65533;!&#65533;&#65533;)\y&#65533;j%{4@avP&#65533;&#65533;pE+&#65533;W&#65533;&#65533; &#65533;:&#65533;&#65533;Qc&#65533;P&#65533;+,
B<&#65533;S`&#65533; &#65533;KaNt&#65533;
V<&#65533;&#65533;&#65533;&#65533;)+&#65533;)&#65533;?&#65533;@&#65533;&#65533;&#65533;&#65533;&#636;&#65533;a &#65533;!&#65533;0&#65533;&#65533;y&#65533;&#923;&#65533;i@&#65533;+&#65533;&#65533;k=&#65533;22#&#65533;-&#65533;c&#65533;#&#65533;&#65533;u&#65533;q&#65533;&#65533;q8&#65533;]8&#65533;X&#65533;&#65533;u&#65533;&#65533;Cbh&#65533;M 3&#65533;+&#65533;PS@W&#65533;&#65533;t&#65533;&#65533;^P&#65533;Vx&#65533;\ &#65533;@&#65533;>Q C&#65533;c~h&#65533;\&#65533;>H&#65533;&#65533;
&#65533;&#65533;`? Q&#65533;&#65533;
s&#65533;6&#65533;>&#65533;&#65533;/&#65533;&J&#65533;&#65533;&#564;&#65533;&#65533;&#65533;&#65533;h&#65533;&#65533;4M&#65533;&#65533;}&#65533;&#65533;[1&#65533;P&#65533;&#65533;&#65533;5k&#65533;&#65533;&#65533;&#65533;&#65533;&#65533;5&#65533;@;&#65533;&#65533;&#65533;!&#65533;`C&#65533;&#65533;R&#65533;&#65533;wx&#65533;&#401;&#65533;@&#65533;R&#65533;="&#65533;&#65533;&#65533;&#65533;q&#65533;3&#65533;.R&#65533;&#65533;nk&#65533;&#65533;r&#65533;:!&#65533;^&#65533;&#65533;B@\8&#65533;[<&#65533;V8&#65533;&#65533;@&#65533;&#65533;S&#65533;g&#65533;&#65533;e&#65533;B s,B&#65533;)(D 6`7&#65533;Vx&#65533;/&#1025;&#65533;x&#65533;&#65533;&#65533;&#65533;0&#65533;&#65533; &#65533;&#65533;&#65533;'&#65533;&#65533;Dp6&#65533;&#65533;@@f&#667;&#65533;
&#65533;&#65533;C#h#	&#65533;<&#65533;0&#65533;&#224;&#65533;E&#65533;&#65533;&#65533;K=&#65533;2&#65533;&#65533;&#144;7J.&#65533;&#65533;oxn@i&#65533;i&#65533;R :w &#65533;y{&#65533;^&#65533;P&#1597;&#65533;&#65533;APU&#65533;r&#65533;v&#65533;&#65533;V&#65533;KR&#65533;\pEcpQ&#65533;!lW&#517;gHjxVp&#65533;V&#65533;Up&#65533;5p,&#65533;&#65533;&#65533;/&#65533;&#65533;&#65533;Z/&#65533;aHx ap,&#65533;&#65533;(&#65533;H&#65533;&#65533;?D y&#65533; &#65533;b"&#65533;X&#65533;&#65533;VD&#65533;&#65533;XG&#65533;&#65533;C?|&#65533;&#65533;8.x&#65533;	<9&#65533;&#65533;&#511;P &#65533;:&#65533;|,=&#65533;y&#65533;<&#65533;) &#65533;&#65533;&#65533;&#65533;&#65533;w&#65533;&#65533;&#65533;&#65533;&#65533;b&#65533;&#65533;N &#65533;]pw`&#65533;n@&#65533;">npS/&#1417;&#65533;3&#65533;&#65533;&#65533;Arhy&#65533;&#178;{&#65533;&#65533;p&#65533;axK&#65533;3g(&#65533;&#65533;24<C&#65533;>DH&#65533;B(_8B&#65533;'&#65533;&#65533;? h@!&#65533;!&#65533;jXD @ &#65533;x&#65533;&#65533; &#65533;&#65533;&#65533;&#65533;&#65533;&#65533; {&#65533;0p+@@X&#65533;a&#65533;&#65533;&#65533;B&#65533;&#65533;&#65533;&#65533;&#65533;&#65533;@&#65533;-3j&#65533;&#65533;|&#65533;&#65533;)[S&#314;|&#65533;&#65533;&#65533;5a&#65533;&#65533;&#65533;3 Z&#65533;eXo&#65533;cp&#65533;d&#65533;=N&#65533;&#65533;b&#65533;&#65533;uH&#65533;s&#65533;&#65533;iP&#65533;&#65533;&#653;D2&#65533;70&#65533;s &#65533;)&#65533;W&#65533;}&#65533;9
jpr&#65533;;~0iL*DP@&#65533;-&#65533;0&#65533;&#65533;&#65533;&#1665;?&#65533;X&#65533;$h&#65533;3z&#65533;@&#65533;XpG(C(&#65533;.&#65533;p&#65533;)p&#65533;I&#65533;&#65533;46x&#65533;g&#65533;,&#65533;&#65533;&#65533;)&#65533; &#65533;&#65533;&#65533;&#65533;@l&#65533;&#65533;&#65533;&#65533;1&#65533;m&#65533;GB&#65533;5y@&#65533;&#65533;&#65533;&#65533;-&#65533;&#1292;7Z&#65533;&#1733;wX&#65533;u&#65533;qp&#65533;&#1496;2[&#65533;&#65533;Lk&#65533;{&#65533;&#65533;T0&#65533;3M	2&#65533;&#65533;t&#65533;&#65533;vH&#65533;n&#65533;Qp&#65533;n&#65533;&#65533;&#1159;{&#65533;ixg&#65533;h&#65533;&#65533;t&#65533;:&#65533;z&#65533;&#65533;&#65533; &#65533; Q:&#65533;/&#65533;,`V(&#65533;e0&#65533;k&#65533;XpV&#65533;h .&#65533;j&#65533;&#65533;x&#65533;'*&#65533;0&#65533;&#65533;&#65533;&#65533;&#65533;GhV&#65533;&#65533;`&#65533;&#65533;&#65533;8&#65533;Vk&#65533;j&#65533;V&#65533;KO&#65533;&#65533;50&#65533;BS&#65533;	.&#65533;&#65533;&#65533;&&#65533;&#65533;T&#65533;d&#65533;Sd(&#65533;L&#65533;:&#65533;+&#65533;b&#65533;&#65533;&#65533;&#65533;&#65533;F&#65533;&#65533;:&#65533;&#65533; 2&#65533;^@EM&#65533;&#65533;{&#65533;Q&#65533;&#65533;T&#65533;g&#65533;i`&#65533;i&#1082;}P&#65533;W&#65533;Dp?(Qx0XF&#65533;&#65533;+&#65533;jp-&#1026;e0&#65533;j&#65533;ZN0&#65533;&#65533;D&#65533;G&#65533;&#65533;x&#65533;@&#65533;V&#65533;p&#65533;bR&#65533;&#65533;6P6&#65533;(&#65533;&#65533;j &#65533;8Z &#65533;&#65533;W&#65533;V&#65533;&#65533;&#65533;Z&#65533;&#592;p&#21786;&#65533;-	&#65533;j&#65533;&#65533;[&#65533;@Zd&#65533;[&#65533;c&#65533;&#65533;R&#65533;d&#65533;&#65533;b&#65533;s@&#65533;p&#65533;&#65533;j&#65533;T&#1540;&#65533;&#65533;&#65533;9A0yhu&#65533;`&#65533;K&#65533;I&#65533;&#65533;&#1124;\p&#65533;&#65533;i&#65533;&#65533;o9&#65533;+&#65533;2&#65533;7H&#65533;DHX&#65533;&#65533;{r&#65533;&#65533;D&#65533;&#513;H&#65533;&#65533;&#65533;d&#65533;&#65533;&#65533;dU&#65533;&#1639;h-`)&#65533;p&#65533;U &#65533;&#65533;*(&#65533;&#65533;&#65533;)&#65533; &#65533;&#65533;x&#65533;j%O	&#65533;Y{&#65533;&#65533;m5&#304;&#65533;MY&#65533;r-&#65533;6&#65533;&#65533;x^@&#65533;&#65533;&#65533;T&#65533;&#65533;Y&#554;&#65533;:&#65533;&#1734;p 3y&#65533;&#65533;0&#65533;V&#65533;&#65533;&#65533;&#1056;3h&#65533;h &#65533;&#65533;&#65533;S&#65533;&#65533;^h&#65533;&#65533;&#65533;&#65533;T{ &#65533;`&#517;^&#65533;&#65533;r&#65533;G&#65533;M&#65533;&#65533;0P&#65533;&#65533;&#65533;&#65533;%&#65533;&#65533;5 G/ &#65533;(&#65533;&#65533;&#65533;-&#65533;h&#65533;&#65533;e0N4,&#65533;&#65533;&#65533;&#65533;F&#65533;z&#662;r&#65533;&#65533;&#65533;-@&#65533;&#65533;P&#65533;&#65533;&#65533; &#553;&#65533; &#65533;PZ/&#65533;&#65533;i &#65533;G&#65533;&#65533;&#65533;0&#65533;&#65533;]&#65533;&#65533; &#65533;&#65533;&#800;&#1949;&#65533; P(&#65533;oH&#65533;w0N&#65533;[ &#65533;_@,&#65533;&#65533;&#65533;RAy@y(&#65533;&#65533;D"&#65533;3&#537;O&#65533;&#65533;&#65533;e&#65533;i&#65533;Q&#65533; &#65533;s a&#65533;(&#65533;_0&#65533;&#65533;&#239;E@&#65533;&#65533;4&#65533;-x&#65533;-H0@(*&#65533;EP&#65533;&#65533;&#65533;x&#65533;&#65533;!v&#65533;x&#65533;&#65533;x&#65533;&#65533;&#65533;&#65533;}&#65533;0&#65533;&#65533;aJh&#65533;&#65533;&#65533;&#65533;&#65533;&#65533;&#65533; H&#65533;&#65533; &#65533;&#65533;T&#65533;&#65533;h&#65533;0}&#65533;&#65533;a&#65533;}&#723;S0&#65533;#&#65533;&#65533;&#65533;&#65533;r%=&#65533;]HL&#65533;x%&#65533;Y&#65533;&#65533;+&#1925;_&#65533;&#65533;pr&#65533;{&#65533;p&#65533;n&#517;8&#65533;&#65533;&#65533;&#65533;A&#65533;J&#65533;W &#65533;^&#65533;&#65533;\ &#65533;&#65533;&#65533;w&#65533;i&#65533;&#65533;`&#1542;&#65533;%B &#65533;"[&#65533;&#65533;B&#65533;7_&#65533;&#65533;a:&#65533;%&#65533;&#65533;&#65533;&#65533;d?H&#65533;vQ?`dp&#65533;cZ&#65533;x&#65533;5&#65533;&#65533;,&#65533;&#65533;@ &#65533;&#65533;)&#65533;:&#65533;&#65533;&#65533;&#65533;&#1053;&#65533;@e:&#1026;&#65533;T&-&#65533;V0&#65533;{&#65533;m&#65533;V&#65533;^b2&#65533;kO&#65533;'&#65533;&#65533;Dp&#65533;Y&#65533;&#65533;Z &#65533;Z&#65533;&#65533;]([c&#65533;&#65533;"&#1607;t &#65533;i8W&#65533;3&#65533;&#65533;&#65533;'\&#65533;&#65533;R&#65533;&#65533;&#65533;d&#65533;hh&#65533;&#65533;&#65533;i&#1542;t+&#65533;&#65533;[Q?&#65533;&#65533;2&#65533;0&#65533;&#65533;&#65533;&#65533;&#65533;&#65533;&#65533;&#65533;0Gv&#65533;0&#1025;5&#65533;&#65533;:Hh(&#65533;8&#65533;&#65533;&#65533;'&#65533;&#65533;&#65533;, &#65533;(&#65533;&#65533;"&#65533;(&#65533;"&#1837;&#65533;D&#65533;&#65533;5&#65533;&#65533;&#65533;:&#65533;&#65533;&#897; &#65533;&#65533;&#65533;M&#65533;&#65533;#mh&#1691;W&#65533;&#65533;vD&#65533;"2&#65533;&#65533;&#65533;I_&#1029;]&#65533;bq&#65533;R@&#65533;Y&#65533;Z&#65533;Th&#65533;;&#647;tp&#65533;;&#65533;&#65533;&#1732;R&#1805;8&#65533;&#65533;[&#65533;&#65533;A&#65533;~&#65533;Sxb&#65533;^&#65533;&#65533;z&#65533;`&#65533;_tsW&#65533;&#65533;Q&#65533;&#65533;7&#65533;&#65533;0X&#65533;	&#65533;:&#65533;5&#65533;&#65533;0&#65533;z7&#65533;&#65533;&#65533;v&#65533;z&#65533;j&#65533; P~&#65533;&#65533;&#65533;&#65533;( &#65533;(&#1024;&#65533;x /H;&#65533;&#65533;EH:&#65533;&#65533;:&#65533;hi&#513;0&#65533;&#65533;&#65533;#&#65533;&#65533;*"nO&#1406;&#65533;&#65533;l&#65533;&#65533;S&#65533;&#65533;&#65533;LLn&#65533;Y&#65533;&#65533;&#65533;[H&#65533;:z&#65533;&#65533;6y8&#65533;T&#65533; {B10&#65533;nS+A8&#65533;P8&#65533;}&#33160;&#65533;&#65533;&#65533;&#146;v&#65533;&#65533;&#65533;,kj(7U&#65533;&#65533;Ap&#65533;-x&#65533;^&#65533;i&#65533;&#65533;&#2044;g&#65533;9&#65533;! l&#65533;~&#65533;0&#65533;&#65533;p&#65533;0&#65533;&#65533;0 s("&#65533;&#65533;0 &#65533;,&#65533;&#65533;( &#65533;&#65533;oL&&#65533; &#65533;&#65533;&#65533;M&#65533;; &#65533;&#65533;*&#65533;&#65533;T&#65533;&#65533;&#65533;q#k&#65533;&#65533;&#65533;&#65533;<"q&#65533;bm&#65533;&#65533;&#65533;_ &#65533;trzq]&#554;d`&#65533;&#65533;t&#65533;&#1578;&#65533;&#65533;8&#65533;23W&#65533;&#65533;\ L&#65533;]Eq8\&#65533;&#65533;i`&#65533;$&#65533;i&#65533;:}&#65533;&#65533; ^;Q&#65533;D&#65533;&#65533;&#65533;&#327;2&#65533;i&#65533;&#65533;08&#65533;F&#65533;hH&#65533;Dx(*&#65533;aZ, K&#1409;&#430;d&#65533;h&#65533; 6&#513;&#1026;:&#65533;lI I`wx&#65533;&#65533;*&#65533; &#65533;z^&#65533;&#65533;B<&#65533;&#65533;&#65533;&#65533;&#65533;J&#65533;-&#65533;&#65533;&#65533;&#1337;&#65533;&#65533;^&#65533;&#65533;9&#65533;&#65533;o&#65533;&#65533;&#65533;mp&#65533;c(&#65533;(xhL}`&#65533;Tp&#65533;m&#1220;1T@&#65533;[@^&#65533;&#65533;&#65533;&#65533;&#65533;q&#65533;&#65533;M&#65533;&#65533;&#65533;&#65533;K{&#65533;u&#65533;W&#65533;&#65533;B&#65533;&#65533;&#65533;&#65533;D(\z&#65533;A?r8&#65533;0&#65533; &&#65533;&#65533;&#65533;B&#65533;8&#65533;'&#1536;a&#65533;s&#65533;&#65533;&#1536;X&#65533;&#65533;&#65533;&#65533;,&#65533;&#65533;&#1409;0&#65533;e&#65533;&#65533;X&#65533;&#513;*X&#65533;u&#65533;[&#65533;&#65533;j}&#65533; X &#65533;1&#1195;iyl&#65533;{&#65533;&#65533;&#65533;&#960;&#65533;&#65533;(&#65533;^&#65533;tw&#65533;v@&#65533;]0=&#849;RH&#65533;b&#65533;&#65533;&#65533;&#1072;&#65533;&#65533; 1&#1540;Z&#65533;&#65533;1&#65533;&#65533;Q&#65533;c&#533;&#65533;L&#65533;&#65533;&#65533;%&#65533;p@&#65533;i Q{&#1082;&#65533;`8&#65533;Y)2&#65533;08&#65533;@GH&#65533;G&#65533;&#65533;k&#65533;&#65533;'((&#65533;&#65533;'Hx_&#65533;&#65533;}&#65533;r&#65533; &#65533;&#65533;c&#65533;oO&#65533;H`&#65533;^&#65533;&#65533; )&#65533;&#65533;&#65533;&#65533;* ] &#513;,&#514;&#65533;&#65533;&#65533;&#65533;&#65533;&#65533;&#65533;&#65533;&#65533;;&#65533;Hg&#65533;&#65533;&#65533;&#65533;&#65533;&#65533;&#1259;&#65533;&#65533;7X&#65533;&#65533;&#65533;{5[[(&#65533;]&#65533;&#65533;T&#65533;&#65533;q &#65533;r&#65533;&#65533;Is%&#65533;&#65533;(3qPu&#65533;dj&#65533;2&#65533;&#65533;3s&#65533;L&#65533;O&#65533;F9&#65533;&#65533;?t&#1254;&#7879;&#65533;&#65533;?{&#65533;&#65533;&#65533;B4&#65533;L&#65533;-[&#65533;&#65533;
6&#65533;&#65533;g|&#65533;8&#65533;w&#65533;&#65533;**/\&#65533;yq&#65533;`&#132;I&#65533;&#65533;Ot&#65533;&#65533;A&#65533;&#65533;&#65533;Q&#65533;T&#65533;fV;&#65533;\&#65533;P&#65533;&#65533;9H&#65533;(&#65533;&#65533;G(8PW&#65533;&#65533;&#65533;&#65533;/&#65533;&#65533;&#65533;&#65533;3`&#65533;&#65533;&#266;3n&#65533;&#65533;1&#65533;&#521;&#65533;#@&#65533;&#65533;  &#65533;&#65533;L&#65533;w&#65533;&#1665;+&#65533;&#728;,[&#65533;&#65533;&#65533;Cv&#65533;X&#65533;q&#1356;1z&#65533;&#65533; A&#65533;L&#65533;"&#65533;&#396;&#65533;Q&#65533;&#65533;&#65533;:c&#65533;&#65533;'P&#65533;|&#65533;&#65533;&#65533;&#65533;^:&#65533;&#65533;&#65533;&#65533;~5_&#65533;&#1932;	&#65533;&L.U\&#65533;&#65533;b&#65533;BD{&#1256;9#
&#65533;IQ&#65533;/&#65533;&#65533;y&#65533;&#65533;&#65533;&#65533;%&#65533;`&#65533;&#65533;/&#65533;.&#65533;&#65533;Bu&#1297;0d&#65533;@I} &#65533;Y$|&#1046;X&#65533;&#65533;(`&#65533;2&#65533;&#65533;&#65533;&#65533;&#65533;`&#65533;&#65533;&#65533;&#65533;&#65533;&#65533;&#65533;"&#65533;+^fYe&#65533;m&#65533;&#65533;_~&#65533;&#65533;;&#65533;&#65533;&#65533;&#65533;&#65533;i&#65533;t&#1161;-&#65533;c&#65533;@&#65533;c1&#65533;.&#65533;&#65533;&#65533;J)f&#65533;&#65533;	7&#65533;#h&#65533;&#65533;&#65533;'&#65533;&#65533;&#65533;:&#65533;&#1539;O:&#1500;4&#65533;5&#43539;&#65533;4N&#65533;&#65533;&#65533;&#65533;&#65533;&#65533;&#65533;~BC&#65533;&#65533;&#65533;&#65533;00&#65533;JD-&#4255;&#65533;&#65533;&#65533;&#65533;H&#65533;`&#65533;&#65533;
&#65533;&#65533;E.&#65533;A,&#65533;&#65533; &#65533;&#65533;&#65533;&#65533;<&#65533;&#65533;Z  &#65533;`&#65533;  &#65533;&#65533;&#65533;&#65533;&#65533;&#65533;&#65533;&#65533;)&#65533;x+&#65533;-^&#65533;e&#65533;&#65533;z&#65533;_&#65533;&#65533;&#65533;&#65533;:&#65533;&#65533;&#65533;&#65533;/&#65533;$&#65533;K,&#65533;&#65533;:D&#65533;S&#65533;4&#65533;H39&#65533;&#65533;SL&#65533;r&#65533;&#65533;&#65533; f2&#65533;h&#65533;!(&#65533;&#65533;2M;&#65533;&#65533;=&#65533;&#65533;=&#65533;Ls&#65533;=&#65533;&#65533;&#65533;G]PAE&#65533;`P&#65533;&#65533;\&#65533; &#65533;3&#65533;&#65533;&#65533;J&#65533;.b&#65533;PO<"&#65533; _O&#65533;PU&#65533;&#65533;@SY8&#65533;&#65533;nj&#65533;`&#65533;?
&#65533; &#65533;&#65533;-` a&#65533;&#65533;5"&#65533;;&#65533;&#65533; &#65533;&#65533;&#65533;:4&#1100;&#65533;&#65533;"a&#65533;)&#65533;O&#222;&#65533;&#945;&#65533;&#1314;L2&#65533;t&#65533;&#65533;&#65533;&#65533;	4<&#65533;&#65533;C&#65533;<&#65533;D&#65533;&#65533;&#65533;&#65533;&&#65533;&#65533;&#65533;.e&#65533;&#65533;&#65533;o(&#65533;&#663;&#65533;c9&#65533;&#65533;&#207;u&#65533;`&#65533;?&#65533;$2,&#65533;&#65533;A&#65533;wK >EPLC9&#65533;<&#65533;4l&#65533;&#65533;&#65533;O&#65533;&#65533;TP&#65533;&#65533;&#65533;&#65533;0&#65533;&#65533;&#65533;9D&#65533; ;&#65533;0&#65533;n&#65533;4p@b&#65533;a&#65533;
&#65533;=&#730;&#65533;&#65533;&#65533;=|&#1108;&#304716;0&#65533;&#65533;&#65533;&#65533;&#65533;&#65533;&#65533;2&#65533;&#65533;&#65533;1&#65533;&#274;&#65533;8&#65533;&#65533;C&#65533;<&#65533;&#65533;&#65533;9&#65533;&#65533;&#65533;(&#65533;|"G(UJcL1&#65533;2&#65533;&#65533;t
,&#65533;H&#65533;9&#1216;&#65533;wu&#65533;&#65533;S&#65533;=&#65533;&#65533;`HcNi@^&#65533;*L&#65533;uh>&#65533;&#65533;(L&#65533;:&#65533;&#65533;&#65533;&#65533;&#65533;<JKH&#65533;&#65533;&#65533; u &#65533;&#65533;&#65533;&#65533;&#65533; .T&#65533;&#65533;&#65533;b&#65533; `g&#65533;&#65533;U&#65533;J&#65533;*&#65533;&#1290;x>&#65533;&#65533;&#1104;W P&#65533;2XC.&#65533;&#65533;&#65533;&#65533;&#65533;00&#65533;!&#65533;dx&#65533;&#65533;@G&#65533;&#65533;!&#65533;+&#65533;E&#65533;`&#65533;&#65533;&#65533;&#65533;C!&#65533;&#65533;S &#65533;&#65533;&#65533;"`&#65533;n\&#65533;&#65533;&#65533;&#65533;>&#65533;&#65533;&#65533;`&#65533;"&#65533;&#65533;G;&#65533;&#65533;y&#65533;|,&#65533;{8&#65533;&#65533;u&#65533;``&#65533;&#65533;&#65533; QT&#65533; &#65533;&#26819;M&#65533;+&#65533;&#65533;J &#65533;d&#65533;&#65533;	&#65533;]X&#65533;p &#65533; Z&#65533;C&#65533;&#65533;h&#65533;&#65533;s&#65533;&#65533;]!&#65533;20&#65533;L&#640;%&#65533;&#65533;&#65533;&#65533;^2&#65533;"&#65533;q&#52743;<&#65533;a&#65533;h&#65533;&#65533; &#65533;&#65533;W&#65533;&#65533;&#65533;*&#65533;&#65533;a&#65533;b&#65533;&#65533;&#65533;pX$"&#65533;P&#65533;>&#65533;&#65533;z&#1571;&#65533;D0&#65533;?P&#65533;e&#65533;&#65533;$O&#65533;&#65533;W@#&#65533;X&#65533;X&#65533;&#65533;W&#65533;&#65533;'&#65533; &#65533;` QD&#65533;G/Y	t2&#65533;&#65533;&#65533;&#65533;J&#65533;B8 &#65533;&#65533;&#65533;&#65533;N&#65533;&#65533;tH&#65533;|&#65533;G&#65533;h9+
M&#65533;6uef&#65533;&#65533;&#65533;*`h&#65533;7&#65533;&#65533;&#65533;H&#65533;&#65533;j&#65533; &#65533;&#65533;&#65533;$Ev&#65533;C[&#65533;&#65533;&#65533;8R!&#65533;8&#65533;B&#65533;&#65533;&#65533;1&#65533;&#65533;&#65533;9&#65533;&#65533;&#65533;&#65533;3&#65533;&#65533;@ "&#65533;&#65533;,`A&#65533;&#1132;&#65533;&#65533;BFQ&#65533;&#65533;A(H`&#65533;!&#65533;&#65533;D bUX&#65533;+&#65533;A&#65533;>&#65533;&#65533;&#65533;&#65533;	D&#65533;e&#65533;a&#65533;&#65533;(W&#65533;,,&#65533;&#65533;@&#65533;.{Y&#65533;&#50480;C&#65533;NU&#65533;&#65533;&#65533;&#65533;>+&#65533;py&#65533;&#65533;*&32Jg&#65533;0&#65533;&#65533;;*E)&#65533;&#65533;dX/&#65533;&#65533;&#65533;
cpC&#65533;G.N&#65533;&#10371;&#65533;&#65533;&#65533;3V&#65533;
E0&#65533;&#488;D3&#65533;1r&#65533;3&#65533;@&#65533;:&#1697;&#65533;&#65533;<&#65533;>O@B]&#65533;&#65533;&#65533;KP&#65533;2t&#65533;&#65533; &#1056;G&#65533;&#65533;&#65533;&#65533; A&#65533;&#65533;|\p&#65533;&#65533;&#65533;`&#65533;0H@v &#65533;&#65533;#&#65533;&#65533;%aH &#65533;&#65533;q e2&#65533;&#65533;&#65533;&#65533;R&#65533;&#65533;-@&#65533;X+&#65533;&#65533;&#65533;(F12^0&#65533;Ql&#65533;&#794;En&#65533;qOXm&#65533;G&#65533;:&#65533;&#65533;&#65533;&#65533;+RA$c&#65533;&#65533;&#65533;&#65533;l&#65533;&#65533;&#65533;k&#291;&#65533;`&#65533;5&#65533;&#65533;:&#65533;&#65533;&#65533;5&#37185;&#65533;&#65533;5&#65533;a&#65533;&#65533;)X&#65533;&#65533;#&#65533;&#65533;&#65533;Xh&#65533;&#65533;5&#65533;B&#65533;&#65533;&#65533;`&#65533;&#65533;9S&#65533;&#65533;uH&#65533;V&#65533;&#65533;&#1417;NX&#512;&#65533;8&#65533;p &#65533;&#65533;-&#65533;J[&#65533;!&#65533;&#65533; &#65533;T&#65533;iIS[&#65533;h &#65533;&#65533;G&#65533;C&#65533;&#65533;3J&#65533;L&#65533;&#65533; &#65533;b&#65533;"&#65533;&#65533;&#65533;1&#65533;&#65533;N&#65533;"&#65533;&#65533;&#65533;Q1&#65533;&#65533;&#65533;&#65533;&#65533;&#65533;&#65533;0&#65533;9&#65533;
&#65533;&#65533;Z&#1392;&#65533;5&#65533;&#65533;&#65533;fh#&#65533;P&#65533;&#720;B&#65533;A`&#65533;&#65533;*X&#65533;&#65533;`&#65533;A`&#65533;N&#65533;&#65533;)Pa	K`o\&#65533;D&#65533;&#65533;&#65533;&#65533;&#65533;&#65533;&#65533;&#65533;&#65533; C	&#65533;&#65533;&#65533;&#65533;`&#65533;(&#65533;| &#65533;&#65533;a&#65533;0U JU&#65533;2&#212;T0&#65533;.mL S&#65533;p&#65533;&#372;&#65533;}H&#65533; &#36104;J&#65533;t0&#65533;^&#65533;&#65533;&#65533;&#65533;2&#65533;$U&#65533;H&#65533;&#65533;&#65533;-:&#65533;	&#65533;&#65533;&#65533;
E*&#65533;!&#65533;nc X&#65533;&#65533;0&#65533;Q&#65533;xhC&#65533;`Fv&#65533;&#65533;&#65533;?&#65533;w&#65533;Y&#65533;0&#65533;&#65533;;&#65533;&#65533;`&#65533;&#65533;&#65533; h`&#65533;l@'`&#65533;&#65533;7&#65533;U Xq&#65533; &#65533;&#65533; 0&#561;
&#65533;&#65533;&#65533;&#65533;&#65533;&#65533; &#65533;&#65533;&#65533;&#65533;&#65533;1d&#65533;&#65533;LC&#65533;S@*&#65533;&#65533;&#65533;ND&#65533;&#65533;]_0&#65533;U&#65533;&#5710;&#65533;&#65533;&#65533;&#65533;Lq&#65533;&#65533;Z&#65533;
A&#65533;Z&#65533;b&#65533;&#65533;&#65533;gQ&#65533;R&#1570;&#65533;-&#65533;&Z&#65533;	&#65533;&#65533;A!&#65533;&#65533;&#65533;R&#65533;&#65533;nPs&#65533;&#65533;&#65533;&#65533;Qk;&#65533;&#65533;x+&#65533;&#65533;W&#65533;c&#65533;&#65533;&#65533;&#65533; )&#65533;&#65533;-&#65533;c&#65533;R&#65533;&#65533;&#65533;n&#65533;*@&#65533;&#65533; >&#65533;&#65533;&#65533;Q&#65533;&#65533;:&#65533;&#65533;&#65533;&#65533;	&#65533;P &#65533;@&#65533;&#65533;&#65533;&#65533;&#65533;&#65533;r9@C	@&#65533;aF&#65533;&#65533;z&#65533;&#65533;&#65533;&#1024; &#65533;&#65533;&#65533;&#65533;/eZ_&#65533;@!&#1794;,X^&#65533;yB'&#65533;X=&#65533;&#65533;&#65533;&#65533;&#661;&#65533;,&#65533;B(&#65533;&#65533;&#65533;&#65533;&#65533;ZFp&#65533;;&#65533;:|S&#323;b&#65533;5&#65533;hC=&#65533;&#65533;#&#65533;2,&#65533;&#190;&#65533;"&#65533;&#65533;&#65533;@
&#65533; p&#65533;&#65533;A"&#65533;&#65533;V&#1369; &#65533;&#65533;&#65533;l &#65533;&#65533;$&#65533;AR&#65533;]&#65533;@&#65533;E&#65533; &#65533;H&#65533;TA| 	4@+&#21381;<@&#65533;\&#65533;&#65533;&#65533;&#65533;&#65533;&#65533;&#65533;E&#65533;&#65533;p&#65533;@f<\&#65533;&#65533;&#65533;g&#776;gd@ `&#65533;Y&#65533;-&#65533;:&#65533;&#65533;&#65533;H&#65533;&#171;&#65533;&#65533;(&#65533;B&#65533;&#65533;&#65533;2t&#65533;67&#65533;\<`&#65533;1&#65533;&#65533;&#65533;&#65533;6&#65533;&#65533;5T&#65533;&#65533; ,&#65533;4&#65533;&#65533;@&#65533;&#65533;@&#65533;X&#65533;B&#65533;n@&#65533;!Q|&#65533;9&#65533;+8B&#65533;@&#65533;1E&#65533;&#65533;4&#65533;&#65533;@Z`&#65533;#8&#65533;&#65533;@hA&#65533; &#65533;&#65533;@&#65533;&#65533;&#65533;]@&#65533;&#65533;N&#65533;lyF&#65533;&#65533;&#65533;i&#65533;L&#65533;_b&#65533;V9&#65533;&#65533;f&#65533; &#65533;
&#65533;&#65533;-&#65533;&#65533;/x\-( =&#65533;V,&#65533;&#65533;&#65533;-&#65533;B(&#65533;&#65533;)&#65533;&#65533;B&#65533;&#65533;)&#65533;AH&#65533;l*&#65533;/&#65533;?&#65533;&#65533;8&#259;&#65533;&#65533;&#65533;D&#387;5@C<,&#65533;x !L&#65533;0|&#65533;&#65533;M&#65533;H&#65533;< ,AX&#65533;+n@&#65533;@&#65533;"&#65533;&#65533;@&#65533;&#65533;#&#65533;U&#65533;Ea&#65533;H0J&#65533;&#65533;@d&#65533;"< &#65533;A&#1025;&#65533;&#65533;@&#65533;@|&#65533;&#65533;&#65533;5&#65533;T&#65533;&#65533;&#1552;g(FL&#65533;&#65533;&#65533;!&#65533;&#65533;&#65533;&#65533;$O9&#65533;#&#65533;^:&#65533;:b\&#65533;B2P&#65533;,4&#65533;'&#65533;&#65533;&#65533;&#1679;&#65533;&#21464;B)&#65533;c'&#65533;&#65533;B&#65533;&#65533;A&#385;bD'&#65533;A'&#65533;&#65533;CJ6&#65533;6TC&#65533;&#65533;+&#65533; d&#65533;)&#65533;&#65533;)H&#65533;&#65533;&#65533;*p&#65533;&#65533;&#65533;P&#65533;+&#65533;&#65533;&#65533;&#65533;+j (E PC5@CZ&#65533;A&#65533;A4&#65533;fhA0&#65533;#&#65533;&#65533;#dxA(&#65533;T&#65533;&#65533;X8 &#65533;&#65533;&#65533;T6&#65533;&#65533;q#&#65533;&#65533;&#129;&#65533;?&#65533;P\k]&#65533;W&#65533;J.&#65533;W&#65533;&#65533;&#65533;7(0 C&#65533;t'&#293;&#65533;&#65533;&#65533;&#65533;&#65533;-&#65533;&#65533;A&#65533;BvB(&#65533;&#65533;&&#65533;&#65533;!v&#65533;&&#65533;&#65533;0&#65533;&#65533;0&#65533;C9TC9h8&#65533;p&#65533;) B&#65533;&#65533;*&#65533;&#65533;&#65533;&#65533;!,&#65533;&#65533;*l&#65533;&#65533;m {m@bm@&#65533;&#65533;&#65533;:&#65533;K0&#65533;B&#65533;&\&#65533;RH! ,&#65533;`&#65533;Z&#65533;ERj&#65533;&#65533;C<@|&#65533;|&#65533;,&#65533;&#65533;L]&#65533;&#65533;&#65533;&#65533;&#65533;l#a&#65533;P&#65533;&#1285;u^&#65533;&#65533;&#65533;f&#65533;&#65533;fx&#65533;s@&#65533;&#65533;n%&#65533;<z'pi&#65533;rB,p&#65533;&#65533;e&#65533;&#65533;&#65533;&#65533;0&#65533;&#65533;-&#65533;&#65533;-&#65533;A$?&#65533;&#31441;&#65533;&#769;0<&#65533;*&#65533;3&#65533;&#65533;4T&#65533;3&#65533;&#65533;4D&#65533;&#65533;&#65533;&#65533;)&#65533;BX&#65533;x&#65533;3T&#197;J]&#65533;&#65533;&#65533;&#65533;+&#65533;&#65533;&#65533;&#65533;&#1281;m&#65533;&#65533;#&#65533;&#65533;&#65533;&#65533;&#65533;&#65533;hkF&#65533;&#65533;&#65533;Y&#65533;&#65533;&#65533;&#65533;&#65533;&#65533;@	@c&#65533;@&#65533;&#65533; &#65533;&#65533;&#65533;&#65533;&#1616;rV&#65533;_&#799;_ &#65533;&#65533;s:i&#65533;aFv&#65533;&#65533;&#65533;%F&#65533;`&#65533;8&#65533;&#65533;&#65533;#'h&#65533;&#65533;r&#65533;=fB&&#65533;&#65533;&#65533;&#5529;B&#65533;&#65533;&#65533;&#65533;&#65533;8&#65533;&#65533;A&#65533;&#65533;A&#65533;A8&#65533;~&#1408; &#65533;+&#65533;&#65533;!&#65533;&#65533;&#65533;&#65533;-&#65533;+&#65533;&#65533;|&#65533;+8"(*+8&#65533;"&#65533;&#65533;&#65533;&#65533;&#65533; ^&#65533;&#65533;$B&#65533;&#65533;&#65533; &#65533;&#65533;&#65533;	&#65533;*X&#65533;@PJ&#65533;&#65533;&#65533;
&#65533; X&#65533;&#65533;&#65533;&#65533;&#65533;U&#65533;&#65533;&#65533;@&#65533;,4&#65533;&#65533;H#<@&#65533;.&#65533; i&#65533;&#65533;&#65533;0)&#65533;&#65533;}Zg&#65533;&#65533; `@L&#65533;ny&#65533;&#65533;jB&#65533;&#65533;)&#514;,&#65533;&#65533;&#65533;n)&#65533;B&#1238;&#65533;&#65533;8&#65533;&#65533;&#65533;A&#65533;Pm$&#65533;$&#65533;$&#65533;&#65533;,A&#65533; &#65533;&#65533;1&#65533;&#65533;&#65533;&#65533;!x&#65533;&#65533;0&#65533;&#65533;)&#65533;&#65533;3&#65533;&#65533;j&#65533; 84&#65533;&#65533;&#65533;&#65533;&#65533;&#65533;Di&#65533;&#65533;<	&#65533;&#65533;,kFAU&#65533;@	&#65533; 1&#65533;(} &#65533;&#65533;p&#65533;x&#65533;&#65533;&#1194;&#65533;&#65533;@&#65533; &#65533;Edn&#65533;&#65533;&#65533;,&#65533;&#65533;&#65533;`&#65533;&#65533;&#65533;iH&#65533;&#65533;&#858;c&#65533;Di&#65533;&#65533;&#65533;_&#65533;8*(&#65533;:$&#65533;rB&#65533;r&#65533;'x&#65533;&#65533;*&#65533;&#65533;f)&#65533;B'\&#65533;&#65533;v&#65533;&#65533;+ #&#65533;&#65533;A\&#65533;&#65533;&A&#65533;&#65533;&#65533;A &#65533;H!&#65533;&#65533;&#65533;&#65533;&#65533;5&#65533;+,d&#65533;
TA+ &#65533;&#65533;@&#65533;5E;&#65533;&#65533;&#65533;aJ&#65533;6&#65533;&#65533;PJ&#65533;@	Pc&#65533;XT	&#65533;C&#65533;&#65533;&#65533; [p&#65533;&#65533;&#65533;h&#65533; &#65533;&#554;&#65533;&#2027;&#65533;*&#65533;n&#65533;]&#65533;`&#65533;4i&#65533;&#65533;J&#65533;&#65533;ne&#65533;&#65533;_&#65533;&#65533;&#65533;(&#65533;y&#65533;&#65533;/&#65533;zB&hB&p&#65533;&#65533;j&#65533;&#34881;7&#65533;&#65533;&#65533;!<#PW&#65533;&#65533;f&#65533;&#65533;&#65533;&#65533;z&#65533;&#65533;&#65533;&#65533;B:&#65533;&#192;.&#65533;* &#65533;&#65533;+&#65533;&#65533;"d&#65533;@ 4&#65533;&#65533;!&#65533;&#65533;@A+&#65533;&#384;b5&#65533;&#65533;&#65533;&#65533;PY&#65533;&#65533;&#65533;&#65533;<Xd&#65533;Rf.&#65533;q&#65533;8p&#65533;&#65533;n&#65533;&#65533;&#65533;:&#65533;Ve&#65533;&#65533;&#65533;&#65533;&#65533;t&#65533;&#65533;&#65533;u&#65533;&#65533;aYj&#65533;L&#65533;&#65533;&#65533;-&#65533;n&#65533;&l2&#1008;&#65533;&#65533;&#65533;&#65533;  &#65533;"(&#65533;(&#65533;t&#65533;z-&#65533;&#65533;&#65533;&#65533;,t&#65533;LLA"&#65533;&#65533;4]&#65533;0,&#65533;&#65533;4<&#65533;-f@&#65533;O8C&#65533;,&#65533;&#65533;
&#65533;&#65533;*8&#353; &#65533;	 8[&#65533;A,!&#65533;0e&#65533;@3&#65533;&#65533;&#65533;&#65533;N&#65533;@&#65533;&#65533;&#65533;0@&#65533;&#65533;q&#65533;&#65533;&#65533;&#65533;5&#65533;&#942;&#65533;&#65533;&#65533;&#65533;&#65533;]t&#65533;:*2&#65533;&#65533;&#65533;P&#65533;&#65533;&#65533;l&#65533;C2&#65533;2&#65533;&#65533;0''&#65533;&&#65533;&#65533;&#65533;&#65533;'&#65533;-&#65533;9B#(&#65533;(B#&#1537;\&#65533;l&#65533;&#65533;&#65533;h0&#65533;XA\f9&#65533;&#65533;&#65533;&#65533;4X&#65533;5&#65533;&#65533;d&#65533;&#65533;9&#65533;Cy&#65533;&#65533;F&#65533;&#65533;&#65533;&#65533;&&#65533;&#345;&#65533;knRk&#42590;&#65533;&#65533;&#65533;&#65533;&#65533;s&#65533;&#65533;&#654;&#65533;&#65533;T&#65533;J&#65533;&#65533;lX#&#65533;&#65533;,&#65533;j%&#65533;&#1285;&#65533;\'&#65533;&#65533;&#65533;&#65533;M#?&#434;r&#65533;pa&#65533;;&#65533;y&#65533;'&#65533;r2hB[&#65533;&#65533;&#65533;[&#65533;&#65533;&#65533;!&#65533;&#65533;:$4B#&#65533;&#65533;4 xl&#65533;F/&#65533;&#65533;xt&#65533;(,v"&#65533;&#65533;&#65533;3&#65533;&#65533;&#65533;5&#65533;&#65533;5L&#65533;&#65533;L&#65533;"DAx&#65533;3@&#65533;Y&#65533;	x&#65533;&#65533;&#65533;&#65533;&#65533;&#65533;V&#65533;&#65533;&#65533;QEp> e]&#321;&#65533;&#65533;&#65533;&#65533;h]&#65533;m[c&#50432; 	&#65533;!&#65533;`\&#65533;&#65533;&#65533;aa&#65533;&#65533;]4&#65533; |u&#65533;u&#65533;&#65533;&&#65533;Y#*CP&#65533;C,lB&#65533;*4[&#65533;&#65533;&#65533;&#65533;&#65533;$L$@B$D_Gm&#65533;A &#65533;&#65533; &#1281;&#65533;&#65533;A&#65533;&#65533;L&#65533;&#65533;&#65533;&#65533;&#65533;pA"&#65533;B5&#65533;4|U5`&#65533;5,&#65533;#T&#65533;
,&#65533;~&#65533;&#65533;&#65533;&#65533;&#65533;&#65533;
&#65533;&#65533;"&#65533;)&#65533;b&#65533;&#65533;4&#65533;[&#65533;&#65533;&#65533;&#65533;&#65533;&#65533;r!&#65533;&#65533;HR&#65533;Jh@@@&#65533;&#65533;&#65533;@&#65533;&#65533;:&#65533;L&#65533;C&#65533;0 Pt&#65533;&#65533;s&#65533;&#65533;9Z&#65533;(&#65533;/&#65533;&#65533;;$)&#65533;'&#65533;rw\&#65533;A|BA+&#65533;&#65533;y&#65533;A&#65533;A_G&#65533;* &#65533;&#65533;p&#65533;&#65533;&#65533;hA&#65533;&#65533; &#65533;&#65533;&#65533;&#65533;&#65533;W&#65533;+ ]&#65533;&#65533;+&#65533;&#65533;B&#65533;#L4&#65533;&#65533;y&#65533;	h &#1353;&#65533;&#65533;&#65533;U&#65533;&#65533;&#65533;g&#65533;&#65533;x&#65533;&#65533;&#65533;@< 	&#65533;&#65533;!' ^$5&#65533;3&#65533;&#65533;&#65533;&#65533;&#65533;b\&#65533;&#65533;&#65533;&#65533;&#65533;&#65533;  ,&#65533;WB&#37588;&#65533;j)^&#65533;p&#65533;(&#65533;&#65533;&#65533;Y?9&#65533;&#65533;&#65533;&#65533;&#65533;&#65533;xO&#65533;$D$P&#65533;$&#65533;&#65533;A#&#65533;&#65533;y&#65533;4&#65533;A&#65533;&#65533;&#65533;	&#65533; &#65533;HA&#65533;L&#65533;
&#65533;b&#65533;&#65533;0T&#65533;5T&#65533;3&#65533;&#65533;l&#65533;fCC9,&#65533;d@&#65533;&#65533;+"@&#65533;&#65533;h&#65533;&#1649;&#65533;&#65533; \T&#65533;DAR&#65533; &#65533;&#65533;]$&#65533;&#65533;6&#65533;&#65533;sSwH&#65533;}@&#65533;8 7&#65533; &#65533;1'^&#65533;&#65533;K<"&#65533;s&#65533;&#65533;&#65533;&#65533;&#65533;
&#527;&#65533;"&#65533;;&#65533;C,hB'&#65533;5[&#65533;&#65533;&#65533;&#65533;&#65533;C0&#65533;&#65533;y&#65533;&#65533;&#65533;wy;&#65533;y&#65533;w&#65533;_&#65533;A&#65533;@&#65533;&#65533;&#65533;&#65533;&#65533;h&#65533;lT&#65533;&#65533;B&#65533;X!&#65533;&#65533;2&#65533;LA&#65533;5&#65533;&#65533;2&#65533;&#65533;D&#65533;&#65533;&#65533;e&#65533;&#65533;(&#65533; &#65533;&#65533;&#65533;@&#65533;&#65533;@dAb&#65533;&#65533;&#65533;&#65533;&#65533;&#65533;&#65533; &#65533;&#65533;&#65533;N @&#65533; &#65533; &#65533;&#65533;&#319;&#65533;&#65533;&#65533;&#65533;&#65533;&#65533;r&#65533;n&#65533;&#65533;&#65533;-&#65533;&#65533;*&#65533;&#65533;&&#210;&#65533;&#65533;B&#65533;0&#65533;&#65533;O0,&#65533;&#65533;&#65533;&#65533;&#65533;&#65533;7%L&#65533;&#65533;&#65533;:&#65533;&#65533;&#65533;$h&#65533;&#65533;&#65533;AUH^&#65533;	&#65533;@&#65533;6i&#65533;&#65533;&#65533;&#65533;!8&#65533;)$` &#65533;&#65533;f?&#65533;2&#65533;B&#65533;&#65533;&#65533;a &#65533;s&#65533;)q&#65533;T&#65533;(HZ&#65533;AhO&#65533;v&#65533;4 &#65533;&#682;m&#65533;&#65533;)<&#65533;&#65533;&#65533;&#65533;&#223;n7r&#65533;l&#65533;.&#65533;&#398;&#65533;Q&#65533;Ci&#65533;9g@p&#65533;(&#65533;]&#65533;&#65533;/&#65533;&#65533;&#65533;j2'K&#65533;&#65533;&#65533;(&#65533;@l&#65533;I&#65533;&%&#65533;&#65533;CJ{(E&#65533;&#65533;':u$&#65533;&#65533;a&#65533;&#65533;(L&#65533;&#65533;"&#65533;&#65533;&#65533;X&#65533;8q&#65533;+^&#65533;&#65533;Q&#65533;E&#1056;sT&#65533;E&#65533;2 &#65533;&#65533;&#65533;&#202;;>&#65533;X&#65533;C&#65533;&#65533;$@p&#65533;&#65533;&#1066;5AxP&#65533;&#65533;
P[&#65533;@&#65533;&#65533;
(&#65533;o&#65533;Y  x&#65533;&#65533;o_&#65533;&#65533;&#65533;&#65533;&#65533;?&#65533;z'V&#65533;&#65533;  
&#65533;&#65533;&#65533;V)R&#65533;&#65533;y&#65533;&#65533;i&#65533;&&#65533;h&#65533;&#65533;&#65533;k&#65533;@f	Q&#65533;&#65533;&#65533;&#65533;&#1188;&#65533;&#65533;&#27208;&#65533;&#925;:;\&#65533; &#65533;&#65533;J&#65533;>RPlhq&#65533;E&#65533;&#65533;=t&#65533;&#65533;&#844;:&#65533;&#65533;8Z&#394;&#65533;?5xH b&#65533;&#65533;F&#65533;D&#65533;FR"I+HU&#65533;&#65533;C&#65533;[&#65533;a=`&#65533;&#65533;W&#65533;@&#65533; &#65533;&#65533;&#65533;&#65533;i&#1218;&#65533;-x&#65533; &#65533;SK &#65533;k&#65533;A&#65533;&#65533;&#65533;&#65533;&#65533;&#65533;P&#65533;&#65533; &#192;&#65533;Qn&#65533;&#65533;&#65533;Ld&#65533;&#65533;R8&#65533;D&#65533;6i%&#65533;WJ3&#65533; &#65533; &#65533;$Jf&#65533;&#565;&#65533;&#65533;&#65533;&#65533;:&#65533;&#65533;&#65533;&#65533;BJBUD&#65533;.XXb	&#65533;:&#65533;`&#65533;&#65533; &#65533;;Va&#65533;G Y&#65533;&#65533;&#65533;&#65533;8A&#65533;&#1665;&#65533;(&#65533;&#65533;Bh&#65533;&#65533;`&#65533;&#1034;>&#65533;b&#65533;&#65533;>&#65533;&#65533;&#65533;SK&#1078;&#65533;&#65533;
?&#65533;3&#65533;&#65533;E&#65533;&#65533;1]&#65533;1&#65533;xSh1&#65533;&#65533;OdYb&#65533;$4TzQ&#65533;X`&#65533;&#65533;&#65533;(q&#65533;F&#65533;h("&#65533;hm-&#65533;&#65533;&#65533;CD&#65533;&#65533;$&#65533;&#65533;&#65533;&#65533;/&#65533;&#65533;&#65533;&#65533;#&#65533;&#65533;&#65533;&#65533;T&#65533;K/&#65533; V&#65533;YKD&#65533;&#65533;&#65533;2&#65533; /GX&#65533;&#65533;V&#65533;!&#65533;tH&#65533;?&#65533;&#65533;&#65533; a=:p@ &#65533;&#65533;&#65533;&#65533;&#65533;&#65533;&#65533;&#65533; &#65533; `&#65533;BX@&#65533;+&#65533;&#65533;"m&#188;c&#65533;a&#65533;`4(cSd&#65533;&#65533;C]&#65533;&#65533;&#65533;P&#65533;&#65533;$&#65533;\`Q&#65533;Gr&#65533;&#65533;`&#65533;Q&#65533;WgL&#65533;&#65533;=P&#65533;]&#65533;&#65533;&#65533;LH&#65533;$\0&#65533;'&#65533;\BR&#65533;`i&#65533;&#65533;"&#65533;D&#65533;&#65533;&&#65533;&#65533;&#65533;&#65533; 8&#2051;&#65533;]!&#65533;0J&#1057;@&#65533;&#65533;&#65533;&#65533;
&#65533;&#65533;&#65533;&#65533;;F&#65533;_~&#65533;&#65533; &#65533;&#65533;@&#65533;&#65533; &#65533; &#65533;&#65533;&#65533;&#65533;&#65533;&#65533;&#65533;&#65533;&#65533;&d&#65533;0.&#65533;&#65533;&#65533;R&#65533;~q'T6&#65533;&#279;m&#65533;&#65533;&#65533;_&#65533;e&#65533;e~&#65533;V&#65533;Q&#65533;&#65533;6&#65533;"&#65533;&#65533;xb
RH&#65533;
&#65533; &#65533;&#65533;&#65533; (ta;XY&#65533;WTy:&#65533;&#65533;&#65533;v&#65533;:
V(&#65533;sa&#65533;@&#65533;6&#1732;w&#65533;&#65533;p` &#65533;&#65533;5``&#65533;&#65533;&#65533;&#65533;o&#65533;&#65533;f &#65533;&#65533;&#65533;Z&#65533; ]&#65533;B&#65533;%$&#65533;&#65533;&#65533;&#65533;&#1968;1S&#65533;B&#65533;(&#65533;7&#1793;S&#65533;&#65533;&#65533;&#65533;F7&#65533;&#65533;H&#65533;f&#65533;&#65533;&#65533;&#65533;`F&#65533;&#65533;&#65533;(5&#65533;&#65533;F6&#65533;&#65533;;8&#65533;hDx&#65533;>L&#65533;&#65533;K&#65533;Z@7&#65533;&#65533;N&#65533;@
T&#65533;t&#65533;`X,&#65533;U&#65533;a"&#65533;&#65533;&#65533;&#65533;&#65533;&#65533;zL&#65533;A	>P&#65533;|&#65533;=tB&#65533;&#65533;&#65533;i|w2&#65533;X&#65533;&#65533;&#65533;= a&#65533;&#65533;&#65533;&#65533;&#65533;-,Q&#65533;s&#65533;&#65533;&#446;fRR&#65533;&#65533; L&#65533;1M}&#65533;&#65533;/>&#65533;&#65533;`t&#65533;&#65533;&#65533;&#65533;`!&#65533;D&#65533;&#65533;t&#65533;CM6&#65533;&#65533;&#65533;ldpdE"&#65533; .&#65533;&#65533;,&#65533;&#65533;X &#65533;&#65533;@
HZ&#65533;&#65533;&#65533;&#65533; YP&#65533;&#65533;P,t`&#65533;N&#65533;&#65533;&#65533;5]/&#65533;"	&#65533;&#1246;6&#65533;&#65533;&#65533;&#65533;&#65533;&#65533;&#65533;/}e9&#65533;V&#65533;&#65533;#@&#65533;&#65533;&#65533;?:b&#65533;/t&#65533;&#65533;&#65533;&#65533;9&#65533;&#65533;&#65533;&#65533;&#65533;P&#65533;)zr&#65533;c &#65533;B&#65533;&#65533;|A&#65533;X&#65533;Ht	&#65533;&&#65533;IN&#65533;&#65533;T3"&#65533;20L&#65533;8'&#65533;@qh &#65533;&#65533;&#65533;Gz&#65533;&#65533;
R&#65533;<A4X&#65533;3.YX&#928;k:&#65533;&#65533;D&#65533;&#65533;&#65533;&#65533;x&#65533;&#65533;&#65533;&#65533;< &#65533;&#65533;&#65533;&#65533;i&#65533;&#65533;,&#65533;
&#65533;&#65533;&#431;gn~&#65533;&#65533;c&#65533;&#65533;&#65533;&#65533;&#65533;1&#65533;&#65533;|T0&#65533;A&#65533;&#65533;y&#65533;&#65533;)J&#65533;]&#65533;b!d&#65533;"&#65533;&#537;&#584;&#65533;&#65533;&#65533;'>&#65533;&#65533;A&#65533;C&#65533;&#65533;&#65533;&#65533;5&#65533;VpR%)aAJZ0&#65533;<&#65533;\&#65533;&#65533;q^&#65533;JZ!&#1554;&#65533;"&#65533; &#65533;&#65533;&#712;&#65533;&#65533;r@&#65533;&#65533;&#65533; &#65533;oKJ &#65533; w&#65533;X&#65533; &#65533;&#65533;T&#65533;&#65533;&#65533;[&#65533;&#65533;HL&#65533;&#65533;&#65533;&#65533;&#65533;p&#65533;&#65533;&#65533;c&#65533;H&#65533;&#65533;&#65533;&#65533;&#65533;&#65533;&#65533;&#65533;&#65533;&#65533;&#897;&#65533;nf&#65533;"&#65533;=)&#65533;&#65533;Y&#65533;FF&#65533;&#65533;&#65533;$&#65533;&#65533;&#65533;&#65533;e$b&#65533;&#65533;&#65533;p&#65533;&#65533;V&#40848;-&#65533;	^@&#65533;&#65533;
&#65533;X &#65533;&#65533;%~4
&#65533;eK &#65533;B&#65533;
8@&#65533;@&#65533;'>&#65533; &#65533;&#65533;&#65533;&#65533;&#65533;&#65533;&#65533;t&#65533;&#65533;&#65533;&#65533;[&#65533;R8&#65533;XR&#65533;&#65533;_ @&#65533;>&#65533;&#65533;&#65533;&#65533;&#65533;T&2&#65533;^&#65533;#&#65533;&#65533;&#65533;@$(&#65533;<&#65533;l_&#65533;&#65533;&#65533;I&#65533;`&#65533;&#65533;&#65533;\E'U&#65533;&#65533;&#65533;&#373;/`A^50&#65533;&#65533;ib&#65533;&#65533;&#65533; &#65533;G K&#65533;&#1345;-&#65533;x&#65533;&#65533;&#65533;8&#65533;&#65533;&#65533;;)&#65533;$8&#65533;&#65533;&#65533; &#65533;?&#65533;&#65533;24K&#65533;&#65533;g &#65533;&#65533;F&#65533;&#65533;@&`D&#65533;b&#65533;&#65533;O@&#65533;&#65533;&#65533;!|&#65533;C&#65533;\&#65533;&#65533;&#65533;<&#65533;AX&#844; d]4X&#65533;&#65533;&#65533;&#65533;&#65533;y++&#65533;z&#65533;U&#65533; &#65533;&#65533;`2&#65533;U&#65533;&#65533;&#65533;&#65533;&#65533;`&#65533;=&#370;&#65533;M0 &#65533;&#65533;|&#65533;| &#65533;&#65533;&#214;A	,p&#65533;&#65533;&#65533;&#65533;&#65533;|&#65533;&#65533;&#65533;C&#65533;&#65533;&#65533;7"y4&#65533;&#65533;#l&#65533;^|#&#65533;&#65533;5&#65533;&#65533;:&#65533;yF8&#65533;&#65533;D'&#65533;+Ru&#65533;&#65533;&#65533;8m&#65533; +aA&#65533;&#65533;&#65533;)&#65533;&#65533;&#65533;#D&#65533;&#65533;&#65533;&#65533;>@&#65533;&#65533;* &#65533;>y&#65533;&#65533;&#65533;'&#65533;&#65533;&#65533;{&#65533;eA p&#65533;&#65533;5&#65533;r&#65533;t&#65533;&#65533;O&#65533;&#65533;X&#65533;&#65533;M&#65533;cl5'_&#65533;&#65533;&#65533;&#65533;&#65533;&#65533;@&#1297;z&#65533;c&#65533;&#65533;&#65533;=b&#65533;q5y&#65533;&#65533;&#65533;qI&#65533;&#65533;&#65533;B^&#65533;&#65533;&#65533;pd&#65533;&&#65533;&#65533;JD&#65533;CV&#65533;&#65533;hJ&#65533;&#65533;&#65533;&#65533; &#65533;4PA&#65533;2&#65533;6e`H Z&#65533;CS8&#65533; &#65533;n&#65533;Y&#65533;)0&#65533;&#65533;&#65533;o
&#65533;&#65533;[&#65533;3  0&#65533;&#65533;m&#65533;&#65533;Q&#65533;|&#65533;&#65533;&#65533;T&#65533;&#65533;M&#65533;&#65533;&#65533;&#65533;*&#65533;!g8&#65533;&#65533;!&#65533;G:&#65533;&#65533;&#65533;&#65533;s&#65533;&#65533;&#1133;\&#65533;&#65533;:&#65533;t&#65533;|"&#65533;&#65533;*&#65533; H!y1^p&#65533;&#65533;*8&#65533;<&#65533;&#65533;&#65533;&#65533; &#65533;&#65533;&#65533;*@&#65533;)&#65533;&#65533;&#65533;&#65533; &#65533;&#22246;I&#65533;<&#65533;&#384;AFP&#65533;&#65533;2&#65533;&#65533;7&#65533;&#65533;&#65533;&#65533;|q&#772;
&#65533;&#65533;{&#1120;&#65533;&#65533;&#65533;Mq_&#65533;&#65533;&#65533;&#65533;4>&#1933;t&#65533;#&#65533;&#65533;&#65533;|&#65533;&#65533;&#65533;j&#65533;&#65533;.&#65533;&#65533;&#65533;1"&#65533;&#65533;h&#65533;&#65533;aXX&#65533; &#65533;&#65533;h.^Vv4 ;&#65533;Er&#65533;&#65533; &#65533; dl&#65533;D&#65533;'&#65533;&#65533;&#65533;b&#65533;&#65533;R@&#65533;&#65533;&#1286;&#65533;+`&#65533;&#65533;&#65533;&#65533;o&#65533;&#65533;/&#65533;&#65533;&#65533;&#65533;&#65533;*&&#65533;>&#65533;
&#65533;&#65533;&#65533;N&#65533;&#65533;icN&#65533;\!&#65533;&#129;&#65533;)&#65533;&#65533;A|!|0&#65533;#&#65533;/hD&#65533;&#65533;O,&#65533;&#65533;&#65533;&#65533; 
&#65533;&#65533;#^&#65533;8/I&#65533;&#65533;
&#65533;`
&#65533;&#65533;&#65533;|'&#65533;&#65533;&#65533;&#65533;&#65533;&#65533; a&#65533;(F`;t&#65533;D&#65533;&#65533;&#1707;M&#65533;I&#65533; +> B&#65533;`&#65533;&#65533;?&#65533;&#65533;&#65533;&#65533;g}&#65533;&#65533;&#65533;&#65533;&#65533;&#65533;L&#65533;&#65533;&#65533;&#65533;&#65533;.:&#65533;&#65533;&#65533;>&#65533;&#65533;j&#65533;&#65533;&#65533;Z&#65533;&#65533;&#65533;&#65533;&#65533;&#65533;&#65533;&#65533;A&#65533;&#65533;!&#65533;&#65533;&#65533;&#65533;&#65533;&#65533; &#65533;&#65533;&#65533;&#65533;OF0)&#65533;@W&#65533;Dx&#65533;&#65533;X`&#65533;:&#65533;
	&#65533;&#65533;	^&#65533;&#65533; 
&#65533;&#65533;&#65533;&#65533;[&#65533;"&#65533;B&#65533; &#65533;&#65533;&#65533;j&#65533;(&#65533;&#65533;&#65533;&#65533;`&#65533;d>&#65533;d&#65533;@@&#65533;&#65533;F&#65533;>0~&#65533;&#65533;&#65533;p&#65533;&#65533;&#65533;RP"2&#65533;&#65533;`4&#65533;n&#65533;d&#65533;n&#65533;p&#65533;&#65533;&#65533;&#65533;&#65533;!&#1185;vP&#1857;C1&#65533;&#65533;&#65533;@&#65533;&#65533;&#65533; &#65533; v&#65533;&#65533; 
R&#65533;R&#65533;#R 	&#65533;&#65533;	&#65533;&#65533;&#65533; &#65533;*&#65533;&#65533;&#65533;&#65533;Pxt&#65533;Lr &#65533; &#65533;&#65533;&#65533;F@&#65533;"&#65533;,&#65533;&#65533;P&#779;>&#65533;*H&#65533;,&#65533;&#65533;P&#65533;O`&#65533;?&#65533;n&#65533;&#65533;&#65533;0H+k&#65533;&#65533;B&#65533;l&#65533;&#65533;|&#65533;&#65533;z&#65533;&#65533;&#65533;z&#65533;&#65533;!z!H&#65533;A&#65533;A.&#65533; }&#65533;&#1167;&#65533;&#65533;."&#65533; 
Z&#65533;&#65533;C&#65533;
&#65533;&#65533;$&#65533;+%&#65533;&#65533;iT`	&#65533;&#65533;hG&#65533; &#65533;&#65533;b`&#65533; &#65533;F@&#65533;.*&#65533;P&#65533;#&#65533;"&#65533;&#65533;&#65533;&#65533;.>&#65533;&#65533;Z&#65533;}&#65533;&#65533;&#65533;Q(i&#859;,&#65533;&#65533;i`
&#65533;RCj&#65533;&#1546;*&#65533;&#65533;~!b&#65533;&#65533;8'&#65533;&#1281;&#65533;z&#65533; 2&#65533; &#65533;&#65533;&#65533; &#65533;&#65533;@ &#65533;&#65533;&#65533;&#65533;&#65533;&#65533;&#65533;
&#65533;`
&#65533;&#65533;@
&#65533;&#65533;j`	J&#65533;
&#65533;&#65533;
(j&#65533;t &#65533; &#65533;`&#163;v&#65533;b F&#65533;&#65533;&#65533;-&#65533;k+z&#65533;&#65533; &#65533;&#65533;&#65533;"o&#65533;03Ep+&#65533;Fp&#65533;IB<&#65533;&#65533;&#1179;*F&#65533;@&#65533;&#65533;&#65533;N&#65533;&#65533;&#65533;ax!x&#65533;&#65533;!*&#65533;Azza&#65533;&#65533;s,&#65533;&#65533;&#65533;@&#65533;&#65533;&#65533;&#65533; &&#65533; &#65533;&#65533;&#65533; &#65533; Z`	&#65533;&#65533;	&#65533;&#65533;P&#65533;&#65533;&#1824;&#65533;&#65533;&#65533; RI&#65533;&#65533; &#65533;Sx&#65533;
r @`&#65533;d=&#1219;{&#65533;&#65533;]l&#65533;L&#65533;(&#65533;@&#1410;&#65533;v&#65533;&#65533;&#65533;HB&#1794;?&#65533;?Mka"&&#65533;q&#65533;&#65533;&#65533;&#65533;8*&#65533;!&#65533;&#65533;(lZ&#65533;p0&#65533;&#65533;&#144;!&#65533;a	&#65533; 
&#65533; &#65533;AXaVA&#65533;&#65533;	X&#65533;Aa&#65533; ;&#65533;&#65533;	&#65533;&#65533;&#65533;R&#65533;r4G&#65533;&#65533;`&#65533; 
h&#65533;&#65533;&#65533;y 
@`&#65533;&#65533;j	1&#65533;&#65533;&#65533;]&#65533;)&#65533;&#65533;&#65533;&#65533;&#65533;&#65533;&#65533;&#65533;2@+&#65533;&#65533;_n/&#65533;&#65533;K	&#65533;a&#65533;@3 &#65533;R&#65533;&#640;&#65533;T>a&#65533;z&#65533;&#65533;AGZ&#65533;*?n&#65533;&#65533;&#65533;&#65533;&#65533;&#65533;&#65533;&#65533;&#65533;&#65533;!\Wa&#65533;&#65533;&#65533;&#65533;Z&#65533;&#65533; E&#65533; 
&#65533;&#65533;	&#65533;&#65533;&#65533; &&#65533; G&#65533; S&#65533;sH&#65533;x&#65533;&#65533; D j&#65533;z`&#65533;B&#65533;=&#65533;&#65533;m&#65533; &#65533;&#65533;2&#65533;2u?&#65533;?y&#65533;&#65533;@t0&#65533;b\ &#65533;u&#65533;4>&#65533;2P&#65533;&#65533;N&#65533;&#65533;&#65533;&#65533;a&#65533;A&#65533;&#65533;&#65533;&#65533;ZAR&#65533;&#65533;&#65533;gYA&#65533;&#65533;v&#65533; Ta&#65533;a^&#65533;&#65533;&#65533;&#65533;
&#65533;&#65533;&#65533;&u
&#65533; S&#65533;&#65533;
f t&#65533;
&#65533;&#65533;&#65533;&#65533;=
&#65533;`&#65533;&#65533;-&#65533;&#65533;&#65533;&#65533; :&#65533;&#366;&#1392;t&#65533;&#65533;&#65533;$B6&#65533;&#65533;&#65533;,tU B&#65533;&#65533;N&#65533;L&#65533;&#65533;F&@AP!&#65533;a&#65533;a&#65533;/r!r&#65533;&#65533;&#65533;&#65533;&#65533;&#65533;&WP&#725;8&#65533;&#65533;A&#65533;&#65533;a&#65533;X&#65533;@
&#65533;&#65533;
&#65533;&#65533;u&#65533;%xtB&#65533;TQr&#65533;8&#65533;mf&#65533;>&#65533;@&#65533;&#65533;m&#65533;>&#65533;&#65533;&#65533;&#65533;3o&#65533;"o&#65533;&#65533;&#65533;lup&#65533;6y&#65533;ip &#65533;@&#65533;u&#65533;JAJ!&#65533;R&#65533;"&#65533;xA&#65533;!&#65533;&#65533;&#65533;&#65533;
&#65533;&#65533;&#65533;s&#65533;&#65533;&#65533;&#65533;(yAh&#65533;&#65533;h&#1504;&#65533;&#65533;`$&#65533;&#65533;	j`
v<`R&#65533;h@&#65533;&#65533;&#65533;v&#65533;&#65533;&#65533;=&#65533;&#65533;&#65533;&#65533;&#65533;&#65533;&#65533;&#65533;l&#65533;&#65533;`&#65533;?p&#65533;? &#65533;&#65533;3&#65533;&#65533;?GK-2&#65533;	&#65533;@)&#960;>!5iN{7&#65533;&#65533; WE&#65533;s&#65533;&#65533;&#65533;^&#65533;tx&#65533;a}&#65533;&#65533;}U&#65533;&#65533;`T&#65533; &#65533;S
&#65533; ^&#65533;&#65533;Ti&#65533;&#65533; &#65533;
&#65533;mf&#65533;&#65533;g`&#65533;T&#65533;W&#65533;=&#65533;go &#65533;&#65533;&#1924;&#65533;&#65533;W&#65533;p&#65533;@&#65533;L;&#65533;n?X`@/&#65533;&#65533; 5W&#65533;
!&#2081;&#65533;z8,y!&#65533;T&#65533;AV&#65533;r&#65533;&#65533;[&#65533;6NW&#65533;_&#65533;&#65533;S`&#65533;]"=k`&#65533;xr&#65533;J&#65533;
b&#65533;&#65533;&#65533;^&#65533;+&#65533;&#65533;&#65533;p&#1285;=&#65533;&#65533;?n*~&D&#65533;&#65533;n&#65533;&#65533;-``d&#65533;&#65533;&#65533;`z`FA&#18455;&#65533;&#65533; h&#65533;&#65533;&#65533;R&#65533;&#65533; &#65533;&#65533;&#65533;&#65533;&#65533;&#65533;&#65533; &#65533;&#65533;&#65533;&#65533;&#65533;&#65533;&#65533;@I&#65533;39i&#65533;&#65533;=`v&#65533;
&#65533;&#467;&#65533;&#65533;&#65533;H&#65533;&#65533;3x&#65533;&#65533;&#65533;#&#65533;P&#65533;N&#65533;s&#65533;&#65533;&#65533;{&#1924;=&#65533;&#65533;&#65533;&#65533;&#65533;'&#65533;&#65533;y5&#65533;^ ]&#65533;`&#65533;i"F&#65533;&#65533;a&#65533;&#65533;&#65533;X&#65533;&#65533;Z&#65533;R&#65533;&#5801;y&#65533;5E&#65533;&#65533;
&#65533;@&#65533;&#1478;&#65533;&#65533;&#65533;&#65533;
&#65533;&#65533;~M&#65533;`&#65533;&#65533;&#65533;&#65533;
&#65533;y&#65533; &#65533;3&#65533;&#65533;I@r &#65533;>&#65533;+&#65533;&#45722;&#65533;&#65533;&#65533;M80&#65533;[5~nj&#65533;jb&#65533;K?&#65533;0&#65533;"`&#65533;i5Z&#65533;#Q&#65533;Y&#65533;&#65533;&#65533; &#65533;N&#65533;&#65533;&#65533;0:&#65533;&#65533;&#65533;^&#65533;Y&#65533;&#65533;&#65533;&#65533;F&#65533;

&#65533;&#65533;&#65533;k `&#65533;&#65533;:&#1408;: &#65533;&#65533;&#65533;&#65533;&#65533;&#65533;&#65533;O&#65533;VU&&#65533;ew&#65533;&#65533;+8P,&#65533;&#65533;&#65533;(&#65533;&#65533;&#65533;K&#65533;&#65533;a&#65533;&#65533;&#65533;F&#65533;&#65533;&#65533;G&#65533;&#65533;A&#65533;A&#65533;&#65533; &#65533;Af&#65533;&#65533;&#65533;&#65533;&#736;&#65533;`&#65533;&#65533;X&#65533;&#65533;^&#65533;T&#65533;&#1440;i&#65533; 
&#65533;&#65533;`u&#65533;&#65533;m&#65533;&#65533;&#65533;&#65533;&#65533;
&#65533;z&#944;v&#65533;$I%K2&#1468;&#65533;&#65533;P&#843;w&#65533;&#65533;&#65533;&#65533;&#65533;rL;&#65533;&#65533;?%&#426;&#65533;2`@&#65533;`a
a&#65533;&#65533;
!n&#65533;&#954;&#65533;&#65533;&#65533;&#65533;i&#65533;&#65533;;&#1824;&#65533;&#65533;.&#65533;&#65533;:&#65533;&#65533;&#65533;	&#65533;&#65533;&#65533;&#1440;&#65533; 
&#65533;&#1619;c`=k &#65533;`	&#65533;&#65533;K&#65533;&#65533;&#65533;&#65533;&#65533;*&#65533;&#65533;&#65533;&#65533;&#65533;a&#65533;&#65533;,&#65533;,&#65533;;&#65533;-&#65533;G-&#65533;/&#65533;&#65533;;&#65533;&#65533;&#65533;(&#65533;y&#65533;&#65533;
f&#65533;Dap&#65533;X&#608;&#65533;&#65533; f&#65533;h&#65533;&#65533;[&#65533;@
&#65533;&#65533;&#65533; :&#65533;&#65533;^-&#65533;&#65533;&#65533;&#65533;	<y&#65533;F H &#65533;&#65533;&#65533;&#65533;&#65533;&#65533;T&#65533;Z&#65533;&#65533;&#65533;I&#65533;&#65533;&#65533;&#65533;^d&#65533;&#65533;&#65533;IY&#65533;_n&#65533;&#65533;&#65533;k\yGkp `,&#65533;2&#65533;&#65533;&#65533;A&#65533;s[&#65533;&#65533;&#65533;&#65533;&#65533;&#65533;l{&#65533;&#65533;&#661;&#65533;&#65533;&#65533;&#65533;&#65533;&#65533;&#65533;&#65533;&#65533;&#65533;
v&#65533;&#65533;&#65533;s&#65533;<&#65533;kKr&#65533;&#65533;7&#65533;&#65533;&#65533;&#65533;+&#65533;=&#1922;&#65533;y&#65533;d_|jK&#65533;q&#963;2&#987;&#65533;3`&#65533;7&#65533;&#65533;&#65533;R&#65533;&#65533;
A
&#65533;&#65533;&#65533; n&#65533;&#65533;&#65533;&#65533;&#65533;&#65533;^&#65533; .&#65533;&#65533;	&#65533;&#65533;&#65533;&#65533;&#65533;&#1600;&#65533;`V&#65533;&#65533;>&#65533;kx &#65533;+&#65533;&&#65533;&#65533;P&#65533;m&#65533;X&#65533;A&#65533;' &#65533;&#65533;(QkWq&#65533;?&#65533;(Sk&#65533;&#65533;&#65533;&#65533;&#65533;y&#65533;&#65533;,&#65533;&#65533;&#65533;&#65533;&#65533;&#1888;&#65533;&#65533;&#65533;Y&#65533;&#65533;@Eu&#65533;
bT
&#65533;&#65533;8&#65533;&#65533;6}U&#65533;&#65533;M&#65533;> LH&#65533;&#65533;c&#65533;&#65533;X&#65533;m&#1565;&#1881;&#65533;{&#65533;;&#65533;&#65533;P&#65533;b&#65533;o0&#65533;8&#65533;&#65533;O&#65533;&#1441;&#65533;1&#65533;&#65533;o&#65533;|&#65533;&#65533;&#65533;*&#65533;@&#65533;!&#65533;%&#1946;&#65533;&#1754;&#65533;&#65533;&#65533;&#65533;%&#65533;&#65533;`&#65533;&#65533;&#65533; 
&#65533; h &#65533;;9l@&#65533;A&#65533;&#65533;&#65533;<&#65533;&#65533;b@\X&#1399;&#65533;&#65533;&#65533;P&#65533;&#65533;&#65533;'P.@&#859;&#65533;m<&#65533;&#65533;&#65533;r`&#65533;&#65533;&#65533;&#65533;&#65533;&#65533; &#128;&#640;&#65533;:&#65533;&#65533;&#65533;	&#65533;!<S&#65533;&#65533;&#65533;&#65533;l&#65533;	
&#65533;&#65533;&#65533;
j&#65533;&#65533;m@&#65533;b`&#65533;&#65533;<&#65533;H&#65533;&#65533;&#65533;b&#65533;'1O&#65533;+^&#65533;M&#65533;.+&#1796;{&#65533;M&#65533;&#65533;N&#65533;&#65533;G&#65533;&#65533;&#65533;&#65533;~(&#65533;)&#65533;f&#65533;&#1294;&#65533;j&#65533;`&#65533;&#65533;&#65533;&#65533;X&#65533;&#65533;&#65533;	&#65533;&#65533;+}&#65533;_&#65533;'&#65533;A&#65533;&#65533;&#65533;x&#65533;&#65533;&#65533;`&#65533; 
p&#65533;Lh&#65533;&#65533;&#65533;&#65533;s%&#228;&#65533;&#65533;&#65533;&#65533;&#65533;&#65533;&#65533;&#65533;&#65533;&#65533;&#1876;Myw&#65533;&#65533;&#65533;> &#65533;bL&#65533;b&#65533;B&#65533;{&#65533;&#65533;?&#65533;&#65533;
&#65533;G&#65533;&#65533;&#65533; &#65533;&#65533;&#65533;L/\&#65533;p&#65533;&#65533;&#65533;&#65533;B|&#65533;&#65533;&#65533;&#65533;7p&#1584;&#65533;8&#661;+l&#65533;d&#65533;&#65533;&#65533;&#396;1F&#65533;&#65533;o&#65533;&#65533;z&#65533;l&#65533; >|xp&#65533;C(Pp&#65533; &#1282;`5&#65533;&#1453;\&#65533;z&#65533;
6&#65533;&#1585;d*&#826;&#65533;@	;&#65533;L&#65533;&#330;&#65533;.&&#1868;\c&#1163;&#65533;*&#65533;&#65533;X&#65533;&#65533;J&#65533;*X&#65533;@&#65533;qS&#65533;F&#65533;X&#65533;&#65533;g>&#65533;*m iR&#65533;&#65533;&#65533;:&#65533;&#65533;&#1124;IX&#65533;@:&#65533;T&#65533;&#65533;&#357;0^bg&#65533;&#65533;E&#65533;&#65533;&#65533;q&#65533;T&#65533;&#65533;C&#65533;&#65533;$l&#65533;&#65533; &#65533;D&#65533;&#65533;!&#65533;&#65533;?&#65533;&#1285;&#65533; q&#65533;D&#65533;&#65533;&#1851;{&#65533;&#65533;=&#65533;Y&#65533;@&#65533;<vh&#65533;&#65533;2/q&#65533;&#65533;&#65533;%&#65533;`&#65533;w&#65533;@<&#65533;$&#65533;0C9&#65533; s
&#65533;PB&#65533; !	&#65533;a&#65533;x^&#65533;a&#65533;]$ `@$&#65533;=`&#65533;&#65533;oUD&#65533;_l&#65533;U&#65533;&#65533;`&#65533;&#65533;&#65533;&#65533;<&#65533;p&#65533;r7&#65533;CA9&#304;&#65533;BH$	!&#65533; Bg0&#65533;a&#65533;N>&#65533;&#65533;x@% X&#1633;0&#65533;&#65533;?8&#65533;E[Q&#65533;&#579;9&#65533;&#65533;=&#65533;&#65533;&#65533;?&#944;c&#65533;@MD&#65533; &#65533;&#65533;$&#65533;K&#65533;VPJh&#65533;Z&#65533;W%&#65533;W^&#65533;&#65533; a&#65533;%&#65533;&#65533;&&#65533;&#65533;&#65533;p2&#65533;&#65533;r2&#65533; aAzB&#65533;]&#65533;&#65533;A&#65533;&#65533;&#65533;P z&#65533;&#65533;
&#65533;	Q9&#65533;@ `%&#65533;&#65533;&#65533;P@&#65533;p&#65533;
&#65533;&#65533;C&#65533;&#65533;1 &#65533;r&#65533;F&#65533;,&#65533;!&#65533;&#65533;v@ &#65533;&#65533;&#65533;&#65533;U&#65533;	k&#65533;&#65533;~GU[&#65533;&#65533;&#65533; &#65533;&#65533;&#65533;&#65533; &#65533;&#65533;B8&#65533;@&#65533;[	&#65533; a&#65533;&#65533;H6&#65533;&#65533;&#65533;.B&#65533;2z&#65533;&#65533;.&#816;X &#65533;&#65533;&#65533;$^B&#65533;&&#65533;AP&#65533;t[A&#65533;q	&#65533;&#65533;*0&#65533;&#65533;&#65533;'&#65533;y&#65533;&#65533;p&#65533;.G&#65533;&#65533;\)&#65533;h&#65533;?lqUV&#65533;@ &#65533;&#65533;&#65533;,&#65533;dAB&#65533;*j=/&#65533;&#65533;&#65533;	]IU&#65533;/O&#65533;r&#65533;[&#65533;7&#65533;&#1068;6#&#65533;(&#65533;;?l^ &#65533;[pTV=&#65533;r&#65533;Z&#65533;e&#65533;&#65533;T&#65533;&#65533;&#65533;&#327;R&#65533;&#65533;N&#65533;\&#65533;&#65533;/&#65533;&#65533; ;kez&#65533;"&#65533;s&#65533;n&#205;8&#65533;rGEw&#65533;&#65533;z&#65533;&#65533;#\ey&#65533;0T&#65533;&#65533;
&#65533;\&#65533;yX&#1482;&#65533;&#65533;R&Nz&#65533;&#65533;&#65533;1&#65533;]&#65533;&#65533;&#65533;0&#65533;&#65533;&#1722;&#65533;&#65533;&#65533;&#65533;}7B&#65533;&#65533;^&#65533;&#65533;W&#65533;&#65533;&#65533;&#65533;m^&#65533;l&#65533;&#65533;6&#65533;&#65533;&#65533;^1&#1960;S|8&#65533;&#65533;C9^&#65533;&#65533;>&#65533;g !&#65533; &#65533; !&#65533;Lavc56.1.100 ,&   &#65533; &#65533;  &#65533; &#65533;	H&#65533;&#65533;&#65533;&#65533;*\&#528;!&#65533;&#65533;   (QbD /V&#65533;&#65533;&#399; 7&#1648;&#65533;&#595;(S&#65533;\&#626;e&#65533; &#65533;&#65533;7q F&#65533;o
&#65533;	1 &#65533;9&#932;&#65533;&#65533;bD&#65533;&#65533;&#65533;\&#692;&#65533;&#1255;N
p3d&#1051;Cy&#1188;&#65533;&#65533;g&#450;_:&#65533;	&#65533;&#65533;&#1651;h]&#164;J5iQ&#65533;	&#65533;&#65533;$KP &#65533;2i&#65533;]x4&#65533;&#2047;&#65533;&#65533;X&#65533;#U&#65533;5&#65533;X&#65533;&#65533;&#1717;tK&#65533;L&#65533;E&#65533; &#65533;&#65533;kG&#65533;&#65533;%>&#65533;[&#65533;&#65533;&#65533;&#65533;+[&#65533;&#632;&#65533;&#65533;&#65533;ck&#65533; d&#65533;!E&#65533;&#65533;&#65533;&#65533;P&#65533;[q&#65533;&#65533;&#65533;X&#65533;&#65533;&#65533;k&#65533;&#65533;&#65533;&#572;o&#65533;&#65533;&#1053;&#65533;&#65533;&#65533;&#1134;&#65533;vk&#65533;&#65533;`@&#65533;&#65533;&#65533;/&#65533;'&#65533;_&#65533;&#65533;&#65533;&#65533;&#65533;&#65533;&#65533;U&#65533;5&#65533;F&#65533;O%&#65533;&#65533;3&#65533;0&#65533;@
&#65533;&#65533;#&#65533;@&#129;9&#65533;&#65533;	+&#65533;P&#65533;0d&#65533;&#65533;|7&#65533;S&#65533;&#65533;]&#65533;&#65533;T&#1991; 6$&#65533;P&#65533;&#65533;d&#65533;"&#65533;&#65533;&#65533;`&#65533;&#65533;u&#65533;&#65533;&#460;~&#65533;Q&#65533;u&#65533;F<&#51203;/|@&#65533;&#65533;&#65533;T&#65533;&#1093;Q^!6&#65533;$f&#65533;g&#65533;y	d &#65533;Z&#65533;&#65533;"&#65533;&#65533;+&#65533;&#65533;&#65533;
,&#65533;&#65533;&#65533;%,&#65533;8&#65533;&#65533;!&#65533;&#65533;&#65533;H&#65533;k&#65533;E&#65533;&#65533;@&#65533;!y&#65533;}&#65533;&#65533;&#65533;&#65533;  &#65533;&#65533;:&#65533;&#65533;&#65533;~$&#65533;&#65533;&#65533;&#65533;&#65533;&#65533;1&#65533;D1&#65533;8&#65533;&#742;a&#65533;&#65533;&#666;&#65533;&#65533;&#65533;&!~&#65533;&#65533;U&#65533;0C p&#65533;&#65533;&#65533;&#65533;&#65533;&#65533;D&#65533;&#65533;&#65533;&#65533;"D&#65533;&#65533;&#65533;&#65533;J&#65533;&#65533;&#65533;&#65533;&#65533;*&#65533;&#65533;&#65533;+&#65533;<&#65533;&#65533;*a&#65533;h&#65533;&#65533;&#65533;&#65533;Fe&#65533;kx&#65533;EP&#65533;&#65533;&#65533;p&#65533;T&#65533;&#1642;.j &#65533;&#65533;&#65533;&#65533;&#65533;&#65533;&#65533;c&#65533;"&#65533; &#65533;D&#65533;&#65533;*&#65533;6{&#575;&#65533;&#65533;&#65533;$&#65533;&#65533;&#65533;&#65533;}&#65533;rJ!~&#65533;&#65533;&#65533;l`&#65533;&#65533;9B&#65533;&#65533;&#65533;&#65533;&#65533;&#1146;&#65533;k&#65533;&#400;S {&#65533;+&#65533;nL&#65533;&#65533;l&#65533;&#65533;&#65533;&#222;"&#65533;!&#65533;&#65533;&#65533;,&#65533;!&#65533;&#65533;"&#65533;&#65533;&#65533;
"&#65533;r&#547;&#65533;&#65533;&#65533;|&#65533;&#65533;-S`C	4&#65533;&#65533;&#65533;%2&#65533;N&#65533;W-7&#65533;Dw@V&#65533; &#65533;&#65533;&#65533;&#178;3&#65533;&#65533;&#65533;&#65533;+&#65533;H#&#65533;&#65533;&#65533;&#65533;<&#65533;J*&#65533;&#65533;&#65533;&#65533;!p&#65533;!!=&#65533;1&#65533;)&#65533;7~
&#65533;&#65533;<~!}T&#65533;&#1321;&#65533; .0&#65533;&#65533;&#65533;&#65533;%&#65533;5&#65533; ^&#65533;&#65533;^e_&#65533;X	h&#65533;&#65533;}bl.&#65533;JJ1&#444;"&#65533;1&#65533;#&#65533;&#2023;&#65533;&#65533;&#65533;0&#65533;&#65533;&#65533;<&#65533;&#136;!rH&#65533;8\&#65533;!&#65533;0&#65533;&#65533;&#65533;&#65533;u&#1958;&#65533;&#65533;!@ &#65533;&#65533;HZg&#1298;&#65533;7&#65533;&#65533;Y&#65533;&#65533;^&#65533;&#65533;&#65533; &#65533;"&#65533;/&#65533;&#65533;&#65533;
1&#65533;&#65533;#M4&#65533;S+R!i#&#65533;[D*&#65533;\&#65533;"&#65533;8&#65533;!&#65533;P&#65533;C(&#65533;&#65533;0&#1458;Zq&#65533;&#65533;&#65533;X&#65533;8&#65533;!&#65533;3D&#65533;&#65533;[^&#65533;B&#65533;&#65533;#&#65533; x&#65533;J&#65533;&#932;&#65533;I@&#65533;H|b#&#65533;&#65533;&#65533;gm&#65533;&#65533;&#65533;&#65533;
&#65533;[&#65533;&#65533;&#65533;&#65533;E1&#65533;&#65533;>&#65533;&#65533;3&#65533;1\aP<&#261;(DQ9b&#65533;&#65533;&#65533;&#65533;N!&#65533;&#65533;E&#65533;n&#65533;x&#65533;&#65533;&#65533;?B&#65533;(&#65533;&#65533;&#65533;&#65533;/X&#65533;
P&#65533;A&#65533;\&#65533;&#65533;&#65533;&#65533;'Z)&#65533;&#65533;&#65533;&#65533;'#&#65533;&#65533;_&#65533;&#65533;a&#65533;@&#65533;&#65533;&#65533;&#65533;E+L&#65533;
T&#65533;B&#65533;&#336;&#65533;&#65533;h@a&#65533;&#65533;&#65533;&#65533;(R&#65533;&#65533;L&#65533;"&#65533;&#65533;&#65533;+x&#65533;B&#65533;`&#65533;*&#65533;EK&#65533;"{kp&#65533;&#65533;&#65533;/x!&#65533;SX&#65533;
F@&#65533;=&#65533;8&#65533;Tt2&#65533;5&#65533;l&#65533;&#65533;Lr&#321;)4,&#65533;&#65533;&#65533;(Ba&#65533;Kz&#65533;&#65533;&#65533;+&#65533;&#65533;&#65533;c&#65533;&#65533;r&#65533;&#65533;&#65533;&#1033;T&#65533;&#65533;&#65533;&#65533;;&#65533;Q*&#65533;&#4806;&#65533;h&#65533;&#65533;&#65533;,&#65533;&#65533;L&#65533;_&#65533;C&#65533;p&#65533;.x&#65533;V&#65533;&#65533;&#65533;0&#65533;'&#65533;`*X&#65533;&#65533;&#65533;&#65533;l&#65533;,]Ud&#65533;D&#65533; &#65533;R&#65533;TA&#65533;i&#65533;#&#65533;lE1&#65533;&#65533;&#65533;K2+&#65533;&#65533;&#65533;(&#65533; &#65533;	&#65533;&#65533;&#65533;&#65533;&#65533;&t&#65533;&#65533;N&#65533;!&#65533;4FMa&#65533;?&#718833;t&#65533;&#65533;Z&#65533;5l&#65533;
_&#65533;Bj&#65533;'&#65533;`&#65533;&#65533;
F&#65533;&#65533;T;&#65533;&#65533;&#65533;|&#65533;&#65533;&#65533;&#1096;&#65533; &#65533;B^At&#65533;&#65533;J&#65533;7&#65533;6ipc&#65533;&#65533;0&#65533;9&#65533;&#65533;&#65533;~&#65533;&#65533;&#1577;&&#65533;
[H&#65533;&#65533;NA&#65533;hH&#65533;wK#&#65533;&#65533;&#65533;&#65533;&#65533;&#65533;&#65533;T&#65533;&#65533;&#65533;&#65533;&#65533;&#65533;P&#65533;&#65533;j0&#65533;p&#65533;&#65533;,*&#65533;&#65533;`eI]A&#65533;&#65533;&#65533;
@7&#65533;B&#65533;`&#65533;9&#65533;Q&#65533;\p#&#65533;+:&#65533;!Ea&#65533;B&#65533;8&#65533;&#520;P&#65533;&#65533;&#65533;&#65533;&#65533;&#65533;	Z&#65533;&#65533;&#65533;$L&#65533;&#65533;&#1561;&#65533;&#65533;&#65533;`&#65533;_BD&#1055993;&#65533;&#65533;&#65533;&#65533;&#1024;&#65533;5&#65533;&#65533;&#65533;&#65533;)&#65533;&#65533;hL&#65533;&#65533;Z&#700;J&#65533;	&#65533;&#65533;&#65533;)&#65533;8&#65533;8&#65533;&#65533;&#65533;\D#&#65533;&#65533;F8&#65533;&#65533;qL&#65533;&#65533;&#65533;0&#65533;&#65533;ac&#230;&#65533;8&#65533;:K&#1097;&#65533;&#65533;&#65533;&#65533;@E*B&#65533;&#65533;p&#65533;&#65533;&#65533;&#65533;&#65533;d&#1418;QXpY&#65533;[&#65533;!&#65533;h&#65533;5&#65533;&#65533;Y&#514;zP&#65533;y&#65533;"&#65533; C&#65533;&#65533;&#65533;I&#65533;5&#65533;H#&#65533;&#65533;&#65533;&#65533; &#65533;8&#65533;&#65533;^&#65533;4&#65533;&#65533;8&#65533;1r&#65533;#&#65533;&#65533;&#65533;&#65533;&#65533;Q&#65533;x&#65533;&#65533;8&#65533;!&#24586;b&#65533;"&#65533;'&#65533;s)Lqc&#65533;&#65533;&#65533;&#65533;81&#65533;;f&#65533;&#65533;_&#65533;&#65533;`&#65533;&#65533;&#65533;\&#65533;&#65533;&#65533;&#65533;&#65533;:^&#65533;&#65533;&#65533;&#65533;@1I&#65533;&#65533; &#65533;P&#65533;M&#65533;&#65533;&#65533;&#65533;+&#65533;&#65533;&#65533;
&#1952;&#65533;b&#65533;]&#65533;&#65533;&#65533;&#65533;qr&#65533;&#524782;&#65533;q&#65533;{&#65533;:&#65533;&#65533;&#65533;)&#65533;&#65533;s&#65533;&#65533;&#65533;&#65533;&#329;W&#653;U&#497;&#65533;T &#65533;&#1772;bmq&#65533;=c&#65533;!&#65533;&#65533;&#65533;&#65533;u&#65533;Qv&#65533;&#65533;&#65533;&#65533;&#65533;&#65533;&#65533;i9&#65533;&#65533;<`&#65533;&#65533;&#65533;&#65533;J]&#65533;&#65533;&#65533;&#65533;Z!&#65533;mD&#65533;^~p7&#65533;q&#65533;v&#65533;&#65533;&#65533;5&#65533;{&#65533;p_K&#65533;&#65533;&#65533;&#65533;8&#65533;&#4937;+&#65533;&#65533;&#65533;(&#65533;&#65533;}&#65533;&#65533;RC&#65533;&#65533;y&#65533;&#65533;&#65533;Yi&#65533;g&#65533;&#65533;&#65533;&#65533;&#65533;&#65533;&#65533;!&#65533;U&#65533;AF`&#65533;|&#65533; &#65533;&#65533; &#985;+&#65533;1&#65533;7e&#422;&#65533; Q D/ ,&#65533;&#65533;E&#65533;&#65533;9>iT&#65533;&#185;&#65533;u&#65533;&#65533;!&#65533;\&#65533;#&#65533;&#65533;,&#65533;8&#65533;&#65533;op&#65533;&#65533;&#65533;[&#65533;egp7&%&#65533;&#1317;.w&#65533;&#65533;/S&#65533;X&#65533;&#65533;&#65533; )la
]&#65533;&#65533;&#65533;&#65533;,\A*&&#65533;3&#65533;n&#65533; H&#65533;R&#65533;K&#65533;&#65533;G&#65533;&#65533;&#65533;\tcO&#65533;&#65533;>O&#65533;&#1159;cO|&#65533;4&#385;u7&#65533;C&#65533;&#65533;G&#65533;e@oZQ&#65533;&#65533;&#65533;&#65533;W&#65533;,&#65533;JX&#65533;&#65533;{8&#65533;&#65533;j&#65533;&#65533;&#65533;wO&#65533;q	&#65533;*8\&#65533;]"N&#65533;&#65533;&#65533;&#65533;"&#65533; 2&#65533;&#65533; (&#65533;&#1896;}&#65533;&#65533;O&#65533; " &#65533;&#65533;&#65533;&#65533;&#65533;1&#65533;&#65533;w&#65533;&#65533;&#65533;4&#65533;&#65533;&#65533;g&#65533;&#65533;G5&#65533;&#65533;|&#65533;>&#65533;v&#65533;
&#65533;0c &#65533;p&#65533;&#65533;
&#65533;&#65533;
&#65533;0&#65533;w;S3&#65533;&#1024;&#65533;Wz"Wu&#65533;@&#65533;@y~&#65533;H&#65533;S&#65533;&#65533;&#65533;V@Z"&#65533;s&#65533;&#65533;V%C&#65533;&~`&#65533;1~-&#65533;6&#65533;&#65533;&#65533;R &#65533;&#65533;@p&#65533;&#65533;&#65533;p&#65533;0&#65533;p&#65533;Pz&#65533;p&#65533;@&#65533;&#65533;z&#65533;@\&#65533; {&#65533;&#65533;u&#65533;&#65533;
5?&#65533;gs&#65533;X&#65533;D&#65533;&#65533;pp&#65533;&#65533;<&#65533;0&#65533;G!Gt&#65533;
xC&#65533;&#65533;0|GK O&#65533;&#65533;kP}&#65533;&#1719;}&#65533; 	&#65533; &#65533;&#65533;&#65533;n&#65533;&#65533;&#65533;n3$&#65533;1:6X:do&#65533;&#65533;e &#65533;&#65533;~&#65533;p&#65533;8I&#65533;&#65533;&#65533;&#65533;&#65533;`&#65533;G&#65533;df&#65533;&#65533;\7\&#65533; &#65533;0&#65533;&#65533;
*U&#65533; &#65533; wj&#65533;b&#65533;)&#65533;&#65533;
&#65533;P4&#65533;@&#65533;W&#65533;Pu&#65533;p&#65533;&#16815;&#65533;8^&#65533;P 4@&#65533; &#65533;&#65533;S&#65533;*&#65533;)&#65533;&#65533;&#65533;}	&#65533;}
 j1&#65533;9[&#65533;_v&#65533;.aE&#65533;%t"3:?&#65533;7&#65533;&#65533;&#65533;&#65533;~&#65533;&#65533;y&#65533; &#65533;HX&#65533;&#65533;@&#437;;&#65533;@N&#65533;@N4q&#65533;0]Wa]&#65533; qph&#65533;&#65533;0&#65533;PW&#65533;pfh&#65533;&#65533;P&#65533;&#65533; &#65533;P&#65533;P&#65533;&#65533;s
e&#65533;&#65533;S` K&#65533;&#65533;\&#65533;R L`}&#65533;O&#65533;)&#65533;,&#65533;}&#65533;&#65533; ^&#65533;&#65533;x&#65533;&#65533;&#65533;&#513;>&#65533;&#65533;&#65533;&#65533;&#65533;C! &#65533;&#65533;a&#65533;
&#65533;~&#65533; &#65533;&#65533;p&#65533;&#65533;lN&#65533;&#65533;;&#65533;&#65533;]&#65533;{&#384;&#65533;&#65533;0qjv@&#65533; c@r`
&#65533;&#65533;vYf&#65533;&#65533; &#65533; &#65533;p&#65533;&#65533;'i|&#65533; &#65533;p*eP9n&#65533;L@L&#65533;\0&#65533;&#65533;&#65533;k@*&#65533;&#65533;}&#65533;}&#1879; &#65533;&#65533;
`&#65533;
&#65533;5&#65533;&#65533; &#65533;&#65533;qH&#65533;&#538;
1&#65533;S&#65533;&#65533;&#65533;&#65533;&#65533;&#65533;&#1621;&#65533;_&#65533;&#65533;DRduz&#65533;r&#65533;
&#65533;@\&#65533;{Q(&#65533; Ot&#65533;	&#65533;&#65533;	d&#65533;E&#65533; {&#65533;{&#65533;u&#65533;p;&#65533;&#65533;P&#65533;&#65533;&#976;&#65533;&#65533;\P&#65533;Pd &#65533;1y&#65533;IR&#65533;?&#65533;T&#1037;p&#1671; &#65533;&#65533;Y&#65533;B&#65533;&#65533; &#65533;&#65533;&#65533;&#65533;D&#65533;Q&#65533;H&#65533;
D:p
G&#2032;&#65533;&#65533;&#65533;&#1557;&#1072;&#65533;7A&#65533;]&#65533;foIl&#65533;&#65533;&#65533;&#65533;	h &#65533;9&#65533;&#65533;&#65533; &#65533; &#65533;&#65533;
&#65533;&#65533;E&#65533;@&#65533;&#65533;u&#65533;&#65533;p}YX|rgu&#65533;&#65533;&ep[P&#65533; } &#65533;H&#65533;-&#65533;~&#65533;&#65533;&#65533;&#65533;&#65533;}8p&#65533;&#53663;  &#65533;&#65533;&#21018;@1&#65533;&#65533;d&#65533;&#65533;&#65533;L/&#65533; K&#65533;&#1216;&#65533;&#65533;pWzG&#65533;zu&#65533;&#65533;&#65533;&#65533;&#65533;&#65533;&#65533;&#65533;%x&#65533;r&#65533;l&#65533;]&#65533;@&#65533;&#65533;&#65533;S&#65533;&#65533;&#65533;&#65533;&#65533;&#65533;k&#65533;p&#65533;
q&M$&#65533;p
EG&#65533;&#65533;Pi@!&#65533;GP&#65533;H &#65533;n&#65533;&#65533;&#65533;&#65533;I&#65533;&#65533;&#65533;&#65533;&#65533;w&#65533; V&#65533; &#65533;j&#65533;&#65533;&#65533;>&#65533;12BW &#65533;Q *&#65533;&#65533;p
&#65533;[x|&#65533;h&#65533;&#65533;pf&#65533;@a&#65533;5&#65533;&#65533;&#65533;&#65533;p95c p&#65533;N&#65533;P&#65533;&#65533;&#65533;5&#65533;&#65533;&#65533;{&#1088;&#65533;&#65533;u&#65533;&#65533;u
_&#65533;&#65533;t
&#65533;&#65533;\&#65533;&#65533;&#65533;?&#65533;I&#65533;[@OP&#65533;L&#65533;T&#65533;&#65533;&#65533;`@%&#65533;A&#65533;&#65533;&#65533;&#65533;}Y&#65533;&#65533;P! &#65533; &#65533;&#65533;y&#65533;&#65533;>&#65533;S&#65533;P&#65533;Q&#1265;6&#65533;&#65533;|@b&&#65533;&#2000;&#65533;&#1776;&#65533;&#1312;&#65533;&#65533;`&#65533;&#65533;&#65533;k&#65533;u&#65533;&#65533;&#65533;G\9%N ]0&#65533;0@&#65533;&#65533;
t&#65533;	@&#65533;-&#65533;b&#65533;&#65533;&#65533;J&#65533; Np@p0lDR&#65533;]&#65533;(&#65533;J&#65533;]@[ &#65533;]&#65533;|K }R&#65533;&#65533;&#65533;
0&#65533;7&#65533;&#65533;&#65533;s&#65533;2&#65533;&#65533;  R&#65533;&#65533;&#65533;Z&#65533;&#65533;1&#65533;&#65533;V&#65533;&#65533;i&#65533;&#65533;iaC&#65533;&#65533;&#65533;&#65533;^&#65533;
	&#65533;&#65533;&#65533;&#65533;oXu&#65533;&#65533;&#65533;&#65533;&#65533;n&#65533;&#65533;&#65533;&#400;&#65533;&#65533;^&#65533;g&#65533;&#65533;&#65533;Pw&#65533;
	(P&#65533;`I&#65533;@] e0
pP&#65533;p&#65533;&#65533;0&#65533;&#65533;q&#65533;G&#65533;M&#65533;&#65533;&#65533;&#65533;M&#65533;&#65533;&#1781;H&#65533;H&#65533;|394&#65533;w\;&#65533;&#65533;Wd&#65533;P&#65533;&#65533;*k'&#65533;Q&#65533;Xj.&#25748;&#65533;&#65533;Q&#65533;&#65533;C&#65533;&#65533;&#65533;&#65533;&#65533;&#65533;&#65533;O&#322834;+&#65533;&#65533;@p&#65533; uj&#65533;w&#65533; &#65533;p&#65533;&#65533;&#65533; n&	&#65533;!f&#65533; &#65533;u@&#65533; }JEt&#65533;
&#65533; qP&#65533;&#65533;&#65533;&#65533;	o&#65533;-e&#65533;&#65533;p&#65533;&#65533;&#65533;
&#65533;@e&#65533;&#65533;&#65533;]0[r&#65533;(&#65533;, &#65533;(`G&#1065;H*U-&#65533;O&#65533;5iU&#65533;Eq;o&#65533; &#65533; &#65533; 
pt&#65533;Z&#65533;&#65533; R&#65533;&#65533;:&#65533;[&#65533;Q&#65533;&#65533;&#65533;{&#65533;[N)%`&#65533;&#65533;&#65533;&#65533;&#65533;e&#65533;&#65533;&#65533;0&#65533;,&#65533;&#65533;k&#65533;`&#65533;&#65533;p9e&#65533;Z
&#65533;$
&#65533;&#65533;`:K&#65533; 
&#65533;&#65533;&#65533;
&#65533;0
&#65533;p&#65533;gp&#544;@&#65533;e&#65533;&#65533;[&#1077;I&#65533;d&#65533;M&#65533;&#65533;|&#65533;(pJ&#65533;,&#65533;-&#65533;G &#65533;)p*&#65533;@&#65533;&#65533;7Z: &#65533;&#65533;&#65533;&#65533;&#65533; ;&#65533;w&#735;&#65533;)&#65533;`&#65533;A^q&#65533;&#65533;K_&#689;&#65533;Q(&#65533;&#65533;&#65533;[&#65533;&#65533;&#65533;&#65533;;&#65533; 5+&#65533;&#65533;&#65533;o&#65533;&#65533;
&#65533;9&#65533;	&#65533;&#65533;	&#65533;+r@&#65533;{&#65533;p ?Ef`&#65533;&#65533;&#65533;&#65533;&#65533;
&#65533;P&#65533;
o&#65533;&#65533;&#65533;i&#65533;&#65533;L&#65533;M&#65533;&#65533;&#1781;&#65533;&#65533;G&#65533;&#65533;7&#65533;G&#65533;&#65533;'&#65533;*`&#65533;&#65533;&#65533;\&#65533;&#65533;&#65533;*&#65533;K&#65533;Hl(&#65533;i&#65533;&#65533;&#65533; j&#65533;&#65533;&#65533;&#65533;VE&#65533;&#65533;h&#65533;&#65533;K&#1236; T0
&#1904;&#65533;&#65533;&#65533;P&#65533;&#65533;z&#65533;Z&#65533;&#65533;\&#65533;`&#65533;C\tl9&#65533;&#65533;&#65533;&#65533;g&#65533;,NP&#65533;b@q`&#1466;g 
&#65533;&#65533;&#65533;0&#65533;&#65533;&#65533;c 
&#65533;0&#64316;]&#65533;!&#65533;&#65533;Ip&#65533;Jp&#65533;G&#65533;&#65533;,&#65533;&#65533;F&#65533;&#65533;&#65533;&#65533;g&#65533;&#65533;x*0 &#65533; &#65533;h&#65533;&#65533;&#65533;&&#65533;&#65533;&#65533;&#65533;&#65533;s&#65533;boW&#65533;&#65533;M&#65533;H&#65533;&#65533;&#65533;*0&#65533;&#65533;&#65533;&#65533;&#65533;&#65533;P&#65533;&#65533;p6&#65533;ko&#65533;a&E8&#65533;S&#65533;&#65533;&#65533;&#65533;N&#65533;&#65533;f&#65533;d&#65533;&#65533;&#65533;c&#65533;@gpq&#65533;&#65533;P[&#65533;&&#65533;	&#65533;&#65533;&#65533;i &#1364;&#65533;&#65533;&#65533;1&#65533;&#65533;&#443;&#65533;7&#65533;&#65533;-@&#65533;&#65533;&#65533;)&#65533;(&#65533;'&#65533;]&#65533;&#65533; &#65533;&#65533;2 &#65533;&#65533;X&#65533;&#65533;Y&#65533;&#65533;&#65533; b&#65533;&#65533;6 &#65533;&#48369;P&#65533;&#65533;&#747;e&#65533;!M&#65533;^&#65533;&#2032;&#65533;&#65533;&#65533;&#1047;]&#65533;&#65533;&#65533;&#65533;&#65533;&#65533;&#65533;&#65533;&#65533;&#65533;@b&#65533;&#65533;	&#65533; r`&#65533;Mb`&#65533;&#1625;&#65533;&#1631;@&#65533;&#65533;`g&#65533;-s&#65533;-d0&#65533;0&#65533;&#65533;&#65533;&#65533;&#65533;&#65533;?&#65533;M&#65533;&#65533;&#65533;&#65533;&#65533;&#65533;&#65533;-P&#65533;&#65533;L&#65533;&#65533;*&#65533;@&#65533;)&#65533;0P	&#65533;5&#65533; "&#65533; &#65533;&#65533; E &#65533;&#65533;&#65533;V&#65533;&#65533;0&#65533;&#65533;&#65533; &#65533;>Ag&#65533;&#65533;qy:&#65533;Q Gp
&#65533;&#65533;&#65533;&#65533;&#65533;&#65533;0&#65533;&#65533;&#65533;G\&#224;a6&#65533;&#65533;&#65533;6&#1629;@b&#65533;`f&#65533;&#65533;"Z&#65533;f&#65533;&#1243;&#65533;	g &#65533;I0&#65533;&#65533;@z&#65533;d&#65533;g&#65533;&#65533;i&#65533;&#65533;H0&#65533;&#65533;&#65533;&#65533;N&#65533;K&#65533;&#65533;1&#1833;&#65533;&#65533;&#65533;-&#65533;&#65533;O&#65533;&#65533;-@&#1827;|&#65533;'&#65533;) Q&#65533;&#65533;3&#65533; &#65533;&#684;&#65533;&#65533;Yz jYC+CB&#65533;P&#65533;&#65533;9 &#65533;e&#65533;Z&#65533;&#65533;`&#65533;P&#65533;&#65533;kob^b_~6-&#65533;&#65533;	&#65533;Pb&#65533;P
 &#65533;&#65533;x&#65533;&#1624;&#65533;&#65533;I&#65533;b@&#65533;h &#65533;q0&#65533;0o0c&#65533;&#1518;&#65533;&#65533;&#65533;&#65533;&#65533;Z=L0R&#65533;K&#65533;&#65533;&#65533;&#583;&#65533;&#65533;&#65533;&#65533;'&#65533;) )&#65533;&#65533;.&#65533;*&#65533;U0&#65533;&#65533;~n&#50597;&#65533;&#65533;&#65533;2!&#65533;Z&#65533;$2Z&#65533;&#65533; &#65533; &#65533;&#65533;&#65533; &#65533;&#65533;&#65533;&#65533;&#65533;&#65533; &#65533;^>&#65533;&#48560;N&#65533;^bf&#65533;	&#65533;&#65533;J&#65533;&#65533;&#65533;xz&#65533;&#65533;&#65533;&#65533;&#65533;~&#65533;`
q0g&#65533;&#1283;&#65533;a&#65533;&#65533;&#65533;&#65533;&#65533;&#65533;&#65533;&#65533;R&#65533;&#65533;K&#65533;&#65533;[pK@&#65533;&#65533;'p%&#65533;&#65533;%>&#65533;&#65533;&#65533;&#65533;0&#65533;&#65533;&#65533;:&#65533;&#65533;3;&#65533;&#65533;f&#65533;C&#65533;n&#65533;C
 +&#65533; &#65533;L&#1929;a&#65533;Qf&#65533;&#65533;&#65533;&#65533;&#65533;|&#65533;&#65533;]&#65533;I&#65533;&#605;R&#65533;&#65533;&#65533;&#1093;S=&#65533;	Z&#65533;&#65533;f&#65533;r&#65533;&#65533;)&#65533;&#65533;b&#65533;&#65533;nn&#65533;e0&#65533;[0&#65533;&#65533;i&#65533;&#65533;i&#65533;&#65533;G&#65533;i&#65533;&#65533;[&#65533;e@,&#65533;&#65533;&#65533;1&#65533;'`&#65533;|&#254;=&#65533;&#65533;&#65533;&#65533;O
&#65533;&#65533; &#65533;&#65533;&#65533;a&#65533;&#65533;&#65533;&#65533;&#65533;&#1895;&#65533;&#65533;&#65533;&#65533;'s&#65533;&#65533;&#65533;M&#65533;Y&#65533;&#1424;&#65533;&#65533;`&#65533;a&#65533;S&#65533;&#65533;&#65533;`&#65533;`
bPB-&#65533;&#65533;&#65533;&#65533;&#670;h0&#65533;b&#65533;|&#65533;[0
e&#65533;J&#65533;&#65533;!(&#65533;&#65533;&#65533;!&#65533;PS&#65533;&#65533;T&#65533;&#65533;&#65533;;&#65533;F&#65533;.&#65533;&#65533;M&#65533;&#65533;)&#65533;'&#65533;&#65533;&#1960;&#65533; &#65533;a&#65533;U&#65533;&#65533;&#65533;&#65533;AA&#65533;
h&#65533;@&#65533;&#65533;^|&#65533;`&#65533;  &#65533;O&#65533;H&#65533;%M&#65533;D&#65533;R&#65533;J&#65533;&;&#65533;,P@&#65533;&#65533;n&#65533;&#65533;&#859;&#65533;N:x&#65533;x&#651;W&#65533;&#65533;0&#65533;&#396;;fHN*[&#65533;R&#65533;2&#65533;.Tc&#404;!CF&#934;]&#65533;&#65533;#&#65533;&#65533;X&#65533;i&#1172;93h&#790;2e&#65533;(A&#65533;D&#65533;HL&#65533;H&#65533;&#65533;E*T&#65533;&#65533;`A&#65533;&#329;&#65533;S&#65533;&#65533;&#65533;p
N&#65533;&#65533;A&#331;&#65533;;t&#1040;!3&#65533;&#65533;&#65533;&#65533;&#65533;YA&#65533;&#65533;
*:&#65533;&#65533; &#65533;&#65533;(` `@G&#65533; [&#65533;&#413;[wJ/&#65533;&#65533;&#65533;&#65533;N&#65533;&#65533;&#65533;&#65533;cW&#935;&#65533;r&#65533;m6,&#65533;t&#65533;&#408;&#65533;&#65533;&#65533;	&#65533;oq&#65533;&#65533;1&#65533;&#65533;8c&#65533;&#784;KvK&#65533;&#65533;&#65533;&#65533;)&#65533;&#65533;L$i&#65533;&#65533;M&#65533;&#65533;&#65533;K&#65533;,Y&#141;D&#65533;xb
&#65533;&#65533;&#65533;1Tp&#65533;&#65533;RP!&#65533;&#65533;4&#65533;2&#32771;*&#65533;&#65533;A&#65533;FK @&#3338;8&#65533;"&#65533;8`&#65533;&#65533;<
i7o&#305;$ >" &#65533;N d&#65533;&#65533;l&#65533;&#65533;&#65533;&#65533;x&#65533;'&#65533;q&#65533;y&#65533;d&#65533;Ze&#65533;q&#65533;1&&#65533;P>&#65533;&#65533;nB)&#65533;<2P&#65533;[&#65533;h&#65533;L3&#65533;H&#65533;&#65533;m&#65533;9'&#65533;D&#65533;&#65533;&#215;A&#65533;2&#65533;&#65533;&#65533;[" &#65533;X&#65533;&#65533;0&#65533;!&#65533;D&#65533;&#65533;&#65533;)&#65533;`A&#65533;Z`&#65533;&#65533;&#65533;NH&#65533;&#65533;@3H &#65533;6a&#65533;P&#65533; `<&#65533;"S[|q&#65533;R&#65533;&#65533;&#65533;r&#65533;5V&#65533;v&#65533;h&#65533;&#65533;&#65533;&#65533;v&#65533;&#65533;&&#65533;z&#65533;&#65533;&#65533;&#65533;J&#65533;c&#65533;&#65533;c@&#65533;#&#65533;8&#65533;&#65533;&#65533;TL9&#65533;b&#65533;&#65533;&#65533;&#65533;&#65533;#&#65533;$&#65533;@&#65533;&#65533;7zi&#350;n&#65533;9&#65533;_|&#65533;&#65533;&#65533;&#65533;:&#65533;?&#65533;&#65533;}A&#65533;t&#545;&#65533;&#65533;E&#207;'$<&#65533;*h&#65533;4R&#65533;:&#65533;&#65533;&#65533;&#65533;4&#224;&#262;A.J&#65533; O=&#65533;4&#65533;I=&#65533;&#65533;&#65533; @V&#65533;Gv	&&#65533;&#65533;|&#65533;&#65533;|l&#65533;&#65533;q&#65533;&#65533;e&#65533;&#65533;&#65533;9@A'&#65533;&#65533;&#65533;	&#65533;&#65533;&#65533;&&#65533;`@&#586;&#65533;3PY'3&#65533;X&#65533;&&#65533;x&#213;p&#65533;Q&#65533;r|!&#478;&#65533;&#65533;	&#65533;;&#65533;B0*^@&#65533;^jAD&#65533;k&#65533;yE&#65533;%&#1541;*|P&#65533;J%&#65533;'RXa:x&#65533;`8PH&#65533;X E&#65533;M5&#65533;5R`&#65533;I&#65533;\&#65533;&#65533;b&#65533;&#65533;v&#1817;&#65533;ey&#65533;&#65533;ey&#385;GJ)&#65533;)e9JE&#65533;&#65533;&#65533;&#65533;&#65533;&#65533;qZ&#65533;&#65533;&#65533;O&#65533;y&#65533;2&#65533; &#65533;&#65533;$&#65533;&#65533;z=&#65533;H$z&#65533;&#1607;&#65533;`&#65533;G'$&#65533; &#65533;_&#65533;&#65533;&#65533;&#65533;p&#65533;zeg&#65533;Yz&#65533;a&#65533;%P&#65533;&#65533;&#65533;O&#65533; 0&#65533;&#65533;&#65533;HSx&#65533;&#65533;$&#1428;&#65533;@&#65533;b" &&#65533;&#65533;&#65533;&#65533; &#65533;<&#65533;E0@&#65533;v&#65533;9
&#65533;
dX&#65533;&#65533;v&#65533;&#65533;R&#65533;I>&#58451;&#65533;9&#65533;J&#65533;&#65533;D(B&#65533;&#65533;q&#65533;w.&#65533;G>&#65533;!&#65533;db&#65533;&#65533;&#65533;&#65533;&#65533;0&#65533;&#65533;&#65533;	&#65533;&#65533;C&#65533;&#65533;z&#65533;C&#65533;&#1031;=|&#65533;0&#65533;&#65533;&#65533;&#65533;B~&#65533;&#65533;%PA/a&#65533;&#65533;&#65533;P&#65533;i&#65533;&#65533;&#65533;&#65533;&#65533;&#65533;&#65533;
&#65533; a&#65533;;&#65533;T&#65533;i@&#65533;&#65533;&#806;4&#65533; &#65533;&#65533;("&#65533;
 &#65533;LNr&#65533;&#65533;&#65533;i #WU&#1040;6&#65533;\ 
p&#65533;&#65533;&#65533;&#65533;&#65533;R7&#65533;|L&#65533;&#65533;0F':&#65533;&#65533;M&#1570;&#65533;h&#65533;_&#65533;&#65533;n&#1826;Z&#65533;p&#65533;:>A&#65533;&#65533;o[ ,&#65533;0&#65533;A&#65533;&#65533;&#65533;?&#65533;A^&#65533;&#65533;`&#65533;&#65533;&#65533;&#65533;&#65533;&#65533;&#65533;?-pA2&#65533;&#65533;&#65533;D&#65533;B^&#65533;&#65533;*DT&#1242;k&#65533;L&#65533;&#65533;&#65533; *9&#65533;&#65533;!`T@&#65533;&#65533;&#65533;?&#65533;&#65533; 9 &#65533;&xHz&#1926;#&#65533;@r&#65533;p&#65533;&#65533;&#65533;`:n"&#65533;d&#65533;&#65533;L&#1124;&2&#65533;	\&#65533;c&#65533;&#65533;&#65533;>t&#1614;p&#65533;&#65533;q8&#65533;&#65533;_&#65533;ex&#65533;&#65533;Bg9KU&#65533;T&#65533;5&#65533;&#65533;&#65533;`&#65533;&#65533;_H&#65533;+&#65533;&#65533;&#65533;)&#65533;&#65533;&#65533;&#65533;KeFp&#65533;:&#65533;P`
&#65533;Y&#65533;&#847;wkA&#65533;&#65533;7&#620;`&#65533;&#65533;&#65533;h&#65533;8s&#65533;&#640;&#65533;&#65533;cE,&#65533;&#65533;R)&#65533;&#65533;&#65533;&#65533;&#65533;9&#1427;&#65533;( &#65533;@!&#65533;&#65533;[&#65533;&#46610;&#65533;&#58444;c&#65533;&#65533;&#65533;&#65533;'4&#65533;&#65533;	R&#65533;&#65533;&#65533;&#65533;?"&#65533;&#65533;n&#65533;&#65533;&#65533;@,b&#65533;&#65533;&#65533;7&#65533;&#65533;*n&#65533;&#65533;+&#65533;&#65533;&#65533;Ap&#65533;&#65533;&#65533;=&#65533;j&#65533;&#65533;[C&#65533;#^&#65533;g&#65533;&#65533;S@&#65533;&#65533; .&#65533;<&#65533;P&#65533;&#65533;)JZ.,&#65533;&#65533;R6&#65533;&#65533;&#65533;&#65533;A&#65533;&#65533;&#65533;&#65533;&#65533;:&#65533;o!&#65533;)QU&#65533;&#65533;G"0&}&#65533;&#65533;&#65533;!&#65533;y&#65533;&#1402;%i&#65533;&#65533;
o &#65533;)&#65533;p&#65533;8B8&#65533;&#65533;B&#65533; '2A&#65533;Y&#65533;&#1863;>&#65533;&#65533;n&#65533;biI&#65533; >!&#65533;`&#65533;&#65533;Dc&#65533;@&#65533;&#65533;&#65533;\&#65533;&#65533;&#65533;&#65533;`V&#65533;X,X&#65533;E&#65533;tax&#65533;&#65533; &#65533;/lA
KX&#65533;*&#65533;>&#65533;&#65533;*@&#65533;&#65533;,&#65533;h&#65533;'X&#65533;VP&#65533;D&&#65533;&#65533;5F&#65533;&#65533;QE&#65533;j&#65533;u&#65533;&#65533;0&#65533;&#65533;u&#65533;<&#65533;Va &#65533;X-h&#65533;u&#65533;&#65533;9&#65533;A&#65533;ACQ
R&#65533;7&#65533;&#65533;&#65533;7&#1963;}&#65533;&#65533;&#65533;8C&#65533;&#65533;&#65533;	P&#65533;"&#65533;B&#65533;!
1&#65533;Db&#65533;8,|&#65533;D&#65533;"&#65533;p&#65533;+l&#65533;2&#65533;&#65533;&#65533;+ &#65533;B&#1281;_&#65533;B&#65533;&#1031;2xA
`&#65533;&#65533;&#65533;]&#65533;&#65533;&#65533;&#1964;9N"&#65533;@H&#248;]&#65533;&#65533;&#65533;*s&#65533;&#65533;&#65533;<&#65533;&#65533;&#65533;?O&#65533;&#65533;u&#65533;&#65533;&#65533; pPx&#65533;&#65533;\&#65533;aB&#65533;&#65533;G&#65533;]&#65533;)zA&#65533;&#65533;D&#65533;&#65533;&#65533;D&#65533;&#65533;&#65533;&#65533;`&#65533;&#65533;&#65533;&#65533;&#65533;i&#65533;&#65533;&#65533;G+&#65533;0&#65533;A&#65533;&#65533;&#65533;&#938;PE+&#65533;a~8C&#65533;X&#65533;3&#295;&#65533;>&#65533;&#65533;&#65533;`&#65533;S&#65533;&#65533;U8&#65533;&#65533;OXjK0&#65533; 
R&#65533;&#65533;0&#65533;Mm&#65533;q&#65533;&#65533;&#65533;Gs &#65533;&#65533;T &#416;;r\&#506;&#65533;&#65533;&#65533;Q&#65533;__&#65533; &#65533;f*&#65533;Q&#65533;X&#65533;B&#65533;P&#65533;5&#65533;&#65533;&#65533;ct&#65533;&#65533;&#65533;&#65533;&#65533;&#65533;&#65533;a&#65533;v&#65533;C}xF&#65533;&#65533;	R&#65533;"&#1752;&#65533;D&#65533;a{&#65533;#&#65533;@&#1127;&#65533;j&#65533;g&#65533;&#65533;&#65533;(N(D &#65533;&#65533;X/&#65533;}P&#65533;~`&#65533;(&#65533;&#65533;b&#65533;&#65533;\&#65533;&#65533;t &#65533;-L&#65533;&#65533;R&#65533;0&#65533;`~.&#65533;&#1321;#&#65533;&#65533;(&#65533;D&#65533;&#65533;0h&#65533;V&#1494;?&#65533;&#65533;V&#65533;&#65533;5 &#65533;,&#65533;-v!&#65533;R&#65533;&#65533;&#65533;&#65533;F&#690;&#65533;Q&#65533;Pt9&#65533;&#1540;)&#65533;A&#65533;{&#1539;CK&#65533;&`&#65533;X_&#65533;&#65533;&#65533;&#65533;G:&#65533;A}&#65533;&#65533;&#65533;&#65533;3z!_&#65533;&#65533;&#65533;&#65533;3&#65533;&#65533;5&#65533;&#65533;F:&#65533;Q{2;&#65533;&#65533;&#65533;4&#65533;&#65533;\&#65533;BS&#65533;&#65533;&#65533;0C=a0-&#65533;AV&#65533;i&#65533;gC".&#65533;6C\&#213;&#65533;&#65533;&&#65533;&#65533;&#65533;&#65533;@[&#65533;<&#65533;	 &#65533;&#65533;H9&#65533;&#65533;z:+(^&#65533;&#65533;
L&#65533;m&#65533;&#65533;&#65533;&#65533;&#65533;&#65533;n0N&#65533;&#65533;P&#65533;y&#65533;&#65533;IW&#65533;R&#65533;&#65533;&#65533;3&#542;&#65533;
&#65533;j&#65533;7;&#65533;^&#65533;&#65533;`Q8&#65533;D&#65533;@&#65533;&#65533;}x&#65533;&#65533;&#65533;X&#65533;&#65533;j x&#65533;u&#65533;?&#65533;U8&#65533;5&#65533;D&#65533;H&#65533;)&#65533;0X0&#65533;&#65533;)&#65533;&#65533;&#680;&#65533;j&#65533;&#65533;8&#1243;&#65533;kM&#65533;q r !@&#65533;
&#65533;&#65533;C<&#65533;w&#65533;&#65533;&#65533;&#65533;pS&#65533;@Y&#65533;&#65533;_pwX&#65533;&#1593;q@&#65533;.&#65533;S&#65533;:&#65533;)Ax&#65533;&#65533;\@32x=R`:_0&#65533;|j@|&#581;V&#65533;h&#65533;&#65533;Q&#65533;&#65533;D&#65533;^&#65533;&#65533;
7 &#65533;0XD&#65533;XX&#65533;i&#65533;Q &#65533;~&#65533;*(N&#65533;&#65533;'&#65533;BhJ&#65533;%&#65533;&#1978;&#65533; 2&#1307;1d&#65533; J&#65533; &#65533;&#65533;&#65533; p&#65533;9&#65533;9&#65533;C&#65533;&#65533;&#65533;Q&#65533;p@=4$@&#65533;.&#65533;
&#65533;YHoX&#65533;v&#65533;&#65533;4
a&#65533;&#65533;N &#65533;X&#65533;&#65533;&#65533;#&#65533;}&#65533;&#65533;&#65533;&#65533;&#65533;8&#65533;O&#65533;&#65533;&#65533;:U&#65533;Q &#65533;!&#65533;t&#65533;\&#65533;V_x&#65533;V@B&#65533;/U&#65533;&#65533;y?H&#65533;)&#65533;&#65533;K/&#65533;&#65533;0&#65533;0 &#65533;'p&#65533;(&#65533;&#65533;: &#65533;: U@&#65533;&#65533;&#65533;i&#65533;&#65533;&#65533;&#65533; P&#241;&#65533;&#65533; &#65533;&#65533;&#65533;&#65533;,&#65533;j4=&#65533;&#419;&#65533;	&#65533;Fs:2q&#65533;(^&#65533;&#65533;&#65533;&#65533;w&#65533;o&#65533;&#65533;&#65533;&#65533;&#65533;&#65533;2N&#1029;o ,}!&#65533;:9A,&#1883;&#65533;&#65533;l&#65533;&#65533;9&#65533;&#65533;#&#65533;&#645;^p&#65533;&#65533;!g8&#65533;>&#65533;&#65533;7X&#65533;DH&#65533;Sp&#65533;/bGX&#65533;&#65533;K&#65533;&#65533;B7&#65533;>}&#65533;+&#65533;0p&#65533;t0jX;&#65533;&#65533;&#65533;&#1104;&#65533;&#65533;d$5j$&#65533;:&#65533;&#65533;&#65533;E&#65533;&#65533;&#65533;*'&#65533;&#65533;5&#65533;\J&#65533;&#65533;Qa&#65533;&#65533;&#65533;&#65533;&#65533;&#1116;C&#1152;A&#1029;[&#65533;Y&#65533;&#65533;wx&#65533;o&#65533;L2&#65533;&#65533;&#65533;
N(&#65533;oh&#65533;&#65533;	&#65533;&#65533;)A}>P&#65533;&#65533;LX&#65533;&#65533;&#65533;&#65533;v&#45474;S{ &#65533;`&#65533;&#65533;V&#65533;D&#65533;&#65533;jpDp8	x&#65533;&#65533;t&#65533;&#65533;iP&#65533;&#65533;&#65533;>H&#65533;L&#65533;K&#65533;&#65533;.&#65533;@&#65533;&#65533;{&#65533;&#65533;i&#65533;hx~&#65533;&#65533;:&#65533;R#&#37661;&#65533;&#65533;&#65533;&#65533;&#65533;&#65533;,`@X5 &#65533;=@a&#65533;&#65533;&#65533;z.QqM[&#1251;	X&#65533;&#65533;&#65533;&#65533;^3&#65533;`&#65533;P&#65533;&#65533;&#65533;ux&#65533;bHop&#65533;&#65533;.&#65533;o&#65533; &#65533;#y`;|8&#65533;&#65533;Bm&#65533;&#65533;2h&#65533;&#65533;A&#65533;v&#65533;&#65533;6&#65533;X B+A&#65533;&#65533;D&#65533;_pU&#65533;&#65533;&#65533;&#65533;W&#65533;&#65533;Cx&#65533;2p&#65533;&#65533;&#65533;?XI+&#65533;> &#65533;aH)h&#65533;&#65533;k0V&#65533;@pV&#65533;&#65533;?&#1537;i&#65533;&#65533;:&#65533;&#65533; &#65533;x&#65533; &#65533;&#65533;&#65533;&#65533;&#65533;?x@&#65533;h&#65533;&#65533;&#65533;#h8&#65533;&#65533;uj&#65533;&#561;*&#65533;+QZ&#65533;9$)@&#65533;&#1956;&#65533;&#65533;L%w&#1541;k&#65533;&#65533;dx$P&#65533;2[@&#65533;m(n&#65533;&#65533;hH&#65533;&#1723;&#65533;{&#65533;&#65533;E(;;&#65533;9g&#65533;VP&#65533;t&#65533;:yh&#65533;V&#517;p&#65533;7]J&#65533;t&#65533;&#65533;S@_P0H&#65533;d&#65533;i &#65533;5.xE.&#36306;tD /&#65533;/&#65533;&#65533;`&#65533;G X&#65533;j&#65533;&#65533;H&#65533;SV&#1026;,&#65533;&#65533;X&#1025;&#65533;&#1044;i&#65533;' &#65533; &#65533;6&#65533;&#65533; &#65533;&#65533; &#65533;XT&#65533;@X&#65533;&#65533;&#65533;&#561;*&#65533;&#65533;	&#65533;&#65533;&#65533;&#65533;&#65533;S&#65533;J]&#1541;uX&#65533;T&#65533;&#65533;N0*&#65533;&#65533;-C&#65533;&#65533;U^&#65533;\`&#65533;|HxxD&#65533;!%&#65533;Oh&#65533;s :%&#65533;&#65533;i&#65533;i&#1050;&#65533;&#65533;&#65533;_8&#65533;C&#65533;/&#65533;i&#65533;&#65533;tp>&#592;&#65533;&#65533;'&#65533;&#65533;&#65533;"xH&#65533;eH-&#65533;f&#65533;&#65533;aX&#65533;?L0&#65533;;&#65533;&#65533;p&#65533;6$&#65533;:Z&#65533;q &#65533;,&#65533;&#65533;&#65533;&#65533;T&#65533;= Q&#65533;&#65533;&#65533;&#65533;&#65533;#=&#65533;A&#65533;5`&#65533;T&#65533; (&#65533;^&#65533;&#65533;m&#65533;*c&#65533;u&#65533;[&#65533;Q[0&#65533;X&#65533;S&#65533;&#65533;b@&#65533;R-&#65533;O&#65533;&#65533;sP&#65533;&#65533;j(&#65533;]&#65533;S &#65533;S,&#65533;M"yhu&#65533;&#65533;n&#65533;&#65533;\&#65533;&#65533;tp&#65533;}&#65533;{C&#65533;Qp)j&#65533;&#65533;WH&#65533;*@>&#65533;&#65533;0X&#65533;0x)@&#65533;D&#65533;&#65533;z&#65533;X&#65533;&#65533;jX:&#65533;S@&#65533;St&#65533;&#65533;&#65533;&#65533;&#65533;)&#65533;&#65533;&#65533;&#65533;J  &#65533;L&#65533; &#65533;X&#65533;&#65533;&#65533;@&#1598;5&#65533;=&#65533;#6QI &#65533;R2&#65533;MC^&#65533;&#65533;dxqp&#65533;&#65533;&#20902;(Z&#65533;T&#65533;&#65533;&#65533;&#65533;}Uq&#65533;&#65533;}L&#65533;j&#65533;Z&#1206;L&#1071;^&#65533;qx(y?d &#65533;\8}&#65533;&#65533;C&#65533;&#65533;j&#65533;&#65533;z&#65533;GSgX&#65533;/xZ>a@&#65533;~&#65533;&#65533;&#65533;&#65533;'&#65533;H&#65533;&#65533;&#65533;:&#65533;&#65533;e&#65533;D&#513;,&#65533;&#65533;/&#65533;&#65533;?pL&#65533; &#65533;&#65533;*&#1409;TBU&#65533; &#65533;&#65533;,&#65533;&#65533;h&#65533;&#65533;m&#65533;&#65533;E&#65533;&#65533;[&#65533;M&#65533;x&#65533;&#65533;&#65533;Qq&#65533;&#229;'&#65533;T&#1413;_ &#65533;L&#65533;o@&#65533;[(&#65533;@&#65533;&#65533;&#65533;&#65533;&#965;$q8&#65533;&#16856;A&#65533;V&#65533;hA&#65533;wq&#65533;u&#65533;h &#65533;m&#65533;'s&#65533;&#65533;eH"jP&#65533;7&#65533;2 &#65533;0x&#65533;)@&#65533;&#1039;4&#65533; *&#65533;B&#65533;'D0&#65533;&#65533;&#65533;' &#513;D &#65533;D&#65533;X&#65533;,&#65533;z&#65533;&#65533;&#65533;&#512;&#513;&#65533;&#65533;&#65533; &#65533;Z&#65533; &#65533;h&#65533;3^T &#65533;&#65533;f&#65533;&#65533;p &#65533;@&#65533;&#1763;&#65533;&#65533;&#65533;M\&#65533;&#65533;&#65533;&#65533;&#65533;&#65533;&#65533;w Dn8&#1626;+=[&#65533;&#65533;&#65533;]&#65533;&#65533;]i&#65533;Dv&#65533;} &#65533;g&#65533;i&#65533;&#65533;&#65533;HY&#65533;^&#65533;&#65533;^&#1542;i&#65533;&#65533;`&#65533;&#65533;i&#65533;W &#65533;}&#65533;&#65533;^('07&#65533;&#65533;D@&#65533;.&#65533;@&#65533;&#65533; &#65533;L&#65533;&#65533;y&#65533;&#65533;&#65533;&#65533;x&#65533;:x&#65533;&#65533;&#65533;0x x&#65533;  &#65533;*&#65533;&#65533;&#65533;&#65533;/  &#65533;&#65533;&.&#65533;h_h_&#65533;&#65533;&#65533;&#65533;&#65533;&#65533;f7~'&#65533;-&#664;&#65533;&#65533;x :v&#661;`gu&#65533;&#65533;&#65533;&#65533;'&#65533;]&#65533;<&#65533;A&#65533;\&#65533;T(&#65533;X&#65533;&#65533;&#65533;&#65533;&#65533;b&#65533;2&#65533;&#65533;&#65533;g&#65533;t&#65533;&#65533;&#65533;&#65533;c&#65533;&#65533;&#65533;`&#65533;&#65533;n8&#65533;&#65533;&#65533;&#65533;Wx&#65533;&#65533;&#65533;>&#65533;g}&#65533;&#65533;&#65533;&#65533;&#65533;&#65533;d&#65533;0&#65533;A&#65533;B&#65533;&#65533;ii&#65533;I &#65533;  &#65533;&#65533;(x&#65533;d&#65533;(&#65533;&#65533;&#65533;XP&#65533;&#65533;Q &#65533;:&#65533;^&#65533;&#65533;&#65533;f&#65533;&#65533;&#65533;&#65533;&#65533;h_&#65533;a&#65533;cQ&#65533;	&#65533;&#873;&#65533;H@*&#65533;&#65533;_&#65533;c]&#65533;&#668;PZ(Y&#65533;&#65533;E&#65533;`T0&#65533;b&#65533;&#65533;|&#1061;&#65533;Pt&#65533;(i&#65533;/&#65533;&#65533;&#65533;O&#65533;&#65533;&#65533;&#65533;o&#65533;&#65533;`H~h&#65533;h&#65533;i&#65533;&#65533;"U8&#65533;&#65533;j&#65533;&#65533;&#65533;&#65533;%p&#65533;~7`&#65533;_^&#65533;gX0&#65533;&#65533;h"&#65533;&#640;&#65533;\I&#65533;(0&#65533;&#65533;( &#65533;(&#65533;b&#65533;R&#65533;;&#65533;L&#65533;&#65533;zU&#65533;&#65533;:&#65533;W-&#65533;&#65533;&#961;&#65533; &#65533;&#65533;X&#65533;V9+&#65533;&#65533;&#65533;&#65533;&#65533;F$&#65533;f&#65533;&#65533;&#65533;&#65533;&#65533;&#65533;0p&#65533;_@&#65533;M&#65533;&#65533;|p&#65533;[@&#65533;&=&#797;&#65533;n/&#65533;	&#65533;&#65533;n&#65533;&#65533;&#65533;4_&#65533;` U\&#65533;{p&#65533;Q&#65533;h&#65533;-g&#65533;&#65533;&#65533;lB.L&#65533;e&#65533;&#65533;D&#65533;e&#65533;"h@tU&#65533;&#65533;	wi2&#65533;&#65533;&#65533;&#65533;&#65533;D&#65533;X&#65533;(&#65533;^&#65533;&#65533;&#65533;y&#65533;(X&#65533;(&#1026;&#65533;&&#512;&#65533;8OQ&#65533;&#65533;-P&#65533;*&#65533;&#65533;`nX&#65533;&#65533;&#65533;&#65533;;+s&#65533;*&_g&#65533;&#65533;&#58488;&#65533;&#65533;` &#65533;o N&#65533;t&#65533;Y`T&#65533;Z&#65533;`d&#65533;q&#65533;&#65533;-&#65533;&#65533;Eux&#65533;sA&#65533;L340&#65533;uX&#65533;o&#65533;n &#65533;v&#65533;&#65533;#&#65533;s8&#65533;&#65533;[0X>U&#65533;H&#65533;&#65533;:V&#65533;,X&#65533;t&#65533;s("s&#65533;&#65533;ep&#65533;5&#65533;&#65533;&#65533;i&#65533;p &#65533;:&#65533;(85&#1473;&#65533;&#65533;&#65533;&#65533;&#65533;8{&#65533;&#65533;&#65533; W&#65533;&#65533;&#65533;Y/&#65533;&#65533;&#65533;G&#65533;#\&#65533;&#65533;u&#1904;&#65533;'&#65533;&#65533;&#65533;&#65533;^8&#65533;w&#65533;&#65533;u&#65533;&#65533;y&#65533;vS&#65533;A&#65533;2&#65533;ih&#65533;&#65533;&#65533;+2&#65533;&#65533;&#65533;&#65533;kAPX&#65533;I&#65533;&#65533;op&#65533;s&#65533;u&#65533;/l'Og&#65533;&#65533;p(&#65533;@&#65533;&#65533;&#65533;b&#65533;&#65533;k8V&#65533;&#65533;kxk&#65533;&#65533;i &#65533;'&#65533;&#65533;Dq&#65533;&#65533;If&#65533;/&#65533;w&#65533;&#65533;!&#513;:&#513;P'&#65533;(&#513; (&#65533;-&#65533;&#65533;&#65533;&#65533;"&#65533;&#65533;&#65533;&#65533;VQ&#65533; &#65533;KM&#65533;&#65533;&#65533;  Q(&#65533;&#65533;(&#65533;mx&#65533;sx&#65533;&#65533;q&#65533;z&#65533;$]&#65533;]&#65533;&#65533;$&#65533;Hth&#65533;>P&#65533;^2&#65533;&#65533;[0&#65533;&#65533;&#65533;&#65533;&#65533;&#65533;`&#65533;&#65533;&#65533;&#65533;&#65533;S&#65533;p&#65533;&#65533;,x&#65533;7r&#65533;&#179;I&#65533;&#65533;&#65533;L@X&#65533;C}z&#65533;g&#65533;&#65533;P-&#65533;&#65533;&#1025;:&#65533;&#65533;(?&#65533;&#65533;@ &#65533;iQ&#65533; &#65533;`?&#65533;&#65533;&#65533;&#65533;!|&#65533;'&#65533;&#65533;&#65533;&#65533; &#65533;8`&#65533;&#65533;&#65533;&#65533;&#65533;&#8136;h&#65533;"&#396;7r&#65533;&#65533;&#65533;&#65533;E E&#65533;$@&#65533;&#65533;&#65533;k&#65533;&#65533;{&#65533;M&#1852;v&#2040;3&#65533;&#724;-]&#65533;&#65533;&#65533;J&#65533;&#65533;f5t&#65533;&#65533;=[E&#65533;&#65533;Ad>&#65533;&#65533;&#65533;i&#1319;3c|&#859;&#65533;&#724;/T&#65533;&#65533;&#65533;&#65533;&#1357;Z&#65533;t&#65533;&#65533;Q{&#65533;&#862;&#65533;{&#65533;&#65533;&#65533;S&#65533;
&#65533;&#65533;',4&#65533;M&#65533;G&#65533;D&#732;e&#1122;&#65533;4X&#65533;t&#65533;p&#65533;E&#201;:^&#65533;i&#65533;&&#65533;D&#65533;X&#65533;!&#202;0+r&#1321;&#65533;&#65533;&#65533;&#65533;"(&#65533;&#65533;&#263;&#65533; &#65533;&#1056;P&#65533;@D&#1839;&#65533;&#65533;&#65533;&#65533;&#65533;&#65533;M @&#65533;&#65533;&#65533;m&#65533;&#65533;}{W&#65533;&&#65533;b&#65533;J&#65533;&#65533;dl\&#65533;c&#414;U+g&#857;&#65533;V&#1890;&#65533;4&#33577;^Q&#980;1&#51003;^&#65533;&#65533;&#65533;&#65533;&#65533;kW&#65533;`&#65533;&#549;3G&#65533;=&#65533; =&#65533;@&#65533;.&#65533;`&#65533;	<&#65533;&#65533;4`&#65533;&#65533;#p&#65533;=&#65533;,#&#65533;\d&#65533;&#65533;0<&#65533;&#65533;
/DQ%&#1329;+`&#65533;&#65533;
P&#65533;@&#65533;+&#65533;&#65533;&#65533;	&#65533;&#65533;
&#65533;P&#65533;
(&#65533;&#65533;Y&#65533;E&`@ &#65533;@&#65533;&#65533;F&#65533;Yj&#65533; ]&#65533;&#65533;@~&#65533;&#65533;:&#2032;&#65533;8&#65533;cK'm&#65533;&#65533;8&#404;&#1245;5D&#65533;q
9&#1884;#&#65533;/&#65533;&#65533;&#65533;)d&#65533;QF0&#65533;&#65533;,&#65533;&#65533;2&#65533;-&#65533;&#65533;&#65533;K0&#1896;&#65533;&#65533;=&#65533;Y&#65533;>&#65533;@&#65533;4&#1320;s&#65533;K&#65533;0W&#65533;p!V&#65533;&#65533;B&#65533;d&#65533;&#65533;L&#65533;"a,&#65533;b"`&#65533;&#65533;-&#65533;PcY&#65533; &#65533;
"&#65533;&#65533;C1d &#65533;	&#65533;&#65533;A&#65533;-y&#65533;A (@&#65533;Q0&#1748;&#65533;a4&#1110;&#65533;&#65533;&#65533;pu&#65533;e&#65533;&#65533;&#65533;&#65533;&#65533;3&#65533;:&#65533;&#65533;TS(m^&#65533;1uzgM9&#65533;HC&#65533;8&#65533;&#65533;&#65533;&#65533;K&#65533;Gg&#65533;&#65533;z&#65533;&#65533;
(L&#65533;&#65533;K+&#65533;&#65533;&#65533;&#65533;>c&#65533;&#65533;>&#65533;&#1811;&#65533;2&#65533;&#65533;&#65533;K(&#65533;`&#65533;&#65533;&#65533;4&#65533;&#65533;+&#65533;L&#65533;&#65533;*&#65533;&#65533;&#65533;!`&#65533;&#65533;&#65533;:&#65533;QG~&#65533;H&#65533;+&#65533;P&#65533;0&#65533;P&#65533;a&#65533;&#65533;&#65533;&#65533;B
&#65533;&#65533;DL{&#65533;
0em@&#65533;&#65533;m&#65533;0.&#65533;eG$&#65533;  n&#65533;&#65533;7g&#65533;+2&#65533;&#65533;L2&#1221;b:BY&#65533;&#65533;8&#65533;&#65533;g8&#65533;&#65533;
e&#65533;&#65533;yG&#1229;/n2H&#65533;&#65533;b_.&#65533;c&#996;&#65533;&#65533;&#65533;=&#65533;&#65533;s&#65533;&#65533;L&#65533;&#65533;P&#65533;&#65533;	H&#65533;&#65533;.<&#65533;&#1240;&#65533;+9<&#65533;&#65533;
&#65533;&#1075;/&#65533;&#65533;F`&#65533;&#65533;E:&#65533;g&#65533;&#65533;&#65533;&#65533;&#65533;&#65533;&#65533;&#65533;&#65533;eR_Mm%p=&#65533;&#65533;&#65533;CI4&#65533;&#65533;&#65533;cII&#65533;@ ^&#65533;&#65533;&#65533;;&#1816;97O&#65533;&#65533;[&#65533;-&#65533;!O<&#65533;XcM=&#65533;Qr&#65533;&#65533;b&#65533;P&#65533;(&#65533;"&#65533;B&#65533;'&#65533;&#517;3&#65533;&#65533;D&#65533;&#65533;h&#65533;+0&#65533;
W&#65533;Gf&#65533;&#1543;&#65533;DW&#65533;{pJ&#65533;&#65533;,^&#65533;&#65533;&#65533;
z&#65533;
&#65533;&#65533;&#65533;t<cS&#65533;Y
\&#65533;&#65533; 4)&#65533;&#65533;&#912770;&#65533;z"HZ&#65533;&#65533;&#65533;&#65533;( &#65533;&#1938;&#65533;&#65533;&#65533;&#65533; &#65533;&#65533;m&#65533;u&#65533;Q&#65533;|&#65533;&#65533;"HHR&#65533; &#65533; &#65533;@z&#65533;5&#65533;&#65533;e&#65533;.&#65533;!&#65533;&#65533;x&#65533;&&#65533;&#65533;&#65533;&#65533;&#65533;x&#65533;C&#65533; 9\&#65533;V&#65533;&#65533;[(C4&#65533;1a&#65533;&#65533;&#65533;@&#65533;T!IG &#65533;x5&#65533;&#65533;n&#1539;&#65533;&#65533;<&#65533;&#65533;&#65533;CL&#65533;&#65533;&#65533;Np&#65533;p&#65533;&#65533;&#65533;R&#65533;&#65533; &#65533;~&#514;&#65533; &#65533;&#65533;@&#65533;&#65533;%z&#65533;&#65533;zZ&#65533;%&#65533;&#65533;,&#65533;(ND&#65533;H-dk"L&#65533;b&#65533;&#65533;o% &#65533;&#65533;&#65533;&#65533;.B&#403;8$]&#65533;&#65533;&#65533;&#65533;&#1102;u&#65533;&#65533;&#65533;J&#65533;&#65533;&#65533;&#65533;&#65533;&#206;&#65533;<&#65533;&#65533;&#65533;u&#65533;&#65533;&#65533;&#65533;&#65533;&#544;&#65533;W&#65533;b&#65533;FQ&#65533;&#65533;U<&#65533;&#65533;&#65533;&#65533;&#65533;q&#65533;DP&#65533;&#65533;&#65533;:&#65533;&#65533;
/X&#65533;&#65533;&#65533;Xp7<a&&#65533;Rx&#65533;rxa
&#65533;&#65533;&#65533;*&#65533;&#65533;&#65533;h@&#65533;&#65533;&#65533;/E&#65533;&#65533;`%&#65533;&#65533;&#65533;K&#65533;2&#65533;!&#1292;f&#65533;&#65533;I&#65533;&#65533;l1&#65533;&#65533;&#65533;E&#65533;&#873;r&#65533;l!!cC
&#65533;&#65533;2&#65533;&#65533;&#65533;8&#65533;&#65533;AZ&#65533;&#65533;~qb&#65533;v&#65533;&#65533;&#65533;&#65533;n&#65533;&#65533;=&#65533;AA&#65533;A&#65533;x&#65533;4&#65533;1&#65533;U&#65533;&#65533;P&#65533;&#65533;&#65533;Hc&#65533;  &#65533;D&#65533;&#65533;&#65533;iK0^!,<!
~X&#65533;L@&#65533;&#65533;&#65533;&#65533;&#65533;b&#65533;@&#65533;j&#65533;&#65533;+T&#65533;K``&#65533;HApD&#65533;&#65533;`FIS@&#65533;2&#65533;TOH&#65533;j5&#65533;&#65533;T&#65533;&#1638;&#65533;).&#65533;J&#65533;&#65533;D$&#65533;#&#65533;? &#65533;5&#65533;&#65533;&#65533;L&#65533;`guJ&#65533;
w&&#65533;&#65533;&#65533;,~'c0&#65533;&#65533;&#65533;:&#65533;ayt&#65533;&#65533;0F.&#65533;&#65533;v&#1795;&#65533;FC&#65533;@&#65533;&#65533;&#65533;`3&#65533;&#65533;&#65533;R&#65533;&#65533;&#65533;&#65533;:\!&#65533;0p&#65533;
.HA
`&#65533;Yx&#65533;0&#65533;K&#65533;&#65533;&#65533;&#65533; &#65533;&#65533;2&#65533;&#65533;
>&#65533;&#65533;&#65533; My&#65533;t&#65533;6&#65533;AD&#65533;&#65533;&#65533;(/B&#65533;&#65533;&#65533;&#65533;Di&#65533;&#65533;zM-n&#65533;
&#65533;&#65533;x&#65533;&#65533;&#65533;4&#65533;q&#65533;cU${-&#65533;&#1029;8&#65533;&#65533;N]&#65533;&#65533;&#65533;&#65533;(EM&#65533;T/,#&#65533;r0&#65533;:&#65533;qc(&#65533; &#65533;)&#65533;&#65533;V&#65533;&#65533;&#6689;#&#65533;&#65533;a&#65533;B&#65533;F% &#1548;G x&#65533;&#65533;C&#65533;&#65533;D&#65533;&#65533;V&#65533;BV&#65533;&#65533;*&#65533;`)`&#65533;
O&#65533;<&#65533;#&#65533;&#65533;t&#65533;&#65533;J&#65533;b
&#65533;,03[&#65533;!
%&#65533;i&#65533;5@D&#65533;G&#65533;&#65533;&#65533;&#65533;&#65533;&#65533;&#65533;&#65533;{&#65533;&#65533;q&#65533;G&#65533;&#65533; &#65533;&#65533;&#65533;-N&#65533;&#65533;M`7&#65533;Q&#65533;&#65533;/&#65533;&#65533;[&#65533;&#65533;&#65533;(E,&#65533;&#1126;+O[rsha&#65533;8&#65533;&#65533;&#65533;>&#65533;&#65533;
\&#65533;#&#65533;p&#65533;&#65533;&#65533;Wk &#65533;&#65533;h&#65533;6&#65533;qgl`&#65533;w&#65533;&#65533;&#65533;:&#65533;&#65533;
V&#65533;&#65533;T&#65533;/$&#65533;
_&#65533;&#131;e&#65533;&#65533;&#184; &#65533;&#65533;&#65533;&#65533;&#65533;l&#65533;&#1249;&#65533;A
&#65533;v&#65533;|@9&#65533;&#65533;0 &#65533;(&#568;&#65533;&#65533;{b&#65533;&#65533;[&#65533;&#65533;&#65533;O&#22703;&#65533;&#65533;>&#65533;%&#65533;i&#65533;&#65533; &#65533;[&#65533;&#65533;&#65533;&#65533;&#65533;.dA&#65533;Zx&#65533;M&#65533;&#65533;r*:&#65533;0#&#65533;q&#65533;D&#65533;p&#65533;.&#65533;&#65533;	g&#65533;&#65533;)&#65533;;i8&#65533;&#65533;S5&#65533;qx&#65533;[&#65533;h&#443;&#65533;Q	;&#65533;&#65533;|&#65533;&#65533;+&#65533;
V&#65533;&#65533;V&#65533;&#65533;&#65533;`&#65533;&#65533;&#65533;&#65533;X&#65533;&#65533;&#65533;&#65533;8 &#65533;&#65533;5&#65533;&#65533;64Q&#65533;&#65533;#&#65533;&#65533;&#65533;T&#65533;&#65533;C&#65533;L>M'&#65533;&#65533;&#65533;h A&#65533;&#65533;&1&#65533;&#477;&#1198;c&#65533;\$&#65533;&#65533;"&q&#65533;\ 
d&#65533;&#65533;&#65533;&#65533;E-H&#65533;&#65533;Z&#65533;&#65533;&#65533;&#65533;&#65533;n'z/&#65533;R&#65533;&#65533;&#65533;rh&#65533;@&#65533;&4Aq`J4&#65533;&#1098;V8&#65533;&#65533;&#65533;&#476;&#65533;1&#65533;&#65533;i&#65533;&#65533;&#65533;>{_&#65533;> &#65533;&#65533;&#65533;=&#65533;&#65533;&#65533;&#1280;&#1171;V)e&#65533;&#65533;o@4&#65533;&#65533;&#65533;&#65533;&#65533;:sY0Z&#65533;&#65533;&#65533;
`ADAT&#65533;`&#65533;|@&#65533;H0Q(&#65533;?@&#65533;4@79&#65533;&#65533;	&#65533;S&#65533;&#65533;1&#65533;%&#65533;1Y &#65533; (&#65533;&#65533;&#65533;	&#642;,&#65533;B,&#65533;0]&#65533;&#258;-&#65533;1&#65533;&#65533;&#65533;&#65533;&#65533;&#65533;&#321;lB(&#65533;*&#65533;&#65533;&#65533;&#65533;&#65533;S|Bp&#65533;:&#65533;C:&#65533;&#65533;3&#65533;1&#65533;C&#65533;&#65533;6&#65533;[=h&#65533;04&#65533;0&#65533;&#65533;&#65533;3&#65533;&#65533;&#65533;&#65533;&#65533;a&#65533;&#65533;iA&#65533;%&#65533;<X&#65533;&#65533;,"&#65533;&#65533;&#65533;&#65533;&#65533;&#65533;&#65533;&#65533;DA&#65533;&#65533;!<&#65533;&#256;&#65533;&#65533;iI&#65533;h&#877;&#65533;Ond&#65533;&#65533;=U&#65533;^q&#65533;&#65533;&#65533;yI&#65533;&#65533;&#65533;'&#65533;	&#65533;.&#65533;B,&#65533;B,&#65533;'&#65533;&#65533;)&#65533;B1&#65533;&#65533;((&#65533;)&#65533;&#65533;&)&#65533;A&#1361;&#65533;!&#65533;{$N+p&#65533;&#65533;&#65533;&#65533;O&#65533;&#65533;6XC3&#65533;]<&#65533;>B9&#65533;&#65533;&#65533;&#65533;t &#65533;@&#65533;&#65533; `Ax&#65533;@&#65533;-&#65533;+u@&#65533;@h&#65533;&#65533;&#65533;"&#65533;B&#65533; 3&#65533;&#465; 	`&#65533;$T&#65533;&#65533;&#65533;8&#65533;@&#65533;A&#65533;&#65533;&#65533; &#65533;&#65533;&#65533; 4@,&#65533;&#65533;&#65533;&#65533;?l&#65533;!&#65533;&#65533;"&#668;&#65533;&#65533;DD&#65533;&#65533; &#65533;&#65533;/&#65533;.&#65533;^,&#65533;'<$'l&#65533;&t&#150;J(&#65533;*tB&#65533;	&#65533;&#65533;B(4&#65533;G2&#65533;&#65533;B+C.&#65533;&#65533;! Z&#65533;`&#65533;6`&#65533;&#65533;d5&#65533;5<&#65533; &#65533;
&#65533;&#65533;3&#65533;&#65533;&#65533;
&#65533;&#65533;&#65533; ,&#65533;&#65533;&#65533;@Tl&#65533;h&#65533;&#65533;l@k&#65533; $&#65533;#0V&#65533;&#65533;&#65533;&#65533;&#256;9"`K&#1281;hA&#65533;@<&#65533;g&#65533;@kdK P&#65533;&#65533;&#1094;m$&#65533;6&#65533;&#65533;7!&#65533;&#65533;&#65533;M#&#65533;t-&#65533;&#65533;&#65533;/&#65533;8&#65533;&#65533;;&#65533;&#65533;,`"D>&#65533;*]'H&#65533;F&#65533; &#65533;&#65533;~&#65533;&#65533;5&#65533;&#65533;lA&#65533;&#65533;,&#65533;&#65533;#&#65533;&#65533;0XC5X6&#537;5<&#65533;3&#65533;&#65533;&#65533;8&#65533;4&#65533;Ap&#65533;&#65533;&#65533;8&#65533;3&#65533;&#65533;ke&#65533;a,&#65533;+&#65533;X
,&#1930;-&#65533;#&#65533;(!V&#65533;&#65533;&#65533;!4g &#65533; &#65533;$&#65533;@&#65533;C&#65533; &#65533;@&#65533;@k,&#65533;@ dK&#65533;iq&#65533;e]&#65533;&#65533;]F&#65533;q8&#65533;A(&#65533;&#65533;: &#65533;; C-&'x&#65533;&<$&#65533;I&#65533;&#65533;A&#65533;&#65533;&#65533;4&#65533;lC~B(&#65533;A&#65533;"l&#65533;&#65533;&#65533; (tA&#65533;#&#65533;&#65533;&#65533;&9&#65533;&#65533;&#65533;T&#65533;0&#65533;&#65533;(&#65533;!&#65533;&#65533;&#65533;"&#65533; d"&#65533;A$&#65533;* B&#65533;}&#65533;	&#65533;&#65533;	&#65533;V&#65533;&#65533;&#65533;&#65533;&#65533;3P+&#65533;&#65533;@&#65533;&#65533;@T<&#65533;A&#65533;Apg	&#512;8&#65533;@&#65533;@p@X&#65533;&#65533;#&#65533;q&#1104;&#65533;)&#65533;&#65533;&#65533;&#65533;e&#65533;&#65533;&#65533;&#65533;e&#65533;&#65533;-&#65533;&#65533;;&#65533;&#65533;.&)d~&#65533;gDN&#65533;b&#65533;&#65533;&&#65533;i&#65533;&#65533;&&#65533;&#65533;-&#1568;1T&#1888;&#65533;&#65533;&#65533;&#65533; &#65533;8&#65533;&#65533;&#65533;"C5<&#65533;+&#65533;3@Cj&#65533;&#65533;3&#65533;
,  Bd`l
, &#65533;@XaP&#65533;&#65533;&#65533;&#65533;&#65533;&#65533;!&#65533;j&#65533;&#65533;&#65533;< &#65533;&#65533;&#65533;&#65533; 4&#65533;<&#65533;()&#65533;Fj< <&#65533;j<&#65533;0&#65533;x&#65533;&#65533;md&#65533;&#65533;&#65533;F&#65533;IA&#65533;&#65533;&#65533;&#65533;&#65533;]6&#65533;&#65533;-@
&#65533;)l&#65533;`&#65533;Bw&#65533;'pB~jB~>d&t)H&#65533;&#65533;A&&#65533;&#65533;l&#65533;&#65533;&#65533;&#65533;&#65533;&#65533;&#65533;8At&#65533; &#65533;V4&#65533;&#65533;
,L&#65533;d&#65533;&#65533;&#65533;!&#65533;"x&#65533;<&#65533;&#65533;&#65533;#&#65533;H&#65533;&#65533;*&#65533;&#65533;|&#65533;&#65533;f &#65533;yA&#65533;Xd$&#65533;fe&#65533;e&#65533;&#65533;&#1252;&#65533;&#65533;&#65533;4@&#65533;&#65533;=&#65533; 4 &#65533;"&#65533;HI,@&#65533;i&#65533;&#1114;&#65533;Jk&#65533;P+&#65533;i&#65533;d&#65533;&#65533;|zC1x&#65533;.p&#65533;jB&#65533;&#65533;&#65533;nB&#65533;e&#65533;&d&#65533;lB)|B&#65533;&#188;&#65533;A&#65533;&#65533;H(&#65533;&#65533;H&#65533;0(A(&#65533;&#65533;*&#65533;&#65533;&#65533;&#65533;@&#65533; &#65533;	 (G&#65533;*&#65533;&#65533;)&#65533;&#65533;6
&#65533;LQ&#65533;B&#65533;&#65533;
&#65533;&#65533;&#65533;}&#65533;(Q`@( &#65533;h&#256;&#469; 4 3&#65533;&#65533;&#65533;&#65533;&#65533;?x&#65533;&#65533;"i&#300;=&#65533;&#65533; &#65533;$&#65533;&#65533;&#421;8&#65533;&#65533;T&#65533;o&#65533;[&#65533;&#65533;&#65533;&#65533;&#65533;&#65533;&#65533;/\&#65533;u!C&#65533;&#65533;&#65533;}&#65533;g&&#65533;&#65533;,&#65533;k'&#65533;&#48794;)&#65533;B(&#65533;[&#65533;&#65533;m&#65533;-&#65533;&#65533;&#7517;t&#65533;&#65533;&#429;&#65533;&#261;&#65533;&#65533;)&#1305;0 &#171;&#65533;]"&#541;&]&#65533;&#1864;&#65533;%&#65533;&#65533;N&#65533;Ax| &#65533;&#534;i&#65533;Ar&#65533;&#65533;&#65533;&#1165;&#65533;F&#65533;~&#65533;&#65533;&#65533;F&#65533;&#1699;T&#65533;&#65533;+&#65533;z&#65533;&#65533;.k&#65533;&#65533;&#65533;A&#1582;&#65533;&#65533;&#65533;&#65533;&#65533;i&#65533;(&#65533;&#65533;&#65533;&#65533;&#65533;)T&#65533;&#65533;"&)&#65533;l&#65533;&0o&l&#65533;4&#65533;V&#65533;&#65533;*&#65533;"&#65533; &#65533;A&#65533;!&#65533;&#65533;&#65533;&#65533;|A&#65533;&#65533;@
<A,&#65533;,&#65533;4&#65533;9|&#65533;+(hA&#65533;4p#8&#65533;&#65533;(4&#65533;N&#65533;&#65533;&#65533;&#65533;&#65533;&#65533;&#65533;&#65533;&#65533;&#65533;&#65533;9&#65533;&#65533;&#65533;d&#65533;&#65533;.&#65533;*p=&#1699;j&#65533;.&#65533;&#65533;FA&#65533;n&#65533;@ &#65533;Pp&#65533;`&#65533;,@7ap&#65533;i&#65533;oppt5&#65533;z.&#65533;&#65533;&#65533;/t&#65533;&#65533;&#65533;I-&#65533;i&#65533;J&#65533;'dBkd2&&#65533;Lo&#65533;8&#65533;&#65533;&#65533;&#1793;&#65533;&#65533;&#813;	&#65533;@&#65533;/&#65533;&#65533;L0&#65533;&#65533;&#65533;*LC:&#65533;C98&#65533;#&#65533;+&#65533;,&#65533;#&#65533;*&#65533;&#65533;(B&#65533;`&#65533;8&#65533;&#65533;&#65533;~&#65533;ga&#65533;d&#65533;Y&#65533;h4&#65533;&#65533;?&#65533;&#65533;&#65533;&#1699;AD&#65533;j@&#65533;&#65533;&#65533;@&#65533;&#65533;EX&#65533;&#65533;F&#65533; &#65533;&#65533; &#65533;&#65533;5&#65533;&#65533;&#1670;&#65533;A&#65533;=-&#65533;&#65533;)&#65533;B&#65533;j&#65533;&#65533;b2prgr&&#65533;k&#65533;(&#65533;&#65533;!&#65533;A&#1793;"&#65533;&#65533;&#65533;&#65533; 
&#65533;-
&#65533; &#65533;AJ&#65533;&#65533;A&#65533;AH&#65533;&#65533;&#65533;3&#65533;&#220;P&#65533;&#65533;&#65533;4&#65533;44 &#65533;TA,&#227;:&#65533;*&#65533;&#65533;L&#65533;&#65533; h &#65533;&#65533;&#65533;&#65533;&#65533;&#65533;&#65533;&#65533;H&#65533;&#1068;@&#65533;s&#65533;%&#65533;&#65533;&#65533;&#65533;&#65533;&#65533;&#65533;0&#65533;&#65533; (&#65533;&#65533;B&#65533;&#65533;&#1606;J&#65533;&#65533;,&#65533;&#65533;8&#65533;@&#65533;<oD d&#65533;&#65533;&#65533;-&#65533;/&#65533;&#65533;>&#65533;)&#65533;&#65533;i%k-'&#65533;A4&#65533;2(!&#65533;#@&#65533;#4&#65533;&#65533;u&#65533;A&#65533;T&#65533;
&#65533; &#65533;&#65533;&#65533;&#65533;A&#65533;H&#65533;&#65533; <!&#65533;&#65533;&#65533;*@9&#65533;5<&#65533;2\&#65533;5,&#65533;"&#65533;&#65533;&#65533;M/&#65533;  &#65533;3&#65533;B&#65533; &#65533;&#65533;&#65533;&#65533;&#65533;&#65533;&#65533;&#65533; &#65533;&#65533;&#65533;XF&#65533;7&#65533;pDi< @&#65533;B&#65533;&#65533;&#65533;&#65533;&#65533;tA|&#65533;p&#65533;&#65533;W&#65533;\&#65533;&#65533; D&#65533;&#65533;/&#65533;&#65533;-H&#65533;>&#65533;&#65533;&#65533;V2&#65533;b&#65533;@t&&#65533;&#65533;&#65533;v&#65533;:&#65533;^O&#65533;D&#65533;_&#65533;`&#1985;x&#65533;&#65533;&#65533; &#65533; &#65533;|&#65533; t&#65533;p&#65533;&#65533;&#65533;&#65533;)&#65533;3&#65533;,8M_3&#65533; &#65533;&#65533;m&#65533;2&#65533;&#65533;4T&#65533;&#65533;P&#65533;&#65533;&#65533; &#65533;&#65533;@L^&#65533;&#65533;@|&#65533;&#1792;<`&#65533;&#65533;&#65533;$&#65533;&#65533;&#65533;&#65533;d&#65533;&#65533;&#65533;j&#65533;"&#65533;&#1488;gu&#65533;&#65533;&#65533;&#65533;tC&#65533;7&#65533;Dh&#65533;&#65533;&#65533;/($/&#65533;%&#65533;&#65533;D&#65533;kA&#65533;&#65533;Aw&#65533;&#65533;&#65533;UB$L$P$&#65533;w&#65533;&#65533;w#&#65533;A&#65533;`q&#65533;&#65533;&#65533;&#65533;
&#65533;&#65533;	&#65533;&#1283;-&#65533;p&#65533;&#65533;4&#65533;*8+&#65533;+&#65533;4&#65533;&#65533;&#65533;@&#65533;&#65533;;B&#65533;q&#65533;e :&#65533;&#65533;&#65533;&#65533;h&#65533;&#65533;8&#65533;6j&#65533;3)j0&#65533;&#65533;&#65533;ZMK&#65533;%i(+ybi&#65533;A&#65533;&#65533;t{	=O&#65533;  0&#65533;-p&#65533;.x&#65533;xC)H$y&#65533;&#65533;&w2&#65533;&#65533;&#65533;(D{k&#65533;&#65533;&#65533;&#65533;%&#65533;y`v$D'&#65533;I&#65533;)&#65533;&#65533;&#65533;&#65533; Mi@&#65533;&#65533;&#65533; &#65533;&#65533;p&#728;&#65533;-&#65533;4L&#65533;38&#65533;X&#65533;&#65533;@(C&#65533;&#65533;&#65533;&#65533;($&#65533;&#65533; 	&#65533;&#65533;6 i&#65533;%&#65533;&#65533;&#65533;&#65533;&#65533;D&#65533;8&#65533;sS&#65533;&#65533;&#65533;W&#65533;=z&#65533;&#65533;N&#65533;&#65533;P&#65533; &#65533;&#65533; Tw&#65533;&#65533;K&#65533;M&#65533;d&#65533;&#65533;B/&#65533;&#65533;,&#65533;&#65533;Z&#65533;&#65533;6Hd@K&#65533;y&#65533;z&#65533;A&#65533;&#65533;#L&#65533;&#65533;O%D&#65533;&#65533;G&#65533;&#65533;A&#65533;&#65533;|$DB&#65533;w#&#65533;&#907;&#65533;$&#65533;@d@4&#65533;	&#65533; 
&#65533; &#65533;&#65533;&#65533;	&#65533;R&#65533;H&#65533;+ &#65533;&#65533;nC&#65533;&#65533;"X&#65533;js&#65533;! t&#65533;&#65533; &#65533; =&#65533;&#65533;&#65533;&#65533;S&#65533;j D&#65533;B&#65533;&#65533;&#65533;wz&#65533;	&#65533;&#65533;&#65533;,&#65533;&#65533;&#65533;&#65533;,&#65533;W&#65533;:&#65533;&#65533;e$&#65533;&#65533;.-&#514;)&#65533;B&#65533;&#65533;&#65533;-&#65533;&#65533;&#65533;&#65533;0yw2&#587;@&#65533;|~l&#65533;&#65533;SB&#65533;[~&#65533;&#65533;5%&#65533;7&#65533;&#65533;A&#903;9&#65533; $ 6
=&#65533;&#65533;&#65533;\&#65533;&#65533;&#65533;S;x!&#65533;!:&#1032;%_&#65533;(&#1556;	&#65533;&#65533;p@&#65533;&#65533;@&#65533;&#65533;&#65533;8&#65533;&#65533;&#65533;&#65533;&#65533;d&#65533;?<@&#65533;p&#65533;R&#1613;&#65533;UMm&#65533;&#65533;4&#65533;&#65533;@&#65533;&#65533;&#65533;}&#65533;Q<&#65533;d&#65533;t&#65533;.~)&#65533;&#65533;Z_&#65533;-&#1850;&#523;&#65533;&&#65533;k&#65533;Bq&#65533;&#65533;$&#65533;&#699;&#65533;&#65533;[&#65533;&#65533;o~&#65533;&#65533;&#65533;&#508;&#65533;$@&#65533;&#65533;&#65533;L$l&#65533;%&#65533;&#65533;,Lt&#65533;&#1026;&#65533;Yj&#65533;&#65533;&#65533;&#65533;&#65533;+f&#65533; &#1369;&#65533;A&#65533;&#65533;&#65533;&#65533;D
@&#65533;&#65533;&#65533;CKH&#65533;9p`&#65533;&#65533;&#65533;<P&#65533;`&#65533;&#65533;(`&#65533;
&#65533;_W&#65533;_&#65533;&#65533;;6, &#65533; &#65533;PK&#65533;m&#1775; He1&#65533;&#1326;_&#65533;d}"e&#65533;&#1527;_&#65533;6m&#1156;f0&#195;F&#65533;z&#65533;1&#65533;I&#65533;'Q&#65533;,&#65533;$Jy&#65533;P&#65533;|3g<F&#65533;&#65533;&#65533;&#65533;e&#65533;&#65533;&#65533;	&#65533;l)#&#65533;	-Nx&#1584;A&#65533;&#65533;_&#65533;&#65533;&#65533;&#65533;&#65533;N&#65533;G&#65533;&#65533;Q&#65533;%J#f&#65533;&#65533;#	=h&#65533;h&#65533;&#913503;&#1389;&#65533;&#65533;3 &#65533;2<hp&#65533;&#65533;&#65533;P&#65533;.=0 *&#65533;&#65533;&#65533;{=&#65533;&#65533;l|&#65533;^&#65533;&#65533;&#65533;&#65533;e&#65533;&#65533;-]&#65533;c&#65533;&#65533;Yx&#1638;&#65533;R6&#65533;d4&#65533;@#P\&#65533;&#65533; &#65533;&#65533;&#65533;&#65533;"&#65533;$&#65533;&#65533;&#65533;&#65533;&#65533;2J@&#65533;,<&#65533;(&#65533;&#65533;H&#65533; !%&#65533;&#65533;>&#65533;&#65533;B&#65533;&#65533;P&#65533;<&#65533;`&#65533;T&#65533;&#65533;/a%8; &#65533;
V&#65533; &#65533;8h	&#65533;&#65533;b&#65533;!&#65533;&#65533;i&#65533;&#65533;&#65533;&#954;&#65533;&#65533;&#65533;&#65533; (A&#65533;&#515;&#65533;&#65533; &#65533;&#65533;&#65533;&#65533;&#65533;&#65533;&#65533;,&#65533;>&#65533;&#65533;>:&#65533;, $@&#65533;&#65533;Zj&#65533;ER>)eo&#65533;)&#65533;&#65533;0C	&#65533;&#1041;`*&#65533;,2&#65533;2&#65533;#&#65533;:&#65533;C&#908; &#65533;-r&#65533;&#65533;&#65533;(#&#65533;2&#65533;&#65533;&#65533;"&#65533;&#65533;&#65533;&#65533;Y=@ &#65533;*&#65533;&#65533;C&#65533;W&#65533;D&#1488;t&#65533; &#65533;&#65533;&#65533;\i<&#65533;h&#65533;pJ&#65533;&#668;&#65533; &#65533;,&#65533;&#65533;&#65533;&#65533;6[&#65533;*&#65533;)&#65533;j&#65533;=;&#605;&#65533;&#65533;&#65533;"&#65533;-&#65533;&#65533;R&#65533;2L&#65533;&#65533;A&#65533;&#65533;d&#65533;Q&#65533;F&#65533;%&#65533;^&#65533;$&#65533;&#65533;(&#65533;,&#65533;3&#65533;t&#65533;&#65533;:&#65533;,D&#65533; &#65533;T&#65533; F]&#65533;T^@&#65533;$\&#65533;&#65533;f&#65533;&#65533;l&#65533;h&#65533;"&#65533;:Y&#65533;Vd>F(&#65533;&#65533;fH&#65533;@&#65533;&#65533;&#65533;&#65533;IK&#65533;&#65533;&#65533;I &#65533;=j)m &#65533;&#807;&#65533;&#65533;J&#65533;&#65533;&#1293;&#65533;,&#65533;&#65533;&#65533;j&#65533;&#1557;
&#65533;)@&#65533;E&#65533;@&#470;E&#65533;T&#65533;q&#65533;ZB9c&#65533;[cL`&#65533;%&#65533;H&#65533;Ix&#65533;<&#65533;&#65533;&#65533;&#65533;K<&#65533;,QE&#65533;#
S_XB
lAf&#65533;&#8849;&#65533;*H&#65533;FPADVaE&#537;&#65533;3i&#65533;t&#65533;!g8&#65533;&#65533;&#65533;R&#65533;&#65533;&#65533;&#51995;6Z&#65533;&#65533;*=m``M&#65533; &#65533; &#65533;z&#65533;&#65533;4]&#65533;&#65533;&#655;&#65533;&#65533;O(&#65533;z&#65533;7&#65533;8nY&#65533;oP&#65533;&#65533;&#65533;V&#65533;&#65533;F&#65533;I&#65533;&#65533;x&#65533;?&#65533;0D&#536;&#582;&#65533;&#65533;#H&#65533;&#65533;&#65533;'&#65533; c
\&#65533;&#65533;qj&#65533;6&#65533;@G&#65533;&#65533;@T&#65533;X&#65533;&#65533;&#65533; &#65533;&#65533;&#65533;l: A&#65533;&#65533;Q&#65533;&#65533;(&#65533;&#65533;&#65533;&#65533;&#65533;&#65533;K&#65533;)@&#1268;U&#65533;)`LOsW&#65533;&#65533;<&#65533;&#65533;+k2,K~&#65533;1La&#65533;&#65533;&#65533;)%Z(&#65533;&#65533;&#65533;&#65533;:&#65533;&#65533;Q&#65533;"&#65533;P&#65533;&#65533;&#65533;v7&#65533;&#65533;OC:&#65533;&#65533;&#65533;@T!Ld#&#65533;&#65533;&#65533;&#65533;&#65533;FH&#65533;&#65533;:&#65533;&#65533;:&#65533;&#65533;&#65533;@)h&#65533;R &#65533;)&#65533;f5&#65533;:&#1025;,&#65533;&#65533;Y&#65533;&#65533;80&#65533;&#65533; 9#&#65533;	&#65533;~f&#65533;xp:@&#65533;&#65533;&#65533;&#65533;Q&#65533;L&#65533;&#65533;&#65533;R&#65533;&#65533;4&#65533;&#65533;G 6&#65533;a}&#65533;&#65533;I&#65533;`-&#65533;+@&#65533;L&#65533;&#65533;&#65533;&#65533;&#65533;C'h&#65533;q&#65533;"&#65533;`b7&#65533;&#65533;7&#65533;E&#65533;||&#65533;&#65533;&#65533;LHf&#65533;\&#65533;&#65533;c&#65533;&#65533;l&#65533;&#65533;p&#65533;p&#65533;&#65533;(@&#65533;&#65533;+&#65533;A
'&#65533;&#65533;&#65533; &#65533;&#65533;C&#65533;0Cr&#65533;&#65533;@>&#65533;&#65533;* )4&#65533;&#65533;t&#65533; H&#65533;&#65533;[(&#65533;&#65533;&#65533;&#65533;&#65533;&#65533;8&#65533;&#65533;&#65533;Pty5t&#65533;&#65533;&#65533;&#65533;b&#65533;R&#65533;&#65533;&#65533;&#65533;-L&#65533;P&#65533;&#65533;&#65533;X"cr&#65533;&#65533;	ln	&#65533;&#65533;&#65533;0&#65533;RKm2&#65533;&#65533;&#65533;K&#65533;	H8&#65533;)P5&#65533;&#65533;&#65533;&#65533;4.&#65533;&#65533;&#65533;p~3)&#65533;&#1552;&#65533;?&#65533;4&#65533;&#65533;&#65533;<&#65533;g&#65533;h@&#65533;i }: &#65533;&)&#65533;&#65533;&#65533;&#65533;)&#65533;{Z&#65533;&#65533;DJ7i&#65533;&#65533;m-^ &#405;'&#65533;&#65533;&#65533;&#65533;&#65533;&#65533;0*&#65533;N&#65533;&#65533;l&#65533;(&#65533;A&#65533;&#65533;C&#65533;&#65533;&#1232;&#65533;&#65533;)&#65533;s&#65533;&#65533;&#65533;$&#65533;&#65533;.c&#65533;&#514;R&#65533;S&#1564;`&#65533;mlcD&#65533;&#65533;T/gV&#65533;@&#65533;!=&#65533;&#65533;H&#65533;4&#65533;&#65533;iu&#65533;&#65533;&#65533;==H&dk&#65533;&#65533;&#65533;	&#65533;&#65533;&#65533;0+d&#65533;&#65533;&#65533;&#1818;&#65533;&#65533;dm\&#65533;S&#65533;&#65533;P&#1845;&#1365;&#65533;&4&#65533;&#65533;3&#65533;&#65533;&#65533;F0r&#65533;&#65533;-QD&#65533;&#65533;@&#65533;&#65533;a6D&#65533;%(&#65533;Lf&#65533;&#65533;YP&#65533;&#1847;&#65533;+H4P&#65533;&#65533;&#65533;)&#1025;F &#65533;&#65533;j&#65533;&#65533;&#65533;&#65533;&&#65533;`&#65533;F&#65533;&#65533;N&#65533;R |`M&#65533;&#65533;X&#65533;&#65533;4&#65533;@="\&#65533;rQL.&#65533;&#65533;&#65533;+&#65533;&#65533;&#65533;&#65533;>&#65533;&#65533;&#65533;&#65533; T&4q&#65533;&#65533;F4&#171;&#65533;lPC&#65533;&#65533;<0&#65533;&#65533;&#65533;/w&#65533;)d#&#65533;&#65533;F&#65533;@&#65533;8&#65533;c` &#65533;&#65533;&#65533;&#1906;&#65533;&#65533;&#65533;&#65533;&#65533;E&#65533;&#65533;&#65533;0&#65533;&#65533;8&#65533;'S g&#65533;&#65533;&#65533;A;&#65533;Uz&#65533;&#65533;  &#65533;<c&#65533;dS&#65533;&#65533;r&#65533;&#65533;>xbk&#65533;&#65533;2B&#65533;&#65533;E)B
B&#65533;&#65533;&#65533;D(N&#1099;i9n&#65533;&#65533;&#65533;?&#65533;E&#65533;&#65533;&#65533;2&#204;L&#65533;&#65533;&#65533;I&#1793;o&#65533;&#65533;&#65533;"&#65533;U@&#65533;	&#65533;&#65533;P1&#65533;&#65533;,&#65533;+p&#65533;	&#65533;&#65533;&#65533;)x!
^h&#65533;&#65533;&#65533;&#65533;&#65533;()h,&#65533;&#65533;&#65533;~ &#65533;R&#65533;,l&#65533;&#65533;>&#65533;&#65533;&#65533;&#65533;<&#65533;&#65533;wD&#65533;A&#65533;&#65533;m&#65533;S&#65533;&#65533;&#65533;@&#65533;&#65533;&#65533;D*Ui&#65533;Odb{&#65533;&#65533;(&#65533;&#65533;~Z&#65533;"&#65533;&#65533;&&#65533;&#65533;&#65533;I"u&#65533;&#65533;&V&#65533;&#65533;<&#65533;Bm&#65533;P&#65533;`\X"&#65533; 0?&#65533;lHsE&#65533; :&#65533;q!P&#65533;f x&#65533;&#65533;<&#65533;- &#65533;&#65533;&#65533;m/E&#65533;&#65533;.&#65533;&#65533;&#338;&#65533;&#65533;t&#65533;y&#65533;&#65533; &#65533;n&#47538;&#65533;&#65533;*&#65533;-z1&#65533;Q&#65533;B&#65533;(F`&#65533;^zL&#65533;r&#65533;/&#65533;&#65533;&#65533;%"d%&#65533;-H&#65533;&#65533;XDL&#65533;&#65533;\9&#65533;;&#65533;&#65533;
&#65533;` &#65533;k`*t&#65533;&#65533;
&#65533;&#65533;&#65533;&!&#65533;&#42517;4&#65533;&#65533;,l9U&#772;4&#65533;&#65533;udb+&#65533;!/&#65533;&#65533;J&#65533;&#65533;X&#65533;?&#65533;&#65533;&#65533;J&#65533;&#65533;&#174;)n&#65533;&#65533;V&#65533;&#65533;&#1232;5&#65533;'uz&#65533;&#12867;C$&#65533;&#65533;&#65533;Gb&#65533;=&#65533;&#318;.&#65533;"&#65533;]&#65533;J\
&#65533;k&#65533;i&#65533;V&#65533;&#65533;&#65533;&#65533;.&#65533;v&#65533;xa&#65533;&#65533;B&#65533;0&#65533;&#65533;,&#65533;&#65533;Y&#65533;P&#65533;$&#65533; &#65533;&#46920;&#65533;]&#65533;&#65533;S&#65533;X&#65533;&#65533;#y&#65533;w&#65533;>P1&#65533;-&#65533;&#65533;WW&#65533;&#65533;k(>&#65533;
T&#65533;&#65533;&#65533;x&#65533;4&#65533;!&#65533;&#65533;&#1281;&#65533;&#65533;!&#65533; ^ &#65533; 0&#919;F$&#65533;$!4&#65533;&#65533;&#65533;ch &#65533;p&#65533;&#65533;fD&#65533;
&#65533; 
&#65533;&#65533;H&#65533; &#65533;&#65533;&#65533;&#65533;
&#65533;v&#65533;&#65533;&#65533;b&#65533;u&#65533;J' &#65533;B*v&#65533;&#65533;&#65533;&#65533;L&#65533;*&#65533;&#41242;&#65533;L&#65533;b&#65533;&#65533;*&#65533;&#65533;&#1056;&#933;N&#65533;& <&#65533;+>!
&#65533;/daL&#65533;LA&#65533;Z&#65533;&#65533;&#65533;&#65533;A&#65533;&#65533;&#65533;&#65533;&#65533;&#65533;!&#65533;&#65533;&#65533;^O&#65533;&#65533;7&#65533;&#65533;N&#65533;FE b JC&#65533;6&#65533;L@&#65533;&#65533;
V@h@h&#65533;
&#65533;&#65533;42&#65533;V > 9v&#65533;Z0@ %x&#65533;xb<&#65533;&&#65533;p&#65533;&#65533;> &#65533;&#65533;&#65533;L&#65533;&#65533;+&#65533;&#65533;i ?&#65533;	#o&#382;&#65533;&#65533;:&#65533;+&#65533;`"&#65533;$&#65533;&#65533;z&#65533;n&#65533;&#65533; $&#65533;&#65533;&#65533;a&#65533;&#65533;&#65533;&#65533;&#880;&#65533;&#65533;&#65533;&#65533;&#65533;^&#65533;&#65533;z&#65533;&#65533;&#65533;&#65533;@\&#65533;&#65533;T&#65533;6&#65533;	(|&#65533;&#65533;,&#65533;q4`&#65533;&#65533;< 2`&#65533;&#65533;Xr`x`"&#65533;@&#162;
&#65533;Oh`&#65533;|&wZ.&#65533;&#65533;&#65533;<Zn&#65533;&#65533;&#65533;&#65533;&#65533;&#65533;L&#65533;&#65533;&#65533;e&#65533;.V&#65533;	-
_&#65533;zAz&#65533;&#65533;&#65533;ZA"&#65533;!&#65533;&#65533;V&#65533;~Q&#65533;Ap	$Aa&#65533; 	&#1152;&#65533; &#65533; &#65533;&#65533;&#65533;&#65533;&#65533;@&#65533;@v`j&#65533;&#65533;@6&#65533;&#65533;h&#65533;&#65533;&#65533;c&#65533;&#65533;&#65533;4@&#65533;n&#65533;v&#65533;!'gb`b&#65533;&#65533;#&#65533;,&#65533;&#1804;LP&#65533; p'&#65533;g&#65533;m&#65533;z&#65533;&#65533;i&#65533;&#65533;&#65533;&#65533;d OWL&#65533;2 r&#65533;&#65533;jq&#65533;&#65533;!&#65533;!\&#65533;^&#65533;&#65533;&#65533;a&#65533;z&#65533;&#65533;&#65533;!Z&#65533;`	&#65533;&#65533;&#65533; 
pEV&#65533;H&#65533;&#65533;
&#65533;`&#65533;&#65533;&[&#65533;P&#65533;N&#65533;'u&#65533;\&#65533;V&#65533;	&#65533;@&#65533;&#65533;&#65533;h&#65533; &#65533;^&#65533;f@F@@ &#65533;&#65533;&#834;&#65533;&&#65533;#'&#65533;&#65533;|&#65533; 2)+&#65533;D&#65533;&#65533;*&#65533;C,	&#65533;,!&#65533;&#65533;&#65533;"?&#65533;B &#65533;&#65533;L`&#65533;&#65533;!
&#65533;0&#65533;K"&#65533;!&#65533;&#65533;!&#65533;&#65533;F!^&#65533;z&#65533;Z!&#65533;&#65533;&#65533;&#65533;Z!&#65533;&#65533;&#65533;
h&#65533;&#65533; &#65533; a"&#65533;&#65533;`&&#65533;&#65533;&#65533;&#65533;
&#65533;&#65533;h&#65533;&#65533;P`	j&#294;h&#65533;	&#65533;&#65533;&#65533;&#65533;&#65533;&#65533;&&#65533;&#65533; v`9f&#65533;2Tj&#65533;&#65533;t&#65533;&#65533;$&#65533;&#65533;D&#65533;&#65533;7Qt&#65533;&#946;>&#65533;&#65533;&#65533;j\-&#65533;&#65533;&#1328;&#416;:?&#65533;&#65533;&#65533;6!h!&#65533;ar&#65533;.&#65533;&#65533;&#65533;4^&#65533;!&#65533;!P&#65533;;&#65533;!&#65533;&#65533;@&#65533;j&#65533;a&#65533;8|&#65533;
&#65533;&#65533;&#65533;&#65533;^&#65533;	j&#65533;Uj&#65533;	&#65533;&#65533;&&#65533;&#65533;
&#65533;&#65533;&#65533;8B&#65533;@<`&#65533;&#65533;&#65533;&y`&#65533;)c&#65533;&#65533;XH>&#65533;O&#65533;&#65533;&#65533;&#65533;&#65533; M&#65533;|S=&#547;&#65533;&#65533;&#65533;\&#65533;E	O&#65533;%?&#65533;s&#65533;&#65533;'&#65533;&#65533;&#65533;&#65533;&#65533;@&#65533;&#896;vL
&#65533;p1&#65533;&#65533;^&#65533;NA&#65533;&#65533;&#65533;&#65533;T&#65533;&#65533;&#65533;&#65533;2&#65533;
&#65533;`aK&#65533;&#65533;&#65533; 
&#65533;`	&#65533;&#65533;&#65533;
&#65533;&#65533;&#65533; 
.&#65533;HB&#65533;&#65533;A&#1780;
&#65533;&#65533;2g`&#65533;L&#65533;&#65533;&#65533;e&#65533;Lns&#932;R<X&#65533;&#65533;&#65533;&#65533;&#1754;&#65533;*:&#65533;&#65533;d9&#65533;Q&#65533;2k&#65533;*&#65533;b&#65533;&#65533;F&#65533;`S&#65533;`&#65533; t,B&#65533;"qN&#65533;^!P&#65533;<I&#65533;&#65533;&#65533;X#]&#65533;RaN!TaVA&#65533;&#65533;&#65533;A&#65533;`&#65533;A&#65533; 
&#65533;`&#65533;&#65533;@&#65533;&#65533;&#65533;@k&#65533;4&#65533; &#65533;&#65533;
2&#65533;r&#65533;&]&#65533;6 6%&#65533;&#65533;D &#65533;&#65533;&#65533;z"&#65533;&#65533;&#65533;&#65533;&#65533;&#65533;di&#65533;&#65533;&#65533;c]q&#65533; &#65533;&#65533;\&#1807;&#65533;\ &#1952;^&#448;2at&#65533;&#65533;<
@A&#65533;DR&#65533;&#65533;&#65533;&#65533;A&#65533;&#65533;&#65533;R/_&#65533;&#65533;&#65533;T&#65533;&#65533;&#65533;a\&#65533;b&#65533;Cc&#65533;`&#65533;VV&#65533;&#65533;@o&#65533;&#65533;"&#65533;&#65533;sT&#65533;j&#65533;Ke &#65533;&#65533;&#65533;x@&#65533;&#65533; &#65533;T&#65533;r&#65533;6&#171;&#65533;eu&#65533;R+&#65533;&#65533;&#65533;D\&#65533;6t&#65533;b&#1014;&#65533;t &#65533;`&#65533;&#65533;:&#576;&#65533;m&#65533;6&#65533;D&#65533;AP\&#65533;p&#534;U&#65533;&#65533;&#65533;&#65533;RaAm&#65533;A&#65533;&#65533;&#65533;&#65533;,&#65533;yA&#65533;W&#65533;@r&#65533;&#65533;&#65533;hl [e&#65533;d&#65533;&#65533;&#65533;H`fg&#65533;R&#65533;&#65533;_&#65533;&#65533;&#948;&#65533;&#65533;",sj&#65533;d&#65533;m&#65533;,D7&#65533;&#65533;L
 t&#65533;&#65533; &#65533;3lT&#65533;&#65533;vE!jW`!&#65533;&#65533;"&#65533;A2&#65533;&#65533;Na^am&#65533;&#65533;&#65533;wyY&#65533;a&#65533;&#65533;&#65533;x	ad-&#65533;("#&#65533;&#65533;&#65533;&#65533;l@8&#65533;zfa&#65533;&#65533;q&#65533;&#65533;i&#65533;&#65533;2&#65533;&#65533;&#65533;)&#1028;~]&#65533;=j(E&#65533;,&#65533;" L&#65533;&#65533;k&#640;&#65533; LZA&#65533;&#65533;V&#65533;@S&#65533;&#65533;&#65533;Ar7wU&#65533;D!UUT&#65533;m&#65533;A&#65533;&#65533;HW&#65533;&#65533;&&#65533;\&#1552; d&#65533;x&#65533;&#65533;%b&#65533;@`&#65533;r@r&#65533;&#65533;&#65533;vB&#904;Bw&#65533;&#65533;O&#65533;&#65533;&#65533;<&#65533;\&#65533;k&#65533;R&#65533;&#65533;O&#65533;WNw&#65533;x&#65533; &#65533;F&#65533;&#65533;&#65533;&#65533;A&#65533;&#65533; &#65533; `&#13699;]a&#65533;&#65533;X&#65533;&#65533;&#65533;&#65533;&#65533;&#65533;&#65533;&#65533;&#65533;X&#65533;bO!&#65533;&#65533;&#1408;\&#65533;&#65533;/&#65533;F`&#65533;r d *e&#65533;{?@J H@:&#65533;&#65533;&#65533;mL&#65533;&#643;xbPY&#65533;&#65533;F&#65533;&#65533;6&#65533;,99t&#65533;&#12650;&#65533;&#65533;&#65533;a&#65533;&#65533;&#65533;F&#65533;P!&#65533;VF
&#65533;&#65533;2&#65533;T&#65533;&#65533;O&#65533;a&#65533;&#65533;&#65533;&#65533;&#65533;&#65533;&#65533;X&#65533;`N!n&#65533;&#65533;&#65533; V*
lDF&#65533;&#65533;z <&#65533;&#65533;&#65533;R&#65533;H &#65533;&#65533; >&#65533;&#65533;w'&#65533;&#65533;7&#65533;&#65533;*&#420;w&#65533;&#65533;&#65533;&#65533;&#65533;&#65533;~&#65533;&#65533;&#65533;9&#65533;w	&#65533;g&#65533;p4&#65533;&#65533;Ew]A
&#65533;&#65533;&#65533;nA&#65533;`:&#65533;ZL&#65533;@&#65533;&#65533;`$&#65533;&#65533; 6&#65533;&#65533;\&#65533;Vac&#65533;Zd&#65533;@&#65533;APq&#65533;&#65533;b&#65533;5A&#65533;&#65533;@&#1580;&#65533;x |s<&#65533;F<&#65533;&#65533;&#65533;qi&#65533;&#65533;&#65533;&#65533;&#65533;&#65533;MVt&#65533;&#65533;U+&#1689;&#65533;|&#65533;&#65533;2&#65533;&#65533;^&#65533;s&#65533; Z&#65533;&#65533;Y&#65533;&#65533;&#65533; &#65533;D&#65533;&#65533;&#65533;&#65533;X&#65533;&#65533;@
\&#65533;&#65533;&#65533;s&#65533;~&#65533;~5&#65533;wj`r&#65533;&#65533;&#65533;d@&#65533;&#65533;d&#65533;H`&#65533;9&#65533;&#65533;&#65533;&#65533;&#65533;&#65533;&#65533;&#65533;lL&#65533;&#65533;&#65533;&#65533;&#65533;&#65533;&#65533;cT&#65533;!;	&#65533;&#65533;E&#65533;&#65533; &#65533;A&#65533;&#65533;&#65533;&#65533;&#65533;&#65533;yR&#65533;Za
Au&#65533;y:&#65533; H;A&#65533;a &#65533;&#65533;`&#65533;&#65533;	d[
A&#65533;&#65533;&#65533;&#65533;&#65533; &#65533;&#65533;`rN&#65533;	i|&&f&#65533;x`&#65533;#&&#65533;i8&#65533;y&#65533;)&#65533;CY&#65533;.&#603;E&#65533;&#65533;By&#65533;&#65533;&#65533;?l&#1010;&#65533;]&#65533;l` &#65533;&#65533;h|a&#65533;ZT&#65533;&#65533;&#65533;&#65533;&#65533;&#65533;&#65533;&#65533;&#65533;&#65533; NA&#65533;&#65533;&#65533;&#65533;&#65533;t[
&#65533;@@&#65533;z
&#65533;@&#65533;&#65533; &#65533;6&#65533;&#65533;&#65533;&#582;&#65533;&#65533;$&#65533;&#65533;&#1134;C &#65533;&#65533;&#65533;&#65533;&#65533;PY&#65533;&#65533;&#65533;\&#65533;&#65533;&#1283;)l&#65533;- 5&#65533;R+&#65533;5 &#65533;&#65533;&#939;&#65533;&#65533; p&#65533;&#65533;y&#459;&#65533;&#65533;7u&#65533;&#65533;:S&#65533;&#65533;&#65533;&#1835;&#65533;&#65533;&#65533;{U&#65533;{&#65533;&#65533;'a&#65533;#8b#&#65533;&#3420;I&#65533;&#65533;&#65533;&#65533;&#65533;&#65533;&#65533;&#65533;V&#65533;R&#65533;OWg&#65533;}&#65533;g
oirg&#65533;<L,4&#65533;&#65533;&#65533;Ld}E	&#65533;L&#65533;`&#65533; &#65533;&#65533;&#65533;P&#65533;&#65533;9&#65533;Ea&#65533;c&#65533;&#65533;&#65533;&#65533;&#65533;&#65533;&#65533;@W&#65533;&#65533;&#65533; &#65533;&#65533;`
&#65533;`>/&#65533;ok&#65533;#&#65533; 
&#65533;&#65533;&#65533;&#65533;u4&#1862;&#65533;&#65533;&#65533;Q&#65533;&#65533;&#2843;3&#65533;&#65533;Tg&#65533;&#65533;&#65533;O,O|&#65533;`=&#65533;&#65533;R&#65533;u&#65533;M&#65533;)@N&#65533;&#65533;&#65533;&#65533;z&#65533;&#65533;Z&#65533;&#65533;:&#65533;&#65533;&#65533;&#1663;&#65533;&#65533;&#65533;&#65533;&#65533;&#65533;&#65533;&#65533;&#65533;
DFr&#65533;@rT&#65533;
&#65533; s:&#65533;%&|u&#65533;&#65533;lxb&#65533;&#65533;&#65533;&#65533;&#65533;8&#65533;&#65533;&#65533;Y[&#65533;&#65533;u&#65533;&#65533;]}&#65533;&#65533;E&#2020; 	&#65533;=&#65533;d&#65533;H 
&#1536;&#65533;&#65533;&#65533;&#65533;z&#65533;Z&#65533;E&#65533;V&#65533;&#65533;K&#65533;&#65533;&#65533;&#65533;&#1888;&#65533;&#65533;V'&#65533;
&#65533;c&#65533;@W&#65533;A&#65533;0G9&#65533;D8 &#65533;,u4\u:&#65533; &#957;&#65533;&#65533;T)x&#65533;L&#65533;&#65533;&#65533;&#65533;&#65533;&#1231;&#65533;&#1186;&#54599;N&#65533;&#65533;&#65533;D &#65533;&#65533;&#65533;&#65533;`&#65533;&#65533;@&#65533;&#65533; &#65533;a&#65533;&#65533;&#65533;K&#65533;&#65533;`|&#65533;&#65533;&#1632;h
l&#65533;&&#1760;n2gB&&#65533;auT&#65533;|&#65533;&#65533;N&#65533;g&#957;&#65533;&#65533;&#65533;v&#65533;&#65533;&#65533;&#65533;<&#65533;D	&#65533;&#65533;j&#65533;^&#65533;&#65533;*-&#65533;<?&#65533; \N&#65533;&#65533;x &#65533;&#65533;&#65533;&#65533;&#128;&#65533;@
Pw&#65533;	&#65533;Z&#65533;&#65533;&#65533;&#65533;\&#65533;&#65533;&#65533;
&#65533;&#65533;l 
T&#65533;&s&#65533;;&#65533;= D@&#65533;&#65533;&#65533;&#65533; n&#65533;g^&#65533;&#65533;&#65533;&#65533;&#65533;&#65533;&#714;&#65533;O\6&#1640;&#1535;&#65533;q&#65533;&#65533;&#65533;BRk&#65533;J@&#65533;%&#65533;&#65533;&#65533;&#65533;&#65533;&#65533;&#65533;&#65533;@o&#65533;&#65533;&#65533;&#65533;&#65533;&#65533;k&#1456;Y&#65533;&&#65533;&#65533;)4h&#49154;&#65533;&#661;3l&#65533;1b&#65533;
&#65533;"Dp&#65533;&#65533;&#65533;C	(h&#65533;&#65533;&#255;Rf0&#65533;&#65533;&#65533;&#65533;,8&#65533;/g&#65533;&#65533;&#65533;	4&#65533;&#1057;D&#65533;=&#65533;4&#65533;&#1189;L&#65533;& &#65533;O&#65533;7K &#65533;&#65533;0`&#65533;p&#65533;b&#65533;>u&#65533;&#65533;&#198;&#65533;/`&#65533;&#65533;&#65533;&#65533;&#65533;&#398;&#65533;U`&#65533;&#65533;&#65533;&#65533;#&#65533;~&#65533;&#65533;/&#65533;&#65533;$6&#65533;&#65533;&#65533;4&#65533;{p`&#65533;&#65533;&#65533;*[v&#65533;9&#65533;&#65533;&#860;;P&#65533;?&#65533;&#65533;&#65533;&#65533;,&#65533;&#65533;&#65533;$0u&#65533;&#65533;&#578;%6&#65533;,^h&#65533;&#65533;re&#65533;&#65533;&#65533;&#65533;Uv&#65533;&#65533;[cF&#65533;$&#65533;&#65533;&#65533;&#65533;!'&#65533;&#65533;A&#65533;&#65533;&#65533;&#65533;&#65533;$&#65533;&#65533;Q&#65533;&#65533;&#65533;&#65533;&#65533; &#65533;9&#65533;&#65533;&#65533;&#65533;~&#65533;N&#65533;&#1984;&#65533;/(QbG&#65533;*Z&#65533;d&#65533;&#65533;NW,S&#130;&#65533;RE&#65533; ^&#65533;&#65533;?5&#65533;C;&#65533;&#65533;9&#65533; &#65533;9&#65533;&#65533;1(W&#65533;s lHu&#65533;&#65533;&#65533; &#65533;@N%vTe&#65533;&#65533;b&#65533;&#8518;"e(N&#65533;@MV&#65533;&#65533;C&#65533;&#65533;FlaX&#65533;|&#65533;I$}@&#65533;6a&#65533;48&#65533;J&#65533;Cu&#65533;UGe&#65533;&#65533;} &#65533;&#65533;u&#65533;&#65533; 1Z&#65533;&#65533;b&#65533;I&#65533;Q`RT= &#65533;n> &#65533;E&#65533;C&#65533;-&#65533;&#65533;x&&#65533;c=&#65533;&#65533;&#65533;$yP2D&#65533;&#65533;Q&#65533;@e&#65533;	 (&#65533;&#65533;&#65533;] ^&#65533;$&#65533;y1&#65533;&#65533;i&#65533;,&#65533;*ij&#65533;
#h&#65533; &#65533;V&#65533;&#65533;<8y	7&#65533;0k&#65533;&#65533;&)C&#65533;K&#65533;
e&#65533;T&#65533;&#65533;u&#65533;uH&#65533;H&#65533;&&#65533;<Y&#65533;T&#65533;y
m&#65533;&#65533;U&#65533;&#65533;&#65533;F&#65533;&#65533;&#65533; &#65533;@|&#65533;	@&#65533;0.&#65533;&#65533;0!&#65533;&#65533;&#1968;&#161;&#65533;&#65533;@%&#65533;R&#65533;&#65533;W>&#65533; &#65533;&#65533; SQ&#65533;&#65533;wl&#65533;&#25843;&#65533;&#65533;pS&#65533;&#65533;&#65533;&#65533;P&#65533;
&#65533;&#65533;&#65533;r[%X&#65533;&#65533;&#464;1&#65533;&#65533;-9B&#65533;!&#65533;AN&#65533;&#65533; ?1xBL&#65533;&#65533;	&#1996;3Pijf&#65533;`&&#65533;&#65533;v^&#65533;&#65533;&#65533;c@&#65533;&#65533;&#65533;&#65533;&#65533;wr &#65533;&#65533;&#65533;&#65533;=&#65533;&#65533;&#65533;-&#65533;&#65533;&#65533;S&#65533;=ug&#65533;&#65533;l&#65533;&#65533;s&#65533;b&#65533;&z&#65533;&#65533;\&#65533;&#65533;&#65533;4&#65533;zVW&#65533;mL+&#65533;,&#65533;/&#65533;&#65533;2&#65533;&#65533;&#65533;~&#65533;&#65533;T&#65533;&#65533;&#65533;<&#65533;`&#65533;<&#65533;d&#65533;&#65533;&#65533;T&#65533;+8&#65533;&#65533;&#65533;&#65533;,&#65533;&#65533;&#65533;sNe&#65533;&#65533;&#65533;&^&#65533;&#65533;&#65533;&#65533;]&#65533;&#1043; &#65533;M&#65533;0&#65533;*&#65533;y&#65533;]o&#65533;&#65533;xf{&#65533;&#65533;&#931;QK&#65533;&#65533;;e}&#65533;&#65533;Jo&#65533;&#65533;Q!&#65533;)&#65533;i.&#65533;{&#65533;&#65533;&#65533;<&#65533;&#983;]&#65533;e&#65533;&#65533;&#65533;h&#65533;6&#65533;s&#65533;&#65533;&#65533;&#65533;&#65533;&#65533;&#65533;&#65533;&#1199;&#65533;&#65533;&#65533;0:&#1836;&#65533;[&#65533;&#65533;p&#1649;v&#65533;&#65533;gO&#65533;B&#65533;*&#65533;	p&#65533;b&#65533;7 !&#65533; &#65533; !&#65533;Lavc56.1.100 ,&   &#65533; &#65533;  &#65533; &#65533;	H&#65533;&#65533;&#65533;&#65533;*\&#65533;&#65533; &#65533;&#65533;	 &#65533;&#65533;"&#267;b&#65533;&#65533;&#65533;@ @&#65533;&#65533;&#65533;c&#211;(S&#65533;\&#626;%B&#65533;!AN&#65533;b&#539;2&#65533;&#65533;7q&#65533;@&#65533;a&#65533;&#65533;Y'Q&#65533;H&#65533;*]&#65533;t$&#65533; <gr*&#65533;jQ&#65533;R}xs&#65533;Q&#65533;>&#65533;&#65533;K&#65533;lW &&#65533;&#65533;9&#65533;#&#65533;&#65533;&#533;;&#65533;&#1768;&#65533;"<Z&#65533;&#65533;&#2047;*/&#65533;&#65533;H&#65533;n&#65533;&#65533;q&#31117;&#65533;-b&#65533;&#65533;#KV&#65533;u-M&#65533;i&#65533;*F&#65533;8&#65533;&#473;qC&#65533;L&#65533;&#65533;i&#65533;&#65533;&#65533;
&#65533;&#65533;&#65533;\&#65533;&#65533;&#65533;ltc&#827;&#65533;s&#65533;>i8&#65533;C&#65533;&#65533;b&#65533;&#65533;Y&#65533;&#1835;&#65533;g&#13705;&#65533;&#65533;&#65533;&#65533;Z&#65533;:&#65533;&#65533;&#65533;&#65533;c&#65533;[&#65533;&#65533;&#65533;&#65533;&#65533;&#65533;&#65533;&#65533;&#65533;|&#1708;&#65533;[g&#65533;M;&#65533;{&#65533;1&#65533;&#65533;/@&#65533;&#65533;&#1659;{G&#65533;@&#65533;&#65533;&#65533;@&#65533;
+&#65533;&#65533;C$&#65533;P&#65533;<&#1055;  @p&#65533; &#65533;&#65533;O&#65533;&#65533;&#65533;&#1927;MG&#65533;c&#773;&#65533;,&#65533;&#65533;?( &#65533;-<E^&#65533;k&#65533;&#4558;~&#65533;&#65533;&#65533;&#65533;`&#65533;F&&#65533;&#65533;4p&#65533;0@}&#65533;(&#65533;X&#65533;i&#65533;&#65533;D&#65533;&#413;w<&#65533;	;`&#65533;&#65533; &#65533;
,&#65533;&#65533;&#65533;&#65533;@&#65533;&#65533;&#65533;&#65533;*&#65533;8R& &#65533;$&#65533;u&#65533;&#65533;E;&#65533; P,&#65533;7&#65533;US&#65533;W"F&#65533;Z\&#65533;@&#65533;"d@&#65533;?S&#65533;&#199;&#65533;,K+&#65533;&#65533;&#65533;J.&#65533;L4&#65533;&#65533;&#65533;&#38575;&#65533;	&#731;&#65533;,R&#65533;&#65533;&#65533;|&#65533;&#65533;X88`&#65533;}&#65533;&#65533;d&#35777;&#65533;Z&#65533;bkM&#65533;&#65533;:&#65533;&#65533;&#65533;&#65533;&#65533;&#691;&#65533;&#65533;&#65533;&#65533;(&#65533;&#65533;&#65533;J+&#65533;\&#65533;&#65533;*&#1206;&#65533;j+&#1834;"J&#65533;&#65533;&#65533;_|Q&#65533;kd&#65533;Q8&#65533;?8I&#65533;&#65533;&#65533;e&#65533;cW&#661;&#65533;?:x&#65533;!&#65533;&#65533;	j.&#65533;&#65533;&#65533;K!&#65533;&#65533;&#65533;i.&#65533;&#65533;r
&#65533;&#65533;R&#65533;&#65533;&#65533;&#65533;&#65533;G&#65533;&#65533;&#65533;&#65533;&#65533;~&#65533;q&#65533;Yd&#65533;O<&#65533; 00 ~&#65533;&#65533;&#65533;]"&#1461;SEO9&#65533;h4L&#65533;E"&#65533;&#65533;&#65533;3&#65533;&#65533;&#65533;*&#65533;&#65533;&#65533;&#65533;+&#65533;&#65533;r&#65533;(&#65533;&#65533;RH&#65533;&#65533;*"}&#65533;&#65533;G&#65533;&#65533;!`o}&#65533;"&#65533;x\&#65533;^daE&#65533; P&#1478;2Cw&#65533;2&#65533;D\&#65533;rh&#357;&#65533;Ox&#65533;&#65533; &#65533;&#65533;&#1163;&#65533;&#1014;&#65533;
&#65533;&#65533;P31&#65533;&#65533;&#65533;&#65533;&#65533;b&#65533;!&#65533;A&#65533;&#65533;`n&#65533;!&#65533;&#65533;.&#65533;!_&#65533;&#65533;&#65533;u|&#65533;&#65533;&#65533;=&#65533;0&#65533;n&#65533;-py!Z&#1378;&#65533;&#65533;M]Xv]&#65533; T|&#65533;G!&#65533;&#65533;&#65533;t&#65533;&#65533;&#65533;B&#65533;3&#65533;&#65533;1&#65533;H&#65533;+&#65533;&#65533;&#65533;&#65533;0&#65533;&#65533;&#65533;)&#65533;`&#65533;!&#65533;,"G&#65533;}"
&#65533;Q&#65533;&#65533;&#1547;&#65533;&#65533;&#65533;lx&#65533;=&#65533;C<&#65533;&#65533;OUFr&#65533;&#65533;&#65533;.DS&#65533;&#65533;V02  &#65533;&#65533;6
W&#65533;+U4&#65533;1&#65533;hCHs&#65533;0&#65533;a&#65533;E&#65533;&#65533;H&#65533;1&#65533;A&#65533;T&#65533;&#65533;r8&#65533;&#65533;&#65533;w&#65533;9|&#65533;&#65533;&#65533;&#65533;!&#1141;&#65533;&#65533;&#65533;&#65533;#&#65533;&#1669;>&#65533;&#65533;k&#65533;&#65533;d&#1780;&#65533;5P9&#65533;Rn&#65533;&#65533;&#65533;`I&&#65533;&#65533;NT &#65533;&#65533;&#65533;&#65533;&#65533;E+Pq-WCh4	&#65533;&#65533;F&#65533;&#65533;9d&#65533;1B&#65533;:&#65533;/&#65533;X&#65533;&#65533;&#65533;w&#65533;&#65533;ANb&#65533; &#65533;&#65533;5!&#65533;&#65533;~Y&#65533;&#65533;x&#65533;-&#65533;&#65533;&#65533;&#65533;m&#1970;&#65533;*I&#65533;%&#1297;M}&&#65533;%&#65533; &#65533;&#65533;&#65533;+x&#65533;&#65533;&#65533;&#65533;"Z&#65533;^&#65533;&#65533;J&#65533;=&#65533;|&#65533;&#65533;CP&#65533;&#65533;b&#65533;&#65533;&#65533;,S&#65533;&#65533;&#65533;&#65533;&#65533;o8a&#65533;N&#1133;&#65533;bkppC&#65533;pT?+Da:X	F&#65533;$4`WO&#65533;&#65533;p&#65533;&#65533;K&#65533;&#65533;9y&#65533;Im 0&#65533;  @S&#65533;&#65533;)F)n&#65533;&#65533;@.,hFa&#65533;S&#65533;&#65533;H&#65533;+&#65533;&#65533;|&#65533;2&#65533;r&#65533;D(ha&#65533;T&#65533;"&#65533;&#65533;&#65533;^*l&#65533;C(&#65533;T&#65533;Z_&#65533;&#65533;WC&#65533;&#65533;[&#65533;&#65533;&#65533; >E
:&#65533;&#65533;
T@&#65533;&#65533;&#65533;-{Ym&#65533;&#65533;x&#539;&#65533;&#65533;&#65533;~&#65533;c&#1120;&#65533; &#65533;4&#65533;&#65533;&#65533;h&#65533;1&#336;&#65533;!&#52034;&#65533;&#65533;X#0&#65533;&#65533;9&#65533;A&#65533;x&#65533;S7!&#65533;n"&#65533;0&#65533;+@A&#65533;&#65533;Q/z&#65533;(&#65533;v&#65533;&#65533;&#65533;]&#65533;&#65533;&#65533;&#65533;'&#65533; 
4X&#65533;H&#65533;&#65533;&#65533;$&#65533;&#65533;eW k&#65533;	S&#65533;p&#65533;&#65533;&#65533;&#65533;&#65533;i&#65533;>&#65533;B&#65533;`;&#65533;&#65533;^&#65533;&#65533;@&#65533;4&#65533;n&#65533;&#65533;[/&#65533;&#65533;Y&#65533;b&#65533;&#1540;h&#65533;`&#65533;vB&#65533;&#65533;=&#65533;&#65533;'&#65533;N{.D&#65533;!
?&#65533;*>tA
W&#65533;&#65533;&#65533;P+<&#65533;5X&#65533;T@A2n&#65533;[&#65533;l&#958;&#65533;&#65533;9ysy&#1538;5&#65533;&#65533;G8&#65533;&#65533;=g@v&#65533;&#65533;8:&#65533;!T|&#65533;o&#65533;3&#65533;1&#65533;j&#65533;P&#65533;2&#65533;&#65533;&#65533;&#65533;P&#65533;Tt"&#65533;&#65533;&#65533;!G&#65533;l).Z&#65533;&#65533;&#65533;0%F&#65533;5p&#65533;&#65533;&#65533;B&#65533;R&#65533;RS@ h&#65533; &#65533;&#775;&#65533;F&#585;s2&#65533;&#65533;-@ &#65533;&#65533;&#65533;g&#65533;&#65533;&#65533;&#65533;&#65533;4X&#65533;p&#65533;c&#65533;&#65533;9&#65533;1&#65533;j&#65533;&#65533;&#65533;&#65533;&#65533;3&#65533;QB&#65533;&#65533;&#65533; C'&#65533;,4&#65533;"&#65533;&#65533;/[{Fc&#65533;B9d&#65533;&#1164;yB&#65533;""~&#1965;&#65533;&#65533;&#65533;*&#65533;tt&#65533;0&#65533;$&#65533;EA&#65533;)@&#1648;&#65533;B|&#65533;&#65533;&#65533;&#65533;&#65533;"p!qt&#65533;&#65533;Y-FP&#65533;Q&#65533;j&#65533;#&#65533;&#65533;&#65533;1kT&#65533;&#65533;Ft8&#65533;&#65533;
&#65533;&#65533;&#65533; &#65533;-l!&#65533;&#65533;&#65533;&#65533;&#65533;<&#65533;&#1661;h&#65533;IbP&#65533;!&#65533;&#65533;Bn&#65533;&#65533;&#65533;Vw&#65533;g&#65533;Y&#65533;*&#65533;&#65533;7&#65533;&#65533;&#65533;2zQ&#65533;^&#65533;!&#65533;&#65533;&#65533;~PE1&#65533;&#65533;&#65533;&#65533;0v8&#65533;K&#65533;r&#65533;&#65533;&#32775;<&#65533;!hx&#65533;&#65533;&#1470;&#65533;<&#65533;&#65533;&#65533;C&#65533;&#65533;&#65533;
/
d&#65533;&#1121;&#65533;s&#65533;&#65533;&#65533;&#65533;8i&#65533;&#65533;@&#65533;&#65533;+)&#65533;a
&#65533;K&#65533;h@Mp&#65533;Ac&#65533;&#65533;&#1064;&#65533;D&#65533;&#973;&#65533;\&#65533; O&#65533;A&#65533; &#65533;&#65533;&#65533;==g&#65533;9&#65533;&#65533;4]&#65533;tT[&#65533;&#65533;&#65533;&#65533;&#65533;ip&#65533;&#65533;67&#65533;&#65533;&#65533;&#65533;&#15397;>!w&#65533;U&#65533;&#920;l&#1118;&#65533;s&#65533;-N&#65533;0!"&#65533;}&#65533;/&#65533;&#65533;lH&#65533;r0&#65533;X&#65533;&#1436;0h} &#65533;\+&#65533;y)&#65533;;&#65533;&#65533;&#65533;t'P &#65533;?&#65533;&#1101;vJ&#65533;&#65533;(&#65533;4\&#65533;&#65533;>&#65533;&#65533;&#65533;&#65533;&#65533;I&#65533;k&#65533;&#65533;&#65533;p&#65533;D&#65533;&#65533;&#65533;&#65533;&#65533;(&#65533;1n8&#65533;<c&#65533;&#65533;&#65533;iL&#65533;=/*&#65533;&#65533; &#65533;)L&#65533;	T&#65533;&#65533;&#65533;&#65533;&#65533;;	h&#65533;p\&#65533;[&#65533;Q&#65533;&#65533;&#65533;&#65533;b&#65533;d&#65533;&#65533;&#517;&#65533;&#1102;v&#65533;;&#65533;&#65533;&#65533;&#65533;}&#65533;y<BhT&#65533;&#65533;&#65533;&#65533;&#481;&#53327;|&#65533;&#65533;&#65533;&#65533;8D1xcB&#65533;B|*&#65533;&#65533;
&#65533;&#65533;1&#787;&#65533;&#65533;&#65533;&#65533;&#65533;O&#65533;8&#65533;&#65533;*&#65533;00a	G&#65533;&#65533;&#65533;&#65533;:0@a"&#65533;|&#65533; <&#65533;&#65533;H&#65533;%I&#65533;Kj&#65533;&#65533;j&#65533;@&#65533;&#65533;&#65533;&#65533;&#65533; Y&#65533;v&#65533;{&#65533;h&#65533;`&#65533;&#65533;&#65533;V6f&#65533;&#65533;&#65533;&#65533;&#65533;0&#65533;0E&#65533;
OEq&#65533;C&#65533;S&#65533;#D&#65533;4 &#65533;N&#65533;&#65533;x&#65533;&#65533;x<=&#65533;&#65533;Z&#65533;&#65533;&&#65533;&#65533;R&#65533;R&#65533;.&#65533;``&#65533;V&#65533;&#65533;&#65533;&#65533; z&#65533;v&#65533;3p*2&#65533;&#65533;&#65533;&#65533;&#65533;1N&#577;!&#1889;`&#65533;&#65533;&#65533;&#65533;&#65533;&#65533;@&#65533;&#65533;l&#1248;{&#65533;&#65533;&#65533;&#65533;c&#944;c&#65533;&#65533;F&#65533;f&#65533;P&#65533;P|&#65533;&#65533;P&#448;
/C&#65533;T=&#65533;&#65533;8&#65533;@&#65533;&#65533;
&#65533;P6}J&#65533;&#65533;S/&#65533;&#65533;@&#65533;&#65533;
&#65533;&#65533;4O&#65533;
&#65533;&#65533;P&#65533;O&#65533;.@\ &#65533;&#65533;&#65533;&#65533;&#65533;&#65533;&#65533;&#65533;!z&#65533; &#65533;&#65533;"&#65533;&#65533;Y&#65533;;&#65533;&#65533;<\g"&#65533;!&#65533;_ &#65533;&#65533;&#65533;&#65533;}&#1872;&#65533;gh&#65533;P&#65533;0;fh&#65533;p&#65533;`OlT&#65533;&#65533;&#65533;&#65533;P&#65533;l&#65533;K&#65533;&#65533;w,&#65533;&#65533;p.&#65533;}&#1523;
&#65533;p&#65533;y&#65533;
&#65533;
9'&#65533;&#65533;&#65533;
&#65533;H&#65533;eRP4&#65533;. P&#65533;^P50&#65533;&#65533;&#65533; -&#65533;%&#65533;&#65533;&#65533;O&#65533;uW&#65533;(&#65533;1&#65533;&#65533;P!0&#65533;^&#65533;@{&#65533;&#65533;@h&#65533;&#65533; &#65533;0&#65533;@&#65533;&#65533;&#65533;EuO?f&#65533;p&#65533;G&#65533;r&#65533;0&#65533;
1&#65533;&#65533;	&#65533; s&#65533;&#65533;|&#65533;g&#838;&#65533;&#65533;@&#65533;&#65533;
&#65533;c=y&#65533;~ |&#65533;&#65533;``P&#65533;&#65533;(L&#65533;L&#65533;lp&#65533;&#65533;&#65533;&#65533;"z&#65533;&#65533;q30 C&#65533;Oa&#65533;&#65533;7}&#65533;&#65533;d!r&#65533;&#65533;&#65533;&#65533;&#65533;&#65533;&#65533;&#65533;&#1888;|&#65533;{&#65533;&#65533;&#752;&#65533;&#65533;
"&#65533;r$x4n&#65533;'1'1W&#65533;@>] d@&#65533;&#65533;&#65533;pB&#65533;@&#65533;F&#65533;@&#65533;&#65533;&#65533; &#65533;@}p
&#65533;&#65533;g3&#65533;
&#65533; ]&#65533;~&#65533;&#65533;-&#65533;KPL&#65533;S&#65533;&#65533;[V#&#65533;&#65533; z&#65533; 
&#65533;&#65533;&#65533; &#65533; &#65533;"&#65533;#&#65533;b"y&#65533;&#65533;&#65533;aQo&#65533; W&#65533;&#65533;&#65533;&#65533;&#65533;&#44055;{&#65533;&#65533;&#65533;@&#65533;&#65533;&#65533;F>Yp(s&#65533;P&#1792;&#65533;&#65533;K}&#65533;
&#65533;i0$c&#65533;
q0Hp uw&#65533;w|&#65533;&#65533;&#65533;0&#65533;B&#65533;&#328;&#65533;&#65533;
~&#65533;j`P]&#65533;T@&#65533;-&#65533;P0&#65533;V@?XP&#65533;&#65533;&#65533;&#65533; &#65533;&#65533;"ay&#65533;K&#65533;\&#65533;a&#65533;&#65533;B&#1110;3&#65533;1&#65533; 4&#65533;&#65533;&#65533;&#65533;&#11281;&#65533;&#65533;&#65533;&#65533;&#65533; &#65533;kxh&GxnXxlDh@fd&#65533;d0*&#65533;&#65533;&#65533;&#65533;&#65533;&#65533;&#607;q`&#65533;@&#65533;@&#65533;F&#65533;y|E&#65533;&#65533;9&#65533;
&#65533;- &#754;\&#65533;&#65533;&#39350;&#65533;&#788;5&#65533; )&#65533;&#65533;X&#65533;&#65533;&#65533;&#713;"PB&#65533;&#65533;i&#65533;E&#65533;5&#65533; K&#65533;&#65533;&#65533;<&#1373;&#65533;&#1559;&#65533;&#65533;Y&#65533;qmH&#65533;c&#65533;x&#65533;0&#65533;&#65533; M&#65533;b&#65533;]&#65533;	&#65533;&#65533;w6	
e &#65533;ILg&#65533;&#65533;&#65533;&#65533;P&#65533;&#65533;P&#65533;@&#65533;8&#65533;@&#65533;&#65533;[0(@oPRp-pn&#65533;-PK&#65533;&#65533;C&#65533;&#65533;&#65533;&#65533;Ix J&#65533;&#65533;&#65533;q R&#65533;\&#65533;!lQ&#65533;\73&#65533;	X;1!# &#65533;Pwc&#65533;v&#65533;=J&#65533;0&#65533;&#344;&#65533;&#65533;p&#65533;&#65533;@x&#65533;&#1176;&#65533;CK&#65533;c@uT=6Gp 
r@&#65533;&#65533;Z%&#65533;@w&#65533;h&#65533;7&#65533;&#65533;]&#65533;&#65533;&#65533;>o&#65533;\&#65533;&#65533;G&#65533;RP`&#65533;&#65533;;&#65533;&#65533;4&#65533;;&#65533;&#65533;W&#65533;:&#65533;&#65533;&#65533;	 &#65533;I&#65533; Q&#65533;)&#65533;&#65533; 'N&#65533;"&#65533;&#65533;&#65533;!&#65533;&#65533;f{&#65533;&#65533;&#65533;"}&#65533;
3&#65533;&#65533;&#65533;:&#65533;b{&#65533;&#65533;^r&#65533;6&#65533;&#65533;&#1256;|&#65533;p&#65533;d ]`&#65533;&#65533;
&#65533; &#1152;C&#65533;&#65533;p&#65533;&#65533;0
&#65533;Ps&#65533;&#65533;l/F&#65533;&#65533;d&#65533;&#65533;]@5:K0Hp'&#65533;-@V&#65533;T&#65533;RP&#65533;&#65533;y]pY&#65533;&#65533;&#65533;&#65533;y&#65533;G&#65533;&#441; &#65533;&#65533;S!
pz>3BK&#65533;&#65533;5!=` `&#65533; ^a&#65533;l&#65533;&#65533;&#65533;&#65533;I&#65533;&#65533;&#65533;&#65533;&#65533;p^Kr&#65533; &#65533;&#65533;&#65533; Gb&#65533;&#65533;&#65533;&#65533;x&#1347;&#65533;&#65533;&#65533;-&#65533;Z&#65533;&#65533;
o&#65533;_@e&#65533;p01&#65533;P&#65533;`&#65533;e0G&#65533;M&#65533;[@&#65533;&#65533;-&#65533;&#65533;&#34278;&#65533;[&#65533;&#65533;YP&#65533;kP3&#65533;&#65533;&#65533;&#65533;&#65533;Y&#65533;&#65533;&#65533;&#65533;7"RX8&#65533;&#65533;&#65533;&#65533;&#65533;&#65533;&#65533;b<&#65533;}*&#65533;
&#65533;E&#37889;&#65533;&#65533;{&#65533;r&#65533;&#608;^*dr
&#65533;w
&#65533;p&#65533;&#65533;9N0>&#65533;Pq&#65533;t
]&#65533;&#65533;*&#65533;d&#65533;&#65533;iK&#65533;&&#65533;H&#65533;&#65533;&#65533;&#65533;K&#65533;&pMl&&#65533;(&#65533;&#65533;(P&#65533;&#65533;jW \3@R`MFXI&#65533;&#65533;K&#65533;r *&#65533;(&#65533;!(/&#65533;&#65533;&#65533;D%&#65533;&#65533;o1&#65533;/0&#65533; &#65533;&#65533;E*&#65533;c&#65533;&#65533;&#65533;&#65533;&#65533;&#65533;&#65533;^&#65533;&#65533;<6&#65533;&#65533;&#65533;P&#65533;p)W&#65533;&#65533;U&#65533; &#65533; &#65533;<q&#65533;&#194;0Q&#65533;n&#65533;ee&#65533;B_&#65533;]&#65533;J`&#65533;[&#65533;G&#65533;e &#65533;&#65533;&#65533;&#65533;&#65533;,&#65533;&#65533;Hp)&#65533;&#65533;&#1051;*&#65533;&#65533;&#1785;	&#65533;t&#281; el&#65533;&#65533;q&#65533;&#65533;R&#65533;&#65533;R&#1146;e&#65533;7&#65533;oV '&#65533;&#65533;pb&#65533;&#28704;&#65533;&#65533;
p^&#65533;&#65533;&#65533;&#1254;&#65533;n&#65533;^&#65533;`&#65533;&#65533;	&#65533;&#65533;K&#65533;&#65533;&#65533;&#676;&#65533;&#65533;&#65533;@&#65533;Y&#65533;ePA&#65533;&#65533;
&#65533;P&#65533;&#65533;&#65533;&#65533;d&#65533;Gp&#65533;F|&#65533;N&#65533;&#304;&#65533;'&#65533;P-0R&#65533;&#65533;&#65533;&#65533;&#229;_l&#65533;FHz
&#65533;+
 &#65533;&#65533;|&#65533;&#65533;MD&#65533;&#65533;&#65533;&#65533;z&#65533;}&#65533;E&#65533;&#1601; O&#65533;
2&c&#65533;&#65533;&#1136;v&#65533;&#425;&#65533;&#65533;&#65533;c&#65533;`C=&#65533;PP&#65533;`r&#65533;&#65533;`i&#65533;&#65533;
&#65533;&#65533;Kc0g&#65533;	H0T&#65533;&#65533;	S &#65533;&#65533;]&#65533;
e&#65533;EH&#65533;j&#65533;&#65533;Lp[&#65533;&&#65533;5 &#65533;-&#65533;&#65533;*p*&#65533;z]&#65533;&#65533;"&#65533;&#65533;#&#65533;&#65533;G&#65533; P&#65533;,R&#65533;"u&#65533;&#65533;ft&#65533;n&#65533;&#65533;IA&#65533;&#65533;(&#65533;&#65533;&#65533;xl&#65533;&#65533; &#65533;m&#65533;0&#65533;&#65533;GBC&#65533;&#1958;^C&Z&#65533;&#65533;AqP&#65533;fP&#65533;bP&#65533;UM&#65533;c0g&#65533;&#1016;=
&#65533;&#65533;T&#65533;m&#65533;&#65533;&#65533;&#65533;d@i&#65533;&#65533;,P&#65533;l}~&#65533;&#65533;&#65533;*&#1068;-&#65533;&#65533;&#65533;]&#65533;&#65533;&#65533;&#65533;+lMI2&#65533;&#65533;A&#65533;&#65533;j&#65533;)&#65533;&#65533;&#1165;m&#65533;&#65533;L!&#1263;1	 &#65533;<ub&#65533;`|r&#65533;z&#65533;3&#65533;Dm&#65533;x&#65533;`&#65533;	&#65533;&#65533;&#65533;b EFb0&#1764;5h0&#65533;}&#65533;&#65533;&#65533;0&#65533;&#65533;e&#65533;b&#65533;&#65533;|&#65533;H&#65533;G&#65533;G&#65533;G0&#65533;&#65533;&#65533;(`&#65533;S|&#65533;{&#65533;s&#65533;}&#65533;&#65533;&#65533; &#65533; &#65533;&#65533; b,&#65533;&#65533;&#65533; &#65533; L(Y&#65533;&#1618;&#65533;&#65533;&#65533;%K&#65533;
/)<u&#65533;&#65533;&#651;|&#65533; &#65533;&#65533;8 .&#65533;n_r&#65533;	C6dN&#65533;b&#65533;V&#65533;[&#1371;p&#65533;&#65533;H&#65533;I&#65533;]&#65533;0&#65533;]&#65533;&#65533;[&#65533;F|&#65533;&#65533;&#65533;Q!&#65533;-&#65533;s&#65533;&#65533;=R8&#65533;&#65533;&#65533;&#65533;&#65533;&#65533;&#65533;&#65533;&#65533;@&#65533;&"&#65533;&#65533;&#65533;:&#65533;&#65533;J&#65533;&#65533;&#65533; &#65533;&#65533;&#65533;U&#65533;;&#65533;C&#65533;&#65533;&#65533;&#896;&#65533;<&#65533;&#65533;&#65533;&#65533;&#65533;&#65533;&#65533;V<&#65533;&#65533;`.&#65533;&#65533;&#65533;
&#65533;_f&#65533;	&#65533;&#65533;	g@&#65533;pU&#65533;I&#65533;&#65533;TM&#65533;i&#65533;I&#65533;&#990;e0&#65533;P&#65533; &#65533;z&#65533;	}&#65533;i&#65533;H&#65533;&#65533;i
&#65533;&#65533;&#65533;(&#65533;&#65533;&#1053;&#65533;&#874;6&#65533;&#65533;&#65533;&#65533;P&#65533;#0&#65533; 01P&#1567;&#65533;&#65533;&#65533;&#65533;0z&#65533;BNz%06&#65533;b&#65533;&#65533;&#65533;&#65533;&#65533;&#65533;&#65533;&#65533;&#65533;&#65533;&#65533;&#65533;d&#65533;O
_&#65533;`h&#65533;&#65533;	&#65533;&#65533;c M&#65533;&#65533;!&#65533;&#65533;&#65533;&#65533;&#65533;&#938;&#65533;>&#362;&#65533;H&#65533;j&#65533;&#65533;H`J&#65533;&#65533;&#65533;,&#65533;&&#65533;H M,&#65533;&&#65533;&#65533;&#65533;&#65533;^&#65533;&#65533;.&#38222;&#65533;&#65533;`&#65533; !&#65533;;&#65533;&#65533;'&#65533;&#65533;+3:&#65533; &#65533;&#65533;!b(&#65533;3"&#65533; &#65533;&#65533;&#65533;0&#65533;M&#65533;&#65533;}|&#65533;p&#65533;&#65533;&#65533;a>b~&#65533;n&#65533;J&#65533;	hZg&#65533;&#65533;dp&#65533;Y&#65533;b&#65533;c0&#65533;I&#65533;bQ&#65533;b-&#65533;[ &#65533;\&#65533;(&#65533;&#65533;iM&#65533;&#65533;[&#65533;_p)&#65533;&#65533;0M&#65533;&#65533; &#65533;z}&#65533;>&#65533;&#65533;&#65533;&#65533;&#65533;&#65533;&#65533;&#65533;&#65533; $ u\&#65533;&#65533;&#65533;&#65533;&#65533;n&#65533;&#65533; S&#65533;!A&#65533;&#65533;&#256;&#65533;|&#65533;/&#65533;&#65533; 7&#65533;&#65533;&#65533;&#65533;an&#1685; &#65533;&#65533;&#65533;	&#65533; &#65533;&#65533;p&#65533;&#65533;
q&#65533;U&#65533;&#65533;l>&#65533;c&#65533;&#65533;/&#65533;&#65533;&#65533;&#65533;-&#65533;&#65533;-&#65533;&#65533;Ll&#65533;,&#65533;J&#65533;H&#65533;&#65533;S &#65533;u&#888;6O&#65533;P&#65533;&#65533;7&#65533;&#65533;_|&#65533;&#65533;&#65533; b60 0&#65533; &#4099;	4P0&#65533;
4d&#65533;&#65533;&#65533;D&#65533;-^&#280;Q&#65533;&#393; 2@&#65533;&#65533;&#65533;&#851;&#65533;2_Jy&#65533;&#1185;C/^&#65533;r&#1420;;6&#65533;&#1649;J&#65533;&#65533;&#65533;1d+U&#65533;R&#65533;pm&#299;&#1496;4e&#65533;<=&#65533;&#65533; &#65533;i&#65533;$I&#65533;fK&#65533;4`&#660;&#65533;2&#65533;&#65533;$G&#65533;*Aa&#65533;,X&#65533;8"eI&#65533;)h&#65533;8&#65533;)yO&#65533;&#65533;{&#8455;8&#65533;&#65533;&#65533;&#65533;*&#65533;0K&#65533;&#65533;&&#284;&#65533;a&#65533;&#65533;r&#65533;Z4F&#65533;Pb&#65533;P&#923;&#65533;R<&#65533;&#65533;&#65533;&#1110;/^&#65533;a&#65533;&#65533;&#65533;<&#65533;J&#65533;1d&#65533;J&#65533;&#65533;j&#65533;A&#65533;L=&#65533;z&#65533;&#1526;o&#65533;&#65533;0&#65533;{&#65533;7&#65533;&#65533;t)&#65533;&#65533;,&#65533;&#65533;UB%$o&#65533;Pq&#65533;&#65533;+P&#12000;AEE&#65533;&#65533;)T&#65533;&#65533;@&#65533;&#65533;8P&#65533;&#65533;2h&#65533;c,&#65533;>P B&#65533;H&#65533; &#65533;&#65533;&#65533;F&#65533;&#205;N&#65533;&#65533; 
&#65533;&#65533;qR&#65533;&#65533;&#65533;&#65533;&#65533;-&tn&#65533;&#65533;&#65533;r&#65533;&#65533;&#65533;7&#65533;&#65533;&#216;q&#65533;)&#65533;TBE9&#65533;d_&#65533;c&#65533;&#65533;	&#65533;2&#65533;&#65533;J	&#65533;&#65533;$#&#65533;`&#65533;	-EI&#65533;%&#65533;&#65533;&#65533;&#65533;@&#65533;4\@&#133;%^XB&#65533;i^A&#65533;h&#65533;&#65533;&#65533;&#65533;4&#65533;&#65530;&#65533; &#65533;D0&#65533;O&#65533;a&#65533;&#65533;8P 3&#65533;L&#65533;&#65533;&#65533;3'&#65533;45&#65533;
P&#65533;W&#65533;i)&#65533;y`&#65533;'&#65533;)&#65533;&#65533;q&#65533;)g&#65533;&#65533;lL&#65533;&#65533;S&#65533;a&#65533;n\E&#65533;2&#65533; &#65533;hL&#65533;e&#65533;>&#65533;&}~&#65533;&#65533;*&#65533;&#1410;&#65533;&#65533;\Fig&#65533;h&#65533;&#65533;eUQ%&#65533;-&#65533;3*&#65533;x&#65533;Z &#65533;&#65533;k&#65533;&#65533;>&#65533;&#65533;
: &#773;&#65533;
&#65533;@<T&#65533;C&#65533; &#65533;&#65533; _&#65533;0&#65533;
@&#65533;&#65533;G8`&#65533; &#65533;a &#65533;4&#65533;~8&#65533;R(&#65533;&#65533;v`[	&#65533;qb&#65533;m6&#1716;&#1137;&#65533;&#1998;	&#65533;VW&#65533;&#65533;G&#65533;{&#65533;Q&#65533;+2&#65533;0&#65533;q|&#65533;&#65533;[&#65533;&#65533;&#65533;X2&#65533;&#65533;&#65533;&#65533;_&#65533;Q'j&#65533;u&#414;A&#65533;&#65533;&#65533;2&#65533;d&#65533;m&#65533;t&#65533;r&#65533;AB&#65533;qFD\&#65533;&#65533;?&#65533;S&#65533;&#65533;04&#65533;S1 &#65533;&#65533;@0h(&#65533;28&#65533;2&#65533;
1&#65533;X&#65533;&#65533;$&#65533;&#65533; &#65533;xXb&#65533;+
&#65533;&#65533;0x&#65533;&#65533;s&#65533;a&#65533;q&&#999;r[Dg&#65533;T&#65533;a&#65533;9>1ei&#65533;&#65533;g|&#65533;&#65533;&#65533;\&#65533;&#65533;3&#65533;&#65533;2&#65533;&#65533;*	\&#65533;`
&#65533;1&#65533;(&#65533;&#65533;t&#65533;&#65533;&#65533;W&#65533;&#65533;&#65533;itx&#65533;&#65533;VF	&#65533;3&#65533;&#65533;&#65533;	D&#65533;yE+^1G&#65533;?&#65533;&#65533;`&#65533;T!/&#65533;&#65533;@^>&#65533;&#65533;&#65533;&#65533;3&#65533;w&#65533;x&#257;&#65533;.&#65533;&#65533;&#65533;=&#65533;H&#65533;C:&#65533;&#65533;&#65533;J[&#65533;&#1968;&#65533;s&#65533;&#65533;&#65533;C&#65533;8&#65533;&#65533;q&#65533;P&#20673;1Q&#65533;1&#65533;&#65533;93&#65533;&#65533;&#65533;h:&#65533;a&#65533;}&#65533;n&#1888;
&#65533;P&#65533;s|B+[
&#65533;&#65533;B&#65533;hg&#1905;&#65533;<&#65533;&#65533;j&#65533;&#65533;&#65533;`&#65533;&#65533;P&#65533;>&#65533;&#65533;ye&#65533;V&#65533;\ +pVXF5&#65533;&#65533;
/@A&#65533;S
&#65533;&#65533;4&#65533;0&#65533;;&#1985;2&#65533;H&#65533;O~&#65533;8&#65533;a&#65533;Y j&#65533;&#1599;&#65533;=loH7&#1457;q&#65533;&#65533;&#65533;@&#65533;&#65533;"Q&#65533;e&#65533;8&#65533;`&#65533;N&#65533;&#1904;G&#65533;&#65533;Q&#65533;{|&#65533;&#65533;x&#65533;/&#65533;&#1099;&#65533;8&#65533;)O&#65533;&#65533;4&#65533;2&#65533;"&#1216;>&#65533;az&#65533;cS &#65533;z(5&#65533;@	h&#65533;&#65533;&#65533;&#65533;&#65533;@a>&#65533;8&#65533;&#65533;p6&#65533;H@&#65533;&#65533; &#65533;&#65533;&#1240;&#65533;&#65533;&#65533;&#65533;&#65533;&#65533;|&#65533;+#&#65533;&#65533;&#65533;6&#65533;&#65533;&#65533;R~&#65533;&#65533; &#65533;&#65533;&#65533;6   C.&#65533;q&#65533;w&#65533;&#65533;&#65533;P&#65533;&#65533;&#65533;?z&#65533;&#65533;&#65533;6!ORD&#65533;&#65533;&#65533;&#65533;"7&#65533;n|#&#65533;8&#65533;&#65533;p&#65533;m&#65533;&#65533;&#65533;&#65533;l&#65533;&#65533;0&#65533;&#65533;&#65533;&#65533;H9&#65533;qh,&#65533;&#65533;&#65533;&#65533;&#65533;&#65533;0|A&#65533;X&#65533;^P&#65533;2&#65533;&#65533;-&#65533;&#1615;&#65533;9&#65533;&#65533;?u&#65533;"b&#65533;E&#65533;~q &#65533;&#40890;&#65533;&#65533;&#65533;&#65533;Q&#65533;1&#1571; &#65533;&#65533;&#65533;#&#1812;XjP&#65533;"&#65533;X&#65533;/d&#65533;&#65533;uLn&#65533;&#65533;&#65533;<&#65533;&#65533;9[&#65533;&#65533;&#65533;&#1028;&6&#65533;	\&#65533;&#65533;t&#65533;(&#65533;>&#59470;V&#65533;&#65533;&#65533;&#65533;&#65533;(&#65533;&#65533;[|&#65533;&#65533;d&#65533;
&#65533;&#65533;&#65533;&#65533;7P&#65533;;&#65533;&#65533;G0`&#65533;&#65533;t&#65533;#&#65533;@&#65533;*&#65533;&#65533;&#65533;0p+i)4&#1046;'<&#65533;&#65533;&#65533;&#65533;&#65533;x&#65533;&#65533;&#65533;)&#65533;&#65533;i/cf&#65533;Z&#65533;&#65533;z&#65533;&#1247;R&#1242;K&#65533;&#65533;&#1288;&#65533;#&#65533;*&#65533;&#65533;o&#65533;"&#65533;0&#65533;&#65533;q&#65533;&#65533;c&#65533;r&#65533;&#65533;W5!&#65533;N&#1058;&#65533;&#65533;&#65533;>&#65533;i&#65533;b=&#65533;&#65533;&#65533;^&#65533;b&#65533; &#65533;p&#65533;A|b&#65533;&#65533;E`&#65533;}@&#65533;P?&#65533;&#65533;
V&#65533;B&#65533;&#65533;&#65533;!&#65533;&#65533;;?&#65533;&#65533;a&#65533;Z0/&#65533;a_`&#65533;&#1584;&#65533;y&#65533;O&#65533;&#65533;&#65533;L|i&#65533;}P&#65533;?VF&#65533;&#65533;"BM&#65533;1&#65533;&#65533;&#65533;&#65533;&#65533;&#65533;6M<&#65533;&#65533;F5(.&#65533;&#65533;&#65533;&#65533;&#65533;&#65533;&#65533;p&#65533;&#65533;&#65533;;\&#65533;&#65533;B_&#65533;'6!VT#&#65533;&#65533;g&#65533;&#65533;
A&#65533;&#65533;u&#65533;&#65533;`+&#65533;&#65533;^&#65533;&#65533;&#65533;ox&#65533;
_&#65533;&#65533;&#65533;&#65533;&#65533;&#65533;&#65533;@&#65533;&#65533;&#65533;&#65533;G5"&#65533;&#65533;e&#65533;b^&#65533;&#65533;&#65533;&#65533;&#65533;&#65533;&#65533;AKHx&#65533;&#65533;&#65533;`&#65533;-0&#65533;&#65533;v &#65533;&#65533;&#65533;&#65533;&#65533;|AJ&#65533;&#65533;&#65533;&#65533;i'i&#65533; y&#65533;?&#65533;&#65533;@1&#65533;l&#1505;&#1328;&#65533;a&#65533;&#65533;&#65533;G&#65533;Qpc&#1960;E,dqe&#65533;T6&#65533;F<&#65533;
9&#65533;a&#65533;&#65533;D&&#65533;r
g&#65533;#&#65533;`G0T&#65533;]\&#65533;&#65533;Q&#1112;>&#65533;A,#&#65533;&#65533;E0&#65533;&#65533;X`)a &#65533;&#1936;&#65533;5 B&#65533;(&#65533;>&#65533;ah&#65533;<&#65533;&#65533;]&#65533;X&#65533;&#65533;<a
PX&#65533;*&#65533;P&#65533;@wI&#65533;&#65533;hP`@&#65533;&#65533;W&#65533;&#65533;&#65533;6g>&#65533; @&#65533; 0&#65533;&#65533;&#65533;&#65533;#&#65533;4&#65533;&#65533;&#65533;&#65533; &#65533;	5jJM&#65533;T&#65533;&#65533;#&#65533;l&#65533;H&#65533;&#1034;u|&#65533;&#65533;&#65533;&#65533;,jQ&#65533;b&#65533;&#65533;&#221;&#65533;1&#65533;	&#65533;[&#65533;&#65533;:&#65533;Ai&#65533;N&#65533;'&#65533;&#65533;
q&#65533;&#65533;&#65533;9&#65533;&#65533;&#65533;y&#65533;&#65533;&#65533;F)&#65533; &#65533;A&#65533;&#65533;&#65533;&#65533;&#65533;!
XD&#65533;&#1480;&#65533;9&#65533;D&#1281;k&#65533;"&#65533;&#65533;&#65533;%b&#65533;5P&#65533;&#65533;&#65533;&#65533;&#65533;@&#65533;*x&#65533;&#65533;x&#65533;&#65533;_|K&#65533;&#65533;+>iO[&#65533;&#1178;&#1947;P&#65533;&#65533;&#65533;a$&#65533;&#1064;)&#65533;&#65533;S&#65533;f$&#65533;B4&#1953;Y&#65533;&#65533;&#65533;&#65533;&#65533;&#426;Nu*&#65533;&#65533;&#65533;s&#65533;&#65533;=&#65533;&#65533;k(&#65533;&#65533;&#1008;&#65533;O&#65533;~&#65533;8&#65533;=&#65533;K&#65533;&#65533;#&#271;*&#65533;q$l&#65533;&#65533;&#65533;&#65533;3&#65533;&#65533;&#65533;&#65533;:&#65533;&#65533;=&#65533;AD&#65533;az&#65533;`&#65533;*&#65533;_&#65533;,&#65533;
&#65533;}&#65533;^&#65533;?&#65533;&#65533;&#65533;?&#65533;_&#65533;&#65533;&#65533;&#65533; {&#65533;&#65533;&#65533;7i&#65533;@ i&#65533;&#65533;&#65533;&#65533;& &#65533;&#65533;9&#65533;4&#65533;&#65533;8nx&#65533;&#65533;&#65533;Zx&#65533;u0n&#65533;\S c@&#65533;&#65533;&#65533;=U&#65533;{P+|&#65533;W07&#65533;&#65533;&#65533;"&#65533;R&#65533;P&#65533;\p&#65533;s&#65533;.rx&#65533;`&#65533;`&#1541;mX&#65533;2&#65533;
&#65533;&#65533;q&#711;i&#65533;/&#65533;(&#65533;&#65533;UXhPsH&#65533;`&#65533;/H&#65533;?H&#65533;'H&#65533;&#65533;&#65533;, (&#65533;&#65533;9a&#65533;&#65533;&#65533;&#65533;[&#65533;y&#65533;yA&#65533;&#65533;1&#65533;&#65533;&#1627;&#65533;&#65533;&#65533;?&#65533;&#65533;&#65533;*:D&#65533;&#65533;4&#65533;[&#65533;&#65533;&#65533;&#65533;#1KI5&#65533;A &#65533;w Y&#65533;&#65533;X&#65533;&#65533;upv&#65533;&#65533;d&#65533;&#65533;)&#65533;[A\&#65533;|&#551;{&#65533;&#65533;g &#65533;QH&#65533;&#65533;*&#65533;Q0&#65533;T@Ux&#65533;W&#65533;&#65533;c&#65533;&#65533;^&#65533;^&#65533;_&#65533;?x0&#65533;.@Q&#65533;n)8&#65533;%&#65533;Gh&#65533;WXjX;&#65533;B0p* &#65533;0&#65533;&#65533;0&#65533;+&#65533;&#65533;)&#65533;&#65533;)x&#65533;>&#65533;x&#65533;&#65533;&#1762;&#65533;+H o&#50630;&#65533;&#65533;H&#65533;&#65533;r\*K*&#65533;q<&#65533;C1&#65533;3&#65533;&#65533;&#1788;&#65533;&#65533; *&#65533;&#65533;u&#1029;Z&#65533;&#65533;X &#65533;_x&#65533;o&#65533;X&#65533;:c&#65533;9UA&#1979;&#65533;n&#65533;&#65533;L&#65533;&#65533;t&#65533;B&#65533;3(&#65533;&#65533;Q&#517;StgP&#65533;s &#65533;sp&#65533;&#65533;Vx&#65533;+&#65533;E0H&#65533;5&#65533;W&#65533;2&#65533;0&#65533;&#65533;/p&#65533;??G`)*h&#65533;0&#65533;&#65533;0`&#65533;0&#65533;>i&#65533;&#65533;, @&#65533;&#65533;&#65533;&#1762;&#65533; &#65533;<(8&#65533;`J&#65533;&#1793;&#65533;H#&#65533;&#65533;&#65533;&#65533;&#65533;<&#451;q&#65533;v,5>&#65533;?4&#65533;&#65533;#&#65533;K+^X`x9EL&#65533;u&#65533;&#65533;d&#65533; &#65533;<&#65533;U&#65533;MXA^&#65533;&#65533;j&#65533;&#65533;#&#645;7 &#65533;&#65533;&#65533;QTh&#65533;V8&#65533;W&#65533;t(&#65533;t&#65533;&#65533;d&#12662;BO&#146;D&#1579;-&#65533;&#65533;/&#65533;0&#65533;7Q&#65533;Ep&#65533;C&#65533;&#410;&#65533;'&#65533;&#65533;/&#65533;&#65533;&#65533;(<"@&#65533;k hP&#65533;?X&#65533;&#65533;\&#65533;&#65533;,8&#65533;&#65533; &#65533;&#65533;M&#424;&#65533;P&#1025;:&#1026;P&#65533;&#65533;	&#65533;7&#65533;?s&#65533;&#65533;&#65533;*&#65533;<&#1674;GC&#65533;&#65533;+&#65533;3@&#65533;C&#65533;GY&#65533;oh&#65533;qH@&#65533;9	&#65533;KR0&#65533;b&#65533;y8&#65533;j&#65533;&#65533;{&#65533;&#65533;&#65533;V&#65533;Q&#65533;HQT&#65533;Sp&#65533;{	}&#65533;q&#65533;&#65533;&#65533;&#65533;^&#65533;x&#65533;&#65533;^H&#65533; &#65533;*&#65533;;DH&#65533;k`3?X>&#65533;.&#65533;>7&#65533;&#65533;D&#65533;B/&#65533;&#65533;%pIVPz&#65533;&#65533;e`&#65533;Wp6&#1026;: &#65533;&#1551;o&#65533; &#65533;&#65533;&#65533;p &#65533;&#65533;&#65533;&#65533;&#65533;&#65533;&#65533;KNK[&#65533;:&#65533;J&#65533;&#65533;N#&#65533;Q&#65533;&#65533;&#65533;*&#65533;`P&#65533;]&#65533;&#65533;&&#65533;&#65533;_&#65533;&#65533;9*&#65533;&#65533;TH &#65533;2&#65533;P&#65533;&#65533;&#65533;&#65533;mi%&#65533;&#65533;{8}&#65533;Q&#65533;D&#65533;&#65533;P&#65533;&#65533;t&#65533;\P{h&#452;&#65533;`&#65533;&#65533;%&#65533;&#65533;Sj&#65533;)&#65533;&#65533;&#65533;&#65533;&#65533;k`&#65533;x&#65533;&#65533;&#65533;)&#65533;&#65533;D&#65533;0&#65533;&#65533;)8&#65533;'&#65533;8&#65533;&#65533;F&#65533;&#65533;: G((&#65533;&#514;&#65533;&#65533;D&#65533;&#65533; &#65533;;&#65533;&#65533;&#65533;&#65533;&#65533;&#65533;N&#65533;&#65533;t&#1848;R&#65533; R&#65533;&#65533;Y&#65533; &#65533;&#65533;V &#65533;Zx9Y&#65533;ppFtc&#65533;&#65533;d`'	&#65533;8(&#65533;[&#65533;&#65533;b&#65533;&#65533;&#65533;&#65533;c&#65533;K|&#65533;&#65533;rX&#65533;D&#65533;A&#65533;Q Sh+)&#65533;O9=&#65533;h&#65533;2TL$}&#65533;u &#65533;S&#65533;&#65533;cXH&#65533;}&#65533;X&#65533;&#65533;0&#65533;7.&#65533;@M?&#65533;)&#65533;&#65533;'&#65533;&#65533;(H&#65533;g&#65533;;&#65533;&#65533;`&#65533;&#65533;DPXG&#65533;&#65533;&#65533;,&#1025;&#65533;(&#65533;&#65533;&#65533;&#65533;&#65533;&#65533; 1r &#65533;-&#65533;&#65533;&#65533;q&#1348;XNt&#65533;C&#65533;&#65533;" RLo
&#65533;&#1538;^ ]PK&#65533;&#65533;b&#65533;&#65533;u&#65533;N8&#65533;d&#65533;&#65533;&#65533;P&#65533;&#65533;m&#65533;&#65533;]&#65533;bxW &#65533;P&#65533;	&#65533;RB &#65533;B &#65533;&#65533;_8&#65533;Wp&#65533;t&#65533;{ [&#65533;&#65533;&#65533;S&#65533;i&#65533;rP&#65533;7]PD&#65533;&#65533;A@F?P&#1257;X&#65533;W) 0)&#65533;&#65533;&#65533;C&#65533;}&#65533;Gp,p&#65533;H&#65533;&#65533;``&#65533;?&#65533;&#65533;,&#513;:&#65533;6&#65533;&#65533;@ &#65533;h ol &#65533;&#65533;&#65533;&#65533;@Y&#65533;&#65533;?&#65533;&#65533;&#65533;&#65533;&#65533;4&#65533;&#65533;&#65533;&#65533;	&#65533;*&#65533;^H&#65533;_ &#65533;&#65533;&#65533;F4&#65533;q&#65533;&#65533;M&#65533;&#65533;T@V&#65533;&#65533;Z&#65533;&#65533;&#65533;#c&#65533;a(&#65533;&#65533;px&#65533;S&#65533;O_0&#65533;&#65533;m&#65533;^x&#65533;hH&#65533;&#65533;t&#65533;gy++6&#65533;&#65533;
-I&#65533;'X&#65533;&#65533;&#322;}&#65533;&#65533;)&#1024;'&#65533;D&#65533;&#65533;'&#65533;?&#65533;&#65533;' &#65533; &#65533;$\&#65533;;&#65533;;@`>&#65533;&#65533;:&#65533;{1&#65533;&#65533;=&#65533;&#65533;&#65533;&#65533;&#65533;)&#65533;11G@&#65533;q8&#65533;&#65533;N&#65533;&#65533;&#65533;&#65533;&#1609;&#65533;&#65533;&#65533;_&#65533;d&#65533;@w&#65533;vh9&#65533;*Y&#65533;&#65533;B&#65533;"&#65533;c(i&#65533;&#65533;pS&#65533;&#65533;!gp&#65533;&#65533;Z&#65533;&#65533;\&#65533;bsL&#65533;$&#65533;gqW&#65533;WH&#65533;I&#65533;i&#65533;&#65533;r&#65533;&#65533;&#1174;&#65533;E&#65533;&#65533;5&#65533;7&#65533;-H&#65533;p&#65533;)xv&#65533;n&#65533;7*&#65533;&#65533;&#65533;+A &#65533;&#65533;:&#65533;?&#65533;&#65533;*&#65533;OU&#65533;&#65533;&#65533;  `&#65533; &#65533;&#65533;&#65533;9 h &#65533;x&#65533;;|&#65533;	*3b&#65533;F*&#65533;&#65533;&#65533;T&#65533;(^&#65533;]Pp&#65533;Gfn@&#65533;b&#65533;&#65533;N&#65533;&#1902;2&#65533;]0
c0
#&#65533;ph&#65533;&#65533;#rp&#65533;&#65533;&#65533;V&#65533;&#65533;V0&#65533;\&#65533;&#65533;s&#65533;&#65533;KD&#65533;h ^p&#65533;\hW&#65533;&#65533;W&#65533;&#65533;k SU&#65533;&#65533;5y&#65533;?x&#65533;'`&#65533;z&#65533;0&#65533;)&#65533;&#639;u7&#65533;&#1535;=&#65533;9&#65533;b@&#65533;&#65533;D&#65533;&#65533;&#65533;&#65533;&#65533; &#513;y!&#65533;&#65533;i&#65533;&#65533;&#65533;&#65533;&#65533;&#65533;`h&#65533;x&#65533;&#65533;&#65533;&#65533;&#65533;&H~N&#1682;&#65533;&#65533;[&#33731;P&#65533;&#65533;&#1549;&#65533;_&#65533;q@&#65533;Q&#65533;Z &#65533;N&#65533;[&#65533;&#65533;]&#65533;&#65533;b&#65533;c^c&#65533;Ly8x&#65533;&#65533;g&#65533;gP&#36677;\&#65533;&#65533;`&#65533;&#65533;&#65533;&#65533;&#65533;nxig&#65533;h	&#65533;V&#65533;&#65533;AH&#65533;&#65533;M2&#1622;/&#65533;&#65533;&#65533;5y&#65533;&#65533;)&#65533;&#65533;W&#65533;&#65533;&#65533;o&#65533;&#65533; &#65533;&#65533;0 &#65533;&#65533;I&#65533;&#65533;0&#65533;x&#65533;8&#65533;&#513;&#65533;E&#65533;(&#65533;&#65533;&#65533;@&#65533;Da8&#65533;&#65533;&#65533;&#65533; &#65533;&#65533; x&#65533;k&#65533;&#65533;&#65533;&#65533;y&#65533;&#65533;&#65533;`&#65533;X&#65533;. *&#65533;$e&#1029;&#65533;&#65533;^&#65533;&#65533;y&#65533;[(S&#65533;&#65533;Nx'&
[&#65533;&#65533;V&#65533;&#65533;&#65533;gH&#65533;=&#65533;ji&#65533;epW&#65533;e^&#65533;&#65533;&#65533;&#65533;p&#65533;&#65533;h&#65533;r&#65533;^&#901;^&#65533;3&#65533;S&#65533;&#65533;rC&#65533;\&#65533;(Xk&#65533; 8&#65533;p&#65533;V80&#65533;8&#1536;&#65533;>&#15566;Ix&#65533;&#65533;&#65533;&#65533;&#65533;~&#65533;X&#65533;&#65533;&#65533;&#65533;U &#65533;&#65533;&#65533;o&#65533;&#65533;&#829;&#65533;&#65533;D&#65533;>n&#65533;&#65533;&#65533;~&#65533;I#&#65533;&#65533;g&#65533;&#1552;&#65533;&#65533;&#2298;&#65533;&#65533;&#65533;&#414;&#65533;&#65533;&#65533;d]@P&&#65533;+E&#302;2&#65533;Q&#65533;&#65533;j&#1063;{&#65533;t&#65533;&#65533;v0AA&#65533;a\&#65533;&#65533;&#65533;e&#65533;&#65533;&#65533;p&#65533;&#65533;`x&#65533;&#65533;,&#65533;k{&#65533;2&#65533;L*pX Q&#185;&#65533;j&#65533;&#65533; &#65533;&#65533;M&#65533;U&#65533;&#65533;c&#65533;q&#65533;&#65533;>&#65533;0&#65533;&#65533;(X&#65533;&#65533;&#65533;&#65533;&#65533;&#65533; &#65533;&#65533;&#65533;D~&#65533;&#65533;&#65533;&#65533;&#65533;&#65533;$&#65533; &#65533;h&#65533;&#65533; &#65533;P&#65533;&#65533;&#65533;&#65533;c&#65533;T&#65533;C&#65533;9&#65533;0&#65533;&#65533;m pad&#65533;s&#65533;&#903;&#1669;&#950;&#65533;?&#65533;&#65533;5&#65533;i(&#65533;&#1333;&#388;&#65533;&#65533;	&#65533;B&#65533;e&#252;&#65533;_&#65533;,&#1606;h&#65533;b8~&#519;hp&#65533;&#65533;&#65533;ZY-	D&#65533;SU &#65533;D&#65533;%&#65533;&#65533;&#65533;z&#65533;&#65533;!VpG&#65533;&#65533;i&#65533;&#65533;]&#65533;DpH&#65533;3> &#65533;&#65533;@ 46r&#65533;:&#65533;&#65533;&#65533;%Oc&#576;&#65533;&#65533;H  &#65533;&#65533;&#65533;&#65533;&#65533;&#65533;v&#65533;&#65533;`&#65533;&#65533;&#65533;V&#65533;&#65533;0*&#65533;-&#65533;k&#65533;&#65533;&#65533;&#65533;.&#65533;w0&#65533;wp&#65533;o&#65533;ww&#1543;y&#65533;&#65533;&#65533;H\&#65533;*Y0&#65533;9&#41401;&#65533;&#65533;q&#65533;y06t&#65533;W&#65533;&#65533;U&#65533;V0 &#65533;&#65533;o@&#65533;&#65533;&#65533;s&#65533;&#65533;n&#65533;H&#65533;<&#65533;+;tVu u.&#65533;&#65533;3Q&#65533;Uw&#65533;&#65533;&#65533;g&#65533;g(s0&#65533;r`&#65533;U&#65533;&#65533;&#65533;&#65533;"&#65533;&#65533;&#65533;0 &#65533;x&#65533;H4&#65533;@&#65533;qrXo,&#65533;&#65533;1&#65533;&#65533;&#65533;&#65533;&#65533;&#65533;&#65533;&#65533;&#65533;&#65533;n&#65533;&#65533;8&#65533;uT]I6&#65533;g&#65533;&#65533;X&#65533;^p&#65533;&#65533;&#65533;x&#65533;n`&#65533;&#65533;d&#65533;&#65533;&#65533;&#65533;cH&#65533;&#65533;y&#65533;j&#65533;&#65533;8L<_Q &#65533;O(LT0&#65533;\&#1542;H&#65533;&#65533;s&#65533;&#255;&#65533;hhup&#65533;H&#65533;&#65533;C&#65533;&#65533;eH&#65533;W&#65533;B*&#65533;&#65533;0&#65533;&#65533;&#65533;!&#65533;&#65533;%DXkp6{&#65533;Y&#962;&#65533;y@&#65533;&#513;&#65533;g8&#47260;y{!D&#65533;nh&#65533;(0&#65533;&#65533;DV &#65533;&#65533;&#65533;&#65533;DN&#65533;3&#65533;&#65533;&#65533;&#65533;4~N&#65533;	&#65533;&#65533;m&#457;H 0&#65533;Kvo&#65533;wh&#65533;:&#662;&#65533;&#65533;w&#65533;&#65533;P0F&#65533;&#65533;$&#65533;B&#65533;&#65533;=I]&#65533;8&#65533;n&#65533;l&#65533;&#65533;kU&#65533;&#65533;\&#517;&#65533;&#65533;&#65533;U&#65533;&#65533;k&#65533;&#65533;:pb&#65533;(x &#65533;W,L&#65533;@&#65533;a&#65533;*A&#65533;0E&#65533;&#65533;Y[&#65533;
&#65533;Qtd(Q&#65533;&#65533;0Q&#65533;&#65533;&#65533;C$8 P@b&#65533;&#65533;Z&#65533;&#65533;&#65533;&#65533;&#65533;x&#65533;&#65533;80&#65533;&#65533;&#65533;&#65533;
( &#65533;&#65533;&#65533;-0&#65533;&#65533;&#65533;&#1388;X&#65533;r&#65533;&#65533;&#65533;&#65533;&#65533;V\&#65533;bMP&&#65533;&#65533;u&#65533;&#65533;}&#65533;&#65533;.&#65533;q&#1164;+f&#65533;&#65533;-\&#65533;&#65533;K&#65533;&#65533;&#65533;1k&#65533;&#653;+glU&#65533;i&#65533;
&#65533;)&#65533;j&#65533;(S&#65533;p&#65533;,&#65533;&#65533;n&#65533;p&#65533;&#65533;&#1401;&#1387;\&#65533;^&#65533;&#65533;7M&#65533;#u&#65533;&#65533;&#65533;W&#65533;&#65533;DT&#65533;&#65533;8&#65533;&#65533;&#266;E&#65533;&#65533;&#65533;Y&#65533;(K&#65533;a&#65533;-&#65533;"b&#65533;&#65533;`&#65533;(&#65533;dc&#65533;0Xt&#65533;x&#65533;c&#65533;
&#65533;/_&#65533;&#65533;&#65533;A&#65533;&#65533;C m&#65533;&#65533;&#65533;&#65533;H&#65533;*m&#1716;@&#65533;G@&#65533;V&#65533;&#65533;&#65533;&#65533; ~&#65533;d&#65533;&#65533;6&#65533;&#65533;N[&#65533;&#65533;#7|&#65533;W*&#65533;&#65533;"!:}#L`&#65533;Xs#&#65533;L#&#65533;!&#65533;2&#65533;(&#65533;&#65533;&#65533; &#65533;&#65533;&#65533;M;&#65533;H&#65533;*&#65533;L&#1418;*&#65533;&#65533;&#65533;&#65533;+&#65533;&#65533;&#65533;&#65533;2&#65533;&#65533;X&#65533;9&#65533;&#65533;&#65533;+&#65533;&#65533;&#65533;m0&#65533;+X&#65533;&#65533;+Yd&#65533; "&#65533;<&#65533;:&#65533;P&#65533;%&#65533;&#65533;%&#65533;&#65533;C&#65533;a&#65533;&#65533;a&#65533;@B$&#65533;&#65533;&#65533;$DQ&#65533;yK)@<U&#65533;&#65533;	&#65533; &#65533;>&#65533;^SOp&#65533;&#65533;X&#65533;G&#65533;nuU p5&#65533;}V&#65533;&#65533;&#65533;&#65533;&#65533;&#65533;8&#2032;3&#65533;&#65533;4H2&#65533;tR&#65533;&#65533;&#65533;#O`&#65533;`&#65533;&#65533;1&#65533;&#65533;!&#65533;&#65533;M7&#65533;&#65533;&#65533;
*&#65533;&#273;b7&#34595;&#65533;(&#65533;&#264;&#65533;*&#65533;&#65533;&#65533;
h&#65533;PS&#65533;=&#65533;sM=&#65533;&#65533;3+&#1008;&#65533;.&#65533;`&#65533;	&#1040;&#65533;*&#65533; &#65533;"  &#65533;5&#65533;&#65533;&#65533;&#65533;4L&#65533;&#65533;4&#65533; B&#65533;u`&#65533;&#65533;G&#65533;C	*&#65533;&#65533;&#65533;&#65533;&#65533;
L&#65533;&#65533;|P&#65533;&#65533;&#65533;&#65533;T&#65533;&#65533;&#65533;T$P&#65533;&#65533;{ &#65533; 
&#65533;O/&#65533;l&#65533;&#65533;:&#65533;&#65533;:&#65533;8s&#65533;&#772;&#65533;l&#65533;<&#65533;X&#65533;&#65533;8&#65533;X&#65533;&#65533;&#65533;h&#65533;>&#1236;&#65533;F&#65533;&#65533;
&#65533;(&#65533;l&#65533;*E&#65533;2J!&#65533;&#65533;"&#65533;(&#65533; &#65533;#9&#65533;&#65533;s&#65533;5&#65533;T+&#65533;&#65533;&#65533;=&#65533;&#65533;&#65533;&#65533;)h`4,E
4`&#65533;&#65533;3&#65533;L&#65533;&#65533;&#65533;:&#1297;&#65533;48&#65533;u&#65533;@&#65533;$&#65533;&#65533;&#65533;
&#65533;C;&#65533;&#65533;&#65533;y&#65533;SP!5&#65533;&#65533;Q&#65533;^T&#65533;p&#65533;&#413;&#65533;qX&#65533;&#65533;s7rs&#65533;<&#65533;&#65533;_&#65533;3N2&#65533;&#65533;N<&#65533;X&#65533;&#65533;5&#65533;&#65533;,&#65533;<&#65533;&#435;4?&#65533;&#65533;)q&#65533;&#65533;+&#1284;&#65533;
!&#65533;&#65533;b&#65533;&#65533;(&#65533;&#65533;&#65533;&#65533;"&#65533;&#65533;&#65533;&#65533;4&#1252;M9&#65533;&#65533;S&#65533;?&#65533;]&#65533;L<&#65533;&#65533;&#65533;~&#65533;&#65533;&#65533;&#65533;-&#65533;&#65533;Tq&#65533;4&#65533;&#65533;&#65533;S &#65533;d&#65533; &#65533;H&#65533;&#65533;&#65533;(&#65533;$p2&#65533;MJ0&#65533;&#65533;;
&#65533;\&#65533;"&#65533;&#65533;<&#65533;O&#65533;&#348;&#65533;&#65533;Cy&#65533;&#65533;d &#65533;&#1236;&#65533;&#65533;&#65533;`&#65533;6J'w&#65533;C&#65533;H&#65533;&#65533;pa&#65533;&#65533;n&#65533;&#1030;&#820;&#65533;r&#65533;#&#65533;0G9&#65533;gB&#65533;(N&#65533;g&#65533;B&#912;&#65533;"&#65533;B&#65533;&#65533;&#65533;P&#65533;!&#65533;&#65533;&#65533;W\c&#65533;hM<V&#65533;&#65533;kT&#65533;QX&#65533;*L&#65533;&#65533;oi&#65533;&&#65533;@r&#65533;&#65533;j&#65533;&#65533;ok&#65533;&#65533;&#65533;&#65533;&#65533;9&#65533;A&#65533; &#65533;m+&#65533;8&#65533;6}&#65533;&#65533;@&#65533;&#65533;P&#65533;H%)&#65533;tO&#65533;(V&#65533;&#65533;&#65533; &#65533;~   \&#65533; &#65533;&#65533;&#65533;&#65533;o|&#65533;&#65533;&#65533;;X&#65533;
c &#65533;/:_&#65533;&#65533;&#362;&#65533;&#65533;&#65533;<&#65533;r&#65533;&#65533;&#65533;&#65533;E*F!&#65533;.&#65533;&#65533;&#65533;F5&#769;F &#65533;&#65533;&#65533;Dx&#65533;&#65533;e&#65533;"&#65533;&#65533;&#65533;=&#65533;&#65533;&#65533; =k&#65533;&#65533;*&#65533;&#65533;' DOHH
R&#65533;g&#65533;&#65533;&#65533;&#65533;C&#65533;&#65533;&#65533;)d&#65533;A&#65533;&#65533;|&#65533;%&#65533;&#65533;Pp&#65533;&#65533;&#65533;4&#65533;|"h&#65533;&#65533;- >&#740;&#65533;&#1939; N~&#65533;s&#65533;&#65533;&#65533;(&#65533;)&#65533;&#65533;&#65533;pe&#1617;&#65533;]&#65533;&#65533;A&#65533;&#65533;e'p9&#65533;&#65533;6&#65533;&#65533;&#65533;]0&#65533;1$}&#65533;&#65533;F&#65533;&#65533; ac&#65533;&#240;QW&#65533;F<&#65533;&#65533;&#65533; &#65533;&#65533;&#65533;>&#65533;\&#65533;,&#65533;A&#65533; &#65533;c&#65533;&#65533;1D&#65533; ,xR&#65533;N/&#65533;b&#65533;X&#65533;&#65533;&#65533;&#65533;? &#65533;b&#65533;6&#65533;&#65533;&#65533; :A	&#65533;&#65533;&#65533;&#65533;;&#65533;&#65533;&#65533;|&#65533;&#65533;&#65533; &#65533;(&/'&#65533;&#65533;<&#65533;b&#65533;&#65533;h&#65533;<&REa%`0E)v!&#65533;u&#65533;r&#65533;@-PQ
&#65533;&#65533;&#65533;A&#65533;&#65533;&#65533;&#65533;&#65533;&#65533;!c&#65533;&#65533;&#65533;&#65533;>&#57422;U"oH&#65533;+&#65533;&#65533;atm&#65533;x&#65533;&#1696;&#65533;&#65533;Vb&#65533; &#65533;&#65533;
Dx&#65533;~pD5&#65533;&#65533;&#65533;aOH&#65533;&#65533;&#65533;H/HB&#65533; ,&#65533;A
&#65533;&#65533;&#65533;q&#65533;5t %&#65533;@R&#65533;&#65533;D&#65533;&#65533;$@&#65533;&#65533;{&#65533;,` &#65533;&#65533;O&#65533;D&#322;&#65533;,&#65533;&#65533;Q$ &#65533;&#65533;&#65533;&#65533; &#65533;&#65533; &#65533;!2&#65533;&#65533;iI&#65533;&#65533;R&#65533;&#65533;&#65533;&#65533;j&#65533;&#65533;[&#65533;"&#65533;&#65533;!_&#65533;`Wp&#65533;&#1031;<&#65533;&#65533;
B&#65533;&#65533;&#65533;&#65533;9&#65533;!i=&#65533;&#65533;P&#65533;&#65533;&#65533;2&#65533;&#65533;pDS&#65533;&#65533;7>&#65533;b&#65533;`&#65533;
fp&#65533;'&#65533;`}a&#65533;R&#65533;&#65533;n e&#65533;&#65533;8 G<c&#65533;`&#65533;&#65533;rj@`&#65533;&#65533;&#65533;&#65533; N-a&#65533;z*&#65533;&#3145;&#65533;&#65533;?2*1&#65533;!&#65533;*&#65533;&#65533;&#65533;&#65533;&#65533;0D&#65533;&#65533;`&#65533;7
Y&#65533;&#65533;&#65533;&#65533;D*&#65533;a&#65533;O&#65533;80&#65533;&#65533; &#65533;V&#65533;&#65533;&#65533;H.&#65533;
9&#65533;"&#65533;&#65533;09&#65533;&#65533;&#65533;UU&#65533;X&#65533;3&#65533;1&#65533;fhF&#65533;&#65533;&#65533;&#65533;&#65533; T&#65533;uP&#65533;*&#65533;&#65533;(&#65533;&#65533;}&#65533;BBN&#65533;*&#65533;&#65533;l&#65533;&#65533;*&#65533;&#65533;&#65533;&#65533; &#65533;t&#65533;.J&#65533;&#65533;u&#65533; &#1585;I@:&#65533; @&#65533;t&#65533;R&#65533;#&#65533;(L&#65533;&#65533;&#65533;h|&#65533;AJ&#65533;&#65533;&#65533;}&#65533;~<F&#65533;[&#65533;&#65533;&#65533;@&#65533;.N&#65533;Z&#65533;b&#65533;(F'&#65533;	9l&#65533;&#65533;7&#65533;T&#65533;&#65533;E!&#65533;P9&#65533;z&#65533;&#65533;4Va&#65533;&#65533;C&#65533;v3&#65533;&#65533;&#65533;x4&#65533;&#65533;&#65533;3A&#65533;`VP&#65533;&#65533;&#65533;&#65533;?&#65533;&#65533;&#65533;(&#65533;&#65533;`&#65533;&#65533;&#65533;{&#65533;q&#65533; &#65533; K&#65533;C &#65533;&#65533; @&#65533;&#65533; &#65533;&#65533;&#65533;&#65533;&#65533;;&#65533;&#65533; &#65533;7&#696;|&#65533;'&#65533;&#65533;&#65533; &%&#65533; &#65533;'&#65533;"&#65533;&#65533;&#65533;9&#65533;&#65533;&#65533;&#65533;/va
]$C&#65533;&#65533;D'&#65533;&#65533;S&#65533;&#65533;&#294;&#1592;8n&#65533;P&#65533;V&#65533;c C&#65533;&#1028;&&#65533;:&#65533;x&#1863;&#65533;Q&#65533;&#65533;&#1836;6&#65533;F&#65533;&#65533;}	f&#65533;|z D&#65533;&#65533;]3&#65533;&#65533;&#65533;&#65533;&#65533;&#65533;&#65533;/&#65533;&#65533;^XqZ`&#65533; @&#65533; 
&#65533;GX!&#65533;&#65533;&#65533;&#65533;&#65533;&#65533;&#65533;&#65533;:&#65533;&#65533;:0&#65533;&#65533;&#65533;t@o&#65533;4&#65533; &#65533;0@&#226;&#65533;&#65533;&#65533;&#65533;&#65533;&#65533;&#65533;O|e&#65533;&#65533;&#65533;|W4K&#65533;&#65533;B,&#65533;&#65533;.&#65533;)p-&#65533;&#65533;&#65533;&#65533;
*l&#1839;|&#65533;'&#65533;&#65533;&&#65533;Z&#65533;A&#65533;&#65533;&#65533;mA&#513;&#65533;(D&#65533;4&#65533;&#65533;3&#65533;&#65533;=&#65533;C<\&#65533;0&#65533;&#65533;i
6&#65533;%4C&#65533;=&#65533;H(&#65533;3&#65533;&#65533;9&#65533;&#65533;	&#65533;@
&#65533;&#65533; &#65533;&#65533;&#65533;&#65533;@&#65533;&#65533;&#65533;Bt&#65533;
 B&#65533;&#65533;&#65533;&#65533;|&#65533;$ &#65533;@&#65533;&#65533;H&#65533;&#65533;?&#65533;&#65533;&#65533;Kv&#65533;&#65533;&#65533;&#65533;C|&#65533;z&#65533;&#65533;&#23583;&#65533;e&#65533;&#65533;G&#65533;P&#1055;&#65533;&#65533;&#65533;&#65533;B&#65533;&#65533;&#1154;,&#65533;!)&#258;.&#65533;&#65533;&&#65533;J'&#65533;&#65533;^\&#65533;iuB&#65533;&#729;A&#65533;A*&#65533;&#65533;4A&#65533;A&#65533;&#65533;&#65533;(B&#65533;:&#65533;:&#65533;&#65533;1&#1820;`&#65533;^3&#65533;6&#65533;C3&#65533;qEAW8,&#65533;&#65533;t&#65533;&#65533;L&#65533;X!<&#65533;
 &#65533;&#65533;&#65533;@&#65533;&#65533;&#65533; &#65533;[	`&#65533;&#65533;&#65533;"&#65533;&#65533;&#65533;&#65533;@&#65533;&#65533;t&#65533;&#65533; &#65533;&#65533;y&#65533;&#65533;I&#65533;LRS`&#65533;d&#65533;_&#65533;a&#65533;&#65533;(J&#65533;&#65533;&#65533;&#65533;&#65533;B&#65533;&#1377;,&#65533;a&#65533;B,p'&#65533;!&#65533;&#65533;1.&#65533;B&#65533;)&#65533;&#65533;&#65533;&#65533;&#65533;&#65533;^$&#65533;&#65533;&#65533;&#65533;l&#65533;&#65533;&#65533;4&#65533;&#65533;+&#65533;&#65533;1L&#65533;&#65533;h&#65533;0&#65533;"&#65533;&#65533;&#65533;5&#65533;3X&#251;&#65533; ,!&#65533;@&#65533;&#65533;hdB&#65533; X&#65533;
&#65533;&D&#65533; &#1601;]	&#65533;A#$&#65533;E&#65533;&#65533;@xTA&#65533;@&#65533;&#65533;&#65533;&#65533;@h&#1105;&#65533;&#65533;&#65533;&#65533;D&#65533;HI&#65533;&#65533;A7n&#65533;4 &#65533;&#65533;#T
He&#65533;&#65533;B&#65533;%&#65533;/&#65533;- &#65533;V&#65533;B-&#258;&&#65533;&#65533;&#65533;&#65533;A&#65533;&#65533;(&#65533;(&#65533;L(&#65533;&#65533;&&#65533;&#65533;(d&#65533;&#65533;}^(&#65533;&#65533;&#65533;$&#65533;&#65533;M0&#65533;&#65533;&#65533;1&#65533;O<&#65533;&#65533;&#65533;&#65533;
6&#65533;3<6,&#65533;`@&#65533;&#65533;&#65533;
&#65533;@&#65533;&#65533;  ,&#65533;&#1024;
h&#65533;A&#65533;]p&#65533;  J&#65533;$&#65533;&#65533;&#65533;&#65533;&#65533;&#65533;&#65533;1&#65533;&#65533;&#65533; &#65533;&#65533;&#65533;&#65533;&#65533;@&#65533;P&#65533;@NPEzx&#65533;&#65533; &#1538;&#65533;&#65533;Rr&#65533;&#65533;&#65533;)&#65533;8&#65533;a}T&#65533;&#65533;)&#1282;&#65533;y&#65533;W&#65533;&#230;&#834;,x&#65533;;v&#65533;&&#65533;a&#65533;J"B`&#65533;&#65533;&#65533;'&#65533;&#65533;&#65533; &#65533;(&#65533;&#65533;)lB&#65533;&#65533;&#65533;A&#65533;&#65533;|&#65533;&#65533;&#65533;&#65533;}&#65533;&#65533;	v&#65533;0&#65533;&#65533;&#65533;&#65533;E
&#65533;#&#768;cf&#65533;4&#65533;0&#65533;x&#65533;p&#65533;6&#65533;x&#65533;` &#65533;&#65533;f&#65533;&#65533;&#65533;&#65533;&#65533;+&#65533;B$&#65533;A&#65533; &#65533;&#65533; &#65533;&#65533;&#65533;22&#65533;O&#65533;&#65533;2%@&#65533;&#65533; 0@5J  &#65533;RFJ&#65533;&#65533;) D&#65533;}&#65533;&#65533;T:&#65533;&#65533;&#65533;,&#65533;&#65533;;&#65533;&#65533;;&#65533;E&#65533;&#1889;Xr&#65533;&4&#65533;&&#65533;&#65533; ""&#65533;&#65533;&#65533;&#65533;(&#65533;&#65533;&#65533;4&#65533;Z(D`&#65533;B&#65533;&#65533;dc&#65533;&#65533;8A&#65533;&#65533;&#65533;&#65533;1,&#65533;&#65533;Y44&#65533;&#65533;2B &#65533;* &#65533;p&#65533;P&#65533;&#65533;T]&&#65533;&#65533;b&#65533;	&#65533;&#65533;/2_&#65533;}@|&#65533;S&#65533;A&#1792;&#65533;| &#65533;I&#65533; N&#65533;&#65533;&#65533;@ <&#65533;@&#65533;NE&#65533;&#1569;IJo^c&#65533;&#1865;&#65533;&#65533;6
 &#65533;'&#65533;&#65533;.&#65533;CZ 2$&#65533;,&#65533;Xz&#65533;&#65533;&#65533;vN)&#65533;&#65533;&#65533;A(&#65533;&#65533;&#65533;p&#65533;&#65533;&#65533;Bte&#65533;A'&#65533; &#65533;&#65533;&#65533;o&#65533;A&#65533;t@#&#65533; &#65533;B&#65533;&#65533;&#65533;Q=&#65533;2&#65533;08&#65533;*|&#65533;X&#65533; ! &#65533;uTL <Bd@&#65533;@t&#65533;Dh&#65533;&#65533;jb&#65533;$&#65533; &#65533;&#65533; &#65533;@&#65533; 	&#65533;@8&#65533;S: 8@Q&#65533;&#65533;N&#65533;&#65533;||&#65533;`&#65533;&#65533;%&#65533;E! &#65533;0&#65533;g&#65533;&#65533; &#65533;&#65533; &#65533;&#144;)2&#65533;B1&#65533;B) &#65533;:&#65533;&#65533;n&#65533;\&#65533;&#704;-"b)&#65533;5A&#65533;&#65533;$A&#65533;&#65533;0AP&#65533;0 &#65533;8&#65533;&#65533;&#1280;	8&#65533;&#65533;&#65533;$&#65533;&#65533;&#65533;"&#65533;&#65533;+&#65533;&#65533;&#65533;&#65533;X&#65533;&#65533;&#65533;&#65533;&#65533;&#65533;&#65533; $&#65533;&#65533;&#65533;&#65533; 0&#65533;&#65533;&#65533;O&#65533;&#65533;&#65533; &#65533;&#65533;&#65533;&#65533;"&#65533;!&#65533;&#65533;<&#65533;e,Rt&#65533;S>%y&#65533;&#65533;.&#65533;H&#65533;,&#65533;9N&#65533;&#65533;&#65533;&#65533;vNh&#65533;&#65533;&#65533;.&#65533;*&#1602;8$&#65533;&#65533;&#65533;X&#65533;l&l&#65533;?l&#65533;&#65533;&#65533;)dB&#1042;&#65533;&#65533;&#65533;&#65533;&#65533;&#65533;&#65533;(A$&#65533;4&#65533;\X&#65533;&#65533;@&#65533; 
 &#65533;	&#1024;`&#65533;-&#65533;+&#65533;&#65533;"<"&#65533;`"\ &#65533;&#65533;#X&#65533;&#65533;&#65533;u &#65533;W&#65533;@&#65533;@?&#65533;&#65533;&#65533;	&#65533;(&#65533;&&#65533;x&#65533;&#65533;&#65533;D8 :@'&#65533;&#65533;SV&#65533;j&#65533;&&#65533; $Z&#65533;l&#65533;&#65533;&#65533;&#65533;n&#65533;W t&#65533;(0&#65533;7&#65533;&#65533;/&#65533;&#65533;&#65533;&#65533;,'&#65533;'&#65533;&#65533;&#65533;+&#65533;&#65533;h&#65533;&#65533;]&&#65533;$&#65533;4&#65533;&#65533;&#65533;At9HA&#65533; &#65533;@&#65533;&#65533;&#65533;@&#65533;&#65533; $&#141;&#65533;&#65533;&#65533;]&#65533;xT,h &#65533;&#65533;&#65533;&#65533;S&#65533;&#65533;&#65533; p&#65533;x&#65533;D&#65533;&#65533;Y&#65533;$&#65533;&#65533;>&#65533;&#65533;f&#65533;&#65533;G&#350;X&#65533;&#65533;\&#65533;&#65533;=.&#65533;9&#65533;&#65533;&#65533;IV|x&#65533;&#65533;kL,&#65533; &#65533;&#65533;- &#65533;;&#65533;&#193;p-lB&#938;n&&#65533;a&+hB&#65533;"&#65533;&&#65533;^&#65533;&#65533;&#65533;8&#65533;, &#65533;&#65533;D<&#65533;	(&#65533;&#65533;&#65533;z&#65533;&#65533;&#65533;&#65533; &#65533;&#65533;@&#65533;3&#65533;"&#65533;Ah&#65533;,&#65533;2 B&#65533; &#65533;&#65533;44\&#65533;#&#65533; 01 l&#65533;&#65533;&#65533;y&#65533; &#65533; 	l&#65533;&#65533;&#65533;&#65533;&#65533;&#65533;hlQ4&#65533;&#65533;:nR&#65533;!&#65533;%Z&#65533;&#65533;&#65533;&#65533;&#65533;ps&#65533;@&#65533;&#65533;/l&#65533;+&#65533;T&#65533;&#65533;& +g&#65533;&#65533;n&#1078;s&#65533;B&#65533;!&#65533;&#65533;&#65533;A&#65533;r&#65533;#&#65533;&#65533;3L&#65533;&#65533;"&#65533;@&#65533; &#65533;&#65533;F&#65533;,&#65533;H&#65533;&#65533;&#65533;9&#65533;&#65533;3<&#65533;&#65533;&#65533;2&#65533;,&#65533;&#65533;K&#65533;&#65533;#0&#65533;#&#65533;&#65533;$&#65533;@hA&#65533;[&#65533;Aw&#65533;&#65533;*&#65533;&#65533;&#65533;P&#65533;y<&#65533;l&#65533;&#65533;&#296; &#65533;&&#65533;J&#65533;{&#65533;q} os&#65533;&#65533;&#65533;&#65533;z;&#65533;&#65533;< &#65533;&&#65533;&#65533;,4&#65533;:o&#65533;&#65533;&#65533;&#65533;AT&#65533;&#65533;&#65533;&#65533;&#65533;"&#65533;A&#1025;"&#1793;&#65533;A&#65533;&#65533;
&#65533;&#65533;$/
x&#65533;&#1025;&#65533;&#65533;<&#65533;tpALL&#65533;!&#818;(&#65533;&#65533;.4@Ca@&#65533;3 &#65533;&#65533;&w&#65533;/ L	`&#65533;A&#65533; &#65533;xjl&#65533;5&#65533;&#65533;K?&#65533;&#18207;3&#65533;<@Q&#65533;(&#65533;&#65533;&#65533;&#65533;O&#65533;&#65533;&#65533;&#65533;&#65533;. &#65533;+&#65533;CZ&#65533;'X&#65533;:7i&#65533;N&#65533;&&#65533;s&#65533;r	&#65533;&#65533;5$4B$&#65533;&#65533;&#65533;>&#65533;&#65533;$&#65533;&#65533;@&#65533;z&#65533;
&#65533;@&#65533;Ah&#65533;$TA&#65533;&#65533; $BT,+&#65533;54@&#65533;2&#65533;L#&#1281;&#65533;-&#65533;&#65533;&#65533;
$ &#65533;+`&#65533;TK4Tx&#65533;I&#768;&#65533;&#65533; 	<&#65533;R&#65533;&#65533;!e
T J&#65533;$XO&#65533;	&#65533;&#65533; &#65533;&#65533;&#578;a&#65533;&#65533;T@&#65533;&#65533;&#65533;
&#65533;.&#65533;B1&#65533;&#65533;&#65533;J&#65533;&#65533;-&#65533;l&&#65533;l CunO5U7&#65533;xA"D&#65533;&#65533;C&#65533;&#65533;A&#65533;&#65533;X&#65533;h&#65533;
&#65533;dHj&#65533;x&#65533;&#65533;&#65533;|&#65533;P&#65533;&#65533;&#65533;&#65533;*@&#65533;5&#65533;&#65533;"\IE<W8&#65533;sa&#65533;&#65533;&#65533;0,C(&#65533;&#65533;p@$ &#65533; &#65533;@Gl&#338;&#65533;N&#65533;ye5&#65533;]&#65533;&#65533;&#65533; p&#65533;&#65533;&#65533;&#65533;K&#65533;V &#65533;f&#65533;*&#65533;&#65533;&#65533;S&#65533;&#65533;&#65533;-&#1026;.&#65533;&#65533;.&#65533;&#65533;&#65533;:&#1026;:3)Trn&#65533;&#65533;&#65533;6"&#65533;&#65533;&#65533;&#65533;Sq&#65533;x|&#65533;>G&#65533;&#65533;&#65533;&#65533;&#65533;&#512;&#65533;&#65533; 	&#65533;@B&#65533;&#65533;&#65533;BA{&#65533;&#65533;&#65533;#&#65533;&#65533;&#65533;&#65533;&#65533;08Bx@&#65533;&#65533;&#65533;&#65533;&#65533;&#65533;&#65533;*&#65533;&#65533;M&#791;'@&#65533; &#256;2*&#65533;&#65533;&#65533;P&#65533;&#65533;&#65533;*&#65533;:@Eh&#65533;&#284;E&#65533;I&#65533;#y&#65533;e&#65533;&#65533;~&#65533;&#1189;t(&#65533;&#65533;&#65533;&#65533;&#65533;ax&#65533;&#65533;&#65533;:&#302;uj&#65533;&#65533;G&#65533;&#65533;&#65533;&#65533;#6&#65533;#D&#65533;C%`&#65533;&#65533;w&#65533;&#65533;&#65533;<&#65533;&#65533;&#65533;&#65533;>&#65533;3&#1792;&#65533;y 
&#65533;@,A$&#65533;x&#65533;&#162;T&#65533; &#65533;2&#65533;B&#65533;T&#65533;&#65533;@4&#65533;*#1x(&#65533;%&#65533;&#65533;&#65533;&#65533;t*$@L;N&#65533;j&#65533;&#65533;(eO&#65533;S<V&#65533;&#65533;yg&#1273;&#65533;&#65533;&#2017;&#65533;h&#65533;isi&#65533;&#1036;>&#65533;'&#65533;&#65533;&#1922;&#65533;&#65533;&#65533;&#65533;&#65533;7&#65533;{&#65533;7i&#65533;&#65533;{U'$8&#65533;&#65533;;&#65533;SB |&#65533;&#65533;&#65533;&#65533;&#65533;&#65533;A&#65533;X&#65533;&#65533;A0<&#65533;&#65533;&#65533;@<&#65533;
t&#65533;<&#65533;J&#65533; &#65533;{/&#191;&#65533;4 &#65533;B&#65533;? &#65533;&#65533;&#65533;&#65533;3&#65533;&#65533;@N$@&#65533;&#65533; P&#65533;mBVHN&#65533;<&#65533;&#65533;&#65533;y'&#1640;&#65533;&#65533;&#576;&#65533;&#65533;&#65533; 4&#65533;&#65533;&#65533;)&#65533;s&#65533;&#65533; &#65533;7&#65533;&#65533;/P&#65533;S&#65533;&#65533;&#65533;;&#65533;,@&#65533;$L%&#65533;>&#65533;w&#65533;&#65533;8qC&#65533;&#65533;&#65533;A&#65533;&#65533;P&#65533;m&#65533;&#65533;	&#65533;&#65533;	&#65533;&#65533;&#65533;&#65533;&#65533;&#65533;8&#65533;&#65533;&#65533;@&#65533;&#65533;<&#65533;&#65533;&#65533;&#65533;J&#65533;&#65533;&#65533;|&#65533;9Q6@4&#65533;&#65533;@x&#65533;&#65533; E@&#898;&#65533; @Qt&#65533;g&#65533;&#65533;&#65533;&#65533;&#65533;&#65533;y&#34002;&#65533;o @&#65533;&#65533;&#65533;&#65533;6]&#65533;h&#65533;&#65533;d
&#65533;u&#65533;&#65533;&#1700;I&#65533;&#65533;&#65533;&#65533;&#65533;&#65533;&#600;&#65533;d?&#65533;&#65533;&#65533;4&#65533;IJ{(&#65533;L&#65533;'&#65533;J&#65533;y`&#65533;4&#65533;H&#65533;!>x|H`bO&#65533;(&#65533;&#65533;&#1072;&#65533;G5&#65533;&#65533;eF&#65533;&#65533;&#65533;&#1122;h&#65533;DZr&#65533;L&#65533;!&#65533;4&#65533; &#65533;AY9x&#65533;0 &#65533;@ &#65533;&#65533;
&#65533;6&#65533;&#65533;&#65533;<8&#65533;w&#65533;&#65533;&#65533;&#65533;w&#65533;&#65533;&#65533;'V&#65533;&#65533;qc&#458;	 &#65533; &#65533; T&#65533;v&#65533;&#1701;KV&#65533;M&#65533;n[&#65533;&#65533;V'&#65533;Q&#65533;3&#65533;M"X!G&#65533;VI)$J&#65533;)&#65533;L&#65533;g&#65533;&#65533;2&#65533;&#65533;#\M&&#65533;&#65533;d&#65533;&#65533;&#65533;N&#65533;8&#65533;C3&#65533;&#65533;&#65533;aP@&#65533;&#65533;&#65533;&#65533;&#65533;&#65533;&#65533;W@&#65533;&#65533;&#65533;&#65533;&#65533;9B,&#65533;w-\&#65533;r&#65533;| &#65533;&#65533;&#65533;&#65533;&#65533;L/&#65533;&#65533;&#65533; H&#65533;@ (&#65533;!Lp&#65533;4(4Y2&#65533;&#65533;Z&#65533;&#65533;&#65533;RxA&#65533;[6&#65533;"&#65533;&#65533;&#65533;_^cHd+i&#65533;&#65533;~&#65533;&#887;&#65533;Z2b7&#65533;&#65533;&#65533;&#65533;:z a&#65533;&#65533;&#65533; &#65533;?&#65533;&#65533;&#65533;\H)&#65533;0&#65533;&#65533;&#65533;,&#65533;&#65533;CE&#65533;&#206;:xP&#65533;&#65533;&#65533;&#65533;&#65533;`=8&#65533;>
XS &#65533;&#65533;0&#65533;&#65533;@&#65533;&&#65533;O&#65533;&#65533;2A&#65533;i&#65533;@	eL&#65533;	7x&#65533;Vv&#65533;&#342;]d&#65533;&#342;O&#65533;&#65533;&#65533;o&#65533;&#65533;eY2A&#65533;&#65533;2X&#65533;&#65533;Ee$&#612;H"&#65533;-&#65533;&#65533;t&#785;u|5&#65533;&#65533;&#65533;&#65533;&#263;2r
?&#65533;&#65533;&#65533;x!)&#65533;&#672;&#65533;/&#65533;&#65533;A&#65533;,&#65533;t&#65533;;&#65533;&#65533;2&#65533;&#65533;&#65533;&#65533;8x&#65533;&#65533;P&#65533;&#65533;&#65533;&#65533;2 7&#65533;&#65533;&#65533; 
&#65533;/&#65533;&#65533;&#65533;?&#65533;c&#65533;0@&#65533;A&#65533;&#65533;&#65533;{&#1125;&#65533;&#65533;Qn&#1612;&#65533;6&#65533;&#65533;&#65533;N&#65533;&#475;bh)&#65533;S2	GPE&#65533;$&#65533;R&#65533;&#65533;%Tc&#65533;&#65533;Wg&#273;&#65533;&#65533;|&#65533;CJ&#65533;&#65533;RhyI&#65533;TaI&#65533;&#65533;&#65533;&#65533;&#65533;&#65533;"@Xa&#337;&#65533;&#65533;&#65533;&#65533;&#65533;&#65533;p`,&#65533;&#65533;&#65533;&#65533;Bw&#885;&#65533;3&#65533;&#65533;&#65533;&#65533;)&#65533;&#65533;;P&#65533; &#65533;9 &#65533;{&#65533;L0P&#65533;-{ls&#65533;&#65533;Tx&#1637;Zd&#65533;&#65533;]J&#65533;&#65533;!v&#65533;)&#65533;&#65533;O&#65533;8&#215;^B&#65533;8USKJ&#65533;&#65533;&#65533;;&#65533;d&#65533;tD)7<&#65533;&#65533;!I&#65533;L&#65533; &#65533;^&#65533;&#65533;4&#65533;@&#65533;&#813;X!0@&#65533;&#65533;&#65533;&#65533;G~N&#65533;*: &#963;d !8h@&#65533;&#65533;=&#65533;&#65533;p&#597;&#65533;&#1849;Xw]`P&#65533;&#65533;&#65533;&#65533;&#65533;z&#65533;&#65533;&#65533;|&#65533;67&#65533;&#65533;nS.e&#65533;3P&#65533;&#65533;vp&#65533;&#65533;_&#65533;&#65533;&#65533;R&#65533;b&#65533;R&#65533;8&#65533;&#65533;f&#65533;&#65533;L.a)<&#65533;h&#65533;;x &#65533;&#65533;aH&#65533;
4'&#65533; `&#65533;B&#65533;&#65533;&#65533;&#65533; &#65533; &#65533;&#65533;&#65533;,TA'&#65533;A&#65533;&#65533;&#65533;-&#65533;&#65533;wlz&#65533;&#65533;$&#65533;~	&#65533;%x &#65533;&#65533;&#65533;0&#65533;^&#65533;R&#65533;&#65533;&#65533;&#65533;&#65533;A	&#65533;&#65533;&#65533;6G&#65533;B&#65533;&#65533;)hq&#65533;l&#65533;X&#65533;:p&#65533;Q&#65533;"&#65533;P&#65533;G6&#65533;?&#65533;E"&#65533;KU&#65533;pT?J`"&#1656;D$&#65533;&#65533;?f&#65533;&#65533;&#65533;&#65533;t&#65533;h@+&#65533;&#65533;(&#65533;:N&#65533;&#65533;&#65533;
0 &#65533;&#65533;a&#65533;;X&#65533;Bf&#65533;X&#65533; p&#65533;&#65533;9&#65533;&#65533;&#65533;j&#65533;&#65533;&#65533;Xh&#65533;&#65533;kl=&#1729;&#65533;&#65533;&#65533;%HP*@&#65533; 
Sp/n&#65533;&#65533;&#65533;)H&#65533;&#65533;J&#65533;B4&#65533;E(Z&#65533;mXq}Y&#65533;ar8`&#65533;%*!	&(&#65533;2NB$&#65533;`F6&#65533;	<4<&#65533;&#65533;a@&#65533;&#65533; &#65533;L&#65533;&#65533;:vN3	&#65533;&#65533;&#65533;DP	&#65533;&#65533;r&#65533;#&#65533;&&#65533;&#65533; &#795;&#65533;(&#65533;7&#65533;]T&#65533;7&#65533;&#65533;@&#65533;&#1158;&#65533;&#65533;&#65533;&#65533;
*J&#65533;&#65533;02&#65533;)&#65533;&#65533;1&#65533;R&#1096;r&#65533;&#65533;&#65533;	S&#65533;b&#65533;X&#65533;&#1168;&#65533;&#65533;&#65533;\&#65533;"&#65533;y1cb&#65533;$&#65533;&#65533;3&#65533;&#65533;&#65533;&#65533;"8A&#65533;&#65533;l&#65533;&#65533;/ &#65533;s0&#65533;&#65533;@p;&#65533;J&#1568;&#65533;,8rh(&#65533;W&#65533;&#65533;2&#65533;+p&#65533;  &#65533;&#65533;4&#65533;x&#65533;&#65533;d0Pz)&#65533;&#65533;&#1879;&#65533;&#65533;/B&#65533;&#65533;&#65533;&#65533;)&Z&#65533;&#65533;{M&#65533;'B1
&#65533;Mc&#65533;&#65533;P&#65533;:&#65533;8	&#65533;S7&#65533;2&#65533;g&#65533;:0&#65533;&#65533;`$X&#1096;| 08`PY&#65533;&#65533;Q&#65533;u&#65533;&#65533;&#65533;&#65533;&#65533; =&#530;&#65533;&#65533;&#65533;&#65533;&#65533;L@&#65533;&#65533;R&#65533;&#65533;2@ &#65533;&#65533;&#65533;&#65533;&#65533;&#65533;&#65533;i au&#65533;&#65533;&#65533;zP(&#65533;e%+)&#65533;&#1109; &#65533;A&#65533;0&#65533;D&#65533;V&#65533;R&#514;&#65533;&#65533;&#65533;>&#65533;^t#&#65533;&#65533;?&#65533;&#65533;,r&#65533;c&#65533;&#65533;+&#65533;&#65533;&#65533;7&#65533;y&#65533;0 [&#65533;JG&&#65533;&#65533;f3&#65533;&#65533;@&#65533;&#65533;&#65533;F&#65533; D+K&&#65533;B>&#65533;5 &#65533;j&#65533;&#65533;m&#65533;Y&#65533;Ou&#65533;-&#65533;P&#65533;0&#1016;6TCd&#65533;&#65533;&#65533;&#65533;&#65533;(&#65533;*&#65533;&#65533;&#65533;U~&#65533;{f8&#203;&#65533;&#65533;h&#65533;u}&#1656;b_M
&#65533;Dv&#65533;&#65533;&#1101;<&#65533;&#65533;;&#65533;&#65533;c&#65533;%&#65533;&#65533;)G&#65533; &#29602;&#65533;&#65533;` :0&#65533;*TA&#65533;&#1554;VK&#65533;&#65533;IkZ&#65533;-&#65533;&#65533;&#65533;T&#65533;Ru &#65533;m 
&#1239;&#65533;&#65533;&#65533;k&#65533;&#65533;&#65533;&#65533;K&#65533;\p&#65533;&#65533;&#65533;&#65533;&#65533;b&#65533;&#65533;,):&#65533;3&#65533;&#65533;q&#65533;&#65533; &#65533;&#65533;&#1872;&#65533;J&#65533;&#65533;&#65533;?&#65533;g&#65533;H&#65533;&&#65533;&#65533;&#65533;Jp&#65533;I&#65533;&#65533;&#65533;&#65533;C#&#65533;&#65533;?H &#65533;C&#128;r&#65533;&#65533;:&#65533;TA&#65533;&#65533; -W&#65533;&#65533;Y&#65533;A	@&#65533;<5&#65533;&#65533;:&#65533;&#65533;&#65533;&#65533;[7W&#65533;.s&#65533;p&#65533;&#65533;&#65533;&#65533;&#65533;9&#65533;&#65533;>&#65533;a&#645;(b&#65533;\&#65533;Q&#65533;Nx&#65533;C&#65533;E(|&#65533;
gx7$&#65533;Q&#65533;?&#65533;q&#65533;`n&#65533;&#65533;&#65533;z&#65533;#&#65533;A&#65533;t&#65533;&#65533;&#65533;:kH&#65533;>&#683;1&#65533;&#65533;,&#65533;A&#65533;Y&#65533;&#1027;d&#65533;x&#65533;&#65533;&#65533;&#65533;&#65533;\MC &#65533;*g&#65533;)&#65533;&#65533;)&#65533;&#65533;=|/P6&#65533;@l&#65533; &#65533;p&#65533;&#65533;&#65533;"&#65533;&#65533;&#65533;&#65533;KQ&#65533;&#65533;&#52914;&#65533;&#65533;E+&#65533;1&#65533;e,&#65533;&#65533;&#65533;&#65533;_&#1789;cN&#65533;&#65533;9&#65533;w&#65533;0&#65533;Z&#65533;&#65533;&#65533;B&#65533;&#65533;d4< Ju<&#65533;u0ayY0;fp &#65533;]Y&#65533;g	&#65533;&#65533;&#999;z&#65533;w&#65533;&#65533;{&#65533;&#2037;&#65533;&#65533;&#65533;;&#65533;&#65533;`&#65533; &#65533;&#65533;e(Cv?TsS(&#65533;n&#65533;&#65533;&#65533;'n&#65533;
T&#65533;&#65533;&#65533;&#65533;w&#65533;&#1936;&#1539;&#65533;&#65533; l"&#65533;I$"&#65533;&#65533;0&#65533; &#65533;@T&#65533;&#65533;$^&#65533;&#65533;&#65533;'&#65533;&#65533;4&#65533;&#65533;&#65533;&#65533;(]u&#65533;X!Xx#i&#769;&#65533;&#65533;&#65533;&#65533;Lk&#65533;&#65533;&#65533;e &#65533;{&#65533;/&#65533;&#65533;&#65533;&#65533;&#65533;A&#65533;&#65533;&#65533;&#65533;b&#65533;&#65533;$c L&#65533;&#1760;&#65533;&#65533;'&#65533;V&#65533;B&#65533;x&#65533;%*N&#1098;&#65533;&#65533;c&#65533;&#65533;w&#65533;&#65533;W&#65533;#/&#65533;&#65533;EO&#65533;R&#65533;&&#65533;&#65533;&#65533;&#65533;&#65533;~ &#65533;r&#65533;r&#65533;<&#65533;&#65533;&#65533;T@N&#65533;&#65533;&#65533;&#65533;&#65533;	<&#65533;t &#65533;+&#65533;"n &#65533;&#65533;&#65533; &#65533;Fk&#65533;&#65533;&#65533;&#65533;/&#65533;/&#65533;&#65533;&#65533;&#65533;&#65533; ^6&#65533;yN&#65533;&#65039;z&#65533;/ &#65533;&#65533;&#65533;&#65533;&#65533;&#65533;&#65533;&#65533;&#65533;H&#65533;ha&#65533;$Z&#65533;	&#65533;&#65533;&#65533;&#65533;&#65533;
BB&#65533;!<&#65533;$&#65533;&#65533;0&#65533;a&#65533;v&#65533;&#65533; &#65533;D&#65533;&#65533;&#65533;&#65533;x&#65533;&#65533; &#65533;R`&#65533;ct&#65533;j&#65533;t&#65533;4&#65533;&#65533;n+&#65533;&#65533;Lb&#65533;N&#65533;&#65533;ok&#65533;f>&#773;-\0 &#65533;&#65533;F>&#65533;]#&#65533;v&#65533;&#65533;|&#65533;$&#65533;&#65533;&#65533;&#65533;&#65533;b!&#65533;&#65533;LpA&#65533;x&#65533;@\.&#65533;&#65533;&#129;&#1057;&#929;&#65533;A&#65533;&#65533;&#65533;&#65533;&#65533;&#65533;&#192;
&#65533;&#65533;&#65533;$&#65533;&#65533;r&#65533;&#65533;G&#65533; &#65533;&#65533;B^&#65533;(N &#65533;&#65533;&#65533;&#65533;nn&#65533;w&#65533; &#65533;<  IB&#65533;&#65533;&#65533;o&#65533;&#65533;&#65533;-&#65533;&#65533;i&#65533;e&#792;G&#65533;&#65533;&#65533;.&#65533;B&#65533;&&#65533;$ r&#519; &#65533;&#65533;o/&#65533;B&#65533;iv&#65533;p&#65533;p!&#65533;&#65533;&#65533;A&#65533;&#65533;^&#65533;&#65533;&#65533;0&#1313;&#65533;&#65533;&#65533;&#65533; &#65533; &#65533;&#65533;&#65533;r~&#65533;&#65533;&#65533; &#65533;&#65533;&#65533;f&#65533;&#65533;&#65533;N&#65533;'(Pj&#65533;<&#65533;R&#65533;&#65533;&#65533;n0`Zr&#65533;&&#65533;$=@ &#65533;&#65533;w&#65533;&#65533;-&#1698;\&#65533;R&#65533;*.k&&#65533;&#65533;&#65533;&#65533;?$&#65533;=&#65533;	dP&#65533;x0 &#65533;&#65533;o&#65533;P%&#65533;ar&#65533;!&#65533;&#65533;&#65533;T!&#1057;&#65533;Z!&#65533;!z&#65533;&#65533;
&#65533;&#65533;X&#65533;&#65533;&#65533;jY&#65533; &#65533;&#65533;x@f`T&#65533;&#65533;$:"&#65533;&#65533;*&#65533;h`u&#65533;b&#65533;&#1929;v h'H  b&#65533;&#65533;?$&#65533;(&#65533;&#65533;(&#65533;e/&#65533;&#65533;&#65533;?&#65533;&#65533;&#65533;@Yn&#964;G&#65533;&#65533;&#65533;`&#65533;/&#65533;&#65533;a&#65533;&#65533;&#65533;&#65533;,&#65533;!rA&#65533;&#65533;^&#65533;Fa!U&#65533;&#65533;&#65533;r&#65533;F&#65533;&#65533; 	h&#65533;&#65533;&#65533;&#65533;&#65533;&#65533;&#65533; j`&#65533;	&#65533;`	P&#65533;1&#65533;Q&#65533;`
&#65533;&#65533;
&#65533;	&#65533;&#65533;&#65533;v@&#65533;f  &#65533;3;&#65533;]&#65533;&#65533;O&#65533;&#1156;&#65533;bSz@&#65533;&#65533;?&#65533;&#65533;5=\t&#65533;^3&#65533;&&#65533;&#65533;&#65533;W f&#65533;>A&#65533;&#65533;&#65533;&#65533;&#65533;7&#65533;3&#65533;S8&#65533;&#65533;&#65533;a&#65533;&#65533;&#65533;&#65533;8&#65533;2D&#65533;&#65533;&#65533;&#65533;X&#65533;&#65533;V&#65533;&#65533;&#65533;&#65533;
f&#65533;&#65533;&#65533;&#65533;&#65533;&#65533;&#65533;&#65533;&#65533;
0&#65533;V@&#1747;&#65533;&#65533;&#65533;
&#65533;`\R,0&#65533;v,?mp&#65533;&#65533;&#65533;&#65533;&#65533;"[&#65533;@&#65533;o/2L0&#65533;&#65533;&#17492;&#65533;J&#65533; @. Ba&#65533;&#65533;&#65533;^&#65533;&#65533;&#65533;&#1138;kr&#65533;&#65533;!&#65533;&#65533;&#65533;&#65533;,E&#65533;T&#65533;&#65533;A&#65533;a^AJ&#65533;&#65533;&#65533;&#65533;&#65533;&#65533;`aFU&#65533;X&#65533;&#65533;`i`T&#65533;&#65533;&#65533;0&#65533; &#65533;&#65533;	&#65533;S
&#65533;&#65533;
&#65533;&#65533;&#65533;&#65533;&#65533;v&#65533;>&#65533;f&#1186;[&#65533;&#65533;bKk&#65533;g&#65533;&#162;&#65533;&#65533;*&#65533;b&#65533;&#65533;&#65533;K&#65533;k.T &#647;&#65533;OEAM&#65533;&#65533;M&#832;&#1428;M&#65533;F&#65533;&#65533;&#65533;R!Z&#65533;r&#65533;D&#65533;a&#65533;&#65533;&#65533;&#65533;&#65533;&#65533;!\&#65533;ua &#65533;&#65533;&#65533; &#65533;X&#65533;&#65533; &#65533;&#65533;&#65533;&#65533;1s	f@&#65533;T&#65533;`	d@&#65533;F&#65533;v&#65533;&#65533;+&#65533;E?&#65533;bMO V&#65533;,)&#65533;L04&#65533;&#65533;tPW&#65533;&#65533;&#65533;O2`&#65533;&#65533;.&#65533;`&#928;<&#65533;M&#65533;'&#65533;J&#65533;L&#65533;&#65533;@!e&#65533;&#65533;&#65533;&#65533;C&#65533;&#65533;&#65533;&#65533;VaRa&#65533;fgW!\a&#65533;&#65533;&#65533; &#65533;TaTa&#1173;G&#65533;&#65533;
h&#65533;	f&#65533;&#65533;I`&#65533;V(&#65533;6@`&#65533;&#65533;&C&#65533;&#65533;q&#150;&#65533;&#65533;&#65533;&#65533;#&#65533;&#65533;b &#65533;v &&#65533;b&#65533;c&#65533;&#65533;@&#65533;6&#960;&#65533;&#65533;&#65533;&#65533;&#65533;k&#65533;&#65533;*@A&#65533;Q&#65533;&#65533;&#65533;e&#65533;R&#65533;&#65533;,&#65533;&#65533;&#65533;A&#65533;A&#65533;"rwv\&#65533;&#65533; !\&#65533;&#65533; T&#65533;0&#65533;k: kg&#65533;&#65533;>&#65533;v&#65533;&#65533;&#65533;]&#65533;N4&#65533;6&#65533;&#65533;&#65533;u&#65533;eOc&#1430;m;&#65533;/t Da M&#65533; &#800;	&#65533; &#65533;n!&#65533;Pa@!xA!
A&#65533;&#65533;&#65533;p&#65533;`&#65533;&#65533;!r/&#65533;uqr(&#65533;fU&#65533;`&#65533; &#823;&#65533;s50&#65533;&#65533;L&#65533;f&#65533;&#65533;k&#65533;l&#65533;&#65533;N&#65533;&#65533;lI&#65533;&#65533;/&#65533;&#65533;&#65533;l/&#65533;VmsWw&#65533;&#65533;&#65533;"&#65533;&#65533;aF&#65533;@o&#65533;`!L&#65533;ZA&#65533;A&#65533;y&#65533;7&#544;&#65533; &#65533;\!f_a\&#65533;*&#65533;&#65533;&#65533;&#65533;&#65533;T&#65533;dtg&#65533;&#65533;.&#65533;&#65533;&#65533;&#65533;w&#65533;R&#65533;&#65533;&#65533;+w<`d&#65533;&#65533;&#65533;u&#65533;&#65533;a@R&#65533;&#65533;&#65533;[&#65533;&#65533;&#1408;&#65533;6&#65533;d. @&#65533;&#65533;&#65533;&#65533;&#65533;A&#65533;&#65533;$&#65533;ze;8M&#65533;Bx&#65533; &#65533;O]!&#65533;vN&#1440;&#65533;&#65533;&#65533;&#65533;&#65533;&#65533;|&#65533;&#65533;&#65533;&#65533;\&#65533;`&#65533;`Jj =G&#65533;	&#65533;lg&#65533;yqg=*&#65533;&#65533;&#65533;&#139;S04'l/&#65533;J&#65533;;Y/p&#65533;&#65533;8&#65533;&#65533;&#65533;z&#65533; &#916;aX&#65533;w&#384;:x&#65533;r&#65533;&#65533;$x&#65533;&#65533;&#65533;Bx&#65533;Oa&#65533;&#65533;&#65533;&#65533;&#65533;&#65533;&#65533;&#65533;&#65533;&#65533; I&#65533;@&#65533;`T&#65533;AR&#65533;&#65533;
Zg&#65533;&#65533;F@j&#65533;9&#65533;&#65533;6&#65533; t&#65533;   &#65533;&#65533;&#65533;lk@lg&#65533;&#65533;&#65533;y&#1809;&#65533;&#65533;E&#65533;k&#65533;&#65533;/2&#65533;
&#65533; &#65533;t&#65533;6&#65533;`z&#65533;&#65533;&#65533;&#65533;J&#65533;&#65533;&#65533;&#65533;&#65533;a&#65533;&#65533;&#65533;&#65533;&#65533;@&#65533;&#65533; &#65533;Y
&#65533;@P&#65533;
A&#65533;&#65533;&#65533;&#65533;
t@_&#65533;&#65533;f&#65533;B4&#65533;F&#65533;j&#65533;wX&#65533;\&#65533;w&#65533;&#65533;&#65533;&#65533;&#65533;VpV&#342;N&#65533;&#65533;xL&#65533;&#65533;&#65533;&#65533; f&#65533;&#65533;
&#65533;.&#65533;&#65533;&#65533;os&#65533;&#65533;&#65533;mz&#65533;R@a
aW&#65533;&#65533;6&#65533;&#65533;&#65533;&#65533;&#65533;H&#65533;Y&#65533;&#65533;&#65533;&#65533;i &#65533;&#65533;H&#65533;&#65533;
&#65533;&#65533;&#65533;)ytI&#65533;&#65533;=&#65533;&#65533;LL&#65533;&#65533;8ywt&#65533;&#65533;&#65533;&#65533;B/&#65533;&#65533;&#65533;&#65533;&#65533;&#65533;&#65533;H&#65533;&#65533;
&#263;&#65533;&#65533;&#65533;&#65533;&#65533;@&#65533;[&#65533;&#65533;&#65533;&#65533;@&#65533;&#65533;~&#1698;&#65533;!A&#65533;&#65533;&#65533;9&#65533;&#3425;&#65533;[&#65533;	&#65533;`yJ&#65533;&#65533;
h&#65533;w@&#65533;K&#65533;#`I&#65533;v<&#65533;&#65533;CkP&#65533;,&#1573;,
[ww}&#65533;&#65533;&#65533;&#65533;XA&#65533;&#65533;o(;&#65533; &#65533;&#65533;&#65533;A&#65533;w&#65533;Q&#65533;&#65533;!&#65533;&#65533;&#65533;&#65533;I;&#65533;&#65533;&#65533;V&#65533;
&#65533;&#1792;&#65533;&#65533;	&#65533;&#65533;&#65533;_{&#65533;&#65533;&#65533;&#65533;&#65533;&#65533;&#65533;I&#65533;&#65533;=&#65533;[&#65533;&#65533;d&#65533;IC&#65533;&#65533;F>  &#492;&#65533;/nl&#65533;G&#65533;&#65533;&#65533;0JP&#65533;&#65533;&#65533;&#65533;5&#65533;&#65533;\@&#65533;&#65533; dxT|F&#65533;zSAxm&#65533;&#65533;&#2683;&#65533;&#65533;&#65533;&#154;z&#65533;&#65533;&#65533;&#65533;&#65533;
@&#65533;<&#65533;	&#65533;4&#1664;&#65533;&#9335;%w0 [&#65533;b`&#65533;&#332;&#65533;6y&#150;&#65533;(&#65533;2&#65533;&#65533;$M&#1201;0&#1068;@&#65533;&#65533;bA<AG&#65533;l&#65533;&#65533;)&#65533;	&#65533;&#65533;&#65533;&#65533;&#65533;&#65533;aOE&#65533;s&#65533;&#65533;&#65533;&#65533;&#65533;`&#65533;&#736;&#65533;&#65533; &#65533;&#65533;&#65533;&#65533;`
&#65533;@Q&#65533;p	&#65533;&#65533;
r&&#65533;&#65533;@;&#65533;&#65533;p&#65533;&#65533;<&#65533;&#191;&#65533;Z=.&#65533;&#65533;&#65533;C&#179;&#1849;&#65533;yl&#65533;m&#28806;&#65533;&#65533;&#65533;&#65533;&#65533;&#65533;C&#65533;&#65533;q&#65533;A&#65533;&#65533;r &#65533;&#65533;&#65533;&#65533;&#65533;&#65533;&#65533;&#65533;&#65533;&#65533;
&#65533;&#1952;&#65533;`&#1504;&#65533;&#65533;&#65533;&#65533;z&#65533;&#65533;&#65533;&#65533;`
&#65533; &#65533;&#65533;&#65533;q&#65533;=&#1201;&#65533;&#65533;=&#65533;&#65533; w&#65533;&#65533;3&#65533;&#65533;4'&#65533;`{w&#65533;&#65533;k#LO=&#65533;&#65533;&#65533;yX&#1912;&#65533;&#1811; ;&#65533; @J&#65533;&#65533;&#65533;x&#65533;&#65533;&#65533;J&#65533;&#65533;&#65533;y&#65533;&#65533;	&#65533;&#65533; &#1611;&#65533;9&#65533;&#65533;&#65533;4Z&#65533;&#65533;&#65533;&#65533;S&#1707;&#65533;d&#65533;x&#65533;x2w&#65533;|h&#65533;$&#65533;1&#65533;W&#65533;t&#65533;&#65533;0&#65533;&#65533;4c&#1901;&#65533;&#65533;&#65533;&#65533;&#65533;&#65533;=&#65533;&#326;&#65533;!&#65533;5%c&#65533;fp&#65533;(
&#65533;&#65533;&#65533;(&#65533;&#65533; &#65533;	&#65533;&#65533;u|&#461;&#65533;&#1031;&#65533;r&#65533;&#951;&#65533;&#65533;&#65533;&#65533;&#65533;&#65533;,&#65533;&#65533;&#65533;t4&#65533;&#65533;B&#65533;A J<>w&#65533;%[2Yw&#65533;F&#65533;&#65533;63&#65533;&#252;&#65533;X^&#65533;&#65533;&#65533;&#65533;&#211;";P|&#65533;&#65533;&#65533;6&#65533;LK@&#65533;&#65533;H/&#65533; &#1081;&#65533;
&#65533;`
&#65533;&#65533;&#65533;&#65533;&#65533;&#65533;r&#65533;&#65533;	A&#65533;&#65533;&#65533;&#65533;&#65533;&#65533;&#65533;&#65533;Y&#65533;&#65533;T2uF2m&#65533;v&#65533;x,&#65533;&#65533;&#65533;h &#65533;&#65533;-n&#65533;&#1241;&#65533;&#65533;gPAe&#1978;&#65533;&#65533;&#65533;&#65533;&#65533;&#65533;y1&#65533;v&#65533;&#65533;H&#65533;&#65533; &#65533;@T&#65533;&#65533;
&#65533;&#65533;&#65533;&#65533;>&#65533;&#65533;|&#65533;&#65533;&#65533; &#65533;
"s&#65533;r 
v &#65533;t&#65533;6&#45542;h&#65533;&#65533;&#65533;&#65533;&#65533;u&#65533;d]&#65533;AyN&#65533;K&#65533;&#65533;&#65533;A\OV&#65533;&#65533;`&#65533; &#65533;&#65533;&#65533;&#65533;Z
&#65533;&#65533;&#65533; &#65533;5&#65533;&#65533;@&#65533;&#65533;&#65533;k&#65533;&#65533;r@jm` &#134;Fx&#65533;C14H&#65533;&#65533;&#65533;4&#65533;&#65533;&#65533;&#65533;udp&#65533;&#65533;&#529;$K&#65533;<&#65533;2&#65533;&#661;,[&#65533;|&#65533;@&#65533;Q&#65533;&#1321;&#65533;/X&#65533;X&#65533;&#65533;g&#65533;*V&#65533;\&#65533;e&#65533;;&#65533;&#1432;1&#65533;&#65533;&#65533;m&#65533;&#65533;&#65533;&#65533; H&#65533;&#65533;&#65533;P&#65533;&#65533;&#65533;`&#65533;~&#65533;&#65533;`&#65533;}7&#65533;&#1848;8p@&#65533;&#65533;1th&#65533;&#65533;F&#65533;&#65533;,Z&#65533;&#65533;&#65533;%&#660;&#65533;C&#65533;&#65533;`&#65533;&#65533;&#65533;&#65533;3bT&#65533;l&#65533;D&#65533;&#65533;&#65533;q&#65533;LB&#65533;&#65533;_Eo&#65533;&#65533;&#65533;&#1681;&#65533;~;&#65533;J &#65533;m&#65533;&#65533;A	&#65533; &#65533;{&#65533;&#65533;&#65533;&#65533;o&#65533;*Q$&#65533;89r&#65533;(<&#65533;G&#65533;&#65533;&#65533;_&#65533;7*&#65533; q&#65533;&#65533;&#65533;^K&#65533;&#65533;&#65533; &#65533;&#65533;&#65533;&#65533;#`{@k&#65533;&#65533;&#1787;) &#65533;&#65533;&#65533;,P&#65533; &#65533;n &#65533;&#65533;&#65533;&#65533;&#65533;&#65533;&#65533;<&#65533;`d9&#65533;P&#65533;1&#65533;&#65533;&#65533;
7t&#65533;&#65533;v^&#65533;p&#65533;x`&#65533; @&#65533;m&#65533;&#65533;&#65533;^&#65533;&&#65533;8  *&#65533;#&#65533;v&#65533;&#65533;<&#65533;&#65533;@&#65533;`70&#65533;V&#65533;&#65533;&#65533;&#65533; 	E9a&#65533;$&#65533;&#65533;]	g&#65533;&#65533; &#65533;  &#65533;&#65533;H$&#65533;&#65533;e&#65533;s&#65533;&#1506;&#65533;&#65533;&#1127;"n&#65533;&#65533;e&#65533;!&#65533;!2Xv&#206;@@8'&#65533;GzE&#65533;!&#65533;&#65533;&#65533;G42&#65533;&#65533;VI&#65533; -&#65533;&#65533;e&#65533;&#65533;&#65533;&#65533;"&#65533;&#65533;Yf&#65533;&#65533;H
x4#{&#65533;&&#65533;Fn&#65533;&#65533;k&#65533; &#65533;t$&#65533;},0_]#&#695;h&#65533;&#65533;&#65533;%&#65533;&#65533;&#65533;&#65533;&#65533;&#65533;"1&#65533;&#65533;&#65533;VZ &#65533;
&#65533;&#65533;&#65533;&#65533;&#65533;&#65533;&#320;&#65533;&#65533;Dh]&#65533;&#65533;&#26735;NKmJ*^&#65533;&#65533;H0:[&#65533;&#65533;n&#65533;&#65533;&#408;W&#65533;&#65533;&#1655; &#65533;&#65533;	P(m&#65533;&#65533;ym&#65533;&#65533;&#65533;K&#65533;&#65533;&#65533;;&#65533;&#65533;&#65533;&#65533;- &#65533;v&#65533;&#65533;&#65533;&#65533;<&#65533;m&#65533;V&#65533;&z&#65533;&#65533;&#752;&#65533;&#65533;D&#1752;;{&#65533;&#65533;"&#65533;&#65533;&#65533;gy&#65533;&#65533;&#65533;&#65533;
 &#65533;&#65533;&#65533;&#65533;p&#621;&#65533;&#65533;jIW&#65533;6p&#65533;#&#65533;&#65533;pk2k&#65533;&#65533;&#65533; ^&#65533;2&#65533;[&#65533;&#65533;s&#65533;&#65533;&#65533;)1&#65533;&#65533;&#65533;4&#65533;	&#65533;r&#65533;(&#65533;[t&#65533;=?]b&#65533;?&#65533;g&#65533;&#65533;&#65533;&#65533;<3&#65533;/o&#65533;&#65533;&#65533;F&#65533;u&#65533;&#65533;&#65533;,&#65533;b&#65533; !&#65533; &#65533; !&#65533;Lavc56.1.100 ,&   &#65533; &#65533;  &#65533; &#65533;	H&#65533;&#65533;&#65533;&#65533;*\&#528;! <&#65533;" &#65533;3*|&#65533;aE&#65533;C&#65533;Qc&#211;(S&#65533;\&#626;e&#65533; a&#65533;&#65533;Q&#65533;&#261;/&#148;Y&#65533;&#65533;?&#65533;%&#65533;&#65533;8&#1253;&#1123;H&#65533;*&#65533;t&#65533;E&#65533;&#65533;$B&#65533;)&#65533;&#976;A&#65533;j&#65533;&#693;&#65533;&#162;w&#65533;*U G&#65533;E9&#65533;,&#65533;&#1314;G&#65533;&#65533;&#669;K&#65533;%D&#65533;/Fu&#65533;Pl&#776;w&#65533;&#65533;5'&#586;|K&#1172;
&#65533;&#65533;&#65533;&#65533;^+&#428;&#65533;&#65533;&#65533;_&#65533;&#65533;e&#65533;&#65533;-g&#65533;#&#65533;&#65533;m&#65533;&#65533;i&#65533;Y^ &#65533;0b&#65533;ock&K&#65533;&#65533;&#65533;&#65533;*M&#65533;%Xt&#65533;?&#65533;a&#65533;&#1981;&#65533;&#65533;&#65533;&#1138;&#65533;&#65533;^&#924; &#65533;&#65533;&#65533;
f&#65533;z&#65533;&#65533;
,&#1598;@&#65533;&#65533;&#65533;&#65533;n{&#65533;8Q&#65533;&#65533;&#1255;O`&#65533;&#65533;;&#65533;k_&#65533;&#65533;&#1987;"H&#65533;Xc&#65533;
&#65533;%&#65533; &#65533;(&#65533;&#65533;,&#65533;&#65533;`bL&#1310;T&#65533;Ux[g{M&#65533;w0|&#65533;&#65533;
:D&#65533;&#65533;|&#65533;&#65533;~&#65533;&#65533;&#65533;n&#65533;aD&#65533;&#65533;~$&#65533; B&#65533;&#65533;o&#65533;&#65533;&#65533;f&#65533;u16 |&#65533;&#65533;	<&#65533;&#65533;|$&#65533;&#65533;*&#65533;&#65533;&#65533;
,&#65533;&#65533;&#65533;,&#65533;p	,&#65533; "&"&#65533;&#65533;&#65533;S&#65533;0	7:p&#65533;?&#65533;&#1692;D&#65533;&#38402;&#65533;d&#65533;uH	&#65533;*&#65533;&#65533;&#65533;e+&#65533;&#65533;&#65533;K0&#65533;d&#65533;&#65533;+&#65533;r&#65533;&#65533;!&#65533;,&#65533;&#65533;?&#65533;&#65533;lXQE3|&#65533;&#65533;
&#65533;Sv&#65533;&#65533;U|d@&#65533;&#65533;a&#65533;&#65533;*&#65533;,&#65533;&#65533;&#65533;&#65533;H!&#65533;&#65533;Be+&#65533;&#65533;&#65533;
&#65533;&#65533;&#65533;r
&#65533;&#522;&#65533;_xq&#65533;&#65533;&#65533;V&#65533;&#65533;#&#65533;X&#65533; &#65533;&#65533;&#65533;V 0&#65533;Y&#65533;&#65533;&#65533;#Vf&#65533;6&#65533;&#65533;"&#65533;)&#65533;&#65533;"&#65533;(Z&#65533;2&#689;&#65533;BH"e&#65533;&#65533;,&#65533;&#65533;&#65533;,&#65533;l&#65533;&#65533;&#65533;3&#65533; &#65533;&#65533;&#65533;&#65533;&#65533;VH&#65533;n&#65533;u&#65533;o0@&#65533;u&#65533;&#65533;&#65533;8&#65533;4&#65533;lL.&#182;&#65533;
1&#65533;&#65533;&#65533;(&#65533;&#65533;"B&#65533;&#65533;}&#65533;a!&#65533;&#65533;b8'&#65533;&#65533;|&#65533;A"}&#65533;&#65533;&#65533;Y@&#65533;&8&#65533;&#65533;3&#65533;&#65533;psA&#65533;ZaXae D&#65533;"&#65533;_ "&#65533;*&#65533;&#65533;&#65533;&#65533;&#65533;&#65533;&#65533;&#65533;
.&#65533;&#65533;&#65533;4&#956;B&#65533;&#65533;p/&#136;!s&#65533;G&#65533;&#65533;a&#65533;&#65533;&#65533;&#65533;&#65533;&#65533;|&#65533;&#65533;s&#65533;_&#65533;Q&#65533;;&#65533;P08&#65533;`&#65533;ny&#65533;T&#1320;>mTgD&#65533;(yh&#65533;Y [&#65533;q&#65533;+`2&#65533;+&#65533;C&#65533;&#65533;&#65533;D&#65533;3&#65533;d)&#65533;3&#65533;C:&#1838;CL*&#65533;&#65533;G&#65533;&#65533;&#65533;&#65533;&#65533;&#65533;4&#65533;&#65533;G&#65533;v&#65533;a&#65533;\`QEM&#65533;&#65533;8<&#65533;Z&#65533;I&#65533;&#65533;&#278;#&#65533;&#65533;@&#65533;U&#1337; t&#1729;n&#65533;&#65533;K&#1581;&#65533;&#65533;r+&#65533;&#65533;.&#65533;&#65533;&#65533;&#65533;l*&#65533;HC&#65533;"&#65533;0&#65533;!N&#65533;
c&#65533;N&#65533;r&#65533;&#65533;&#65533; 9n&#65533;&#65533;!&#65533;;&#65533;&#65533;A&#65533;&#65533;&#65533;&#1865;&#65533;p&#65533;(&#65533; 2`&#65533;&#65533; &#65533;&#65533;&#65533;1&#65533;&#65533;H&#65533;w&#65533;&#65533;&#65533;)My&#65533;|2&#65533;&#65533;:&#65533;&#65533;h&#65533;)Za&#65533;&#65533;&#65533;PX&#65533;&#65533; &#65533;1h&#65533;c&#65533;&#65533;&#65533;&#65533;&#65533;)x
Q&#65533;&#65533;&#65533;&#65533;HE&#65533;@9&#65533;&#65533;X\&#65533;"&#65533;&#65533;&#65533;I&#65533;&#65533;&#65533;&#65533;&#1737; (&#65533;*&#65533; 9 &#65533;&#65533;&#65533;&#65533;) @a
C#&#176;p%M&#65533;z^#&#65533;&#65533;/"&#65533;B"Z&#65533;\&#65533;9,&#65533; &#65533;&#65533;&#65533;&#65533;!&#65533;&#65533;x&#65533;&#65533;&#65533;
F"&#65533;q&#65533;C(na&#65533;[&#65533;"s&#65533;&#65533;)RAJ&#65533;E&#65533;@&#65533;!A&#65533;%k(&#65533;&#65533;&#65533;&#65533;+@&#65533;3X&#65533;&#65533;&#65533;&#65533;&#65533;t&#65533;&3&#65533;A&#65533;b&#65533;;:d3/D&#783;&#65533; p &#65533;P&#65533;3rnl&#65533;&#65533;hE!4&#65533;;a&#65533;&#65533;s&#65533;1VQ&#65533;T&#65533;&#65533;&#65533;&#65533;T`&#65533; &#65533;N&#65533;&#65533;&#65533;&#65533;
a&#65533;&#65533;v&#65533;&#65533;!R&#65533;T&#65533;&#65533;&#65533;&#65533;&#65533; a72p&#65533;	L&#65533;&#65533;@&#65533;`# &#65533;p&#65533;&#65533;e.&B&#168;1Qr&#65533;&#65533;&#65533;& 8&#65533;0P&#65533;5&#65533;&#65533;&#65533;&#65533;8&#897;&#65533;v&#65533;#&#65533;&#65533;&#65533;&#65533;ap&#65533;&#65533;&#65533;&#65533;'9Q&#65533;9$P&#65533;Vd&#65533;6T3&#65533;"Q&#65533;&#65533;&#65533;&#65533;	&#65533;V&#65533;N&#65533;&#65533;(A&#65533; 6ta
L`J&#65533;&#65533;M &#65533;&#65533;I&#65533;&#65533;EH&#65533;&#65533;I&#65533;&#65533;&#65533;F &#1978;!^!n&#65533;&#65533;&#54791;;&#65533;!&#65533;bc&#65533;&#65533;4&#65533;'&#65533;&#65533;c&#65533;&#65533;,&#65533;&#65533;&#65533;y
Fd0&#65533;D5&#65533;`&#65533;8&#65533;&#65533;&#65533;h&#65533;!&#65533;&#1029;>&#65533;&#65533;P&#65533;4&#65533;!A&#65533;?&#65533;o}&#65533;&#65533;&#65533;0&#65533;&#65533;&#65533;&#65533;&#65533;l&#1496;0&#65533;&#65533;%&#65533;QkC&#1850;B&#65533;&#65533;&#65533; 5&#65533;&#65533;"PZXv&#65533;&#65533;&#65533;Ms&#65533;&#65533;j&#65533;C&#424;F<&#65533;Q&#65533;g<c&#65533;8#q&#65533;o
&#65533;t&#65533;-RAYv&#65533;&#65533;E&#65533;z&#65533;W."m&#65533;&#65533;)&#65533;3&#65533;-&#65533;n`&#65533;&#65533;p$.e&#65533;&#65533;&#65533;&#65533;&#65533;@8&#65533;%_&#65533;u&#65533;&#65533;&#565;&&#65533;R&#65533;\OA&#65533;b&#65533;&#65533;&#65533;8&#65533;8&#65533;QSb&#65533;&#65533;ku&#65533;x&#65533;&#65533;&#1448;&#65533;0&#65533;a]&#65533;
Cu&#65533;&#65533;1B!1t&#65533;r &#65533;z&#65533;&#65533;P0&#65533;@&#65533;1\&#65533;&#65533;&#65533;&#707;C &#65533;&#65533;&#65533;.aO&#65533;&#65533;"Jp`&#65533;c&#65533;&#1089;&#65533;b&#65533;
&#65533;av&#65533;HS&#65533;&#65533;&#65533;&#65533;8&#65533;&#65533;!&#977;\&#65533;&#65533;M&#65533;&#904;d5&#65533;Kr&#65533;x&#65533;&#457;&#65533;q&#65533;y&#65533;&#65533;&#65533;&#65533;qX&#65533;Z&#65533;&#65533;&#65533;&#65533;g*&#65533;Y&#65533;&#65533;&#65533;&#65533;&#65533;,&#65533; &#65533;AX&#65533;&#65533;
W&#65533;&#65533;&#65533;P&#65533;@&#65533;&#65533;r&#65533;&#65533;&#65533;&#65533;F-&#65533;	3B&#65533;\&#65533;&#65533;u&#65533;n@&#263;&#65533;!&#65533;q&#1044;&#65533;&#65533;\&#65533;&#65533;&#65533;Q;&#65533;&#65533;&#65533;&#65533;&#65533;&#65533;&#65533;qx&#547;&#65533;&#65533;.&#65533;1Fyc&#65533;&#65533;&#65533;G1\&#65533;^\p&#65533;(&#65533;F&#65533;hc&#65533;1o&#65533;&#65533;&#65533;X&#290;:&#65533;&#65533;
&#65533;x&#65533;&#65533; &#65533;&#65533;6P&#65533;&#65533;7&#65533;$&#65533;TQ&#65533;n%&#65533;>,&#65533;;&#65533;7&#65533;A&#65533;n<&#65533;~&#65533;xF5&#65533;|&#65533;p\&#65533;
7q&#65533;&#65533;&#1807;{ ;&#65533;&#65533;&#65533;0=&#65533;bp&#65533;&#65533;4&#65533;&#65533;g&#65533;
TD&#65533;&#65533;:&#65533;&#65533;&#65533;&#65533;
&#65533;Y
&#65533;z&#65533;&#65533;F&#65533;l&#65533;&#65533;&#65533;&#65533;&#65533;1&#65533;&#65533;(&#65533;&#65533; &#65533;
f}&#65533;d:H@&#65533;@+n$&#65533;&#1880;F8&#65533;1&#65533;N&#249;&#65533;^x5&#65533;&#65533;a&#65533;&#65533;&#65533;&#65533;&#65533;&#65533;gi&#65533;b&#65533;&#65533;EM&#65533;&#65533;WW&#65533;&#65533;&#1872;F*&#65533;aD&#1615;m&#65533;pF&#65533;kg;r&#65533;&#65533;SxB&#65533;(ha$&#65533; |&#65533;&#65533;1 &#65533;` &#65533;g&#65533;D8H&#65533;F&#65533;n&#65533;&#65533;&#65533;:9&#65533;&#65533;ujL&#65533;&#65533;@}&#65533;&#65533;&#65533;&#65533;&#65533;8&#65533;1&#65533;[&#65533;&#65533;&#65533;!@Q?+z&#65533;&#65533;3&#65533;!&#65533;6&#1581;&#65533;&#65533;&#65533;;1&#65533;)&#65533;Wl&#65533;H-j&#65533;&#65533;w&#65533;&#65533;&#65533;&#65533;&#65533;sE&#65533;&#65533;C&#65533;&#65533;PR&#65533;&#65533;b&#65533;/*&#65533;&#65533;	&#65533;&#65533;Q /&#65533;"&#65533;8G^&#65533;u&#65533;&#65533;&#65533;G=&#65533;&#65533;Q&#65533;j@c,f&#976;b&#65533;qbg{&#326;&#65533; r&#65533;&#65533;@N@&#65533;&#65533;D&#65533;`&#65533; D&#65533;&#65533;
&#65533;u
&#65533;&#65533;(&#65533;&#65533;b|&#65533;H&#65533;6&#65533;@`@]&#65533;5&#65533;&#65533;F-&#65533;&#65533; r @&#65533;w &#65533;aE&#65533;*&#65533;xaj&#65533;'&#65533;`&#65533;
&#65533;&#65533;-&#65533;R&#65533;p&#65533;@&#65533;wL&#516;&#65533;&#65533;&#65533;P]&#65533;&#65533;&#65533;0&#65533;&#65533;US&#65533;g&#65533;w&#65533;p{&#65533;0&#65533; &#65533; &#65533;&#65533;I&#65533;&#65533;D&#65533;&#65533;(&#65533;&#65533;&#65533;_&#65533;e&#65533;@MD&#65533;b&#18689;&#65533;&#65533;
-&#65533;KP*&#65533;(H<&#65533;K&#65533; .&#65533; &#1959; &#65533;&#65533;}&#65533;&#65533;&#65533;&#65533;4<1&#65533;4! &#65533; &#65533;&#65533;&#65533;g&#65533;&#65533;&#65533;&#65533;&#65533;0&#65533; &#65533;&#65533;p&#65533;pO&#516;&#1392;&#65533;0&#65533;(&#65533;]&#65533;p&#208;q&#65533;0&#278;&#65533; 
&#65533;&#65533;Y&#65533;&#65533;T&#65533;&#65533;"u&#65533;&#65533;ZT%&#65533;r-&#65533;]&#65533;I&#65533; &#65533;&#65533;k&#65533;fDl&#65533;*&#65533;|&#65533;3&#65533;K+&#65533;&#65533; .x /h lTo&#65533; vGq&#65533;9&#65533;6&#65533;[&#65533;&#65533; &#65533;&#65533;@C8&#65533; &#65533;&#65533;@&#65533;g&#65533;x&#65533;&#65533;P;&#65533;
&#1940;q&#65533;&#65533;&#65533;TS&#65533;&#65533;&#65533;X&#65533;P&#65533;T:
q w&#1045;|VwuSGu&#65533;&#65533;
&#65533;&#65533;
&#65533;&#65533;&#65533;&#65533;p&#65533;&#65533;~&#65533;`pK-P]&#65533;&#65533;U3&#65533;8 &#65533;	&#65533; &#65533;H&#65533;&#65533;F&#38414;7X'+&#65533;wiR&#65533;^0
&#65533;&#65533;&#65533;&#65533;&#65533;&#65533;p&#65533;&#65533;'&#65533;&#65533;@&#65533;&#65533;&#65533;
&#65533;&#65533;
	I&#65533;&#65533;(&#65533;&#65533;?4&#65533;
&#65533;a&#65533;&#65533;&#65533;&#65533;	] d@&#65533;&#65533;
&#65533; @&#65533;P&#65533;&#65533;&#65533;{&#65533;&#65533;3&#65533;&#65533;&#65533;
&#65533;&#65533;
}``0`&#65533;K@-&#65533;Z&#65533;&#65533;5&#65533;s&#65533;&
&#65533; :&#65533; &#65533;&#65533;&#65533;&#65533;#&#65533;Xj&#65533;21"&#65533;&#65533;-V&#65533;&#272;L&#1609;&#65533;p&#65533;&#65533;)&#65533;X&#65533;&#65533;&#65533;6ETS&#65533;bH&#65533;r&#65533;
&#65533;0&#65533;&#65533;
&#65533;&#65533;	&#65533; r&#65533;&#65533;&#65533;&#65533;`Ed q&#65533;	&#65533; [&#65533;p &#65533;g|&#65533;&#65533;&#65533;&#65533;p
&#65533;b]&#65533;
&#65533; T0]&#65533;T&#65533;&#65533;&#65533;0&#65533;3&#65533;)< o7&#65533;&#65533;&#65533;i &#1053212;&#1625;&#65533;&#1544;&#65533;B&#65533;2&#65533;q&#65533;  &#65533;p&#65533;&#65533;&#65533;&#65533;&#65533;Q9R&#65533;&#65533;&#65533;W&#65533;&#65533;&#65533;&#65533;P&#65533;0&#65533;YS5&#65533;&#65533;&#65533; X&#65533;&#65533;&#65533;M&#65533;d&#65533;&#1216;q&#65533;@q&#65533;q&#65533;	opo@w&#65533;0q&#65533; |&#65533;&#1376;wDD&#65533; @&#65533;.&#65533;\PS &#65533;&#65533;'&#65533;&#65533;0iY&#65533;#&#65533;&#65533;H&#65533;.H&#65533;a&#65533;x&#65533;&#65533;&#65533;&#65533;&#65533;&#65533;y)@&#65533; |&#65533;&#65533;&#65533;&#65533;&#65533;&#65533;&#65533;&#65533;&#65533;&#65533;&#65533;i&#65533;&#65533;|uX&#65533;pg&#65533;&#65533;&#65533;&#65533;5&#65533;	c&#65533;I&#65533;c&#65533;&#65533;&#65533;&#65533;&#65533;p
S&#65533;ep&#65533;&#65533;Ck	v&#65533;`&#65533;P&#65533;&#65533;
|&#65533;f&#65533;?&#65533;&#65533;G&#65533;,@KT&#65533;C&#65533;(&#65533;)&#65533;&#65533;U&#65533;U0&#65533;&#65533;&#65533;`&#65533;/H&#65533;&#65533;F&#65533;&#65533;&#65533;&#65533;`&#65533;&#65533;}&#65533;
&#65533;&#1044;g
&#65533;&#65533;&#65533;Xi&#65533;L&#65533;&#65533;&#65533;p&#65533;`bWb&#65533;`&#65533;|&#65533;z&#65533;&#65533;&#65533;&#65533;&#65533;@&#65533;&#65533;JT4qF@&#65533;&#65533;@p@&#65533;&#65533;&#65533;&#65533;&#65533;r&#65533;&#32791;&#65533;G;&#65533;p
\&#65533;{0^ |x-0T G&#65533;1&#65533;&#65533;) UP&#65533;X&#65533;&#65533;&#65533;&#65533;
&#65533;&#65533;&#65533;&#65533;&#65533;	t,&#65533;&#65533;50&#65533;&#65533;&#65533;&#65533;&#65533;@&#65533;xHx&#65533;&#65533;&#65533;&#65533;&#65533; &#65533;&#65533;&#65533;&#1280;&#65533;&#65533;&#65533;'z6&#65533;&#65533;&#65533;&#65533;&#65533;`m&#65533;]&#65533;cr&#65533;&#65533;`v&#65533; bXd&#65533;&#65533;&#65533;P&#65533;&#65533;&#65533;&#65533;m&#288;u[&#65533;&#65533;C]&#65533;n&#65533;&#65533;&#65533;&#65533;&#65533;&#65533;&#65533;zO&#65533;. &#65533;&#65533;&#65533;*&#65533;&#65533;&#65533;lP&#65533;`&#65533;&#65533;a	&#65533;&#65533;&#65533;&#65533;K&#65533;&#65533;4nma &#65533;&#65533;X&#65533;
&#18464;&#65533;Pg[g&#65533;(9&#65533;&#65533;&#65533;){&#65533;&#65533;&#65533;&#65533;&#65533;g&#65533; z:&#65533;&#65533;f>&#65533;&#65533;&#65533;;&#65533;a&#65533;&#65533;OO&#65533;T@&#65533;0/&#65533;@\&#65533;] 4&#65533;&#65533;
&#65533;@&#65533;&#65533;e&#65533;JpY&#65533;{&#565;`&#65533;/&#65533;*`&#65533;4P-&#65533;&#65533;5 &#65533;&#65533;"&#65533;&#65533;(&#65533;&#65533;&#65533;&#65533;	k &#65533;&#65533;&#65533;f&#65533;9&#129; .&#65533;&#65533;&#65533;{&#65533;&#65533;&#65533;&#65533;&#65533;&#1168;%&#65533;&#65533;k&#65533;&#65533;'&#65533;&#65533;[&#65533;,kX&#65533;&#65533;l&#65533;&#65533;@&#65533;4w&#65533;&#65533;&#65533;mL&#65533;o 
&#65533;0}&#65533;&#65533;&#65533;&#65533;&#65533;K&#65533;v#M&#65533;0]&#65533;[&#65533;J&#65533;K&#65533;Rp_&#65533;`&#65533;\&#65533;&#65533;&#65533;1&#65533;5F&#65533;U&#65533;&#65533; &#65533;G&#65533;&#65533;&#65533; p &#65533;(&#65533;&#65533;d~&#65533;&#65533;&#65533;&#65533;&#65533;&#65533;&#65533;H&#65533;&#65533;&#1280;2&#65533;&#65533;
7&#65533;0&#65533;&#65533;&#65533;&#65533;&#65533;&#65533;&#65533;&6&#65533;&#65533;&#65533;&#65533;&#65533;p&#65533;$&#65533;&#65533;&#65533;&#65533;?&#65533;p
	D&#65533;po&#65533;MP&#65533;&#65533;&#65533;gP&#65533;&&#65533;&#65533;JRK&#65533;_&#65533;}&#65533;n&#65533;
&#65533;&#65533;&#65533;&#65533;R&#65533;*`&#65533;Kz&#65533;&#65533;~&#65533;55&#65533; &#65533;~&#65533;x&#65533;5Y*	 b&#65533;&#65533;&#65533;&#65533;0&#65533;s,T`&#65533;5]&#65533;&#65533;&#65533;f&#65533;&#65533;&#599;&#65533;&#65533;&#65533;p&#645;0&#65533;&#65533;&#65533;&#65533;H,r&#384;8f&#65533;Pr m&#65533;)L&#65533;M &#65533;0
M&#65533;qP[0&#65533;&#65533;&#162;
&#65533;&#65533;<&#65533;&#65533;&#65533;&#65533;&#65533;&#65533;l&#65533;&#65533;&#65533;{&#65533;&#65533;0ip&#65533;K&#65533;&#65533;{&#65533;&#65533;z&#65533;&#65533;f+&#65533;,&#65533;$l $&#65533; &#65533;&#65533;?&#65533;K&#65533;C'oa &#65533;<&#65533;&#65533;&#65533;&#65533;|y&#65533;&#65533;&#65533;0[l&#65533;&#65533;&#65533; &#65533;@&#65533;&#65533;uc7&#65533;N&#65533;P
dpT&#65533;0
&#65533;&#65533;I&#65533;&#65533;&#65533;&#65533;q&#65533;&#65533;I&#65533;cPo@&#65533;&#65533;_&#65533;&#65533;[0&#483;@]i&#65533;&#65533;J&#65533;&#65533;&#65533;u&#65533;&#65533;&#65533;`&#65533;&#65533;0 &#1219;&#65533;&#65533;&#65533;;&#65533;&#65533;\&#65533;&#65533;&#134;&#65533;&#65533;&#65533;&#65533;&#65533;&#65533;3&#65533;&#65533;&#65533;&#2016;&#65533;&#34877;&#65533;`P&#65533;&#65533;fq&#65533;pl&#65533;&#65533;&#65533;&#65533;&#65533;&#65533;&#65533;&#65533;l&#65533;&#65533;	s&#65533;	&#65533;e&#65533;&#65533;9&cp&#65533;g&#65533;b&#65533;&#65533;c&#65533;_&#65533;]P&#65533;p
e@, &#65533;6e&#65533;S&#65533;T&#65533;,&#65533;&#65533;{&#1084;*&#65533;&#65533;|-]&#65533;&#65533;&#65533;)&#65533;&#65533;&#65533;&#65533;ek&#65533;@&#65533;&#65533;X*=&#65533;y&#65533;{&#65533;C&#65533;&#65533;&#65533;L	&#65533;&#65533;&#65533;W&#65533;&#65533;,&#65533;&#65533;&#65533;&#65533;QMl&#65533;p{&#65533;H&#65533;&#65533;&#65533;&#1008;&#65533;]&#65533;	&#65533;`&#65533;&#65533;&#65533;&#65533;&#65533;f&#65533;m=&#1546;I &#65533;m
&#65533;&#65533;&#65533;
&#65533;&#65533;P&#65533;\ &#65533;;e&#65533;P&#65533;v&#1903;Jp&#65533;-&#65533;W&#65533;&#65533;(&#65533;V&#65533;&#65533;)&#65533;&#65533; &#65533;{&#65533;&#1235;&#65533; &#65533;M&#65533;7i&#65533;&#65533;&#49304;} A&#65533;&#65533;&#65533;&#65533;7&#65533;a~Z&#65533;`&#65533;k &#65533;&#65533;&#1200;Rk&#65533;&#65533;&#65533;&#65533;&#65533; &#65533;&#65533; &#65533;+aW&#1456;&#65533;&#65533;P	^	^	&#65533;&#65533;c&#65533; &#65533;}cf@&#65533;i&#65533;b&#65533;e`&#65533;&#65533;&#65533;&#65533;c&#65533;,&#65533;EZ_@&#65533;&#65533;&#65533;_&#65533;H&#65533;,&#65533;(@&#65533;K&#65533;&#65533;{4&#65533;&#65533;&#65533;&#65533;y&#65533;&#65533;) &#65533;0&#65533; &#65533;59&#65533;&#65533;&#919;y&#65533;&#65533; &#65533;&#65533;&#65533;~&#65533;&#65533;.$f&#65533;V]am&#65533;ZC&#65533;a.E&#65533;&#65533;&#65533;&#65533;&#65533;&#65533;&#65533;&#1413;_h&#65533;
)&#65533;&#65533;h	&#65533;`	&#65533;0&#65533;&#65533;&#65533;f`b`&#65533;`&#65533;q&#65533;&#65533;,&#65533;&#65533;&#65533;&#65533;&#65533;I &#65533;LP&#65533;&#65533;&#65533;&#65533;eP&#1505;&#65533;&#65533;/&#65533;G&#65533;&P&#65533;,&#65533;&#65533;5 &#65533;&#65533;&#65533;&#65533;&#65533;B^&#65533;)0&#65533;u+&#65533;J&#65533;&#65533;(j&#65533; e&#65533;&#65533;&#65533;/Ho &#65533;\V&#65533;S&#65533;tTV&#65533;&#65533; Wp
*&#65533;aW&#65533;&#65533;Li&#65533;&#65533;`&#65533;&#65533;&#65533;&#65533;x&#65533;q~&#65533;&#65533;&#65533;@Jr Yw>&#65533;Ng&#65533;	g@M&#65533;&#65533;&#65533;&#65533;*&#65533;J&#65533;&#65533; 
&#65533;&#65533;&#65533;] &#65533;&#65533;&#65533;&#65533;(&#65533;&#65533;n&p&#65533;3nP&#65533;L&#65533;&#65533;J&#65533;&#65533;&#65533;&#65533;&#65533;"&#65533;&#65533;,6&#65533;&#65533;0&#65533;J&#65533;&#65533;&#65533;&#65533;1&#65533;&&#65533;&#65533;&#65533;&#65533;&#65533;&#65533;4&#65533;&#65533;Z&#65533;&#65533;&#65533;&#1569;&#65533; b&#905;Q&#65533;&#65533;&#65533;P&#65533;&#65533;@&#65533;&#65533;`l&#65533;v&#65533;|X&#65533;P	&#65533;]h&#65533;&#65533;t&#65533;7&#65533;	g&#65533;&#65533;M&#65533;<b&#65533;&#65533;1&#65533;&#65533;J@g0:&#65533;&#65533;
L[&#65533;&#65533;w=&#65533;3&#65533;&#65533;&#65533;m*&#65533;`pB&#1944;J&#65533;&#65533;B>&#65533;V6&#65533;e&#65533; P&#65533;&#347;>&#65533;&#1946;&#65533;&#65533;&#65533;H&#65533;4&#65533;&#65533;&#65533;TS>?&#65533;&#65533;!&#65533; &#65533;&#65533;0&#65533; &#65533;&#65533;&#65533;P&#65533;&#65533;&#65533;&#65533;P&#65533;&#498;&#65533;P&#65533;0&#65533;&#65533;&#65533;&#65533;`	1&#65533;N&#65533;&#65533;	&#65533;&#65533;`&#65533;&#65533; &#65533;L&#65533;#&#65533;&#65533;L&#65533;&#65533;H&#65533;&#65533;I0&#65533;H &#1188;&#65533;}&#65533;&#65533;M&#65533;&#65533;/&#65533;&#65533;&#65533;4 :&#65533;&#65533;V "`/&#65533;&#65533;&#65533;&#65533;&#65533;&#65533;&#65533;&#65533;d&#65533;&#1943;&#65533;  &#65533;&#65533;	&#65533;>&#65533;&#65533;L&#65533;&#65533;y&#65533;){&#65533;j&#65533;t&#65533;[&#65533;M&#65533;&#65533;&#65533;`l?&#65533;&#65533;&#65533; &#65533;8&#663;&#65533;0&#65533;x&#65533;&#65533;&#65533;&#65533;&#65533;&#65533;gw&#65533;&#65533;P&#65533;&#65533;y&#65533;&#65533;&#65533;&#65533;&#65533;&#65533;[&#65533; Q&#65533;M+We&#65533;tI&#65533;D!$I&#65533;&#65533;&#65533;K&#65533;4]&#65533; a&#65533;&#65533;	,8~L&#65533;&#65533;&#65533;&#65533;Tt&#65533;pB4t!&#65533;&#65533;2`h&#65533;A&#65533;&#65533;,&#65533; D$0&#65533;&#65533;&#65533;?
&#65533;&#65533;s&#65533;&#65533;&#65533;<@&#65533;&#65533;&#1453; &#65533;&#65533;G +W&#65533;e&#862;&#65533;J@-&#65533;6py&#65533;N&#65533;&#65533;y&#65533;&#65533;&#65533;&#871;&#65533;<x}&#857;KG=y&#65533;Yv&#65533;&#65533;1&#65533;&#65533;&#65533;J&#65533;&#664;&#65533;c&#65533;Rm
&#65533;	&#65533;b&#65533;n&#65533;&#65533;&#65533;W&#65533;h&#65533;2l&#65533;5&#65533;A}&#65533;&#65533;&#165;Y&#65533;`&#65533;&#65533;&#65533;,\@i&#65533;&#138;&#65533;&#65533;)D&#65533;x&#10371;&#65533;&#65533;13d&#65533;&#65533;AA
Xw&#65533;&#1280;&#65533;$&#65533;*UZ&#65533; &#1641;&#65533;]E&#65533;&#65533;&#49132;`&#1279;&#65533; k&#65533;R&#65533;6&#65533;&#65533;&#65533;|&#65533;&#65533;&#65533;&#65533;&#65533;t&#65533;P&#65533;q&#65533;f&#65533;&#65533;&#65533;F&#65533;`&#65533;t&#65533;)&#65533;T&#65533;C9&#65533; &#65533;&#65533;^&#65533;(c&#65533;&#65533;&#65533;&#65533;g
&#65533;&#65533;&#65533;@&#65533;&#65533;#&#65533;p%g&#65533;&#65533;&#65533;&#65533;/&#65533; &#65533;XH&#65533;&#65533;#<Z	\ IV^&#65533;&#65533;&#65533;t&#65533;"&#65533;&#65533;&#65533;&#65533;&#65533;:&#65533;&#65533;&#65533;&#65533;K&#65533;&#65533;&#65533;~:&#65533;&#65533;
0  O&#65533;C3M5&#65533;&#65533;* ( .ZA&#65533;G&#65533;&#65533;&#65533;&#65533;G&#65533;&#65533;O&#65533; D&#1050;r&#65533;&#580;Y&#65533;T&#65533;&#65533;&#65533;q&#65533;9&#65533;28&#1794;bF&#65533;&#65533;@	&{na"&#65533;R&#65533;G*NI&#65533;t^&#65533;FgTDB&#65533;h&#65533;&#65533;Xx"&#65533;&#65533;[hXYc,&#65533;&#65533;b9&#65533;&#65533;&#31363;N|&#65533;&#65533;&#65533;&#65533;&#65533;&#65533;&#65533; x&#681;O&#65533;&#65533;&#65533;$wM &#1034;&#65533;&#65533;&#65533;Fv&#65533;&#750;y&#65533;G&#65533;}&#65533;&#65533;&#1022;&#65533;&#1498;q&#409;,FR	ECa&#65533;&#65533;'a|&#65533;q&#65533;&#65533;.&#65533;&#65533;&#65533;3{&#65533;&#65533;4&#65533;@&#65533;n|A&#65533;T &#65533;r&#513;&#65533;&#65533;W&#65533;&#65533;&#65533;)&#65533;enk!&#65533;%\h&#65533;&#65533;&#1432;&#65533;? fD&#65533;&#65533;Ha&#65533;&#65533;]&#65533;&#65533;&#65533;&#65533;&#65533;&#65533;i&#65533;&#65533;V&#804;&#65533;{&#65533; `&#65533; &#65533;&#65533;\&#65533;&#65533;k&#65533;*&#65533;PE&#65533;v&#65533;&#65533;&#65533;&#65533;&#65533;!{&#65533;}&#65533;&#65533;G_x&lpk&#65533;IE1&#65533;&#1572;T&#65533;I&#65533;^|&#65533;&#65533;'B&#65533; c&#65533;2&#65533;A&#65533;&#65533;`&#65533;&#65533;&#65533;&#1538;&#65533;-&#65533;i&#65533;{&#65533;fg&#65533;1&#65533;&#65533;&#65533;8&#65533;)L&#65533;1HXR&#65533;&#65533;WY&#65533;&#65533;&#65533;j&#65533;A&#65533;&#65533;2h&#65533;&#65533;&#65533;	p&#65533;.i&#65533;&#65533;L
x&#65533;&#65533;&#65533;g&#65533;&#65533;&#65533;&#1895;&#65533;&#1722;y&#65533;&#306;&#65533;&#65533;&#65533;&#65533;&#65533;s&#65533;);md&#65533;&#65533;+&#65533;{&#65533;&#65533;&#65533;&#65533;q&#2124;&#65533;&#65533;&#65533;&#204;8>{&#65533;~}&#65533;E&#65533;-&#65533;pF.(&#65533;(	&#65533;&#65533;o&#65533;&#65533;&#65533;2B&#65533;(&#65533;_&#65533;&#65533;z&#65533;&#65533;U&#65533;&#65533;&#65533;&#65533;)&#65533;&#65533;/xA
R0&#65533;,&#65533;
\`&#65533;&#65533;&#65533;A&#65533;/&#65533;R&#65533;a&#65533;&#65533;$&#65533;	&#65533;	N&#65533;&#65533;&#65533;&#65533;5-xK)&#65533;x&#65533;"&#65533;py&#65533;y?$KV
&#65533; &#65533;"&#65533;@&#65533;8&#1425;c&#65533;&#65533;&#65533;&#65533;<&#65533;&#65533;7&#65533;,sH&#65533;1:a9&#65533;&#65533;n&#65533;(&#65533;6&#929;&#65533;}&#65533;Qa&#65533;HG7|&#65533;\&#65533;c&#65533;&#65533;j(&#65533;"&#65533;&#65533;&eH&#65533;#&#65533;q&#65533;z&#65533;&#65533;&#65533;(4&#65533;0&#65533;5|&#65533;\pA5&#65533;&#65533;u&#65533;5H&#65533;&#65533;&#65533;E &#65533;
-A&#65533;L:p&#65533;&#65533;0&#65533;a&#65533;&#65533;&#65533;)&#65533;ZaJ&#65533;&#65533;`&#65533;&#65533;8&#65533;j0&#65533;&#65533;&#65533;8&#752;&#65533;iSh&#65533;8&#65533;&#65533;q&#65533;&#65533;&#65533;&#65533;D)v&#65533;&#65533;t&#65533;+S&#65533;&#65533;&#65533;&#65533;&#65533;N&#65533;&#65533;B&#65533;&#65533;&#65533;h&#65533;&#65533;&#65533;&#65533;&#65533;f&#65533;&#65533;1it&#65533;q &#65533;@&#65533;&#65533;&#65533;m&#65533;	`&#65533;&#65533;&#65533;4&#65533;&#65533;&#65533; &#65533;0&#65533;qh0&#65533;&#65533;&#65533;>&#65533;B
*NR&#65533;&#65533;M&#65533;&#65533; &#65533;&#65533;&#65533;&#65533;&#65533;&#65533;&#65533;jv&#65533;Y&#65533;N&#65533;1]&#65533;ZKY%&#1320;F57&#65533;&#65533;&#65533;@&#65533;	&#65533;`&#65533;u q&#65533;&#65533;E0e&#65533;&#65533;qT&#65533;&#65533;&#65533;1A9&#65533;&#65533;&#65533;&#65533;&#65533;&&#65533;)3&#65533;&#65533;&#1420;_&#65533;&#65533;Lb&#65533; EF&#65533;U&#65533;!D"&#65533;#C w?_&#65533;&#65533;&#1543;5"&#65533;j&#65533;Iu &#65533;*^&#65533;
?TA5&#1025;CIr&#65533;h&#65533;4&#65533;&#65533;!&#65533;0&#65533;&#65533;)&#65533;&#65533;)&#65533;&#65533;&#65533;4&#65533;tRw&#1053;0J&4&#65533;ZV	&#65533;&#65533;q&#65533;&#65533;&#65533;g&#65533;aQ&#65533;I&#65533;l&#65533;&#65533;&#1816;&#65533;:&#58508;X&#65533;&#65533;&#65533;&#65533;&#1983;&#65533;1&#65533;z&#65533;&#65533;&#65533;&#65533;&#65533;
SlbD&#65533;&#65533;'p&#65533;&#65533;e&#65533;&#65533;&#65533;F0&#65533;:&#65533;7&#65533;o &#65533;*|&#65533;&#65533;7<&#65533;g&#65533;L&#65533;&#65533;&#65533;&#65533;&#65533;&#65533;&#65533;z B&#65533;0&#65533;=&#65533;&#65533;U,B&#65533;&#65533;&#65533;&#65533;&#65533;&#65533;(x&#65533;
S&#65533;&#65533;&#65533;&#65533;&&#65533;l&#65533;&#65533;&#65533;&#65533;`&#65533;&#65533;&#65533; tjbX&#65533;J&#65533;(&#65533;&#65533;c?&#661;X&#65533;KU+&#65533;f&#65533;&#65533;Yt&#65533;&#65533;0&#65533;<&#65533;aY&#65533;t&#65533;&#65533;&#65533;5D,(&#65533;&#65533;&#1860;&&#65533;)&#65533;T8#&#65533;&#65533;&#65533;=&#65533;&#65533;&#65533;X&#65533;&#65533;&#65533;&#65533; |&#65533;&#65533;B&#65533;&#65533;&#65533;P&#65533;0l&#65533;A6&#128;&#65533;E$&#65533;&#65533; &#65533;"&#65533;{&#65533;Czd&#65533;"&#41989;,XAP&#65533;B&#65533; &#65533;&#65533;`
&#65533;&#65533;h +t&#65533;&#65533;yaM&#65533;p&#65533;&#65533;:&#65533;&#65533;F&#65533;'&#65533;&#65533;&#65533;* &#65533;&#65533;B&#65533;&#65533;&#65533;&#65533;&#65533;T&#65533;&#65533;e&#65533;(&#65533;,b[|&#65533;_r3&#65533;&#65533;&#65533;Q&#65533;i&#65533;&#65533; &#65533;4&#65533; 
U&#65533;&#65533;.&#65533;0&#65533;&#65533;7&#65533;&#65533;g&#65533;&#65533;S[Ak&#65533;&#65533;&#65533;&#65533;&#65533; &#144;XL&#65533;&#65533;&#65533;E0&#65533;`*L!X&#65533;B &#65533;D8&#65533;&#65533;` ~5&#65533;e&#65533;"]&#65533;&#65533;\&#65533;&#65533;
&#65533;X/&#65533; &#65533;&#65533; &#65533;/X&#65533;
&#65533;&#65533;&#159;&#65533;&#65533;&#65533;[&#65533;z&#65533;&#65533;&#65533;&#1339; pZ }&#65533;d<D;&#65533; Kh&#65533;6&#65533;1&#65533;wpx&#1201; -&#65533;&#65533;&#65533;&#65533;dz&#65533;&#1696;Wl&#848;b&#65533;A&#65533;&#65533;&#65533;&#65533;&#65533;g&#65533;&#65533;&#65533;&#65533;&#65533; F&#65533;Q&#65533;Z&#65533;&#65533;G&#65533;&#65533;o&#65533;#&#65533;p&#65533;+L&#1221;7&#65533;!&#65533;XC&#65533;&#65533;&#65533;+&#65533;B&#65533;(&#65533;5&#65533;&#65533;axa&#65533;^&#65533;&#65533;&#65533;&#65533;&#65533;)&#65533;8PH&#65533;&#65533;&#893;&#65533;d&#65533;&#65533;:&#65533;&#65533;&#65533;&#65533;&#65533;x&#65533;&#65533;&#65533;&#1091;e	&#65533;%&#65533;&#65533;;&#65533;&#65533;.D&#65533;]H:&#65533;&#65533;-x&#65533;p&#65533;&#65533;x&#65533;sQS&#65533;&#65533;B&#65533;&#65533;^k&#65533;&#65533;&#65533;&#65533;I&#65533;&#65533;(D&#65533;&#65533;&#65533;&#65533;P&#65533;3r&#1102;v&#65533;&#65533;p&#65533;a1&#65533;D&#65533;"O&#65533;E:b&#65533;0d&#65533;&#65533;&#65533;H&#65533;&#65533;&#65533;&#65533;
.&#65533;&#65533;&#65533;@y&#65533;&#65533;TA3x&#65533;`p&#65533;&#65533;&#65533;B u&#65533;&#65533;&#65533;&#65533;T'<&#65533;&#65533;:&#65533;&#65533;~oA&#65533;&#65533;K:4;&#65533;P &#65533;!&#65533;p8:L&#65533;&#65533;&#738;&#65533;pG16]w(&#65533;&#65533;CP&#65533;	P&#65533;d&#1303;0&#65533;.<W&#65533;$y.&#65533;&#65533;r&#65533;&#1240;&#65533;Vp&#65533;\xP8X@&#65533;'&#65533;&#65533;4p$p&#65533;D W&#65533;U &#65533;(&#1025; &#65533;eX&#65533;g&#65533;&#65533;iX-&#65533;@ &#65533;I&#65533;&#65533;X&#65533;&#65533;&#65533;&#65533;&#65533;&#1597;&#65533;{P&#65533;+&#627;&#65533;&#65533;	&#65533;&#1046;&#65533;`&#65533;&#562;&#65533;&#65533;&#65533;(&#65533;`&#65533;&#65533;K&#65533;ly&#65533;B8wHY&#65533;%D8] ?&#65533;p&#65533;k&#65533;1Q&#65533;&#65533;&#65533;L8&#65533;0v&#1543;&#65533;&#65533;x&#65533;&#65533;exCxA _@_&#65533;UhXPW&#65533;&#65533;&#65533;&#65533;X8f[&#65533;>x&#65533;x)X*p*H&#65533;C&#65533;{p&#65533;0 &#65533;(&#65533;D &#65533;G&#65533;&#65533;:&#65533;,&#65533;&#65533;5&#65533;&#1025;)p&#1025;,&#65533;&#65533;&#65533;A&#65533; &#65533;:&#6862;-&#65533;&#65533; &#65533;&#1046;&#65533;&#65533;{S>&#24823; &#65533;&#65533;:4!|@ *&#65533;o&#65533;&#65533;_&#65533;&#65533;R&#65533;&#65533;_X&#65533;nPx`&#65533;L&#65533;f0&#65533;)4C&#65533;&#65533;&#65533;:&#65533;l&#65533;|&#65533;&#65533;b&#65533;&#65533;&#65533;V@&#65533;V &#65533;^x&#65533;5r&#65533;&#65533;i`*DH&#65533;>&#65533;&#65533;]&#65533;&#65533;)H&#65533;(&#65533;^&#65533;&#65533;(xHT6;P@H,X&#65533;&#65533;&#1025;x&#65533;(&#65533; ( &#65533;:8&#65533;(&#65533;&#65533;&#65533;&#65533;E@&#65533;&#65533;h&#65533;-&#65533;;k&#65533;&#65533; &#65533;x{&#65533;&#334;&#65533;0
&#65533;&#65533;4&#65533;yw`&#65533;Y&#65533;&#65533;ZPBY@%Z&#65533;d0&#65533;f<f&#65533;&#65533;&#65533;8T &#65533;}&#65533;x&#65533;&#65533;z&#65533;&#65533;&#65533;)&#65533;&#709;[@Cp$&#65533;VP&#65533;&#65533;n &#65533;&#65533;?&#65533;/&#65533;&#65533;:p&#65533;`@&#65533;&#65533;&#65533; X)&#65533;0p&#65533;ip~&#65533;:H/(&#65533;&#65533;'&#65533;, &#65533;)&#65533;0&#65533;'&#65533;&#65533;`&#65533;&#65533;eX0  &#65533;&#65533;&#768;&#65533;D U&#65533;	m&#65533;3&#65533;&#65533;&#65533;&#65533;&#65533;&#65533;&#65533;t&#65533;x&#65533;&#65533;&#65533;2&#65533;&#65533;&#225;&#65533;&#65533;
&#65533;&#65533;&#65533;&#65533;&#65533; &#65533;&#65533;wx&#65533;&#65533;T&#65533;%&#65533;o&#65533;q&#65533;9&#65533;&#65533;&#65533;k&#65533;k&#65533;&#65533;&#65533;&#65533;i4&#65533;&#65533;j&#65533;&#65533;~Hy0U(W&#65533;&#65533;&#486;t&#65533;r@&#65533;k } &#65533;W&#65533;?&#65533;&#65533;~&#65533;&#65533;&#515;&#65533;D&#65533;&#65533;&#65533;{7&#65533;UP&#65533;jS&#65533;?`&#65533;"=/X&#65533;&#65533;&#65533;5 &#65533;0&#513;(&#65533;?&#65533;u&#65533;Xp&#65533;~&#65533;0&#65533;&#65533;d&#65533;&#65533;&#65533;t&#65533; s&#65533;&#65533;&#65533;&#65533;&#65533;&#65533;P0&#65533;&#65533;H&#65533;T
&#65533;&#65533;L&#65533;&#266;&#65533;&#1610;H&#65533;A&#65533;&#65533;wX&#65533;_`&#65533;ZXB[@&#65533;w&#65533;&#65533;u0&#65533;8&#65533;&#65533;&#1546;&#65533;Q&#65533;&#65533;n&#65533;i&#65533;ix&#65533;)&#1671;xx&#65533;S&#65533;MW&#65533;&#65533;^&#65533;&#65533;&#65533;dCjH&#65533;4&#65533;&#65533;sv&#65533;&#65533;>&#65533;zH@&#65533;&#65533;1&#65533;/&#65533;@G&#65533;{&#65533;&#65533;i&#65533;&#65533;E&#65533;&#65533;K> 3.`&#65533;&#65533;0Xh&#65533;0pgFV&#65533;,&#65533;;0:&#65533;&#65533;&#65533;&#65533; @ h ;[&#65533;&#65533;&#65533;&#65533;&#65533;8&#65533;&#150;&#65533;&#65533;(:&#65533;&#65533;L&#65533; &#65533;9$&#65533;&#65533;&#65533;`&#65533;Z&#1541;&#65533;t&#65533;q-&#65533;2w &#65533;&#65533;8&#65533;S&#65533;^&#65533;&#65533;`&#65533;gpa&#65533;&#65533;&#65533;&#65533;&#65533;&#65533;U86&#65533;\&#65533;W8Uptg&#65533;&#1105;&#65533;&#65533;\(&#65533;b&#65533;j&#65533;{&#65533;@Z/x&#65533;) *}z&#65533;&#65533;t&#65533;@.&#65533;Ux&#65533;&#65533;kK?&#65533;0xX`&#65533;:&#65533;G&#65533;?&#65533;&#65533;r&#65533;&#1537; &#65533;&#65533;hS9&#1750;&#65533;p &#513;&#65533; &#65533;`;E&#65533;&#65533;I~&#65533;S&#65533;p&#65533;>&#65533;&#65533;VMp&#65533;&#65533;Z&#65533;&#65533;&#65533;Z&#65533;Y&#65533;qpy&#65533;y&#65533;R&#65533;Nh8I&#65533;O&#65533;&#65533;b&#65533;&#65533;^&#65533;&#65533;b @U&#65533;&#1333;&#65533;Fk`&#65533;U&#65533;&#65533;\&#65533;X\&#517;}&#65533;
&#65533;rP&#65533;ip&#65533;&#65533;&#65533;U&#65533;5zNg&#65533;&#65533;0&#65533;&#65533;&#65533;OMhH@)(&#65533;00H,H? 6&#65533;G&#65533;&#65533;&#65533;&#65533;VpG&#65533;&#65533;D&#65533;&#65533;(&#65533;&#65533;0`&#65533;&#65533;&#65533;&#65533;h7la&#65533; ` T:&#65533;&#65533;&#65533;S&#65533;a&#65533; $P&#65533;&#65533;
(&#65533;[&#65533;&#65533;w&#65533;&#65533;] &#65533;w &#65533;&#65533;-&#65533;&#65533;%v&#65533;SH&#65533;`&#65533;&#65533;N&#65533;N &#65533;R&#65533;&#65533;&#65533;V&#65533;b&#65533;x8x&#65533;k&#65533;1bp\&#65533;&#65533;&#65533;&#65533;\&#65533;Ku&#65533;RM.&#65533;&#65533;&#65533;qXVp*&#65533;&#65533;&#65533;D&#65533;kHX8$c&#65533;YK,&#1056;02=&#65533;&#65533;
, &#65533;ke?&#65533;j&#65533;6&#65533;-X&#65533;&#65533;&#65533;(0&#65533;&#65533;&#65533;(h&#65533;&#65533;&#65533;&#65533;iA&#65533;&#65533;Q
&#65533; [>&#65533;&#65533;n&#65533;Gw&#65533;&#65533;_&#65533;`&#65533;&#65533;_`PC&#65533;b&#65533;R&#65533;&#65533;N&#65533;&#65533;&#65533;MT0T&#65533;&#65533;
&#65533;b&#65533;p8&#65533;|&#65533;xH&#65533;E &#65533;b L%^&#65533;&#65533;i&#65533;p&#65533;&#65533;|&#65533;Dp&#65533;2&#65533;BPX&#65533;&#65533;At_xh+=/+&#65533;(@&#65533;'`'&#65533; &#65533;x&#65533;fM$]&#65533;&#65533;&#65533;6&#65533;\@&#65533;&#65533;0&#65533;&#65533;/&#833;&#65533;&#65533;&#65533;&#65533;O&#65533;M&#65533;&#65533;&#65533; @
Y&#65533;S3IE:&#65533;S&#65533;&#1938;t?&#65533;
 d&#65533;^&#65533;&#65533;&#65533;_ &#65533;&#65533;&#65533;&#65533;t`&#65533;b&#65533;&#65533;K&#65533;&#65533;d&#65533;\&#65533;&#65533;}crN&#65533;~&#65533;zX&#65533;ap&#65533;%&#1160;L`i&#65533;&#65533;i(&#65533;?&#65533;"5?&#65533;?x&#65533;&#65533;WH&#65533;&#65533;&#65533;=X&#65533;&#65533;&#65533; H&#65533;&#1601;&#35832;L$0&#65533;&#65533;&#65533;&#1025;: 6&#1025;&#65533;&#65533;&#65533;&#65533; @^6&#65533;&#65533;H&#65533;J&#65533;&#65533;&#65533;1&#65533;^6&#65533;&#65533;S2&#65533; &#65533;&#65533;#&#65533;
&#65533;&#65533;,&#65533;(Ro@&#65533;&#65533;&#65533;b&#65533;&#65533;nX&#65533;&#65533;0d&#65533;Y&#65533;&#65533;R&#65533;&#65533;]&#1029;[&#65533;&#65533;\0W0b&#65533;&#65533;r&#65533;OM&#65533;xx&#65533;axap\L&#1862;m9&#65533;&#65533;\hVpY&#65533;?&#65533;.>&#65533;arp&#65533;&#65533;&#65533;X&#65533;)&#65533;H&#65533;Kz&#65533;x&#65533;&#65533;HD&#65533;E&#65533;&#65533;&#65533;~&#65533;&#769;@f/8a@ &#65533;&#65533;6&#65533;&#65533;&#1594;&#65533;p&#65533;h&#1962;&#65533;&#65533;&#65533;&#65533;&#65533;!.&#65533;e"&#172; &#1781;&#65533;&#65533;yPHp&#65533;&#65533;&#65533;]&#65533;&#1502;&#65533;v&#1039;q&#65533;g*&#65533;E&#65533;R&#65533;Ph_W&#65533;CUx&#65533;&#65533;&#65533;&#65533;yk&#65533;)rx&#65533;8&#65533;&#65533;H&#31574;&#65533;i&#65533;UDP+Dp7&#65533;2H&#65533;#&#65533;B G&#65533;&#65533;]K(&#65533;&#198;J&#65533;&#65533;z&#65533;)H&#65533;&#1465;vhP&#1792;&#65533;>&#65533;&#65533;GH&#65533;&#65533;&#65533;&#65533;&#65533;&#65533;&#65533;u&#65533;@&#65533;&#65533;&#65533;s&#65533;6E^g&#65533; 0&#65533;X &#65533;0&#65533;.q&#65533;&#65533;0)Zb&#65533; 4)&#65533;"&#65533;4&#65533;&#65533;m&#65533;p ]&#65533;^&#65533;&#65533;[&#65533;&#1083; &#65533;&#65533;IXi.&#65533;&#65533;&#65533;&#65533;Xc&#65533;j&#65533;&#65533;&#65533;&#65533;&#65533;r &#65533;.&#65533;\(&#65533;nJ&#65533;`&#65533;ju&#65533;&#65533;S(B&#65533;&#65533;}&#65533;0 7&#65533;&#65533;@&#65533;x`,8j&#65533;&#65533;/x&#65533;&#65533;&#65533;&#65533;s&#65533;&#65533;X&#65533;&#65533;&#65533;UX&#65533;:&#65533;D&#1536;P<&#65533;x&#65533;&#65533;d(&#65533;&#65533;&#65533;(&#513;@ &#65533;&#65533;S&#65533;&#65533;&#65533;,&#1614;T6 &#65533; &#65533;&#65533;&#65533;HX&#65533;x p&#65533;&#65533;1&#65533;&#65533;&#65533;&#65533;h&#65533;&#65533;r&#65533;"&#65533;&#65533;&#65533;&#65533;0&#65533;&#65533;&#65533;&#65533;&#1614;[]&#65533;mL&#65533;&#65533;&#65533;&#65533;&#65533;&#65533;T&#65533;S0jQ&#65533;&#65533;TXax&#65533;&#65533;&#65533;&#65533;f&#65533;@cx&#65533;&#65533;&#65533;n&#65533;&#65533;` j&#65533;u&#65533;Q &#65533;BP}&#65533;&#65533;A`&#65533;-&#65533;A&#65533;&#65533;4x&#65533;&#65533;7<&#65533;&#65533;$7&#65533;&#65533;&#65533;&#65533;)P&#65533;U&#65533;&#65533;&#65533;cVP/8&#65533;&#65533;&#896;&#65533;&#65533;&#65533;&#194;(&#65533;&#65533;X"&#65533;&#65533;&#316;OP&#65533;&#65533;Pt &#65533;&#65533;&#65533;&#65533;&#65533;n &#65533;&#65533;&#65533;x^&#65533;B&#65533;&#65533;&#65533;"&#65533;7&#65533;&#65533;-hq&#65533;&#65533;&#65533;(~&#65533;wP"q&#65533;&#65533;q&#65533;&#65533;q@W&#65533;T&#65533;0S(c&#65533;0q C&#65533;&#65533;j&#65533;&#65533;&#65533;F[#&#65533;U&#65533;&#65533;&#65533;-d&#65533;n8v(vn&#65533;&#65533;i_&#65533;T&#65533;&#65533;&#65533;7&#65533;0&#65533;D B&#65533;2&#1888;&#65533;x	&#65533;&#65533;&#65533;k&#65533;kxU&#65533;D&#65533;&#65533;&#65533;&#65533;&#65533;H&#513;*&#65533;&#65533;&#65533;&#65533;&#65533;<&#960;8p?&#65533;&#65533;&#65533;&#65533;&#564;3V&#65533;&#65533;?L&#65533;(?&#65533;W&#65533;S&#65533;&#65533;,N&#65533;&#65533;&#65533;`&#65533;H 0&#65533;&#1473;&#766;up&#65533;&#65533;&#65533;&#65533;&#65533;&#65533;&#519;&#65533;&yc&#65533;&#65533;n0&#65533;Ux&#65533;&#65533;&#65533;&#65533;%}&#65533;~@a&#65533;&#65533;&#65533;&#65533;&#65533;9&#65533;&#65533;f/&#65533;n&#65533;&#65533;\&#65533;F&#65533;s&#65533;S &#65533;h&#65533;e3? &#65533;rp>Hp	&#65533;&#65533;&#65533;&#65533;&#65533;&#65533;%Vx&#65533;g&#65533;&#65533;ax&#65533;e &#65533;(x,&#65533;Q&#65533;@H&#65533;&#65533;&#65533;&#65533;&#65533;&#65533;(Yft&#65533;`S&#65533;&#65533;:&#65533;&#65533;&#65533;~>&#65533;&#65533;t==&#65533;&#65533;7M&#65533; &#65533;[ ?}&#65533;^&#65533;&#8349;&#65533;bB&#65533;|h&#65533;&#65533;)S0&#65533;[ &#65533;Ik`&#65533;xXn&#65533;&#65533;{aW&#65533;&#65533;&#65533;&#453;&#65533;&#65533;&#65533;&#65533;^Pg&#65533;!&#65533;&#65533;
&#65533;b&#65533;9tI&#65533;0&#65533;&#65533;-&#65533;&#65533;x@&#65533;&#65533;a&#65533;&#65533;}&#65533;&#65533;&#65533;CKG&#65533;E&#65533;&#65533;]&#1345;{&#65533;D&#65533;!&#65533;&#65533;&#1026;* &#65533;&#65533;&#65533;&#65533;*^&#513;&#65533;Z&#65533;&#65533;&#65533;&#65533;&#65533;&#65533;&#65533;:&#65533;&#65533;|&#65533;=em^>&#65533; &#65533;H 7P&#1786;&#65533;&#65533;u8q&#65533;q&#65533;&#65533;&#65533;O&#65533;i&#65533;&#65533;=&#65533;b&#65533;uc8F&#65533;oahA&#65533;l &#65533;c&#164;Ms&#65533;&#65533;&#65533;)b&#65533;r&#65533;-&#65533;&#65533;^&#65533;&#65533;&#65533;&#65533;j&#65533; 2o&#65533;p&#65533;&#65533;&#65533;*u&#65533;X&#65533;s&#65533;5|&#1494;U&#65533;F&#65533;	fb&#65533;&#65533;P6&#65533;&#65533;&#65533; >:D&#65533;X&#65533;!&#65533;&#65533;$t&#65533;&#65533;&&#650;D&#65533;P&#65533;&#65533;	r@H&#65533;p&#65533;&#65533;4p`&#65533;&#65533;&#65533;X+ @&#65533;&#65533;&#65533;%&#65533;&#65533;. &#65533;w&#65533;&#65533;&#65533;&#65533;&#65533;/&#65533; &#65533;  `&#65533;?oZys&#65533;&#65533;;w&#65533;&#141;&#65533;&#65533;/&#2040;q&#65533;6&#65533;2&#65533;JN&#65533;XrRq+g&#65533;&#65533;0a&#1452;a&#65533;6lU"a&#65533;!l&#65533;*&#65533;&#65533;b&#65533;T&#65533;r&#65533;k&#65533;:{&#65533;|aS&#65533;&#65533;-\&#65533;$Z4m&#1650;g&#240;]SG&#65533;u9U|D&#65533;&#1536;`&#65533;D4TTqT&#65533;@&#65533;a&#65533;&#65533;&#689;B&#65533;"r&#65533;&#65533;A"&#447;<&#65533;(&#65533;7&#65533;&#65533;R&#65533;BP@ 8&#65533;&#65533;Z&#65533;e \&#65533; &#65533;	&#65533; ]&#65533;&#65533;E&#65533;`y&#65533;&#65533;?&#65533;i&#65533;W &#65533;E@ &#65533;q8&#65533;&#65533;&#65533;8&#65533;&#65533;&#65533;<&#65533;`&#65533;&#65533;1&#65533;&#65533;&#65533;Y'rl&#65533;1&#65533;`3&#65533;j&#1684;3L<&#65533;&#65533;&#1094;3&#65533;TCN5&#65533;&#65533;bL.&#65533;&#65533;r&#65533;(&#65533;P&#65533;&#65533;9&#65533;&#65533;2&#65533; e&#65533;&#65533;Eap&#65533;E~,&#65533;&#65533;*&#65533;&#1075;$&#65533;&#65533;6&#65533;-&#65533;&#65533;5X&#65533;p&#65533;L&#65533;&#65533;&#65533;"&#65533;PE&#65533;  : &#65533;&#65533;
`&#65533;&#65533;&#65533;
&#65533;&#65533;&#65533;AU%&#65533;&#65533;@&#65533;
|&#65533;@&#65533;&#65533;@k\&#65533;
aw&#65533;&#65533;`&#65533;&#65533;"&#65533;&#65533;&#65533;&#65533;!&#65533;z&#65533;C&#65533;l&#65533;7&#65533;&#65533;&#1230;8&#65533;&#65533;sO&#65533;&#65533;S&#65533;f;&#65533;&#13277;&#65533;&#65533;&#65533;1Ej&#1228;1&#65533;T#&#65533;&#65533;&#65533;&#52431;3&#65533;&#65533;".B&#65533;25&#65533;&#65533;&#65533;el1&#65533;&#65533;.&#65533;,&#65533;@&#65533;6&#65533;<&#65533;M=&#65533;`&#65533;&#65533;&#65533;&#65533;&#65533;&#65533;2.&#65533;&#65533;B
h&#65533;&#65533;
.&#65533;0B&#65533; &#65533;0&#65533;&#65533;&#65533;&#65533;a&#65533;EQIU&#65533;&#65533;$P5|` zx B&#65533;k%&#6759;FxW&#65533;6&#65533;&#65533;\&#65533;&#65533;&#65533;a&#65533;&#65533; v&#65533;&#65533;&#65533;&#65533;/&#65533;;&#65533;7&#15635;&#65533;<&#65533;&#65533;32&#65533;"3&#65533;1&#65533;&#65533;&#65533;&#65533;8&#65533;T&#65533;M&#65533;&#65533;$<&#65533;h&#65533;=&#65533;&#65533;c&#65533;!&#65533;&#65533;&#65533;J*&#65533;&#65533;&#65533;&#65533;+&#65533;3&#65533;o&#65533;1Fa&#65533;Fk&#65533;&#65533;&#65533;2&#65533;\&#65533;5&#65533;&#65533;C&#65533;5IB3L9&#27426;`&#65533;&#1025;.&#65533;&#65533;&#65533;)&#65533;&#65533;A&#1072;&#65533;&#65533;
P! &#65533;$&#65533;&#65533;;&#65533;&#65533;&#65533;&#65533;&#65533;&#65533;i&#65533; B-Ss&#65533;2&#65533;,&#65533;k&#890;3&#65533;x&#65533;W^&#65533;&#65533;X*&#65533;ls&#65533;:&#65533;pS&#65533;,&#65533;O{c&#65533;&#65533;1[J*&#65533;tr&#65533;8&#65533;&#65533;&#1231;5&#65533;XS&#65533;=^_&#65533;u9&#65533;&#65533;&#65533;m&#65533;,&#65533;&#65533;!&#65533;&#65533;0pS&#65533;H&#65533;at&#65533;F&#65533;`&#65533;&#65533;VA&#65533;e &#65533;&#65533;8&#65533;9&#65533;&#65533;/@@Z&#65533;+&#65533;&#65533;` &#65533;&#65533;&#65533;N&#65533;&#65533;jp&#65533;z&#65533;&#65533;8 &#65533;&#272; 0H
&#65533;F0&#65533;&#65533;&#65533;v	p@&#65533;&#65533;*&#65533;&#65533;w%&#65533;&#65533; &#65533;2&#65533;/x&#65533;Y&#65533;&#65533; &#65533;&#65533;&#65533;&#65533;&#65533;7&#65533;&#65533;q|#&#65533;(&#65533;<&#1585;&#65533;q&#1570;3&#65533;&#593;-&#65533;&#65533;&#65533;lT&#65533;^&#65533;&#1335;&#65533;&#65533;&#65533;c6iE*8&#65533;&#65533;x&#65533;2&#65533;&#65533;&#65533;:&#65533;&#65533;~&#65533;C&#65533;&#65533;(&#65533;&#65533;&#65533;X,&#65533;z&#65533;&#65533;$&#65533;PDD&#65533;&#65533;t&#65533;&#65533;&#65533;8&#65533;	&#65533;`&#65533;t@&#65533;&#65533;F#&#65533;&#65533;&#65533;*xH&#65533;@&#65533;>&#65533;&#65533;d%&#65533;&#65533;&#65533;&#65533;E&#65533;&#65533;&#65533;{\&&#65533;&#65533;&#65533;:&#65533;Y&#65533;\U&#65533;&#65533;A&#65533;&#65533;&#65533;.&#1457;o&#65533;&#65533;&#65533;3&#65533;L1nq&#65533;]&#65533;hWL&#65533;1!&#65533;cXc&#65533;&#65533;&#65533;8&#65533;q&#65533;c&#65533;c&#65533;&#65533;&#65533;G9&#65533;w
9&#65533;&#65533;nXE&#65533; &#65533;V&#65533;'&#65533; D#p&#1155;&#65533;&#65533; QX]q&#65533;t&#65533;&#65533;&#744;&#65533;
&#65533; &#65533;i$Bt&#65533;&#65533;6 b&#1064;	&#65533;&#65533;&#65533;&#65533; 8&#65533;Fg&#65533;d&#65533;u eZf&#65533;T&#65533;.&#65533;1k%&#65533;&#65533; &#65533;&#65533;&#1817;&#65533;&#65533;7&#65533;d&#65533;&#65533;&#65533;&#65533;&#65533;,v&#65533;n@&#65533;&#65533;&#65533;8&#65533;7PAT&#65533;b&#65533;{;&#65533;7:#C8G&#65533;&#65533;&#65533;&#65533;&#65533;&#65533;&#65533;&#65533;&#65533;H!&#65533; &#65533;T&#65533;&#65533;&#976;&#65533;#&#65533;&#65533;E&#1057;t&#65533;&#65533;Q&#65533;G(&#65533;j&#65533;&#65533;"&#65533;0&#65533;&#1504;F"&#65533;,&#65533;@P&#65533;D&#65533;&#65533;&#65533;O&#65533;&#65533;&#65533;`6&#65533;`&#65533;&#65533;C&#65533;f&#65533;QP)&#35367;h&#65533;&#65533;&#65533;A.{&#65533;?tW&#65533;&#65533;Fh&#65533;&#65533;&#65533;&#65533;Kku"&#65533;qh0@&#65533;LA&#65533;R&#65533;&#65533;&#65533;)&#65533;8&#65533;&#65533;&#65533;Ml&#65533;&#65533;&#65533;C*&#65533;1dx&&#65533;I#&#65533;Q&#65533;r&#65533;sH1&#65533;{&#65533;&#65533;X&#65533;"TAcL#l&#65533;}3&#65533;&#65533;G&#65533;&#65533;mP&#65533;&#65533;0f@B&#58727;&#65533;&#65533;XD'#&#65533;&#65533; &#65533; &#65533;	&#65533;&#65533;<&#65533;&#65533;?<#*,&#65533;&#65533;V&#65533;Q	P  &#65533;v4,&K@ &#65533;&#65533;&#65533;A'&#65533;&#65533;&#65533;pg&#65533;&#1274;4&#65533;&#65533;&#65533;&#65533;jq&#65533;&#65533;0&#65533;b8&#65533;&#65533;-&#65533;&#65533;n&#65533;&#65533;&#65533;0&#65533;&La&#65533;N&#289;&#65533;&#65533;&#65533;g&#65533; &#65533;8&#65533;Q&#65533;&#65533;&#65533;Qh&#65533;&#65533;&#65533;0&#65533;
P&#65533;A&#65533;8&#65533;1&#65533;&#65533;Uc&#65533;`j&#65533;1&#65533;J4&#65533;Z{P&#65533;X&#65533;&#65533;&#65533; ^ &#65533;"&#1843;6&#65533;"$(&#65533;e&#65533;&#65533;
R&#65533;&#65533;&#65533;&#65533;8<&#65533;&#65533;&#65533;&#65533;&#65533;0&#65533; p&#65533;Z&#65533;&#65533;Yv&#65533;&#65533;@-!&#65533;[^&#65533;&#65533; &#65533;&#65533;&#65533;|&#65533;&#65533;&#65533;i&#65533;"&#65533;g &#65533;&#65533;}&#65533;]&#1314;&#65533;H&#65533;8&#65533;&#65533;o|c&#65533;&#65533;&#65533;E)&#65533;@&#65533;g&#65533;&#65533;&#405;&#65533;'&#65533;&#65533;	C&#65533;&#65533;&#65533;&#65533;8&#65533;f&#65533;o8C&#65533;&#65533;&#65533;p\c&#65533; +&#1556;&#65533;a&#65533;&#248;6&#65533;&#65533;f	j&#65533;!&#65533;YD&#65533;&#65533;&#65533;,&#65533;P,&#65533;&#65533;3&#65533;&#65533;&#65533;F&#65533; &#65533;B3&#65533;BQ2P&#65533;N!&#65533;FQ@A&#65533;&#65533;&#65533;&#65533; Px&#65533;.t&#65533;S-&#65533;B2_&#65533;&#65533;PEA&#65533;Y`8M&#65533;Q&#65533;&#65533;&#65533;&#65533;2Rn&#65533;O&#65533;&#65533;(&#65533;&#65533;6A&#65533;R&#65533;&#65533;&#65533;&#65533;(&#65533;'&#65533;L&#65533;&&#65533;&#65533;&#65533;<N*&#65533; &&&#65533;&#65533;Th&#187;&#65533;P&#65533;W8&#65533;&#65533;p&#65533;3&#65533;&&#65533;&#65533;Z&#65533;&#65533;n&#65533;+q	2?mP&#65533;1&#65533;?$&#65533;x&#65533;~&#65533;&#65533;&#65533;x&#65533;z&#65533;A&#65533;&#65533;
 &#65533;D1pY&#65533;:<&#65533;9&#65533;CLv&#65533;&#65533;&#65533;&#65533; P&#65533;IM&#65533;&#1781;*&#65533;&#65533;&#65533;&#65533;&#65533;9~K&#65533;h&#65533;.&#65533;?^0&#65533;[&#65533;B&#65533;x0yAS&#65533;b;&#65533;Z)v&#65533;#&#65533;&#65533;J=&#65533;2r.&#65533;8&#65533;&#65533;eh&#65533;&#65533; &#65533;1%	[8&#65533;&#1672;&#65533;U8&#65533;&#65533;(&#65533;<&#65533;&&#65533;T&#65533;Y&#65533;&#1478;&#1433;Q&#65533;J&#65533;&#65533;&#65533;&#65533;&#65533;&#65533;Qu$B/ AQ
P&#65533;E&#65533; 
8&#65533;*&#65533; &#65533;&#65533;ZHD*&#65533;w&#65533;&#65533;&#65533;&#961;R&#65533;&#65533;&#65533;&#65533;&#65533;&#65533;e&#65533; &#65533;&#65533;&#1062;	@&#65533;5&#65533;&#65533;&#65533;J^&#65533;&#65533;?&#65533;E&#65533; &#65533;&#65533;- &#65533;;T`&#65533;!-&#1026;,&#65533;)tB)&#65533;'&#65533;&#65533;&#65533;&#65533;A(&#65533;&#65533;&#65533;1&#65533;&#65533;1<&#65533;&#65533;&#65533;&#65533;&#65533;&#65533;AB04AtA|A,!,GP9&#65533;4#&#65533;&#65533;3&#65533;&#65533;a]&#65533;i&#65533;0&#65533;"0B&#65533; d&#65533;3$&#65533;	Y(&#65533;4&#65533;&#65533;h&#65533;&#65533;]L&#65533;@&#65533; e!&#65533;}&#65533;@	&#65533;&#65533;&#600;R&#65533;*}&#65533;|@&#65533;&#65533;&#65533;X&#65533;&#934;m&#65533;8_&#65533;J&#1418;aT&#1965;< &#65533;&#65533;&#65533;"&#65533;/$&#65533;.&#65533;&#65533;&#65533;&#65533;&#65533;'&#65533;2t&#65533;lB%Y&#65533;]1C&#65533;&#65533;A&#65533;&#65533;&#65533;&#65533;&#65533;)h&#65533;(t &#65533;N&#65533;HA|!&#65533;1&#65533;B*&#65533;&#65533;1H&#65533;j`C30C>&#65533;0&#65533;&#65533;0P$@D&#65533;+ &#65533;LJ&#65533;&#65533;@LA&#65533;&#65533;&#65533;@
X&#65533;a&#65533;H&#65533;&#65533;&#65533; &#65533;A&#65533;&#65533;&#65533;&#65533;&#65533;@&#65533;&#65533;4 &#896;&#65533;&#65533;&#65533;,&#514;&#65533;&#65533;&#65533;a&#65533;a&#65533;&#65533;&#65533;p_&#65533;R&#65533;&#65533;&#1346;.&#65533;&#171;%&#65533;-U&#1108;B&#1666;'&#65533;%&#65533;&#65533;&#65533;`|&#65533;!&#257;!&#65533;B&#65533;^(&#65533;&#65533; l&#65533;&#65533;qtA&#65533;&#65533;A t&#65533;&#65533; (&#65533;(&#65533;&#65533;)&#65533;&#65533;&#65533;&#65533;1`C9&#65533;[.6kp&#65533;5&#65533;$&#65533;&#65533;&#65533;#LA&#65533;@
&#65533;&#65533;
8&#65533;&#65533;&#65533;V&#65533;}&#65533;&#65533;x&#65533;`&#65533;N*@Hd&#65533;&#65533;&#65533;&#65533;&#65533;@	&#65533; 	4&#65533;<&#65533;&#65533;&#65533;9B&#65533;&#65533;&#642;&#65533;T&#530;.&#65533;!&#65533;#`&#65533;R=b&#65533;)&#65533;&#65533;>"1&#65533;Z1&#65533;-&#65533;'&#65533;&hB_jB&#65533;&#65533;	&#65533;&#65533;"d&#65533;(&#65533;A)F&#65533;*&#65533;&#65533;&#65533;&#65533;$&#65533;Fp&#65533;&#65533;&#65533;&#65533;&#65533;"&#65533;&#65533;0&#65533;y&#65533;#&#65533;+(d&#65533;p5&#65533;&#65533; `d+&#65533;A  &#65533;f&#65533;&#1629;&#65533;&#65533;&#65533;&#65533;&#65533;&#65533;&#65533;ceA&#126976; &#65533;@&#65533;C&#65533; s&#65533;
4@@&#65533;0&#65533;&#65533;i\ T&#65533;;&#65533;&#65533;.&#65533;&#65533;&#65533;m&#65533;(&#65533;&#65533;>&&#65533;:&#771;;&#65533;&#65533;m&#65533;>~&#65533;,t&#65533;_j&#65533;&&#65533;&#65533;&#65533;&#65533;&#615;&#65533;&#65533;&#65533;&#65533;(&#65533;&#65533;"A.tBF O&#65533;*R&#65533;(&#65533;&#65533;&#65533;;=&#65533;#	3|U3,&#65533;0&#65533;A&#65533;!B&#65533;&#65533;@&#65533;Eh &#65533;&#1284;Q&#65533;&#65533;&#65533;&#65533;A$8B"&#65533;AT&#65533;#t&#65533; &#65533;&#65533;&#65533;~&#65533;t&#65533;0 &#65533;&#65533;&#65533;&#65533;h&#65533; &#65533;&#65533;&#65533;tZ&#65533;w&#65533;
&#65533;-&#65533;'&#65533;)&#258;- &#65533;&#65533;72&#65533;.&#1538;&#65533;&#65533;&#65533;{&#65533;&#65533;{&#65533;g$&#65533;&#65533;&#65533;&#65533;&#65533;&#65533;%&#65533;4&#65533; &#65533;&#65533;  &#65533;(&#65533;(&#65533;A!&#65533;B(P&#65533;d$&#65533;&#65533;&#65533;&#65533;,&#65533;"&#65533;#P&#65533;#0B&#65533;u,&#65533;B&#65533;@&#65533;&#65533;&#65533;&#65533;&#65533;&#65533;v&\QN
&#65533;@
H&#65533;T&#65533;&#65533;i&#65533;&#65533; &#65533;@&#65533;&#65533;8&#65533;'9&#65533;&#65533; &#65533;&#65533;&#65533;&#65533;
&#65533;&#65533;u&#65533;Rhm&#65533;?,H&#65533;* .]&#65533;&#65533;)&#65533;&#65533;&#65533;&#65533;;&#65533;&#65533;-&#65533;
&#65533;v&#65533;&#65533;g&#65533;&#423;&&#65533;&#65533;}&#65533;&#65533;&#65533;&#65533;&#65533;qP&#65533;q&#65533;&#65533;r+*:&#65533;@&#65533; &#65533;&#65533;&#65533;&#65533;"&#65533; &#65533;@XAp@l"&#65533;" &#65533;&#65533;&#65533;&#65533;#8&#65533;LA&#65533; 8&#65533;&#65533;&#65533;&#65533;A$&#65533;&#65533;Y&#65533;'a@D&#65533;&#65533;&#65533;&#65533;@^Xh&#65533;&#65533;&#65533;h&#65533;E[&#65533;&#363; &#65533;&#65533;E&#65533;&#65533;&#65533;&#65533;C&#65533;&#65533;c<&#65533;*`&#65533; ,&#65533;	&#65533;&#65533;,p&#65533;>&#65533;&#65533;&#65533;&#65533;-&#65533;7&#65533;B'&#65533;&#65533;&#65533;&#65533;&#65533;{F&#65533;l&#65533;&#65533;'*&#65533;B&#65533;&#65533;&#65533;&#65533;&#65533;B( h&#65533;H&#65533;H&#65533;&#65533;@T&#65533;
&#65533; &#65533; 
&#65533; &#1562;&#65533;h &#65533;&#65533;&#65533;|&#65533;#&#65533;%&#65533;&#65533; &#65533;&#65533;&#65533;&#65533;&#65533;&#65533;&#65533;&#65533;&#65533;&#65533;#,@&#804;T&#65533;&#65533; &#553;(&#65533;&#65533;&#65533;&#65533;E&#65533;>HK&#65533;&#65533;&#562;&#65533;&#65533;&#65533;&#65533;]&#65533;*&#610;Z&#65533;&#65533;X&#65533;&#710;[6``x|&#65533;&#65533;0]i7tC;&#65533;&#65533;6&#65533;o&#65533;&#65533;&&#65533;&#65533;&#65533;A&|%V&#9806;ATk&#65533;B+H+ &#65533;&#65533;"&#65533;@@&#65533;&#65533;&#1064;d&#65533;(&#65533;&#1478;&#65533;&#65533; h&#65533;&#65533;t &#65533;"&#65533;&#65533;"pR`&#65533;&#65533;&#65533;B&#1345;&#65533;&#65533;&#65533;&#65533;"8B(&#65533;pT&#65533;&#65533;k%&#65533;7&#65533; &#65533;@8&#65533;\&#65533;E&#65533;&#426;&#65533;&#65533;g)&#65533;.&#65533; &#65533;&#65533;u&#65533;&#65533;.u
;n.&#65533;tn&#65533;q&#65533;$@|B(&#65533;m&#65533;6&#65533;Cn&#65533;&#65533;&#65533;&#65533;&#65533;&#65533;&#65533;>&#65533;-)H&#65533;&#65533;p6&#65533;}&#65533;&#65533;(A&#65533;&#65533;&#65533;0h&#65533;&#65533;&#65533;&#65533;&#1217;$<A&#1546;&#65533;	&#65533;&#65533;&#65533;p&#65533;\P&#65533;&#65533;&#65533;&#65533;d"hAh&#65533;&#65533;&#65533; Z&#65533;&#65533;*&#65533;&#65533;}u&#65533;&#65533;Mo\&#65533;&#65533;|@&#65533; &#65533;&#65533;&#1987;&#65533;&#65533;&#65533;&#65533;&#65533;&#65533;z&#65533;&#65533;.&#65533;&#65533;&#938;u
 iZ00&#65533;x&#65533;&#65533;&#65533;&#65533;&#65533;(&#65533;-,&#65533;.;&#65533;C;,&#65533;&#65533;&#321;&dB&8&#65533;&#65533;~&#65533;&#65533;&#65533;	'&#65533;	&#65533;AD&#65533;$&#496;'A&#65533;,A&#65533;&#65533;Atr&#65533;A&#65533;@o&#65533;hA&#65533;&#65533;&#65533;0&#65533;0J B0T&#65533;5@C0p&#65533;&#65533;&#65533;&#65533;&#65533;&#65533;_&#65533;&#65533;*<&#65533;&#65533;&#65533;&#65533;&#65533;[&#65533;&#65533;&#65533; &#65533;&#65533;&#65533;&#65533;G8&#65533;_&#65533;@ &#65533;0&#65533;9n[P\u&#65533;&#65533;ti&#65533;&#1386;&#65533;&#65533;H^Fh@&#65533;&#65533;&#65533;&#65533;&#65533;6&#65533;B0p&#65533;7&#65533;&#65533;d&#65533;&#65533;;&#65533;&#65533;&#65533;&#65533;,&#65533;)|&$&#65533;&#65533;&#65533;&#65533;8r4&#65533;$Kr&#65533;mA &#65533;&#65533;F&#65533;&#65533;&#65533;@	h@k&#65533;
&#65533;&#65533;&#65533;&#65533;hA&#65533;&#65533;&#65533;&#65533; 8&#65533;&#65533;83&#65533;&#190;&#65533;&#65533;3&#2638; &#65533;&#65533;&#65533;@`4&#65533;LFu
&#65533;V&#65533;_&#65533;Bg&#65533;x[|&#65533;Z&#65533;q&#65533;@K&#65533;&#65533;!,&#65533;&#65533;&#65533;a&#65533;R&#65533;,&#65533;p&#65533;w&#65533;&#65533;/$C"&#65533;;&#65533;:&#65533;&#65533;<&#65533;C)|B)&#65533;p&#65533;&#65533;'#7&#65533;>K&#65533;>&#65533;s#A&#65533;A"D&#65533;\&#65533;A&#565;$4Bk&#65533;&#65533;&#65533;L&#65533;&#65533;	&#65533;T&#65533;&#65533;@&#65533;&#65533;&#65533;DN&#65533; (&#65533;+x+&#65533;+t&#65533;&#65533;&#65533;e&#65533;"&#65533;& 	&#1537;#h&#65533;
&#65533;&#65533;&#65533;&#65533;&#65533;E&#65533;
:&#65533;&#65533;&#65533;J&#65533;&#65533;&#65533;&#65533;&@&#65533;&#65533;
&#65533;	5&#65533;&#43624;&#65533;&#29703;,5S&#65533;H&#65533;M&#1841;/H&#65533;/&#65533;&#65533;!&#65533;9y&#65533;&#65533;)&#65533;'d=&#65533;&#65533;>77@'AD7&#65533;&#65533;&#65533;D&#65533;&#65533;v&#65533;A]&#65533;5&#65533;h&#65533;u&#65533; 'AEWT&#65533;&#65533;D&#65533;&#65533; &#65533;:&#65533;Wq&#65533;&#65533;&#65533;	 &#65533;&#65533;
&#65533;T&#65533;T&#65533;"&#65533;&#65533;(@T&#65533;&#65533;&#65533;&#65533;&#65533;&#65533;&#65533;&#65533;(&#65533;&#65533;&#65533;W&#65533;
&#65533;L&#65533;&#65533;&#65533;&#65533;&#65533;B@&#65533;&#65533;&#65533;&#65533;&#65533;&#65533;&#65533;4uk9&#65533;&#65533;&#65533;&#65533;&#65533;&#176;&#65533;T&#65533;&#65533;&#65533;.(&#65533;&#65533;&#65533;&#65533;<|C( $'(&#65533;&#65533;uZ7&#65533;#&#65533;uts&#65533;u$`&#65533;u&#65533;&#65533;B+tw&#65533;A&#65533;&#65533;&#65533; '&#65533; X4x&#65533;	&#65533;&#65533;&#172; &#65533;U
&#65533;&#65533;+"&#65533;+|#x&#65533;&#65533;&#65533;&#65533;-&#65533;f&#65533;iB&#65533;U&#65533;&#23072;&#65533;&#1294;V&#65533;%4CgZ8&#65533;&#65533;&#65533;&#65533;&#65533;J&#65533;XL&#65533; uZ\&#65533;_,&#65533;&#65533;O&#65533;&#65533;&#65533;&#65533;&#65533;'&#65533;&#65533;w&#597;&#65533;&#65533;7 r&#65533;&#65533;#&#65533;&#65533;sG&#65533;&#65533;;r$&#65533;[&#65533;&#65533;&#65533;xvk&#65533;B&#65533;$ &#65533;&gs'{&#65533;&#65533;&#65533;&#65533;e D&#65533; &#65533;&#65533;&#65533;<;&#65533;Bt&#65533;&#65533;&#65533;&#65533;&#65533;&#65533;@x&#65533;!&#65533;&#65533;HX&#65533;d&#65533;h&#65533;G=&#65533;&#65533;Y&#65533;&#65533;N&#65533;&#65533;&#65533;&#65533;k&#65533;&#298;&#65533;`8^4&#65533;7o&#65533;!&#65533;H&#65533;&#65533;p&#1004;2	1&#65533;H&#65533;lC&#65533;~&#65533;<zsOz$G7\&#65533;u&#65533;g:v&#65533;&#65533;k&#65533;v#4&#65533;&#65533;$t'A&#65533; ,&#65533;&#65533;e&#65533;L(&#65533;&#65533;@&#65533;a)&#65533;
&#65533;@&#65533;[&#65533;.&#65533;&#65533;[&#65533;A<&#65533;&#65533;&#65533;&#65533;Q&#65533;&#65533;5@&#65533;JX&#65533;&#65533;V&#65533;&#65533;X&#65533;&#65533;&#65533;&#65533;V&#65533;JY3;J&#65533;s&#65533;a4 &#65533;&#65533;* L&#65533;&#65533;&#65533;C2&#65533;&#65533;&#65533;&#65533;)$&#65533;8&#65533;&#65533;;&#65533;%&#65533;)&#65533;.&#65533;>?&#65533;t&#65533;&#65533;$&#65533;%L=%&#65533;&#65533;&#65533;&#65533;o&#65533;&#65533;&#65533;Av|&#65533;&#65533; &#65533;&#65533;&#65533;^&#65533;&#65533;&#65533;2&#65533;&#65533;z&#65533;&#65533;q&#65533;&#65533;&#1280;&#65533;f&#65533;~&#65533;@|U&#65533;&#65533;&#65533;D8eE3&#65533;&#65533;&#65533;W&#65533;&#65533;&#65533;&#65533;,&#65533;&#65533;&#65533;&#65533;4Y &#65533;&#417;&#65533;Qmk;=&#65533;|` l(&#65533;/&#65533;&#65533;&#65533;&#65533;&#65533;&#65533;:KQ1&#65533;'&#65533;7=&#65533;'&#65533;&#65533;M$&#65533;$&#65533;&#65533;&#65533;K}vS&#65533;&#65533;&#65533;&#65533;_&#65533;&#65533;c&#65533;&#65533;&#65533;&#65533;&#65533;&#65533;&#65533;&#65533;w&#65533;&#65533;&#65533;o&#65533;	&#65533;@w&#65533;=` &#65533;&#65533;&#65533;@&#65533;&#65533; &#65533;&#65533;&#65533;&#65533;&#65533;X&#65533;&#65533;&#65533;&#65533;&#65533;5&#65533;&#65533;T&#65533;&#65533;&#65533;&#65533;*\&#65533;&#65533; &#1170;<&#65533;X&#65533;&#65533;\<&#65533;&#65533;&#65533;&#65533;&#65533;&#65533;&#65533;R&#65533;&#65533; &#65533;&#65533;'"2l.&#65533;&#65533;-$*;x&#65533;&#65533;&#65533;&#65533;&#65533;O:@l	&#65533;&#65533;&#65533;`&#65533;&%&#65533;&#65533;paJF&#65533;yh&#65533;H&#65533;&#65533;)&#65533;&#65533;S&#65533;$H&#65533;A$&#65533;qbCI-&#65533;lY&#65533;A&#201;8`&#512;&#65533;ux&#65533;P&#65533;&#65533;&#65533;&#65533;:89$*&#65533;@48&#65533; &#259;
0P4j&#65533;V&#65533;p&#65533;&#65533;
X&#65533;&#65533;@&#65533;&#65533;&#65533;U&#65533;&#65533;m[&#65533;o&#65533;% @@e@&#610;&#65533;K&#65533;&#65533;_&#65533;x&#1914;ej&#1241;N&#65533;R!CVlW4&#65533;&#1032;&#65533;&#65533;$&#65533;&#65533;3N&#65533;&#65533;p&#198;&#65533;f&#65533;x&#65533;b&#65533;=&#65533;p&#65533;1D&#65533;&#65533;02&#65533;t&#65533;&#65533;&#65533;)Rhl&#65533;&#1026;f	jj&#65533;&#65533;C&#65533;;=&#65533;&#65533;&#65533;&#65533;&#65533;hSp@&#65533;@A&#65533;&#65533;Z&#65533;j  &#1322;V&#65533;^&#65533;&#65533;&#65533;@ m\&#65533;&#65533;&#6621;&#65533;@K@&#65533;&#65533;uK&#65533;&#65533;&#65533;&#65533;&#65533;n&#65533;&#65533;Z:&#65533;c&#65533;8B)&#65533;&#65533;oh1&#65533;O C&#65533;1q&#273;&#65533;"&#65533;&#65533;&#65533;&#65533;<{&#65533;&#65533;&#65533;&#65533;&#65533;#!2-<>
&#65533;D&#65533;m&#65533;(&#65533;
)\p&#65533;j&#65533;!&#65533;&#65533;0&#65533;&#65533;&#65533;TE&#65533;&#65533;A&#65533;z&#65533;&#65533;&#65533;h`&#615;&#65533;&#65533;K;&#65533;&#65533;*&#65533;&#65533;&#65533;&#65533;X@&#65533;&#65533;&#65533;&#65533;+&#65533;&#821; H&#65533; &#65533;&#65533;2&#65533;&#65533;&#65533;&#65533;LY&#65533;&#65533;D3&#65533;q&#65533;)&#65533;&#65533;&#65533;&#242;``&#65533;0&#65533;7&#65533;&#65533;!&#65533;&#65533;"=D&#65533;(&#65533;&#65533;`&#65533;@&#65533;RP&#65533;&#65533;T&#65533;&#65533;2&#65533;&#65533;&#65533; &#65533;r&#65533;&#65533;&#65533;E&#65533;C6&#65533;h &#65533;&#65533;@)&#65533;&#65533;&#65533;&#938;&#65533;&#65533;&#65533;&#65533; &#65533;4 &#65533;&#65533;&#65533;T&#65533;&#65533;&#954;2  &#908;6>&#65533;&#1212;&#65533;)q&#65533;&#65533;&#65533;&#65533;&#726;Rh&#1637;&#65533;8&#65533;&#65533;b&#65533;a&#65533;_9c&#65533;2>9(J4<4Xr&#65533;3&#65533;P&#65533;&#546;&#65533;&#65533;H&#65533;&#65533;&&#65533;H:&#65533;&#65533;&#65533;&#65533;D&#65533;&#65533;0&#1024;T&#65533;!&#65533;( (&#65533;&#65533;&#65533;&#65533;0N&#65533;:&#65533;&#65533;&#65533;G@&#65533;N&#65533;xj&#65533;+&#65533;&#65533;&#65533;&#65533;+&#65533;&#65533;&#65533;).&#65533;MZi&#65533;&#65533;&#65533;&#65533;1&#65533;) &#65533;2&#65533;&#65533;e^t	&#65533;&#65533;L&#65533;[P9&#65533;\n&#65533;i&#65533;S>9c_&#65533;f&#65533;C&#65533;&#65533;0~Am&#65533;&#65533;!L&&#1603;&#65533; &#65533;&#65533;&#65533;@&#65533;&#65533;&#65533;\&#65533;
F&#65533;aFA,r&#65533;&#65533;&#65533;&#65533;Hp&#65533;&&#65533;&#65533;B8&#65533;&#65533;&#65533;&#65533;&#65533;&#65533;z&#65533;&#640;&#65533;N*&#65533;X`&#65533; }&#65533;c?(&#65533;&#65533;&#65533;&#65533;&#65533;&#65533;&#65533;&#1901;&#65533;&#682;/)A&#65533;&#65533; &#65533;&#65533;RJA&#65533;T&#65533;0#\&#65533;q&#477;`|&#65533;d&#65533;^R'&#65533;&#65533;&#1006;&#65533;&#65533;&#48087;&#65533;Q=&#65533;$f&&#611;&#65533;H&#65533;&#65533;&#65533;I&#65533;&#65533;X&#65533;0&#65533;@4&#65533;H&#1057;4]&#65533;&#65533;@&#65533;"&#65533;t&#65533;&#65533;&#65533;G&#65533;&#65533;&#65533;p&#65533;&#65533;&#65533;&#65533;9ZY &#65533;&#180;&#65533; &#65533;&#65533;KP&#954;&#65533;&&#65533;&#590;&#65533;jY&#65533;&#65533;&#1153;>&#65533;"jQ&#65533;&#65533;&#1222;g
T&#65533;&#65533;*&#65533;&#65533;Z&#65533;&#65533;s&#65533;&#65533;&#65533;&#65533;&#1590;&#65533;&#65533;&#65533;+C=&#65533;^&#65533;H&#65533;&#65533;q&#65533;{p&#65533;D#&#65533;w	f4&#65533;&#65533;&#65533;&#65533;&#65533;:&#65533;&#65533;,l&#65533;&#65533;&#65533;Z&#65533;&#65533;&#65533;@SVALx&#65533;-&#65533; =:&#65533;&#65533;&#65533;0;&#65533;[&#65533;X(:&#65533;&#65533;K:&#65533;&#65533;&#65533;&#65533;&#65533;tPv&#65533;]Y&#65533;B&#65533;l&#65533;&#1028;&#65533; ^&#65533;V&#65533;[&#65533;&#65533;&#65533;zA&#65533;O&#65533;B^&#65533;&#65533;BE/&#65533;H&#65533;Q&#65533;H&#65533;&#65533;-n&#65533;&#65533;&#65533;&#65533;&#65533;&#65533;E&#65533;;8UL&#65533;&#65533;&#65533;|@&#65533;&#65533;
V &#65533;&#306;}#&#65533;b&#65533;&#1027;&#65533;)&#65533;i &#65533;d&#809;&#65533;&#65533;p&#65533;&#65533;&#65533; &#65533;&#65533;&#65533;<c&#65533;&#65533;&#65533;&#65533;&#65533;&#65533;&#65533;lLv)C!BQ

&#65533;Q&#65533;&#65533;-p&#65533;&#65533;&#1989;&#65533;q0.>
_&#65533;z&#65533;&#65533;&#65533;:0&#65533;&#65533;y&#65533;gF&#65533;&#400;&#65533;h&#65533;&#65533;&#65533;&#65533;$&#65533;&#65533;&#65533;`4&#65533;B@&#65533;&#65533;&#65533;2 &#65533;O-&#790;&#65533;&#65533;&#65533;
'&#65533;&#65533;3 &#65533;zp&#65533;&#65533;&#65533;dJ&#1674;&#65533;&#65533;&#1565;&#65533;&#65533;&#65533;8@z&#65533;&#65533;RH&#65533;Y&#1652;&#65533;Z&#65533;&#65533;M&#65533;,@&#65533; E%&#65533;	Y&#65533;&#65533;&#65533;&#65533;])L&#65533;&#65533;&#65533;&#65533;k:C&A&#65533;`&#65533;&#65533; &#65533;&#65533;*>&#65533;]/y&#35518;0&#65533;(&#65533;&#65533;&#65533;&#65533;)&#65533;
&#65533;G@"
&#65533;&#65533;&#65533;4&#65533;>M&#65533;&#65533;&#65533;u&#681;&#65533;&#65533;hH#&#65533;&#65533;T:&#65533;b&#65533;*+&#65533;a&#65533;K&#65533;&#65533;	>&#65533; &#65533;&#65533;&#65533;Mo&#65533;&#65533;<&#65533;	0(&#65533;O}1TC&#65533;&#65533;&#65533;*&#65533;*L&#65533;&#65533;8&#65533;&#65533;&#65533;e&#65533;&#1570;&#65533;Iu&#65533;3b&#65533;$&#65533;&#65533;U&#65533;-$&#65533;&#65533;lA&#65533;&#65533;;&#65533;&#65533;8+,&#65533;&#1058;&#65533;Bb&#65533;&#65533;&&#65533;$@W&#65533;&#65533;A&#65533;&#65533;&#65533;&#65533;4&#65533;,&#65533;
&#65533;&#65533;&#15147;He`:l "&#65533;&#65533;&#65533;>@&#65533;&#65533;&#65533;&#65533;&#65533;&#65533;& &#65533;	&#65533;&#65533;&#65533;(H&#65533;&#65533;&#65533;&#65533;0xI&#65533;D(F{3&#65533;&#65533;&#65533;^&#65533;E0&#65533;&#65533;y&#65533;&#65533;P&#65533;?&#65533;&#65533;M&#65533;&#65533;&#65533;&#65533;a+&#65533;&#65533;&#65533;M&#65533;D Q&#65533;w&V&#65533;sG `&#65533;3&#65533;A	Z&#65533;.%&#65533;&#65533;&#65533;%&#65533;v&#65533;;A&#65533;xwt&#65533;&#65533;&#65533;&#65533;B&&#65533;&#65533;.t4&#65533;Ad&#65533;A&#65533;&#65533;-6+&#2640;k&#65533;&#65533;/&#65533;Q&#65533;&#65533; &#65533;=&#65533;Q`\R&#65533;gS0&#65533;@#0O&#65533;&#65533;#&#65533; +(&#65533;&&#65533;`pe&#65533;~S*&#65533;/&
&#65533;+f&#65533;&#1792;&#65533;i@Q&#65533;,&#65533;h&#65533;&#65533;&#65533;El&#65533;&#65533;S&#65533;&#50691;c&#65533;&#13868;&#65533; laC&#65533;D9?1_&#65533;n&#65533;k\&#65533;"}1&#65533;B&#65533;&#65533;&#65533;8&#65533;=&#65533;q&#65533;&#65533;&#65533;Cl&#65533;&#65533;&#65533;&#65533;9[&#65533;i&#65533;&#65533;a&#65533;H&#65533;&#65533;&#65533;4k!Xps\;,&#65533;&#65533;&#516;&#65533;<J@&#65533;&#65533;&#65533;rK-c&#65533;&#65533;R&#65533;&#65533;8&#65533;&#65533;&#1941;c F&#65533;0&#583;&#1101;f{&#65533;&#65533;&#65533;&#65533;&#65533;&#65533;&#65533;j&#65533;&#65533;&#65533;r&#65533;&#65533;kfhWz&#65533;&#65533;QB`&#65533;&#65533;&#1538;&#65533;y&#65533;&#65533;V%$a&#65533;0H"=&#65533;mAok&#65533;&#65533; &#65533;*&#65533;&#65533;z&#65533;&#65533;*Ta:&#65533;&#65533;[&#65533;&#513;(&#65533;&#65533;w&#65533;M&#65533;t&#1027;&#65533;&#65533;&#1457;&#65533;W&#65533;t]&#65533;&#65533;&#65533;&#65533;&#65533;J&#65533;&#65533;b&#65533;.&#65533;g &#65533;&#65533;6&#1030;V&#65533;&#366;&#65533;&#65533;&#65533;q4&#65533;&#65533;x&#65533;'&#265;&#65533;POq&#65533;&#65533;)|&#65533;C&#65533;&#65533;&#65533; G7&#65533;1&#65533;i*&#1387;]m0$&#65533;&#65533;&#65533;&#65533;&#65533;''&#65533;&#65533;  !?&#65533;&#65533;&#65533;n &#65533;&#65533;&#65533;u&#65533;&#65533;&#65533;&#65533;@&#65533;~&#65533;&#65533;&#65533; &#65533;&#65533;@;&#65533;u`&#65533;&#65533;&#65533;&#65533;;,&#65533;&#65533;Xpv&#65533;g&#65533;L&#65533;&#65533;o4&#65533;&#65533;&#65533;,:&#65533;&#65533;	&#65533;\&#65533;L&#65533;&#65533;&#65533;Gz	9&#65533;&#65533;&#65533;&#65533;E+`&#65533;U8C&#65533; &#65533;:nO&#65533;WP#&#65533;&#65533;&#65533;'&#65533;.v&#65533;'"&#65533;&#65533;&#65533;&#65533;&#65533;&#65533;l&#65533;G!&#65533;!(	`&#65533;&#65533;D&#65533;&#65533;&#677;&#65533;?&#65533;~q*~o&#65533;&#65533;v&#65533;&#65533;#&#65533;&#65533;&#65533;&#65533;&#65533;&#65533; i&#65533;&#65533;&#65533;\,W&#559;&#65533;&#65533;&#65533;`>&#65533;gB&#65533;&#65533;&#65533;y&#65533;&#65533;&#65533;&#65533;<7&#65533;B&#65533;&#65533;F&#65533;p&#65533;Z&#65533;Ta\&#65533;^A&#65533;A&#65533;!&#65533;&#673;&#65533;&#65533;&#65533;A&#65533;&#65533;&#65533; &#65533;&#65533; &#65533;",&#65533;(&#65533;&#65533;&#65533;x 2 &#65533;&#65533;
&#65533;` &#65533;t&#65533;bbG:J:&#65533;(:&#515;)>`&#65533;L&#65533;(f&#65533;&#65533; &#65533;&#65533;TG&#65533;&#65533;&#65533;b Zg&#65533;&#65533;&#65533;\&#65533;Y\GM&#1156;;0&#65533;	*M&#65533;
&#65533;&#65533;&#65533;Z&#65533;&#65533;&#65533;F!?&#65533;&#65533;&#65533;a&#65533;&#65533;&#65533;&#65533;&#65533;a&#1217;&#65533;&#65533;@P&#65533;&#65533; &#65533;n&#65533;G$a&#65533;$anZ&#65533;V&#65533;h&#65533;&#65533;6&#65533;&#65533;.
&#65533;&#65533;L(@&#65533;b@:&#65533;&#65533;&#65533;:&#65533;&#65533;)&#65533;&#65533;o &#65533;&#8290;&#65533; &#65533;du &#65533;&#65533;H&#65533;f'
&#65533;&#65533;u&#65533;&#65533;Z|f&#65533;` &#65533;&#65533;&#65533;@&#65533;BA &#65533;&#65533;Mz&#65533;&#65533;&#65533;Z&#65533;&#65533;A&#65533;&#65533;&#65533;&#65533;&#65533;a&#65533;&#65533;!&#65533;N&#65533;zA&#65533;!&#1573;&#65533;&#65533;&#65533;&#65533;t 
&#65533;&#65533;5$&#65533;*Ln&#65533;&#65533;&#65533;F&#65533; X@ JH`H p&#65533;n}j&#65533;q&#65533;Jd&#65533;&#65533;&#65533;cK&#65533;&#65533;<&#65533;)&#65533;-&#65533;r&#65533;)j&#65533;&#65533;&#65533;&#65533;&#65533;Z&#65533;O&#65533;c>&#65533;&#65533;^Q=`&#65533;
f&#65533;]&#65533;J&#65533;A@&#65533;&#65533;kZ&#65533;&#65533;&#65533;&#65533;&#65533;&#65533;!&#65533;&#65533;&#65533;&#65533;\&#65533;&#65533;&#65533;N&#65533;N&#65533;&#65533;&#65533;&#65533;\&#65533;&#65533; &#65533;&#65533;Z&#65533;S&#65533;&#65533; &#65533;&#65533;'&#65533;#
r &#65533;V 
h 	&#65533;&#65533;&#65533;F&#65533;D h &#65533;x`&#65533;&#65533;&#65533; 8@b&#65533;rf&#65533;:&#65533;c&#65533;&#65533;t&#65533;E&#65533;&#65533;Kh&#65533;+$&#65533;< &#65533;&#65533;o>&#65533;&#1426;!&#65533;&#65533;K&#65533;
F&#65533;H&#65533; &#65533;&#65533;&#65533;FA&#65533;&#65533;&#65533;&#65533;ra$&#65533;&#65533;&#65533;1&#65533;!%_&#65533;&#65533;&#65533;&#65533;P^&#65533;[!&#65533; 
P&#65533;%h ,&#265;&#1664;V&#65533;a&#65533;&#65533;&#65533; t@f@>&#65533;&#65533;qZsv 
hs*c s@@ `<&#65533;&#65533;e&#65533;&#65533;Fg&#65533;&#65533;:&#65533;&#65533;	O&#65533;	&#1778;&#65533;&#65533;C>&#65533;.&#65533;.D H&#65533;kH&#65533;&#65533;'&#896;&#65533;&#65533;&#65533;&#65533;	&#65533;&#65533;r&#65533;$G&#65533;$&#65533;&#65533;A&#65533;A&#65533;PY&#65533;&#65533;&#65533;&#65533;^&#65533;&#65533; 
&#65533;&#65533;&#65533;&#65533;A,&#65533;A&#65533;`h`\&#65533;&#65533;VSt&#65533;&#65533;&#65533;mS@w&#65533;v Z&#65533;r&#65533;(+&#65533;&#65533;&#65533;&#65533;kt&#65533;Et\&#65533;:&#65533;&#65533;&#65533;&#65533;	&#65533;&#65533;S&#65533;rn&#65533;&#65533;H,&#65533;&#65533;&#65533;&#65533;&#65533;&#1056;&#1024;;&#480;;&#65533;E&#65533;&#65533;&#65533;rNSaHS&#65533;RA&#65533;&#65533;&#65533;i&#65533;&#65533;&#65533;&#65533;&#65533;&#65533;&#65533;&#65533;'&#65533;&#65533;@5&#65533;@T&#65533;`&#65533;&#65533;6s&#65533;5Ys&#65533;d&#65533;BC@e&#65533;&#65533;d&#65533;"D&#65533;&#65533;(&#65533;t&#130;&#65533;&#65533;&#65533;&#1234;&#65533;&#65533;&#65533;,&#65533;4MR&#65533;&#65533;&#65533;@&#65533;&#65533;.&#65533;&#65533;]f&#65533;&#640;&#65533;&#65533;&#65533;3aFaRWH@&#65533;A&#65533;&#65533;R&#65533;<&#65533;&#65533;&#65533;nIWAD5TW!T&#65533;Va&#65533;&#1568;U&#65533;&#65533;T&#65533;J[&#65533;U).&#65533;&#65533;R&#65533; `.&#65533;$&#65533;&#1128;N&#65533;&#65533;&#65533;W&#65533;&#65533;<J1&#65533;&#65533;&#65533;&#65533;&#65533;O&#65533;O&#65533;&#65533;&#65533;&#65533;y&#65533;r&#65533;&&#65533;[&#832;&#65533;&#65533;&#65533;2&#65533;R&#65533;&#65533;@PaH[&#65533;$&#65533;!!P2Ua^A&#65533;&#65533;]K&#65533;V&#65533;&#65533; !U&#65533;&#65533;&#65533;&#65533;&#65533;&#65533; &#65533;*&#65533;H&#65533;&#65533;&#65533;&#65533;G &#65533;|&#65533;~&#65533;&#65533;&#65533;&#65533;&#65533;&#65533;&#65533;V&#65533;eY&#65533;&#65533;&#65533;0&#65533;<6&#65533;Y3o&#65533;&#65533;"&#65533;&#65533;kz&#65533;kF&#65533;&#65533; e&#928;d[ZA\V\/&#65533;&#65533;TA&#65533;&#65533;N&#65533;&#65533;Q2&#65533;A>]&#65533;&#65533;&#65533;&#65533;&#65533;T&#65533;6T&#65533;&#65533;J&#65533; &#65533;&#65533;&#65533;`&#65533;`f`&#65533;/e&#65533;&#65533;&#1630;#&#65533;&#65533;&#65533;(&#65533;pX&#65533;`&#65533;&#65533;&#65533;K&#643;&#65533;&#65533;&#65533;&#65533;&#65533;co*&#65533;&#65533;&#65533;&#65533;&#65533;/z!&#65533;&#1030;>a&#1152;Ba&#65533;&#65533;&#65533;25#&#65533;&#65533;`p&#65533; A&#65533;&#65533;\ATc&#65533;&#65533;&#65533;q	&#65533;V!V&#65533; &#65533;`&#65533;&#65533;
&#65533;&#65533;
g>@&#65533;A&#65533;0&#65533;&#65533;&#65533;q&Y &#65533;C&#65533;dX&#65533;&#65533;)bn&#65533;&#65533;&#65533;&#1334;&#65533;\&#65533;&#65533;&#65533;&#65533; B!no(&#65533;&#65533;v&#65533;&#65533;&#65533;`/3&#65533;
&#65533;R&#65533;&#672;&#65533;&#65533;	&#65533;&#65533;&#65533;@hU&#65533;&#65533;&#65533;]&#65533;&#65533; &#65533; {&#343;&#65533;&#65533;&#1536;&#65533;&#65533;&#65533;&#65533;&#65533;&#65533;sk&#65533;&T&#65533;&#611;9 &#65533;r `:L&#65533;&#65533;f&#41034;&#65533;&#332;L`Xq&#65533;&#65533;&#65533;w&#65533;&#65533;&#65533;v&#65533;&#65533;&#65533;w&#65533;W&#546;&#65533;n&#65533;B &#65533;q&#65533;f&#65533;
&#65533;&#65533;&#1952;p&#65533;@
D&#65533;&#65533;`&#65533;&#65533;&#65533;&#65533;&#65533;&#65533;&#65533;
n&#65533;
&#65533;`
&#65533;&#65533;h&#65533;(w&#65533;`<wT &#65533;<JW< ev&#65533;BA&#65533;&#1384; &#65533;&#65533;&#65533;Os&#65533;Nk&#65533;&#65533;&#65533;>&#65533;&#65533;&#65533;,vj&#50208;&#65533;@&#65533;&#65533;&#65533;x&#384;&#65533;*mZ!&#65533;&#65533;
AD&#65533;&#1720;&#65533;&#65533; }a
!^&#65533;&#65533;&#2053;&#65533;&#65533;&#407;D&#65533;	j&#65533;%&#65533;&#65533;&#65533;&#65533;
&#65533; 
b`&#65533;&#65533;&#65533;> +e`a&#65533;&#65533;D&#65533;(&#65533;&#65533;`,&#65533;r&#65533;&#65533;&#65533;&#65533;g&#65533;w/O&#65533;&#65533;x&#65533;&#65533;&#65533;&#65533;&#65533;&#30592;
&#65533;`&#65533;&#696;&#65533;&#65533;&#65533;]&#65533;&#65533;Z2ZA&#65533;	A&#65533; 
&#65533;&#65533;p&#65533;&#65533;&#65533;&#65533;&#65533;&#65533; &#65533;&#65533;&#65533;&#65533;&#65533;&#65533;&#65533;6&#65533; [&#65533;R&#65533;R5i&#65533; 
rd&#65533;<@)&#65533;&#65533;( eb&#65533;A&#65533;@`&#65533;&#65533;&#65533;&#65533;C&#65533;)&#65533;B&#65533;&#65533;&#65533;&#65533;x.wu&#65533;&#65533;&#65533;-&#65533;P&#65533;`t&#65533;	"&#65533;&#65533;&#65533;aD&#65533;#]&#65533;@&#65533;&#65533;&#65533;&#65533;&#65533;&#65533;`p&#65533;&#65533; &#65533;&#65533;a&#65533;&#65533;&#65533;&#65533;`	@&#65533;Z`&#65533;U&#65533;&#65533;&#65533;
v&#65533;
v&#65533;&#65533;o&#65533;&#65533;A)&#65533;&#65533;e&#65533;b7e`&#65533;&#33355;&#65533;:t&#65533;&#65533;o&#65533;&#65533;B&#65533;&#65533;d-&#65533;&#65533;&#65533;&#65533;u&#65533;B&#65533;&#65533;cY^&#65533;&#65533;&#65533; @&#65533;&#248;&#65533;R&#65533;e&#65533;8z&#65533;&#65533;&#65533;&#65533;&#65533;&#1760;&#672;R8&#65533;&#65533;&#65533;&#65533;<Z
&#65533;&#65533;&#65533;&#65533;Z&#65533;&#65533;]&#65533;&#65533;@&#65533;=W&#65533;G&#65533;Pe:&#65533;&#65533;&#65533;,&#65533;W&#65533;t`+/&#65533;&#982;&#65533;&#65533;&#65533;o&#65533;2m&#65533;&#65533;9&#65533;&#65533;&#65533;&#591;&#65533;BJ&#65533;&#65533;&#65533;&#65533;&#65533;&#65533;A&#65533;&#65533;&#65533;#&#65533;HEA&#65533;`z&#65533;&#65533;&#65533;&#65533;	&#65533;&#65533;&#65533;&#65533;&#65533;&#65533;&#65533;&#65533;&#65533;&#65533;i`	&#65533;ST G&#65533;&#65533;6Y&#65533;&#65533;&#65533;iZs|WQ&#65533;( s&#65533;0&#65533;&#65533;&#65533;&#65533;cI&#65533;&#65533;&#65533;o&#65533;&#843;Ex>&#65533;&#65533;` &#65533;ZD&#65533;&#65533;aN&#65533;E&#65533;2&#65533;a&#65533;&#65533;=&#65533;&#65533;&#65533;&#65533;
&#65533;&#65533;&#65533;&#65533;&#65533;&#1408;&#65533;&#65533;&#65533;&#65533;&#65533;
&#65533;@&#65533;&#2042;b\zl 
$t_I)X&#65533;a&#65533;&#65533;A@&#65533;u:&#65533;&#65533;a&#65533;b&#65533;:*o&#65533;&#65533;&#65533;O&#65533;P&#65533;&#65533;-&#65533;&#65533;&#65533;d&#65533;I&#65533;\9&#65533;&#65533;	&#65533;&#65533;&#65533;&#65533;%&#65533;&#65533;	&#65533;&#65533;?<&#18164;&#65533;&#65533;&#65533;&#65533;&#65533;w&#65533;&#65533;&#65533;&#65533;
&#65533; Gh@j{j&#65533;&#65533;m`&#65533;Ne&#65533;|:t&#65533;&#65533;&#65533;b&#65533;&#65533;&#65533;XO/&#65533;&#65533;&#65533;&#734;'&#65533;&#65533;9o.&#65533;&#65533;6&#65533;J&#65533;HV`&#65533;&#65533;&#65533; &#65533;a&#65533;?&#65533;&#65533;&#65533;&#65533;&#65533;&#65533;yAr&#65533;`d|&#65533;[X&#65533;&#65533; &#65533; &#65533;&#65533;
&#65533;&#65533;}&#65533;@Ai&#65533;&#65533;F&#65533;v&#65533;&#65533;&#65533;y&#65533;g&#65533;&#65533;&#65533;(&#65533;&#65533;&#65533;&#65533;&#211;&#65533;b,&#65533;&#65533;&#65533;:&#65533;&#65533;&#65533;W&#1310;&#1380;&#65533;9(w&#65533;&#65533;
&#65533;&#65533;af,G&#65533;(q&#65533;&#65533;[&#65533;9&#65533;&#65533;U{"&#65533;h&#65533;&#65533;&#65533;&#65533;&#65533;&#65533;&#65533;&#65533;&#65533;
h&#65533;&#65533;u@@]&#65533;< &#65533;@&#65533;&#65533;OEa:fW&#808;9&#65533;B:&#65533; &#65533;&#1208;&#65533;&#65533;O&#65533;V4&#65533;5&#1269;&#65533;&#65533;&#65533;&#65533;&#65533;=&#65533;w3f>`r`
|r&#65533;h[&#65533;&#65533;`
&#65533;&#65533;"&#65533;&#65533;8&#65533;&#65533;@`e&#65533;&#1312;&#65533;&#65533;@&#65533;&#65533;'&#65533;||&#65533;= &#65533;&#65533;[a&#65533;s&#65533;&#65533;(:&&#65533;:&#65533;N&#65533;cK&#65533;%&#65533;&#65533;&#65533;&#65533;&#65533;&#65533;&#1667;v&#1827;v&#65533;0-$;&#65533; !&#65533; :&#65533; &#65533;=`&#65533;&#1981;667&#65533;&#65533;&#1451;@&#65533;&#65533;I&#65533;&#65533;[&#65533;~&#65533;&#65533;C~&#65533;x&#65533;&#521;}:&#65533;&#65533;1&#65533;+&#65533;&#65533;<M(&#1960;%\-&#65533;&#65533; >&#65533;x@&#65533;@&#65533;icH&#65533;&#65533;J&#65533;&#65533;&#65533; &#65533;&#535;&#65533;&#65533;`&#65533;v`*s&#65533;b&#65533;d@VeU&2 &8 &#65533;<&#65533;&#13656;&#65533;&#65533;&#10590;0&#65533;}&#65533;f&#65533;&#65533;&#65533;t &#65533;@&#65533;&#65533;&#65533;_&#65533; &#65533;&#65533;&#65533; &#65533;y&#65533;&#65533;&#65533;{V&#65533;&#65533;M&#65533;&#65533;&#65533;>&#65533;s&#65533;T/-&#65533;Ya&#65533;&#65533;&#65533;&#65533;B  &#65533;<8g&#65533;&#65533;&#65533;&#65533;'&#65533;Ok&#65533;&#65533; v &#65533;&#65533;~"&#65533;&#65533;\&#65533;&#65533;&#65533;&#65533; &#999;&#65533;oh&#65533;&#65533;&#65533;&#65533;2E&#65533;&#65533;&#65533;&#65533;&#65533;&#65533;H j@&#65533;&#65533;&#65533;&#65533;&&#65533;&#65533;&#65533;&#65533;&#825;)J4-&#65533;&#65533;&#65533;&#65533;>&#65533;&#65533;&#65533;-&#65533;&#65533;H&#65533;By&#65533;&#65533;&#65533;5&#65533;'r&#65533;|8h3Bu&#65533;&#65533;2&#65533;&#65533;+r&#65533;&#65533;&#65533;&#65533; bE&#65533;&#65533;1H&#65533; A&#65533;&#65533;?$b&#65533;&#65533;&#65533;&#65533;	(&#65533;h&#65533;&#397;;z&#65533;2&#65533;&#529;$Kr&#65533; &#65533;J &#65533;7&#65533;&#65533;B&#65533; &#65533;3&#65533;&#65533;=x&#65533;&#1657;&#65533;'&#65533;3b&#1840;&#65533;&#65533;&#65533;9n&#824;&#65533;&#65533;F&#130;G&#65533;`&#65533;&#1062;B&#65533;3 &#65533;&#65533;&#65533; &#602;<&#65533;6&#65533;&#1717;#	d|&#65533;&#65533;Jd&#65533;X0&#65533;&#65533;&#65533;|q&#1145;sg&#65533;&#65533;:	&#65533;8<P&#65533;&#65533;7&#65533;5&#65533;J&#65533;_Apm&#65533; &#65533;Fq&#65533;ed:&#65533;&#65533;&#65533;?{vK &#65533;&#65533;&#65533;q[&#1165;&#65533;&#65533;&#65533;&#65533;%h&#65533;&#65533;MB&#65533;&#65533;&#65533;E&#65533;&&#65533;&#65533;&#65533;&#65533;&#65533;	&#65533;&#2024;b6&#65533;Z&#65533;\&#65533;&#65533;i&#65533;&#1323;[?&#65533;&#1699;&#65533;&#1385;Q&#65533;0`A &#65533;&#65533;&#65533;&#65533;+&#1841;&#65533;&#65533;vL&#65533;&#65533;&#319;&#65533;&#575;&#65533;&#65533;n&#65533;&#65533;&#65533;&#65533;&#65533;&#2008;&#65533;v&#65533;W&#65533;t9G&#65533;xPM=&#65533;>&#65533;&#65533;&#65533;&#65533;&#65533;l00&#65533;&#65533;u_X,&#65533;Gb&#65533;&#65533;uG&#877;&#65533;&#65533;X&#65533;eG/&#65533;G#&#65533;&#65533;&#65533;&#65533;0 &#65533;g&#65533;hb&#65533;B&#65533;U`tbg&#65533;&#65533;d&#65533;&#65533;&#65533;[&#65533;&#65533;(ja)&#65533;c&#65533;0&#65533;@XZ&#65533;gC~	&#65533;H]&#65533;d &#65533;&#65533;-&#65533;&#65533;iJ&#65533;&#1024;&#65533;&#65533;H&#65533;&#65533;&#65533;Q&#65533;&#65533;Egd&#65533;z
&#65533;&#65533;G&#65533;&#65533;&#65533;&#65533;gEz&#65533;&#65533;j&#65533;&#65533;&#65533;&#65533;d&#65533;&#65533;#Qt&#65533;&#65533;&#65533;"gG&#65533;I&#65533;&#65533;)&#65533;Q&#65533;w&#65533;+&#65533;&#65533;i&#65533;&#65533;&#65533;&#35074;&#65533;&#65533;c&#65533;&#65533;&#65533;&#65533;Y&#65533; &#65533;(&#65533;r%Y&#65533;&#65533;n&#65533;&#65533;&#18779;&#42662;&#65533;&#65533;&#65533;J&#65533;&#65533;k&#65533;&&#65533;&#65533;
kk&#65533;&#65533;{V@ !&#65533; &#65533; !&#65533;Lavc56.1.100 ,&   &#65533; &#65533;  &#65533; &#65533;	H&#65533;&#65533;&#65533;&#65533;*\&#528;!&#65533;&#65533;#J&#65533;&#65533;&#65533;&#65533;3Z&#65533;&#561;&#65533;&#463; C$@ @I L&#65533;&#65533;$&#65533;/c&#65533;$X&#65533;d&#666;8K&#65533;&#65533;&#627;&#65533;&#976;&#65533;&#65533;HR%D&#65533;&#65533;%:&#65533;a&#672;I&#65533;&#65533;J&#65533;&#65533;U&#65533;E!&#65533;Y&#65533;bG&#65533;E&#65533;v{&#65533;&#65533;&#1651;I&#65533;@p"I.]B<&#65533;&#65533;&#65533;\&#65533;&#65533;&#65533;&#65533;&#727;j&#65533;&#65533;&#65533;>&#65533;&#65533;pK&#65533;'unTY&#65533;d&#1978;}#KZ2@E&#387;&#65533;F$`9&#65533;c&#65533;&#65533;&#65533;NM&#65533;!&#16479;aV&#65533;&#65533;V-\&#65533;&#65533;&#65533;&#65533;&#65533;Y&#65533;&#65533;&#65533;&#1644;&#65533;&#65533;&#65533;&#65533;5g&#65533;,&#65533; &#65533;&#65533;&#65533;&#65533;&#65533;0g&#65533;[&#65533;&#65533;+&#65533;&#65533;&#65533;&#65533;&#65533;&#65533;.&#65533;&#65533; 
&#65533;&#65533;E&#65533;&#65533;A&#65533;"H&#65533;xAbE&#65533;$&#1299;&#65533;&#4290;4&#65533;&#65533; &#65533;`&#65533;u&#65533;Yh:U$@"&#65533;&#65533;y#&#1056;C&#65533;`&#65533;$_&#65533;&#65533;&#65533;~&#65533;&#65533;&#65533;?``&#65533;&#65533;&#65533;7}9&#65533;&#65533; ,&#65533;XFz(#ZY&#65533;&#65533;
&#65533; Da&#65533;&#65533;&#65533; &#65533;*&#65533;&#65533;Rd&#65533;&#65533;&#65533;&#65533;&#65533;&#65533;&#65533;
"&#65533;D&#65533;G`&#65533;Q&#65533;&#65533;&#65533;@&#65533;&#65533;&#65533;&#65533;&#65533;	uS&#65533;3&#65533;igP r
&#65533;&#65533;&#65533;&#65533;S&&#65533;
&#65533;&#65533;&#65533;Y&#65533;+&#65533;&#65533;Rg/&#65533;&#65533;&#65533;J&#65533;J&#65533;2&#65533;!&#65533;@&#65533;&#65533;XX:h&#65533;eH&#65533;u&#65533;&#65533;&#65533;&#65533;&#65533;f9&#65533;`a"&#65533;&#65533;&#65533;g/&#65533;8CL/J&#65533;"J!&#65533; &#65533;&#65533;)&#65533;&#65533;y&#65533;*&#65533;&#65533;&#65533;&#65533;!&#65533;&#65533;&#65533;!&#65533;&#65533;&#65533;&#65533;UZ&#65533;&#65533;?V&#51237;] L&#65533;&&#65533;	&#65533;@| &#65533;&#65533;+&#65533;&#65533;K.&#65533;D&#65533;&#65533;&#65533;&#65533;&#65533;&#65533;&#65533;(&#65533;&#65533;&#65533;&#65533;(&#65533;%A~&#65533;^x&#65533;&#65533;&#65533;^da:&#65533;&#65533;? t&#65533;&#65533;&#65533;&#65533;t&#65533;i&#65533;&#42469;n&#65533;
&#65533;uM7&#65533;DL.&#65533;&#65533;&#65533;&#65533;+&#65533;&#65533;B&#65533;*&#65533;&#65533;&#65533;&#683;&#65533;&#65533;&#65533;p&#65533;&#65533;G&#65533;&#65533;l&#65533;&#65533;&#65533;&#65533;&#65533;WT&#65533;C&#65533; p&#65533;&#65533;&#65533;&#65533;&#65533;,D&#65533;&#65533;[xp&#65533;A_&#65533;J&#65533;&#65533;&#65533;&#65533;&#65533;(&#65533;&#65533;"5&#65533;&#65533;&#65533;J/&#65533;&#65533;B1&#65533;&#65533;<CM*&#65533;<I&#65533;"&#65533;b&#65533;p&#65533;&#65533;}&#65533;&#65533;$&#65533;&#65533;&#65533;&#65533;uxaEU&#65533;P&#65533;&#65533;>&#65533;&#65533;&#65533;&#65533;&#65533;&#65533;&#65533;KlE&#65533;&#65533;W&#65533;%&#65533;akz&#65533;&#65533;&#65533;&#65533;"&#65533;1&#65533;BH&#65533;8&#65533;K&#65533;G&#65533;81&#65533;P&#65533;1&#164;&#136;&#1547;&#65533;Rg*b&#65533;&#65533;&#65533;"&#65533;&#65533;&#65533;&#65533;&#65533;&#65533;&#65533;_&#65533;s&#65533;&#65533;C <&#65533;&#65533;&#65533;&#65533;&#65533;&#65533;1FGxS $&#65533;_ &#65533;&#65533;n&#65533;BL7&#65533;&#65533;r&#65533;(z&#65533;)yVn&#65533;4&#65533;8&#65533;+s&#65533;2&#65533;3&#65533;,&#65533;&#65533;&#1542;&#65533;"1&#65533;&#65533;&#65533;&#65533;d&#65533;&#65533;&#65533;k2&#65533;&#65533;_&#65533;&#839;X&#65533;&#65533;v&#65533;&#65533;&#544;&#65533;&#65533;&#65533;  8hp&#483;J&#65533;0&#65533;&#65533;&#65533;,<&#65533;&#65533;&#65533;A&#65533;it&#65533;k&#65533;4&#65533;&#65533;
Qp&#65533;j&#65533;p&#65533;!b<&#65533;&#65533;#&#65533;0@&#65533;&#65533;?&#65533;&#65533;&#65533;K&#65533;&#65533;&#65533;'&#65533;8&#65533;&#65533;&#65533;r&#65533;&#65533;&#65533;&#65533;?&#65533;&#65533;u&#65533;3&#65533;&#65533;&#65533;&#65533;+x&#65533;j&#65533;r@&#65533;&#65533;=&#65533;X@oT&#65533;&#65533;&#65533;$yz&#65533;Ip&#65533;+$&#65533;q#&#65533;&#65533;&#65533;aT"&#65533;8E*2&#65533;B&#65533;Bx&#803;&#65533;'&#65533;>&#65533;1&#65533;h&#65533;(!&#65533;7&#65533;&#65533;&#1055;&#65533;&#65533;&#65533;&#65533;&#65533;&#65533;C&#65533;&#65533;.\&#65533;
&#65533;2&#65533;&#1088;&#65533;&#65533;&#65533;60&#65533;&#65533;&#65533;:&#65533;F,2@&#1056;&#65533;UHC&#1674;7&#65533;&#65533;vt&#65533;&#65533;3D*&#65533;AW&#13240;8F
&#65533;&#65533;&#65533;N&#65533;&#65533;&#65533;&#65533;&#65533;&#65533;2&#65533;&#65533;}E(B&#65533;2&#65533;&#65533;&#65533;H&#65533;&#65533;$&#65533;9&#65533;Rld{]&#65533;&#65533;)&#65533; 4p&#65533;
&#65533;q"&#65533;<@o&#65533;t M &#65533;R&#65533;&#65533;+&#65533;&#65533;N&#65533;&#65533;&#65533;&#65533;Cz&#65533;&#65533;,&#65533;A&#65533;v&#65533;&#65533; &#65533;&#65533;&#65533;&#65533;&#65533;1&#65533;s&#1528;fe~&#65533;&#65533;&#65533;Q3&#65533;!&#65533;p&#65533;!T&#65533;&#65533;E&#65533;&#65533;&#65533;&#65533;&#65533;!&#65533;&#65533;8&#526;&#65533;RXZ&#65533;&#65533; _5&#65533;&#65533;p&#65533;&#65533;&#65533;r&#65533;&#65533;I&#65533;&#65533;RP &#65533;I&#65533;&#65533;&#65533;&#65533;i&#65533;C&#65533;&#65533;`&#65533;Az&#65533;p&#65533;&#65533;&#65533;&#65533;(&#65533;_X&#65533;qT&#65533;&#65533;`&#65533;*(&#65533;R&#65533;&#65533;&#65533;&#65533;&#65533;&#65533;&#560;&#65533;M&#65533;&#65533;\&#65533;#&#65533;&#65533;&#65533;&#65533;"&#65533;&#65533;&#65533;&#65533;P&#65533;.&#65533;t*&#65533;&#65533;nZ&#65533;v&#65533;X&#1361;&#65533;XRCT&#65533;h&#65533;)`&#65533;&#65533;j C&#65533;&#65533;&#336;FT&#65533;&#65533;&#65533;o&#65533;&#65533;&#65533;&#65533;W&#65533;Q&#65533;x&#65533;&#65533;&#65533;x&#65533;&#65533;D&#65533;b3\&#65533;&#65533;!n&#65533;&#65533;T&#257;&#65533;&#65533;@&#65533;8&#65533;&#65533;_&#65533;#&#18954;D&#65533;&#65533;t_&#65533;p&#65533;%&#65533;`&#65533;	F&#65533;&#65533;w6` &#65533;&#65533;<&#65533;&#65533;&#1576;P5&#65533;ct&#65533;S&#65533;&#65533;&#65533;9&#16462;pD&#65533;&#65533;}&#65533;a&#65533;j&#1591;&#65533;&#65533;&#554;}Q&#65533;Ga<C&#65533;&#65533;83%Y'98A&#65533;&#65533;&#65533;&#65533;	C&#65533;&#65533;0d&#65533;&#65533;&#65533;
&#14730;c&#65533;&#65533;&#65533;!6`&#65533;^5&#65533;&#65533;&#65533;F&#65533;<&#65533;&#65533;&#65533;`X&#65533;&#65533;&#65533;t&#65533;+&#65533;!&#65533;&#65533;=&#65533;m&#65533;&#65533;Gf&#65533;&#303357;&#65533;&#65533;&#65533;W&#65533;1&#65533;r&#65533;&#65533;G9&#65533;a&#65533;x &#1652;&#65533;x#&#65533;ic&#65533;&#65533;&#65533;d&#65533;&#65533;m&#65533;P&#2018;"e&#65533;l_U\&#65533;"l&#65533;&#65533;&#65533;&#65533;&#65533;&#65533;+&#65533;`#&#65533;&#65533;`o&#1664;:'&#65533; ?c&#65533;Q&#65533;b&#65533;&#65533;iM.&#65533;&#65533;"&#65533;Hn&#65533;&#65533;&#65533;&#65533;/&#65533;&#65533;[_&#1098;&#1470;&#12295;<&#65533;&#65533;&#65533;{&#65533;&#65533;&#1171;&#65533;G5&#65533;yc8&#65533;&#65533;&#65533;&#65533;)&#65533;:&#65533;l&#65533;T&#65533;&#65533;Q.&#65533;!W&#65533;+&#65533;d&#65533;&#65533;&#65533;&#65533;&#65533;`&#65533;,>&#65533;&#65533;:c&#960;&#65533;	X&&#65533;g&#65533;&#65533;&#65533;	}&#65533;G&#65533;rQ&#65533;Y4&#65533;&#65533;`5T&#65533;>h@&#65533;&#65533;9&#65533;;&#65533;&#65533;&#65533;&#65533;&#65533;&#65533;=&#65533;-&#65533;{ &#65533;&#65533;&#65533;&#65533;_&#65533;&#65533;&#65533;&#65533;b&#65533;)&#65533;\*
&#1150;C&#65533;&#65533;]&#65533;#&#65533;&D&#65533;&#65533;&#65533;Yhs&#65533;D&#65533;&#65533;&#65533;&#65533;>
P&#65533;&#65533;x&#65533;bsD&#65533;&#65533;&#65533;&#65533;-n&#65533;&#65533;&#65533;&#65533;&#65533;&#65533;&#65533;id&#1256;&#65533;5&#65533;&#65533;mkl&#65533;&#65533;-G&#65533;&#65533;\iIO&#65533;&#1168;&#65533;\&#65533;&#65533;f&#65533;&#65533;&#65533;PE4&#65533;q
B&#65533;0G&#65533;&#65533;1&#65533;&#65533;
a&#65533;b&#65533;a&#65533;5 w&#65533;&#65533;&#65533;@&#65533;&#65533;&#65533;&#65533;s&#65533;_o&#65533;&#65533;&#65533;8&#65533;&#65533;&#65533;&#65533;&#65533;Re/&#65533;&#65533;&#65533;kX;&#65533;#&#65533;&#65533;&#65533;G^kc&#65533;0j&#65533;&#65533;&#65533;jH&#65533;&#65533;.7&#65533;&#65533;QQ&#801;&#65533;&#65533;2&#65533;&#65533;w&#65533;2&#65533;|&#65533;&#65533;S&#65533;&#65533;&#65533;&#65533;&#65533;&#65533;&#65533;G&#65533;q&#65533;&#65533;&#65533;&#65533;&#65533;#l&#65533;9@&#65533;_3` &#65533;&#65533;:Mfsu&#65533;&#65533;&#65533;&#65533;&#65533;4&#65533;q&#65533;v&#65533;C&#65533;&#65533;F&#65533;&#65533;&#65533;u&#65533;&#65533;&#65533;j&#65533;&#65533;&#1709;&#65533;&#65533;&#65533;&#65533;&#848;&#65533;WS&#65533;rz&#65533;&#65533;&#65533;F1&#65533;-&#65533;/~&#65533;&#65533;+^&#65533;&#65533;&#65533;&#65533;&#65533;&#65533;x&#65533;&#65533;]&#65533;6D|,4&#65533;3&#65533;&#65533;&#65533;<&#65533;&#65533;U_&#65533;&#65533;"&#65533;/F&#65533;Sw&#65533;&#65533;&#65533;&#65533;&#65533;l};&#65533;&#65533;rH#&#65533;&#1264;vj&#65533;&#65533;p&#65533;p&#65533;&#65533;&#65533;f'&#65533;&#65533;&#65533;&#65533;vpw&'&#1056;r&#65533;&#65533;&#65533;fZ&#615;?o 5
&#65533;&#65533;
&#65533;0}V&#65533;
]6&#65533;&#65533;n&#65533;j}`:&#65533; y&#65533;&#65533;o%&#65533;u&#65533;Upk&#65533;k&#65533;A&#65533;S&#65533; &#65533;&#65533;>&#65533;-aT&#65533;2&#65533;&#65533;&#65533;&#65533;40&#65533;&#65533;&#1792;qS&#65533;&#65533; &#65533;"G&#65533;&#65533;&#1632;{&#65533;`&#65533;g&#65533;&#65533;&#65533;&#65533;v&#65533;&#65533;&#65533;&#65533;[&#65533;p&#65533;&#65533;&#65533; &#65533;m-&#65533;>&#65533;[&#65533;&#65533;
&#65533;&#65533;JY&#65533;>&#65533;&#65533;}&#65533;&#65533;n&#65533;+-%+&#65533; [&#65533;&#65533;&#65533;4|@v@yUPP3&#65533;&#65533; &#65533;/&#65533; =&#65533;p	&#65533;I&#65533;&#65533;E&#65533;"9&#65533;LA &#1857; &#65533;&#65533;&#1888;&#65533;&#65533;&#65533;0&#65533; r&#65533;v&#1632;&#65533;x&#65533;&#65533;@&#816;&#752;
&#65533; V&#65533;`&#65533;w&#65533;ptW5&#65533; D>&#65533;l _@&&#65533;&#65533;&#65533;&#65533;>&#65533;&#65533;&#65533;&#65533;Ys1&#65533;&#65533;Z&#65533;
hP&#65533;DX#&#65533;#&#65533;&#65533;B&#65533;&#65533;r p 	&#65533;?Hu&#65533;Q&#65533;&#65533;&#65533;LaA&#65533;&#65533;&#657;X&#65533;&#944;&#65533;&#65533;&#65533;`&#65533;&#65533;&#65533;w&#65533;&#65533;v&#65533;&#1546;&#1616;&#65533;&#65533;0&#65533;&#65533;&#65533;
&#65533;0&#65533;&#65533;_}&#65533;G&#65533;s
&#65533;@B&#65533;&#65533;&#65533;&#65533;8d&#65533;&#65533;>]&#65533;M&#65533;&#65533;%
o&#65533;&#65533;&#65533;&#65533;&#65533;@&#65533;@&#65533;&#65533;0&#65533;&#65533;&#65533;1&#65533;&#65533;
&#65533;&#65533;
&#65533;h^ &#65533;4 X&#65533;(~PE` N&#65533;8&#65533;#Wl&#65533;&#65533;/u!&#65533;&#65533;r&#65533;&#65533; ap
&#65533;&#65533;`&#65533;&#65533;`P&#65533;XvZ&#33847;h&#65533;&#65533;k&#65533;&#65533;&#65533;&#65533;&#65533; &#65533;w&#65533;&#65533;B&#432;&#65533;pC&#65533;&#65533;0
&#65533;
&#65533; 
&#65533;&#65533;*&#65533;v
}&#65533;|r0gPT&#65533;o&#65533;&#65533;UFfd6&#65533;&#65533;`ts&#65533;^@P@P * &#65533;Ib@1&#65533;N&#65533; 2uSg,&#65533;A8&#65533;&#65533;&#65533;A&#65533;@&#65533; &#65533;&#65533;`&#65533;E&#65533;&#65533;&#65533;H&#65533;&#65533;i&#65533;j&#65533;&#65533;i_&#65533;0m&#65533;eC&#65533;r&#65533;3&#65533;&#65533;&#65533;&#65533;M&#65533;L&#65533;&#65533;pp
&#65533;PLe&#65533;e&#65533;ep&#65533;F#&#65533;P&#65533;&#65533;@&#65533;6Y&#65533;8t&#65533;Pf&#65533;t-&#65533;S@5p"&#65533;"p"$&#65533;9 &#65533;&#65533;` &#65533;q W&#65533;E&#65533;&#65533;&#65533;&z/&#65533;&#65533;0=&#65533;&#65533;&#65533;&#1034;&#65533;&#65533;&#65533;&#65533;&#65533;@&#65533;@&#65533;&#65533;ky#&#65533;&#65533; r&#65533;`FV&#65533;7&#65533;&#65533;&#65533;&#65533;0&#65533;0
f&#65533;&#65533;H&#65533;+i&#65533;&#65533;Bq\0&#65533;Y&#65533;&#65533;A&#65533;6&#65533;v&#65533;Iks
&#65533;5PN*&#65533;R .&#65533;&#65533;&#65533;&#65533;&#65533;k&#65533;&#65533;SN&#65533;&#65533;?&#65533;&#65533;=z&#65533;yU&#65533;&#65533;~&#65533;&#65533;p&#65533;0&#65533;&#65533;&#65533;&#65533;&#65533;&#65533; &#65533;y&#65533; &#65533;&#65533;&#65533;&#65533;&#65533;@&#65533;@&#65533;&#65533;P&#65533;`Z]&#65533;&#65533;&#65533;&#65533; &#65533;``M&#65533;&#1689;]&#65533;Rp C=&#65533;
e&#65533;e[ 
&#65533;&#65533;
&#65533;&#65533;1&#65533;&#65533;&#65533;&#65533;mEG| V&#65533;l &#65533;_ 4&#65533;'p. &#65533;I&#65533;&#65533;&#65533;k&#65533;&#65533;X&#65533;Py&#65533;&#65533;7CJ&#65533;&#65533;&#65533;&#65533;M&#65533;z&#65533;0&#65533;w&#65533;h&#65533;v&#1264;&#1704;&#65533;$&#65533;&#65533;&#65533;&#1069;&#65533;&#65533;&#65533;%i&#65533;&#65533;&#215;
\&#65533;&#65533;[&#65533;&#65533;&#65533;W`&#65533;
&#65533; +s&#65533;[ o &#65533;Pe0
&#65533;0
&#65533;&#65533;&#65533;&#65533;&#1035;]&#65533;Lp_PNN@3&#65533;&#65533;&#65533;TS6&#65533;&#65533;&#65533;&#65533;&#65533;&#65533; &#65533;	&#65533;0	JuH8&#65533;&#65533;&#65533;b&#65533;&#65533;&#65533;&#65533;'&#65533;7&#65533;pK&#65533;&#65533;&#65533;&#656;y
&#65533; gy&#65533;h&#65533;&#1069;&#65533;&#65533;&#65533;&#65533;IV&#65533;&#65533;&#65533;&#65533; 9&#65533;4[&#65533;p&#65533;B&#65533;p&#65533;&#65533;0&#65533;&#65533;&#65533;9[&#65533;p 
&#65533;M@e&#65533;`&#65533;&#65533;&#65533;&#65533;&#65533;&#65533;&#65533;&#65533;&#65533;(&#65533;2&#65533;-&#65533;,p&#65533;&#65533;&#65533;y&#65533;I&#65533;&#65533;&#65533;=&#65533; &#65533;&#65533;S&#65533;T&#65533;@&#65533;C)5!YP&#65533;&#65533;&#65533;&#65533;`&#65533;&#65533;&#65533;j{!J2&#65533;&#65533;H&#65533;@&#65533;&#65533;&#65533;&#65533;&#65533;&#744;&#65533;&#65533;mW&#65533;&#65533;&#65533; &#65533;&#65533;&#65533;K%&#65533;k&#65533;Kt&#65533;&#65533;0&#176;6&#65533;&#65533;qP&#65533;&#65533;&#65533;Px^&#65533;&#65533;_&#65533;KE=&#65533;V&#65533;&#65533;G&#65533;(pKpW&#65533;'&#65533;&#65533;&#65533;&#65533;++&#65533;&#65533;&#1723;%
&#65533;&#65533;&#65533;&#65533;&#65533;&#65533;q&#65533;&#65533;&#65533;X &#65533;y&#65533;&#65533; / 
&#65533;0&#65533;&#65533;&#65533;cI&#1694;"&#65533;&#65533;Gw&#65533;&#65533;&#65533;&#65533; &#65533;&#65533;&#65533;\&#65533;&#65533;w]&#65533;&#65533;&#65533;Q&#65533;&)$&#65533;&#65533;&#65533; &#65533;&#65533;&#65533;&#65533;)e&#65533;]@&#65533;
&#65533;&#65533;&#65533;&#65533;&#65533;&#65533;D;k&#65533;_0LS(&#65533;k&#65533;-p&#65533;&#65533;&#65533;&#65533;3&#65533; 4&#65533;p&#65533;&#65533; <&#65533;@&#65533;O	&#65533;@&#65533;p\a&Ih&#65533;&#65533;O&#65533;&#65533;&#65533;&#65533;&#35629;&#65533;&#65533;&#65533;&#65533;&#65533;&#65533;
)&#65533;`_&#65533;&#65533;&#65533;&#65533;
&#65533;&#65533;&#65533;`<&#65533;w&#65533;`&#65533;&#65533;	f0&#65533;&#65533;r&#65533;&#65533;&#65533;&#65533;G&#65533;t_&#65533;&#65533;&#65533;W&#65533;&#65533;&#65533;0
&#65533; .!\IS \&#65533;P&#65533;[&#65533;L&#65533;'&#65533;&#65533;(`&#65533;- &#65533;0&#65533;s&#65533;4&#65533;\&#65533; "&#65533; 	&#65533;p
&#65533;&#289;&#65533;&#65533;yA)W&#65533;&#65533;(&#65533; &#65533;&#65533;&#65533;&#65533;&#65533;Z{&#65533;`&#65533;m&#65533;&#65533;&#65533;&#65533;&#65533;&#65533;bh&#65533;H_&#65533;	&#65533;`b &#1792;
&#65533;:fd&#65533;LpG&#65533;&#65533;&#65533;I&#65533;&#65533;\&#65533;&#65533;+&#65533;DS&#65533;&#65533;}&#65533;&#65533;&#65533;$&#65533;&#811;&#65533;'&#65533;&#65533;t&#65533;&#65533;&#65533;|&#65533;s+]&#65533;  &#65533;&#65533;&#65533;&#65533;P&#65533;P&#65533;bZ&#65533;&#65533;;@&#65533;&#65533;H&#65533;&#65533;&#65533;&#65533;&#65533;&#65533;&#65533;u&#65533;`&#65533;R&#65533;&#65533;&#32819;&#65533;`&#65533;&#65533;&#65533;pmn&#65533;@&#65533;x&#65533;&#65533;&#65533;&#65533;0&#65533;p&#65533;&#65533;Gh`h`&#65533;&#384;d&#65533;d&#65533;&#65533;M&#65533;&#65533;&#65533;&#65533;&#65533;g&#65533;I&#65533;]P&#65533;0T&#65533;G&#65533;)&#65533;&#65533;&#65533;W&#65533;&#65533;&#1788;&#65533;|LP&#1776;r&#65533;&#65533;&#65533;&#65533;&#65533;&#65533;&#65533;M&#65533;&#65533;&#65533;%&#65533;&#65533;>|&#65533;&#65533;K&#65533;&#65533;&#65533;~2&#65533;  &#65533;&#65533;&#65533;
-g&#65533;&#65533;&#65533;&#65533;&#65533;@&#65533;&#65533;&#1069;&#65533;&#65533;&#65533;&#65533;p&#65533;&#65533;v&#65533;6&#1173; Qr (&#65533;&#1189;&#65533;&#65533;M&#65533;&#65533;1&#65533;M02}&#65533;&#65533;&#65533;	&#65533;&#65533;&#65533;[ T&#65533;&#65533;Tp&#1623;&#65533;HN`S &#65533;,`(&#65533;&#65533;5&#65533;4&#65533;`&#65533;,&#65533;'&#65533;&#65533;&#65533;&#65533;&#705111;&#65533;&#65533;&#65533;&#65533;N&#65533;&#65533;&#65533;&#65533;&#65533;&#65533;\&#65533;qmq*Q&#65533;U&#65533;&#65533;&#65533; R0
S&#65533;&#65533;8&#65533;&#65533;@&#65533;I&#65533;J&#65533;P&#65533;m&#65533;&#65533;&#65533;:&#65533;0&#65533;&#65533;&#65533;&#1878;0&#65533;&#65533;m	s&#65533;	&#65533;&#65533;`bp&#1178;`Ec&#65533;&#845;&#65533;&#65533;-&#65533;&#466;&#65533;&#65533;[@&#65533;&#65533;&#65533;mn&#65533;&#65533;Nj&#1293;&#65533;&#65533;,&#65533;(@&#65533;o&#65533;*&#65533;&#65533;{O&#65533;&#65533;&#65533;y&#65533; ~ &#65533;&#65533;=U&#65533;&#65533;&#65533; &#65533;&#65533;&#65533;&#65533;&#65533;`trD&#65533; }&#65533;7&#65533;&#65533;%&#65533;pI&#65533;&#65533;@&#65533;&#65533;p&#65533;&#65533;&#65533;&#65533;d-&#1173;`	&#65533;0&#65533;sP	&#65533;0e&#65533;m&#65533;,&#65533;&#65533;f`&#65533;c &#1625;&#65533;J &#65533;L&#65533;&#65533;&&#65533;H&#65533;&#65533;HP~PR&#65533;R&#65533;&#65533;Wl&#65533;,&#65533;&#65533;'`&#65533;-&#65533;*&#65533;i>&#65533;&#65533;G&#65533;[b&#65533;&#65533;&#65533;%&#65533;x&#65533;&#65533;u&#65533;&#65533;&#65533;&#65533;&#65533;p&#65533;XZ&#65533;^a&#65533;D&#65533;&#65533;&#65533;&#65533;&#65533;&#65533;&#65533;&#65533; S&#65533;
&#65533;M&#65533;&#65533;&#65533;]&#65533;9&#65533;&#65533;&#65533;v&#65533;d&#65533;si	&#65533;`	@&#65533;&#65533;&#65533;0&#65533;&#65533;&#65533;N &#65533;&#65533;hp&#65533;dp[&#65533;&#65533;I&#65533;V&#65533;;*&#65533;nLp&#65533;&#65533;&#65533;&#65533;|&#65533;i&#65533;&#65533;&#65533;=&#65533;b~&#65533;&#65533;&#65533;W&#65533;&#65533;j&#944;@&#228;9&#65533;&&#65533;.&#65533;`}&#65533;`ga&#65533;&#65533;&#65533;&#65533;&#65533;3&#65533;Ea&#65533;C &#65533;&#65533;MP&#65533;n&#65533;z&#65533;Y&#65533;&#65533;&#65533;]&#65533;&#65533;d*&#65533;&#65533;g&#65533;&#65533;p&#65533;M&#65533;&#65533;&#65533;&#65533;&#65533;v[~<&#65533;1&#65533;*&#65533;&#65533;Jp&#65533;&#65533;&#65533;IR&#65533;K@)&#65533;&#65533;{&#1852;-`>&#65533;n+&#65533;K&#65533;D*`&#65533;&#65533;&#65533;{&#65533;&#65533;Z&#65533;&#65533;u^&#65533;&#65533;&#65533;&#65533;q^"&#65533;&#65533;x~>&#65533;T&#65533;&#65533;A&#65533;a&#65533;&#65533;
&#65533;&#65533;&#65533;&#65533;@P.&#65533;&#65533;&#65533;&#65533;&#65533;&#65533;&#65533;dH&#65533;&#65533;v&#65533;&#65533;&#65533;AN&#1173;@&#65533;&#65533;&#65533;&#65533;l&#809;P
&#65533;&#65533;K&#65533;&#65533;S&#65533;A=&#65533;]@&#847;&#65533;&#1276;&#65533;L&#65533;-&#65533;&#65533;I/\K0&#65533;en*P&#65533;<&#65533;*@1u&#65533;W&#65533;&#65533;&#65533;&#65533;&#65533;,&#65533;_&#65533;%)&#65533;%}n&#65533;A&#65533;p
P&#65533;#&#65533;|6&#65533;&#65533;&#65533;&#65533;P&#65533;5&#65533;&#65533;&#1576;5&#65533;&#65533;&#65533;ni&#65533;vdHV&#65533;&#65533;&#65533;&#65533;&#65533;&#65533;&#65533;&#65533;.&#65533;9&#65533;	&#65533;&#65533;&#65533;&#65533;]&#65533;L&#65533;&#65533;L0e&#65533;Ba&#65533;
o&#65533;;Z&#65533;WjG&#65533;&#65533;Rpu&#65533;&#65533;&#65533;&#65533;&#65533;&#1195;&#65533;o&#65533;(&#65533;&#65533;~&#65533;&#65533;'&#65533;{b&#65533;&#65533; 	&#65533;&#65533;&OYg&#65533;] &#10953;	&#65533;]&#65533;A&#65533;5&#65533;7&#65533;r&#65533;&#65533;&#65533;&#65533;&#65533;&#65533;&#65533;&#65533;&#65533;&#65533;>iN&#65533;dHon Q/&#65533;6m&#462;Y2(lX&#65533;9&#65533;RCf&#65533;V*Qq&#65533;z&#65533;&#65533;K&#65533;VM&#65533;4Q&#65533;*b&#65533;q&#65533;&#164;
%H&#65533;ABL7`&#65533;p&#65533;"&#324;&#65533;(N&#65533;&#65533;&#65533;&#65533;&#201;Z,&#65533;&#65533;&#65533;I8&#65533;&#65533;&#65533;C&#65533;&#65533;&#65533;%&#65533;&#65533;&#65533; V]&#65533;&#65533;&#65533;&#65533;&#65533;&#65533;`8&#65533;&#65533;&#65533;&#65533;&#65533;&#65533;J &#65533;U&#65533;V&#65533;&#65533; &#65533;&#65533;u&#65533;&#65533;&#65533;&#65533;^&#65533;&#65533;&#65533;&#65533;<&#65533;&#65533;&#65533;&#1915;&#65533;r&#65533;}&#65533;&#65533;&#379;WO>y&#65533;&#65533;&#65533;&#65533;&#65533;<&#65533;&#65533;8m&#65533;&#65533;&#65533;&#1564;.s&#65533;&#65533;&#65533;WLX*Cr&#65533;&#65533;!C&#65533;&#65533;&#65533;Sp&#65533;8&#65533;%W8b&#65533;&#65533;&#65533;@&#65533;&#65533;&#65533;&#65533;&#65533;R&#65533;&#65533;&#65533;0_&#65533;&#65533;&#65533;?&#65533;&#65533;h&#65533;"&#65533;6&#65533;&#65533;T&#1633;b&#266;T9(&#65533;&#65533; &#65533;&#65533;&#65533;{[?-&#1650;( &#65533;&#65533;xk.&#65533;D0&#65533;&#65533;&#65533;&#65533; c&#65533;^&#1561;&#65533;1x&#65533;G&#65533;|(&#65533;,&#65533;j&#65533;&#65533;x2&#65533;&#65533;x&#65533;AQc&#65533;a&#65533;c&#65533;&#65533;&#65533;P&#65533;&#65533;&#65533;2iTy&#65533;.&#65533;&#65533;1Wd&#65533;&#65533;&#65533;&#65533;|\9&#65533;;vb&#65533;h&#65533;&#207;U&#65533;q&#65533;U^Y&#65533;C&#65533;P&#65533;&#65533;Zp&#65533;Z&#65533;B&#65533;Y&#65533;+t&#65533;&#65533;&#65533;&#65533;8&#65533; &#65533;&#65533;&#65533;&#65533;&#65533;&#65533;&#65533;&#448;<&#65533;2@ &#65533;
(`A8&#65533;&#65533; Qd&#65533;Q&#65533; &#65533;^&#65533;b&#1713;6x&#65533;&#65533;Bk&#65533;&#65533;&#65533;}8&#65533;2&#65533;>&#65533;&#65533;kT|&#65533;&#65533;99D8N&#65533;g&#65533;}&#65533;&#1607;&#65533;pp&#65533;	&&#65533;&#517;&#65533;&#9728;&#65533;	*&#1928;F&#65533;%XBnI&#65533;&#32981;i&#65533;yFa&#65533;H&#65533;%&#65533;h&#65533;&#65533;LH	0&#65533;S&#65533;&#65533;eac&#65533;:&#65533;&#65533;D&#65533;&#65533;&#65533;&#65533;&#65533;&#65533;3+&#65533;&#65533;&#65533;&#960; &#65533;&#65533;&#65533;
&#65533;&#65533;?&#65533;7&#65533;DE&#65533;  *Fi&#65533;&#65533;v&#65533;A&#65533;bx&#65533;p&#65533;q&#65533;&#65533;Q&#65533;&#65533;gT&#65533;<Cg&#65533;T&#65533;1H&#65533;1&#65533; CC&#65533;F[&#65533;&#65533;t&#65533;)&#65533;	!&#65533; &#65533;B&#65533;&#65533;pI&#65533;%&#65533;N&#65533;#&#65533;&#65533;B&#65533;%!gs&#65533;Y&#401;e&#65533;ED0&#65533;&#65533;&#65533;t&#65533;0UP&#65533;9G&#65533;&#65533;A&#65533;W&#65533;&#546;=&#65533; &#65533;&#65533;&#65533;z&#65533;&#65533;&#65533;}&#65533;TP&#65533; p&#65533;H 0a&#65533;D&#65533;A&#65533;&#65533;%q(.G&#65533;&#65533;&#65533;Ec&#65533;A&#65533;RK&#65533;GD&#65533;7&#65533;F&#65533;C&#65533;&#65533;C&#65533;S&#1329;u~B&#65533;G&#65533;s@&#65533;	$&#65533;&#65533;f&#65533;&#65533;`Rn9&#65533;xB&#65533;.&#65533;x&#65533;&#65533;k&#65533;&#65533;f&#65533;k&#1153;&#65533;
&#65533;&#65533;&#65533;)&#65533;<!&#65533;V&#65533;&#65533;xBaV$&#65533;T&#65533;&#65533;&#65533;&#65533;"&#65533;&#65533;&#65533;&#65533;+&#65533;&#44224;&#65533;5`PA`&#65533;&#65533;&#65533;&#65533;&#65533;&#65533;~&#65533;- &#65533;#F&#65533;%&#65533;u&#65533;9&#65533;9&#65533;Qt&#65533;&#65533;E1F<&#65533;"9&#516;&#65533;r&#65533;k&#65533;R&#1097;&#905;&#65533;c C(&#65533;&#65533;&#65533;n&#65533;&#65533;t&#65533;&#65533;&#65533;>h&#65533;tH&#65533;e@Fq$*&#65533;&#65533;%,8&#65533;JP&#65533;&#65533;%&#65533;&#65533;`HD&#65533;&#65533;A&#65533;&#65533;Uux&#65533;&#65533;P&#65533;)&#65533;&#65533;)&#65533;&#65533;<&#65533;&#65533;&#65533;&#65533;K&#65533;&#65533;&#65533;&#65533;p/ r&#65533;&#65533;&#65533;&#65533;o_&#65533;&#65533;W 0A5&#65533;z[&#65533;&#65533;F&#65533;&#65533;_&#65533;E4&#65533;@t&#65533;&#65533; DF):&#65533;T$&#65533;2+<J&#65533;+&#65533;&#65533;&#65533;	d&#65533;D*&#65533;@4TtE&#65533;?$9I|&#1539;&#1096;&#65533;(&#688;&#65533;-8&#65533;&#65533;8&#65533;Z&#65533;.&#65533;0y&#65533;&#65533;&#65533;6x&#65533;&#65533;+&#65533;&#65533;t&#65533;&#65533;
ax&#65533;f&#65533;&#65533;H&#65533;&#65533;:&#65533;&#65533;&#65533;&#65533;
^&#65533;&#65533;&#65533;&#65533;&#65533;&#65533;&#65533;G+
&#65533;&#65533;}&#65533;&#65533;E}&#65533;Pu &#65533;L&#65533;l&#65533;&#65533;^ P&#65533;&#65533;;&#65533;Q&#65533;s&#65533;&#65533;&#65533;0E)8Q&#65533;T\E&#65533;&#65533;Uf&#65533;94&#65533;&#65533;!&#65533;0&#65533;&#1024;&#65533;&#65533;r&#65533;H&#65533;&#65533;&#65533;$&#65533;q&#65533;t&#65533;&#65533;&#65533;&#65533;&#65533;&#65533;0&#65533;V&#65533;%[p	Z&#65533;&#65533;&#65533;&#65533;&#65533;	KC&#65533;&#65533;&#65533;:&#65533;&#65533;&#65533; &#65533;#&#817;j&#65533;&#65533;kH&#65533;*T&#65533;&#65533;)|&#65533;-p&#65533;N&#65533;'z&#65533;;`&#65533;&#65533;rE&#65533;m&#65533;N~&#65533;&#702;&#65533;&#65533;?A&#65533;&#65533;0H&#65533; &#65533;&#65533;&#65533;&#65533;|K&#65533; &#65533;vL&#65533;&#65533;&#65533;G7lQ
Y&#65533;&#65533;&#65533;&#1240;&#620;Q"m&#65533;c&#65533;P$")hM&#65533;&#65533;b0C'P1&#65533;y&#65533;N&#65533;&#65533;&#65533;G5&#65533;&#65533;/l&#65533;
&#65533;&#65533;dq&#65533;A&#65533;d	T@I6&#65533;&#574;&#65533;&#65533;8q|&#65533;&#65533;&#65533;&#65533;&#65533;=&#65533;&#65533;D&#65533;&#65533;&#65533;&#65533;&#65533;&#65533;(&#65533;&#65533;	.&#65533;&#65533;R&#65533;&#65533;%d&#65533;P&#65533;BT&#65533;|&#65533;&#65533;&#65533;V&#65533;a&#65533;=&#65533;,
&#65533; &#65533;&#65533;Fmns`T]&#65533;U&#65533;r&#65533;&#65533;4H/&#65533;-
&#65533;&#65533;7&#65533;&#65533;&#65533;h&#65533;<&#1585;!o&#65533;B&#65533;E,&#65533;&#65533;yh,U&#65533;\+<&#65533;8&#65533;A&#65533;&#65533;+&#65533;&#65533;9QC&#22535;>&#65533;a&#65533;j<&#65533;}&#65533;&#65533;&W&#65533;&#65533;7&#65533;J&#65533;x&#65533;#&#65533;&#65533;&#65533;lA
&#65533;C&#65533;&#65533;&#65533;&#65533;0 "&#65533;X,&#65533;&#65533;X\&#65533;&#65533;&#65533;&#65533;#T&#65533;&#65533;:d&#65533;
Q`&#65533;v0&#65533;&#65533;*HAL:X&#65533;f&#65533;&#65533;(&#65533; C&#65533;
&#65533;&#65533;&#65533;&#65533;&#346;_T&#65533;&#65533;&#65533;7&#65533;)@or&#65533;&#65533;t&#65533;&#1175;D&#65533;&#65533;&#65533;&#65533;&#65533;@a&#65533;tRh&#65533;E,JQ&#65533;Xx"hU&#65533;5&#65533;&#65533;a#&#65533;0D&#65533;@&#1082;&#65533;&#65533;8&#65533;+&#65533;s&#65533;&#65533;0D&#65533;0&#65533;A&#65533;&#65533;&#65533;&#65533;&#65533;:&#49231;{L&#65533;&#65533;@&#65533;&#65533;&#65533;k&#65533;&#65533;@&#65533;	&#65533;&#65533;&#65533;'1u&#65533;&#200;&#65533;h&#65533;&#65533;&#65533;x&#65533;*P&#65533;+&#768;&#65533;Q&#65533;Z &#65533;>&#65533;V"&#1025;&#65533;L&#65533;&#65533;&#65533;O&#65533;&#65533;&#65533;&#65533;&#65533;*?42&#65533;n&#65533;I&#65533;&#65533;&#65533;&#65533;]D&#65533;&#65533;.V6L&#65533;`&#65533;[l&#221;&#65533;.dAfO&#65533;B&#822;H&#65533;&#65533;q&#65533;&#65533;&#65533;&#65533;&#65533;@&#65533;@P&#65533;&#65533;&#65533;B&#65533;&#65533;=&#11338;6&#65533;&#65533;p&#65533;&#65533; &#65533;QB&#65533;@&#65533;_&#65533;u&#920;F&#65533;^&#65533;V|!a&#65533;B&#65533;&#65533; &#65533;U8&#65533;0u+@&#65533;;h&#65533;cu&#65533;&#65533;&#65533;&#65533;/,n&#65533;&#65533;
T&#65533;&#65533;^&#65533;&#65533; d&#65533;k&#65533;!9&#65533;3&#65533;&#65533;&#65533;&#65533;&#65533;)&#65533;QTn&#1075;&#65533;|&#65533;&#65533;&#65533;&#65533;{&#65533;![&#65533;&#65533;bN&#65533;Y&#1473;9r&#2003;&#65533;&#65533;&#65533;3A&#65533;&#65533;&#65533;!&#65533;&#65533;pE&#65533;o&#65533;&#65533;x<&#65533;np&#65533;&#65533;P&#65533;"&#65533;&#65533;&#65533; FA&#65533;&#65533;#&#65533;x&#65533;"&#65533;Aj&#65533;&#65533;&#65533;&#65533;`&#65533;%l&#65533;&#65533;&#65533;4&#65533;&#65533;&#65533;(dk`&#65533;5$_s8&#65533;|p&#65533;&#65533;&#65533;&#65533;>&#65533;\*&#65533;`&#65533;&#65533;d&#65533; &#65533;C&#65533;y&#65533;&#65533;)&#65533;&#65533;&#65533;&#65533;&#65533;2&#65533;&#65533;|>&#1913;&#65533;&#65533;.|&#65533;&#65533;a4&#65533;	_&#65533;&#65533;b2PAV&#65533;&#65533;&#65533;&#65533;oD&#65533;&#65533;&#65533;&#65533;Y&#65533;C&#65533;]&#1673;8&#65533;b2&#65533;>&#65533;aV0&#65533;mxC&#65533;@
P"&#65533;WE0&#65533;qjL&#65533;&#65533;&#65533;dj<. aL-(&#65533;&#65533;&#65533;&#65533;/`&#65533;4&#65533;&#65533;&#65533;&#65533;%hp&#65533;,&#65533;&#65533;:H0&#65533;&#65533;:&#65533;&#65533;&#65533;&#65533;&#65533;6Yx9&#65533;h&#65533;+2&#65533;&#65533;"&#65533;K2&#65533;a=&#65533;c&#65533;B&#65533;(&#65533;2f&#65533;=&#65533;&#65533;&#65533;&#65533;y&#65533;Q&#65533;&#65533;mX&#65533;rc &#65533;0&#65533;N(cX&#65533;
&#65533;&#65533;}0&#65533;Z3c&#1030;kX8&#65533;&#65533;&#65533;J&#65533;b&#65533;
!&#65533;&#65533;!a0&#65533;@&#65533;-3Q B(&#65533;D DX&#65533;E&#1075;j&#65533;&#65533;5&#65533;&#65533;D 6&#65533;&#65533;&#65533;$x&#65533;?8&#65533;t &#65533;D&#1025;(&#65533;&#65533;:8-V &#65533;0&#1537;(&#65533;&#65533;&#65533;&#65533;1]S&#65533;(X&#65533;\&#65533;&#65533;&#65533;&#65533; &#65533;&#65533;&#65533;c&#65533;&#65533;k=&#65533;1&#65533;&#65533;&#65533;&#65533;)&#65533;&#65533;&#65533;&#65533;&#65533;&#1582;i&#65533;o&#65533;&#65533;&#65533;R&#65533;&#65533;m&#65533;&#65533;y*&#65533;d&#65533;&#65533;`&#65533;&#65533;Ach&#65533;&#65533;P&#65533;c&#65533;38&#65533;P0&#65533;&#65533;
!&#766;&#65533;&#65533;b0&#65533;C@WP(&#65533;@&#65533;&#65533;QH&#65533;>&#65533;U@g&#65533;E&#65533;>&#65533;7x&#65533;&#65533;Y&#65533;0&#1038;0?&#65533;0L&#65533;&#65533;&#65533;*`&#65533;@ p&#65533;&#65533;&#65533;w&#65533;@,&#65533;&#65533;&#65533;&#65533;*&#65533;&#65533;&#65533;+&#65533;
F&#65533;kJ&#65533;{&#65533;&&#65533;&#65533;&#65533;&#65533;&#65533;"&#65533;8 &#65533;&#65533;DK&#65533;&#65533;&#65533;&#65533;2&#65533;&#65533;
I):_&#65533;p wp&#65533;o>Z&#65533;&#65533;13&#65533;dv&#65533;d&#65533;&#65533;X<&#65533;Wc898&#65533;8&#65533;\&#65533;&#65533;&#65533;&#1159;{&#65533;x&#574;Q&#65533;r&#65533;Vp&#65533;Vh&#65533;Q&#65533;Ax(B&#65533;&#65533;2&#65533;Vx&#65533;g@&#65533;i&#65533;>&#65533;$&#65533;>&#65533;WH&#65533;&#65533;:&#65533;&#65533;'&#65533;/p&#65533;W&#65533;;&#65533;?&#65533;C{sG&#65533;0,&#65533;&#65533;&#65533;@`G&#65533;&#65533;Gh2 |&#65533;&#65533;|&#37556;&#65533;X=L&#65533;AA&#65533;&#65533;<H&#65533;&#65533;&#65533;&#65533;&#65533;&#65533; &#65533;0&#65533;8&#65533;&#65533;_x&#65533;Ot&#65533;<&#65533;Z&#65533;&#65533;&#65533;&#65533;[(q&#65533;&#65533;B9p&#65533;V&#1820;&#65533;&#65533;Tx7&#65533;(&#65533;r&#65533;[&#65533;&#65533;&#65533;&#65533;&#65533;gX&#65533;\&#65533;U&#65533;&#65533;BC&#65533;&#65533; &#65533;&#65533;&#65533;i&#65533;g8&#65533;)x$&#65533;X&#65533;X@ z&#65533;40&#65533;&#65533;U&#65533;&#65533;G&#65533;6H&#65533;?X&#65533;0P@,&#65533;&#65533;R@(&#65533;F&#65533;&#65533;`xX@&#65533;:&#1026;&#65533;&#65533;&#65533;
&#65533;&#65533;;!2&#65533; &#65533;&#65533;&#65533;&#65533;&#65533;k&#65533;AY&#65533;K&#65533;RH&#65533;&#523;H) -&#65533;&#65533;d&#65533;&#65533;wp&#65533;w&#65533;&#65533;N8&#65533;Z&#65533;N&#65533;&#65533;[@&#65533;&#65533;&#65533;&#65533;&#65533;7&#65533;T&#65533;P&#65533;i&#65533;&#65533;p(&#65533;p&#65533;s&#65533;&#65533;y+aP&#65533;&#65533;&#65533;&#65533;&#65533;7(&#65533;/`Qg(&#65533;&#65533;&#65533;t&#65533;&#65533;C&#65533;)8>&#65533;&#65533;&#65533;)hHH&#65533;&#65533;&#65533;zh&#65533;&#65533;rp&#65533;OK9&#65533;Z&#65533;*&#65533;&#65533;&#65533;(&#65533; &#65533;&#65533;@x&#65533;j&#65533;&#65533;&#65533;&#1026;&#65533;p  &#65533;&#65533;&#8239;p &#65533;P &#65533;&#65533;@ bH&#65533;!&#65533;&#65533;&#65533;K&#65533;&#65533;.&#65533;CA&#65533;DS&#65533;px&#65533;L&#65533;&#65533;&#65533;&#65533;]&#65533;npP1&#65533;TH&#65533;k&#65533;TY&#65533;3&#65533;&#65533;P&#65533;&#65533;b(O&#65533;&#65533;&#65533;&#65533;P|&#65533;kx&#65533;UP&#65533;&#65533;&#65533;&#65533;&#1644;.0&#65533;&#65533;Y&#65533;i(&#65533;e(&#65533;0p)@j&#65533;{&#65533;&#65533;kP&#65533;&#65533;@`&#65533;g&#65533;&#65533;xX+&#65533;&#65533;&#65533;`&#65533;&#65533;)&#65533;XVCV&#65533;&#65533;E&#65533;,&#1026;D &#65533;-&#65533;&#65533;&#65533;&#65533;  &#65533;C&#65533;&#65533;}i &#65533;&#65533;)&#65533;Xy&#65533;.&#65533;<H:L&#65533;=I&#65533;S&#65533;>u&#65533;u&#65533;'[&#65533;@&#65533;_&#65533;&#65533;+&#65533;&#320;&#65533;&#65533;d\&#65533;9&#65533;&#65533;cp&#65533;c&#65533;5d(&#65533;S&#65533;b0O&#65533;&#65533;H&#65533;&#65533;z&#65533;&#65533;i&#65533;&#65533;I_&#65533;AY&#65533;>&#65533;3&#65533;&#65533;U .p?@&#65533;\&#7238;UhR(&#65533;&#65533; @0a&#65533;,&#65533;&#65533;&#65533;&#65533;`&#65533;{R6&#65533;N(&#65533;&#65533;@&#65533;&#65533;&#65533;&#65533;-&#1026;/&#65533;*h&#65533;&#65533;&#65533;}&#65533;&#65533;P&#65533;&#65533;&#65533;&#65533;kjSv5&#65533;&#65533;*&#65533;'&#65533;(&#65533;R&#65533;ue&#65533;[&#65533;&#65533;o &#65533;d@&#65533;]&#1568;
&#65533;&#65533;&#65533;3
&#1668;NH&#65533;T&#65533;&#65533;P&#517;&#65533;E8O
&#65533;i&#65533;x&#65533;!s&#65533;7lxVp&#65533;\p_h;&#65533;-0p&#65533;&#65533;$&#65533;r&#65533;&#65533;&#65533;E&#65533;/&#65533;&#65533;%X/x&#65533;e X&#65533;&#65533;kX&M&#65533;%&#65533;?&#65533;&#65533;j@6&#65533;&#65533;&#65533;+&#514;&#65533; &#65533;0h&#65533;B&#65533;(&#65533;&#513;rL&#65533;&#65533;&#65533;*&#65533;&#65533;&#65533;&#65533;zI &#65533;!&#65533;&#65533;&#65533;Z&#65533;9&#65533;&#65533;&#65533;< &#65533;&#65533;.f&#65533;g# @&#65533;A0`x&#65533;w@&#65533;[&#65533;&#65533;&#65533;&#65533;&#65533;&#65533;&#65533;o&#65533;&#65533;&#65533;Xc&#65533;&#65533;&#65533;D
&#65533;N&#65533;T@T0\ &#65533;\pi&#65533;M&#65533;\B&#53466;CPb&#65533;_&#65533;&#65533;&#65533;	&#65533;Uh]&#65533;X/&#65533;&#65533;&#65533;H&#65533;&#65533;&#65533;-&#65533;s&#65533;@&#65533; &#65533;Z9(0&#65533;&#65533;d&#65533;`&#65533;T&#65533;&#65533;&#65533; &#65533;@&#65533;(&#65533;h&#65533;&#65533;*(&#65533;&#65533;&#65533; &#65533;S&#65533;&#65533;0&#65533;G&#65533;&#65533;5n&#65533;&#65533;9&#65533;wu6y&#65533;&#65533;&#65533;&#768;A&#65533;\p&#65533;T]&#65533;&#1481;to&#65533;&#65533;&#65533;&#65533;1&#65533;b(&#65533;;&#65533;+[p&#65533;#&#65533;T&#65533;\p&#65533;W g&#65533;&#65533;tHs&#65533;&#65533;&#65533;z&#65533;&#65533;a@&#65533;&#65533;&#65533;&#65533;&#65533;&#65533;3&#65533;A&#65533;5p&#65533;g&#65533;P&#65533;&#65533;)&#65533;dU&#65533;(&#65533;3&#65533;&#65533; &#65533;&#65533;]&#65533;&#65533;&#65533;&#65533;&#65533; &#65533;@&#65533;&#65533;w&#65533;&#65533;@&#65533;&#65533;&#65533; (&#65533;(&#65533;5-&#65533;&#65533;(&#65533;e&#65533;&#65533;Z&#65533;p 0 _+ |A*B&#65533;&#65533; &#65533;" _&#65533;&#253;gL&#65533;P0&#65533;|p&#65533;o@^&#65533;p&#65533;Y&#1541;m&#65533;&#65533;sh&#65533;p8i&#65533;T&#65533;&#65533;&#65533;5&#65533;T(S&#65533;H\hcH`&#65533;|&#65533;t&#65533;&#65533;&#65533;&#65533;H&#65533;&#65533;&#65533;aXgH&#65533;^&#65533;I_`&#65533;>8?BX.G7&#65533;&#65533;&#65533;&#1053;. I&#65533;&#65533;(p4,&#65533;hX&#65533;^&#65533;x&#65533;Pe8N&#65533;D&#1026;&#65533;&#65533;bxx &#513;&#65533;@ &#65533;&#65533;S1&#65533;&#65533;}!@&#65533;&#65533;x &#65533;
&#65533;p&#65533;&#65533;,&#65533;L&#65533;&#65533;P&#65533;k&#65533;^&#65533;&#65533;&#65533;&#1861;[&#65533;Z&#65533;&#65533;jkx&#65533;S0Q@&#65533;"LS&#65533;&#65533;6&#65533;`tb&#65533;&#65533;t(N!s&#65533;&#65533;j&#65533;&#65533;r&#65533;$W&#65533;a,&#65533;D&#65533;&#65533;A8>&#65533;	+ U &#65533;#&#65533;0*`8&#65533;0&#65533;&#65533;)H&#65533;&#65533;&#65533;5Xx&#65533;P&#65533;H&#65533;B&#768;&#65533;&#65533;?&#65533;&#65533;&#65533;
U&#65533;@&#65533;(&#65533;	\&#65533;&#65533;&#65533;&#65533;&#65533;&#65533;
&#65533; &#65533;&#65533;&#65533;&#65533;
&#65533;4&#65533;&#65533;&#65533;9&#65533;&#65533;m&#65533;&#65533;&&#65533;X&#65533;&#65533;&#65533;&#65533;&#65533;( L A&#65533;qR&#65533;wx&#65533; &#1862;h&#65533;jB&#65533;&#65533;]&#65533;Kq&#408;W&#65533;W&#65533;9&#65533;#&#65533;&#65533;O&#65533;7&#65533;\b&#65533;&#65533;g(&#65533;y&#65533;7I&#65533;$&#65533;` &#65533;&#65533;&#65533;k&#65533;m&#65533;&#65533;.Va&#65533;&#65533;W&#65533;h*` &#65533;x&#65533;0&#65533;)&#65533;g&#65533;&#65533;'&#65533; &#65533;KHe&#1025;:&#65533;&#65533;:p&#65533;^&#65533;&#65533;
m&#512;&#65533;. @ &#1537;h8&#65533;_3&#65533;2&#65533;&#65533;
&#1758;&#65533;&#65533;f&#65533;x&#65533;&#65533;&#65533;
X (&#65533;&#65533;fN&#65533;f&#65533;&#65533;&#65533;2Dq&#65533;Q&#1541;kqX&#65533;o&#65533;&#65533;&#65533;Z&#65533;&#65533;o(c&#1542;n@&#65533;&#65533;"E&#65533;Q8&#65533;&#65533;rTxW`&#65533;&#35846;L&#65533;>z&#65533;&#65533;x&#65533;{ &#65533;~&#65533;\&#65533;&#65533;V &#65533;AHdt)IK%j&#65533;&#65533;U&#65533;M0&#65533;>&#65533;&#65533;8&#65533;&#262;&#65533;D&#65533;&#65533;5X&#65533;&#65533;|&#65533;&#65533;&#1024;&#65533;vI&#65533;+]G&#65533;&#65533;&#65533;&#65533;&#65533;&#65533;&#65533;&#65533;&#65533;&#65533;@Z&#65533;&#65533;&p &#65533;&#65533;~&#65533;&#65533;>aOPmTj&#65533;&#1939;&#65533;&#65533;&#65533;&#65533;&#65533;&#139;H&#65533;&#65533;&#65533;&#65533; &#65533;&#65533;0^&#65533;H&#65533;&#65533;&#65533;&#65533;&#65533;&#65533;"&#65533;&#65533;o&#65533;s&#65533;&#65533;q&#65533;&#65533;&#65533;k&#65533;&#65533;V&#65533;&#65533;;&#65533;T\&#65533;&#65533;&#65533;&#65533;U&#65533;g&#65533;<k(&#65533;&#65533; &#1671;n(&#65533;`&#517;Y&#65533;&#65533;&#65533;`&#65533;&#65533;A&#65533;UH&#65533;/0&#65533;0Hu&#65533;CG&#65533;&#65533;>&#65533;&#65533;iXdE&#65533;&#65533;H&#65533;?&#65533;&#65533;e`&#65533;&#65533;E&#65533;&#65533;Y&#65533;&#65533; &#65533;h)&#833;&#65533;&#65533;&#65533;9&#1630;8 &#65533;&#65533;&#65533;K&#65533;Z3&#65533;m3&#65533;[>!&#65533;&#65533;x&#65533;R&#65533;W&#65533;&#65533;A&#65533;&#65533;_&#65533;&#65533;o`/}hOt&#65533;s&#65533;t9&#65533;jHByx&#65533;q9&#65533;[0&#65533;.&#65533;&#477;&#65533;J8&#65533;gp&#65533;&#65533;&#65533;PBy&#65533;g&#65533;&#65533;6&#65533;&#65533;C&#65533;k._&#65533;(8&#65533;>`XX&#65533;4&#65533;&#65533;s-&#65533;&#65533;?X@x&#1600;&#65533;t&#65533;&#65533;&#1083;a&#65533;&#65533;GP&#65533;,}@&#1537;&#65533;&#65533;&#65533;&#513;&#65533;&#65533;&#65533;&#65533;&#65533;!&#65533;>A&#65533;&#65533;&#65533;&#65533;-&#65533;&#65533;&#65533;x ;!>&#65533;&#180;&#65533;&#65533;4&#65533;&#65533;&#65533;&#65533;)_&#65533;&#65533;u&#65533;y&#65533;bw'n&#65533;&#65533;q&#519;y(d_Mq&#65533;7&#65533;&#65533;Q&#65533;<n&#65533;8&#65533;&#65533;WI&#65533;a&#65533;&#65533;r&#65533;uP}&#65533;{&#65533;`&#65533;&#65533;o&#65533;&#65533;zo_H&#65533;DXj&#65533;&#65533;&#65533;&#65533;M#@x&#65533;D&#65533;&#65533;UX&#65533;&#65533;&#65533;e&#65533;&#1385;&#65533;&#65533;D |&#1984;&#65533;&#65533;&#65533;H&#65533;?P;&#65533;-h&#65533;a`&#65533;&#65533;&#65533;&#65533;&#65533;~,&#65533;&#65533;B$&#65533;&#65533;
0` Ah&#65533;&#65533;&#65533;$2Pp&#65533;&#65533;&#65533; X0&#65533; &#65533;"G&#65533;,i&#65533;$I &#65533; R&#65533; &#65533;&#1952;B&#925;&#65533;y&#65533;&#1673;&#65533;&#398;&#1913;n&#65533;&#65533;&#65533;+oZ5c&#65533;V3&JN&#65533;[&#65533;L&#725;&#65533;&#65533;F&#218;&#65533;&#65533;V&#65533;&#65533;t&#1252;&#65533;SG.Z/W&#65533;&#65533;&#65533;j&#65533;&#1384;7`&#65533;&#65533;&#65533;+&#65533;#,N&#65533;H&#65533;"L/&#65533;]c&#65533;E4k&#65533;&#65533;Yc&#65533;&#65533;&#65533;%4 &#1536;a&#65533;
>u&#65533; r&#65533;#&#65533;V&#65533;&#65533;&#65533;&#65533;&#65533;A&#65533;&#65533;0&#65533; &#65533;:	p0&#65533;A&#65533;(x&#65533;&#65533;&#65533;&#65533;&#65533;&#65533;&#65533;P&#65533; &#65533;C&#65533;l&#59172;K&#65533;&#65533;T&#65533;N @&#65533;7&#65533;~&#65533;{&#65533;s&#65533;;v&#65533;~&#65533;7&#59196;}&#65533;&#65533;I&#65533;&&#65533;}*c&#65533;&#65533;)UJ&#65533;&#65533;i&#65533;1bTi&#65533;5&#65533;`S1&#188;2M:&#20274;`.&#65533;l&#65533;/o2&#65533;&#65533;&#65533;B&#65533;5&#65533;t&#65533;&#65533;	,x&#514;_P`&#65533;3&#65533;,3&#65533;#&#65533;PcM5&#65533;`x `d&#65533;&#65533;&#65533;!&#65533;E&#65533;"&#65533;P&#65533;	8&#65533;&#65533;0v &#65533;&#65533;@&#65533;%&#65533;&#65533; <&#65533;&#65533;(0B 7&#65533;	&#65533; [g&#65533;FPPF&#65533;s <&#65533;fJ&#1261;$Su&#65533;&#65533;&#65533;&#65533;&#65533;w8&#65533;&#65533;g7&#65533;3&#65533;>&#65533;&#65533;3NR&#65533;&#200;&#65533;&#65533;&#65533;&#65533;&d&#65533;"&#65533;<&#65533;T&#65533;&#65533;&#65533;4cL<&#1444;&#65533;&#65533;3&#25861;&#65533;+&#65533;&#65533;&#65533; o&#65533;Q&#65533;R&#65533;&#65533;\ph&#65533;	(x&#65533;&#65533;s&#65533;&#65533;&#65533;3&#1584;&#65533;3&#65533;`c &#65533;&#65533;&#65533;&#65533;"&#65533;H&#65533;Xd &#65533;
Z&#65533;` &#65533; R#&#65533; &#65533;
"&#65533; &#65533;<&#65533;&#65533;@	
d&#65533;&#65533;C$0Q&#65533;Y&#65533;&#65533;&#65533;4&&#65533;&#65533;@&#65533;pl&#65533;[&#65533;&#65533;*&#65533;&#65533;&#65533;J&#65533;&#65533;)&#65533;&#65533;&#65533;$&#65533;&#65533;8&#2036;#&#991;&#65533;7O>&#65533;&#931;pR&#65533;&#200;1N&#65533;&#65533;Ir&#769;i<&#65533;le&#65533;6&#65533; hN9&#65533;\s&#65533;:&#65533;&#65533;C,&#65533;&#65533;R&#65533;(&#65533;$&#65533;&#65533;&#65533;&#65533;rJOP&#65533;&#65533;&#65533;&#65533;pO<1&#65533;*&#65533;<s&#65533;5&#65533;0=&#65533;@&#65533;&#65533;"&#65533;&#65533;r&#65533;#)&#65533;&#65533;eL&#65533;&#65533;b&#65533;A&#65533;<RE	&#65533; F&#65533;}PBm+&#65533;4&#65533; &#65533;&#65533;94&#65533;&#65533;&#65533;&#65533;4&#1174;b&#65533;&#65533;&#65533;
>&#65533;&#65533;&#65533;&#65533;&#65533;&#1179;&#1625;&#65533;&#65533;/&#65533;&#65533;&#65533;&#65533;:&#65533;&#65533;3&#65533;4&#1824;S&#65533;<&#65533;&#65533;37&#504;&#65533;&#65533;1&#65533;#G'r&#529;J5&#65533;h&#65533;&#65533;0&#65533;h&#65533;L&#65533;&#65533;&#65533;&#65533;O9&#65533;\&#65533;=&#65533;&#65533;&#65533;&#65533;(&#65533;R"&#65533;&#65533;&#65533;&#65533;)&"&#65533;/l&#65533;!/&#65533; &#65533;X&#65533;&#65533;
4&#65533;Xc=&#65533;$&#65533;&#65533;#&#65533;&#65533;&#65533;AVt&#65533; *x&#65533;&#65533;#&#65533;&#65533;&#65533;"&#65533; &#65533;E]&#65533;,	PY&#65533;#&#65533;&#65533;&#65533;&#1101;&#65533;E&#65533;&#65533;&#65533;ye&#65533;8&#65533;&#1788;0&#65533;&#65533;&#65533;:/&#65533;N b&#65533;&&#65533;&#65533;wJFw&#65533;&#65533;&#65533;&#65533;&#65533;&#65533;&#65533;&#65533;<&#65533;t(&#65533;s&#65533;&#65533;&#65533;0*6&#65533;c&#65533;!&#65533;&#65533;5&#65533;Q&#65533;&#65533;Q&#65533;&#65533;&#65533;G<R&#65533;k`O,&#65533;x&#65533;*&#65533;&#65533;A&#65533;&#65533;`+V&#65533;
X&#65533;Ah&#65533;&#65533;&#65533;(`a
ZX&#65533;2Xa&#65533;k&#1059;&#65533;&#1400;&#65533;3&#65533;&#65533;@`&#65533;@:0#t`"&#65533;&#65533;2&#65533;&#65533;,&#65533; *0&#65533;&#65533;&#65533;&#65533;&#65533;p&#65533;C&#65533;e&#65533;&#65533;L&#65533;"&#65533;&#65533;R&#65533;%&#65533;q&#65533;&#65533;&#65533;&#65533;s&#65533;&#65533;9]e&#65533;&#65533;,.p&#65533;cr&#65533;8O7&#65533;&#65533;&#65533;&#65533;&#65533;&#65533;&#65533;&#65533;OS&#65533;q&#65533;T&#65533;"r0&#65533;V&#65533;&#65533;&#65533;&#65533;&#65533;&#65533;T<j&#65533;&#65533;WP&#65533;&#65533;&#65533;&#65533;`&#65533;q&#65533;a&#65533;&#65533;&#65533;C&#65533;&#65533;&#65533;*l&#65533;
;&#65533;&#65533;
t 6&#65533;&#65533;&#65533;H&#65533;2&#65533;A&#65533;eX#&#65533;v&#65533;&#65533;VqD&#65533; k"H&#65533;&#65533;2&#65533;/@C&#65533;Q&#65533;f &#65533;&#65533;@|T&#65533;?R&#65533;$@&#65533;&#65533;&#65533; &#65533;&#65533;8{s&#65533; &#65533;&#65533;8&#65533;^&#1305;&#65533;&#65533;&#65533; &#65533;&#65533;&#65533;&#65533;E-&#65533;&#65533;!&#65533;&#65533;(&#65533;O>xv&#65533;&#65533;&#65533;&#65533;.&#65533;&#65533;&#65533;JT&#65533;b&&#65533;&#65533; kx&#65533;&#65533;&#65533;=&#65533;&#65533;~&#65533;#&#65533;K4T!&#65533;B&#65533;m&#65533;
ac&#65533;# &#65533;F,&#65533;t&#65533;&#65533;&#65533;`&#65533;4&#65533;$&#65533;&#65533;t&#65533;&#65533; &#65533;x&#65533;3&#65533;j&#65533;d&#65533;&#65533;&#65533;B3&#65533;(`@6+&#65533;&#65533;v5&#65533;`AU&#65533;c&#65533;d&#65533;$@ &#65533;	&#65533;&#65533;&#65533;&#65533;&#65533;En&#65533;o&#65533; &#65533;&#65533;-	` i&#65533;#]&#65533;I&#65533;d% /0Z&#65533;X&#65533;B&#65533;H.&#65533;1&#65533;&#65533;&#65533;&#65533;&#65533;*P1&#65533;P&#65533;A&#65533;&#65533;<&#65533;q\&#65533;&#65533;P2&#65533;&#65533;1&#65533;&#65533;&#65533;j&#65533;t&#65533;&#65533;&#65533;>&#65533;ag"` &#65533;*&#65533;&#65533;g&#65533;J&#65533;&#65533;&#65533;&#65533;&#65533;5&#65533;&#65533;&#65533;&#65533;&#65533;"&#65533;0g."3&#65533; A&#65533;&#65533;|&#65533;&#65533;&#65533;&#65533;&#65533;'h [&#65533;#f&#65533;h&#65533;&#1026;&#65533;d &#65533;&#65533;I &#65533;&#65533;&#65533;o1Hbp&#65533;&#65533;K&#65533;P0&#65533;Y{Ug:&#65533;, &#65533;&#65533;.&#65533;&#65533;&#65533;E,f&#65533;&#65533;b&#65533;b&#65533;&#65533;
:F&#65533;&#65533;80&#65533;&#65533;2&#65533;J&#65533;1&#1674;&#65533;t&#65533;@&#65533;8&#65533;Q&#65533;C&#65533;&#65533;&#65533;&#65533;M&#65533;q&#65533;\W&#65533;x&#65533;3&#65533;.&#65533;&#65533;H&#65533;&#65533;&#65533;<&#65533;&#65533;&#65533;&#65533;s&#65533; U5&#768;&#65533;X&#65533;&#65533;0hp&#65533;(&#65533; &#65533;&#65533;&#65533;:&#65533;&#65533;t&#65533;O&#65533;&#65533;&#65533;&#65533;&#65533;&#65533;;x[?&#65533;O&#65533;&#65533;79&#65533;n\&#65533;&#65533;G$X&#65533;A&#65533;5&#65533;zMxM.IKZ"&#65533;0&#65533;&#65533;q-l&#65533;&#65533;N&#65533;c&#65533;&#65533;&#65533;8L&#65533;&#65533;Q&#545;p&#65533;&#65533;**f:9&#65533;!c&#65533;&#65533;&#65533;&#3077;.&#65533;&#65533;&#65533;&#65533;&#65533;1LV&#65533;W&#65533;&#65533;p&#65533;!N&#65533;CC&#176;&#65533;#&#65533;;T&#65533;&#65533;h3&#65533;q	=&#65533;&#65533;&#65533;v&#65533;A@&#65533;*d!&#65533;&#65533;&#65533;4Q&#65533;&#65533;.&#65533; &#65533;&#65533;&#65533;&#65533;p  A&#65533;KG&#65533;`|D@&#65533;&#65533;v&#65533;?&#65533;+ &#65533;.&#65533;&#65533;&#65533;&#65533; &#65533; &#65533;&#65533;T"&#65533;4z&#65533;nzt&#65533; &#65533;&#65533;&#65533;&#65533;&#65533;h-jQ
[l&#65533;&#65533;&#65533;.&#65533;&#65533;&#65533;&#65533;~&#65533;hT(p&#65533;9&#65533;p&#65533;&#688;j9&#65533;"fp&#65533;f&#65533;C8clX&#65533;+&#1095;@&#65533;&#65533;o0&#65533;*&#65533;!&#65533;g,cjX&#65533;&#65533;X&#1119;G0&#65533;&#65533;&#848;&#65533;&#65533;&#65533;K&#65533;AH &#65533;&#65533;&#65533;&#65533;@u &#65533;&#65533;2&#65533;&#65533;&#65533;P&#65533;&#1709; $&#65533;=&#65533;&#65533;0 .|&#65533;m5$H&#65533;&#65533;&#65533;nC
Z&#65533;&#65533;&#65533;&#65533;&#65533;&#65533;]&#65533;,@&#65533;&#65533;&#65533;&#65533;&#65533;&#65533;|&#65533;&#65533;/Q&#65533;&#65533;M&#65533;&#65533;&#65533;&#65533;&#65533;&#65533;&#65533;82&#65533;Qd&#65533;&#65533;&#65533;=/L&#1097;O0j(&#65533;&#65533;&#170;&#65533; C&#65533;&#65533;d&#65533;&#65533;&#65533;P&#65533;8"&#65533;&#65533;&#767;&#65533;&#65533;/&#65533;&#65533;
[0&#65533;&#65533;&#1031;C&#65533;&#65533;x&#65533;0&#65533;Q&#65533;g&#65533;&#65533;&#65533;N&#65533;:&#65533;.a&#65533;+3CChCl&#65533;6&#65533;&#65533;d&#65533;&#65533;&#65533;&#1281;&#65533;k&#65533;&#65533;&#65533;&#65533;h&#65533;&#65533;&#65533;&#65533;&#65533;&#2034;W&#65533;Iw&#65533;sq(a&#65533;&#65533;&#65533;i&#65533;&#65533;1&#65533;&#65533;I^D5\&#65533;=&#65533;HT&#65533;D&#65533;&#65533;&#65533;&#65533;-x0&#65533;&#65533;/ &#65533;;$&#65533;-&#65533;1&#65533;B)&#65533;&#65533;.&#65533;&#65533;&&#65533;&#65533;&#65533;&&#65533;.4J&#65533;&#65533;&#65533;&#65533;!84&#65533;&#65533;,&#65533;&#65533;B8 &#65533;&#65533;&#65533;&#65533;&#65533;&#65533;\!&#65533;&#65533;.&#65533;"4&#65533;<L&#65533;#(&#65533;`6P
$4&#65533;%@B&#65533;&#1025;&#65533;&#65533;&#65533;@&#65533;t&#65533;
L	 @&#65533;&#65533;&#768;&#65533;q&#65533; &#65533;&#65533;w&#65533;!&#65533;!@&#65533;@4	&#65533;&#65533; &#65533;&#65533;A	&#65533;Hh&#65533;1&#65533;$&#65533;&#65533;1 &#65533;Tt,&#65533;&#65533;&#65533;)&#1282;.&#65533;w&#65533;2&#65533;2 &#65533;-&#65533;B,&#1543;)`&#65533;'&#65533;24&#65533;d&#65533;B*&#65533;&#65533;)1(J8&#65533;&#65533;\t&#65533;&#65533;&#65533;(LA&#65533;&#65533;&#65533;|&#65533;&#65533;p&#65533;L!&#65533;G8&#65533;# #&#65533;&#65533;qE&#65533;]&#65533;&#65533;&#65533;&#65533;&#65533; &#65533;&#65533;*&#65533;&#65533;2&#65533;Ap _&#65533;[&#65533;@`&#65533;x&#65533;&#65533;&#65533;x&#65533;TAX?e &#65533;&#65533;ED&#65533;&#65533;&#65533;H=&#65533;FA&#65533;&#65533;&#65533;&#65533;b1^&#65533;r&#65533;s4&#65533;Y&#65533;^&#65533;H&#65533;&#65533;&#65533;24&#65533;&#65533;&#65533;2$&&#65533;B)&#65533;&#65533;-&#65533;&#65533;|&#65533;) &#65533;&#857;&#65533;&#1306;&#65533;Z&#65533;C*&#65533;\&#65533;&#65533;P&#65533;&#65533;)pA&#65533;&#65533; &#65533;LtA&#65533;&#65533;pA!D&#65533;|&#65533;!@&#65533;3<C&#65533;&#228;\&#65533;@!$&#65533;&#65533;#C &#65533;&#65533;&#65533;&#65533;U&#65533;&#65533;!&#65533;&#65533;	&#65533;&#65533;8j#&#65533;Q_)@hA< <@&#65533;&#65533;&#65533;&#65533;p&#65533;c@T>Z&#65533;! &#65533;-&#65533;&#65533;A&#1726;0`A"&#65533;u&#65533;&#65533;d@&#65533;&#65533;}&#65533;-t&#65533;g!C*&#65533;B(d$2&#65533;'&#65533;)&#65533;B&&#65533;dr$&#65533;A&#65533;&#65533;&#65533;&#65533;&#65533;&#65533;e&#65533;&#65533;	(&#65533;&#65533;&#65533;&#65533; A&#65533;&#65533;L&#65533;&#65533;&#65533;&#996;&#824;B+&#65533;&#65533;&#65533;&#65533;1<&#65533;2&#65533;
3`W4&#65533;5$[3h&#65533;&#65533;&#65533;&#65533;+&#65533;&#65533;&#65533;l&#65533;=&#65533;@&#65533;&#65533; x 	 &#65533;&#65533;!@&#65533;  X~%&#65533; &#65533;&#65533;&#65533;&#65533;&#65533;?A&#65533;m&#65533;&#65533;&#65533;\> ">&#65533;&#65533;a$=&#65533;&#65533;&#65533;a&#65533;/&#65533;.Xb&#65533;q&#65533;&#65533;&#65533;6Hd)&#65533;&#65533;&#65533;E&Gr&#65533;|$&#65533;&#65533;be&#1438;M&#65533;&#65533;&#65533;A!PA&#65533;(,A&#984;&#65533;&#65533;&#65533; A,Vfe&#65533;Al&#65533;R&#65533;<&#65533;00&#65533;V&#65533;&#65533;#&#65533;&#65533;&#65533;&#65533;&#65533;8&#65533;p&#65533; &#65533;&#65533;#&#65533; &#65533;&#65533;&#65533;&#65533;&#65533;p Xm&#65533;@d!X&#1423;&#65533;&#65533; 9&#65533;@ &#281;0 n&#65533;&#65533;%&#65533;&#65533;\&#65533;&#65533;I8 z&#65533;l&#65533;)&#65533;B&#65533;e&#65533;.&#65533;B1(&#65533;&#65533;&#65533;2&#65533;Nx&#65533;-&#65533;	&#65533;&#65533;cj&#65533;&#65533;&#65533;&#809;&#513;d&#666;&#65533;+aB!,&#65533; .|&#65533;&#65533;&#65533;`!0&#65533;<*pt&#65533;0A&#65533;&#65533;&#65533;A&#65533;9&#65533;V&#65533;&#65533;13$&#65533;&#65533;@$&#65533;&#65533;&#65533;
XA&#65533;&#65533;&#1409;&#65533;&#65533;h&#65533;&#65533;&#41009;ao&#65533;&#65533;fx&#65533;?M&#65533;E&#65533;&#65533;w&#65533;&#65533;v6p,TG&#65533;&#65533;H,&#65533;L&#65533;&#65533;B&#65533;&#65533;&#755;B&#65533;PF&#386;'lb,&#65533;&#153;v&#65533;<&#65533;&#65533;6&#65533;/&#65533;)d)&#65533;)&#297;&#65533;&#65533;&#65533;&#65533;&#65533;&#1321;&#65533;&#65533;4AtA&#65533;nA&#65533;<A&#65533;&#65533;(&#65533;&#65533;A+Be&#65533;$&#65533;&#65533;Tf&#65533;2&#65533;&#794;t&#65533;,&#65533;&#1281;#C1&#1866;*8&#65533;,&#65533; X&#65533;&#65533;@&#65533;@&#65533;&#65533;@&#65533;z&#65533;{a@B&#65533;@&#65533;&#65533;@ 	&#65533;&#65533;&#65533;&#65533;8&#1977;&#65533;!D&#65533;:&#65533;&#65533;&#65533;!5ksHV&#65533;ZB)&#65533;-&#65533;'&#1543;&#65533;&#65533;C&#65533;t&#65533;(&#65533;&#65533;&#65533;&#65533;'d&#65533;@&l&#65533;&#65533;v-d&#65533;&#65533;&#65533;v$4&#65533;0&#65533;&#65533;+&#65533;A!&#65533;&#65533;*A&#65533;)&#65533;&#65533;&#65533;&#65533;&#65533;&#65533;x@&#65533;&#65533;
&#65533;&#65533;&#1910;&#65533;0&#65533;&#65533;@U &#65533;&#65533;"F&#65533; &#65533;&#65533;]"&#65533;A&#65533;&#65533;pU&#65533;&#65533;&#65533;&#65533;`&#65533;&#65533;&#65533;8D&#256;&#65533;&#65533;&#65533;&#65533;&#2005; &#65533;D  Am&#65533;&#65533;&#65533;-&#65533;b&#65533;&#65533;&#65533;2&#65533;&#1054;&#65533;&#65533;DH&#65533;&#65533;&#65533;&#65533;|fZ&#65533;&#1602;1$&#835;)&#65533;8p-\&#65533;&#65533;r&#65533;&#65533;&#65533;&#65533;~&#65533;&#65533;A(&#65533;&#65533;l&#65533;&#65533;&#683;&#65533;&#65533;mQ&#65533;&#65533;

&#65533;&#65533;	&#65533;@&#65533;&#65533;3&#65533;&#65533;V&#65533;&#65533;&#65533;&#65533;&#65533;h &#65533;!&#65533;&#65533;"&#65533;&#65533;&#65533;&#65533;$&#65533;A&#65533;&#65533;&#65533;&#65533;A&#65533; B"L.&#65533; h&#65533;&#65533;&#65533;9&#65533; r&#65533;&#65533;&#65533;e} p&#65533;&#65533;=r&#65533;B-&#65533;&#65533;u&#65533;t0Z&#65533;2b&#65533;&#65533;J&#65533;@&#65533;&#65533;)&#65533;B&#65533;Y&#65533;/&#65533;'2&#65533;C&#65533;8&#65533;P1&#65533;B&#1438;&#65533;&#65533;&o&#65533;&#65533;|&#65533;&&#65533;)&#65533;Lo&#65533;<o&#65533;A&#65533;-&#1826;&#65533;&#65533;&#65533;DAui&#65533;L&#65533;&#65533;&#65533;&#65533;&#65533;&#65533;Ai&#65533;&#65533;Fg&#65533;
&#65533;@&#65533;@&#65533;&#65533;&#65533;&#65533;&#65533;&#65533; &#65533;&#65533;&#65533;&#65533;&#65533;&#65533;&#65533;&#65533;&#65533;D&#65533;9	xg 50F&#65533;&#65533;`&#65533;GhX&#65533;FXp&#65533;g/&#65533; /&#65533;J H(&#65533;G)tV&#65533;&#65533;7|&#65533;:&#65533;&#65533;&#65533;&#65533;6&#65533;&#65533;&&#65533;h&#65533;&#681;&#65533;k'&#257;&#65533;&#65533;A$&#65533;&#65533;&#65533;&#65533;&#65533;&#65533;&#65533;A&#65533;&#65533;&#65533;&#684;&#65533;@&#65533;A&#65533;&#65533;,&#65533;A&#65533;@&#65533;@&#65533;CdA&#1408;6&#65533;&#65533;2PC0&#65533;B&#65533;$&#65533;&#65533;&#65533;&#65533;"8B"d&#65533;|&#65533;&#65533;&#65533;#8&#65533;]&#65533;!&#65533;&#65533;@&#65533;&#65533;Y	&#65533;&#65533;4&#65533;E$T&#65533;
&#65533;&#65533;A\	C&#65533;&#65533;7&#65533;M &#65533;	z&#65533;%u&#65533;&#65533;)&#65533;&#65533;&&#65533;B&&#65533;B&#65533;q&#65533;9&#65533;G&#65533;&#65533;8DC1&#65533;k&hr&#65533;2&#65533;&#1694;4A&#65533;&#65533;(/t(&#65533;*&#65533;0h&#65533;
&#256;&#65533;&#65533;A&#65533;AxK.&#65533;`A&#65533;&#65533;@&#65533;&#65533;@&#65533;@H4P&#237;HB&#65533;&#65533;$ P1	&#65533; Y&#65533;&#65533;"&#65533;A&#65533;@&#65533;&#65533;&#65533; r&#65533;Y&#65533;9&#65533;7KD&#65533;0&#65533;F&#65533;I&#65533;I&#65533;U&#305;&#65533;&#65533;s ;&#65533;d1G<#&#65533;B=&#65533;3&#65533;&#65533;/ &#65533;~&#65533;8&#65533;0;&#65533;&#65533;&#65533;&#65533;&#65533;&#65533;.&#65533;&#65533;k&#65533;.&#65533;&#65533;&#65533;&#65533;]&#65533;5E&#65533;m&#65533;0&#65533;&#65533;h&#65533;&#65533;&#65533;,{tAH&#65533;&#65533;&#65533;@1&#65533;W&#65533;@&#65533;@dALQ&#65533; 	&#65533;,C&#65533;
 D&#65533;#8&#65533;h&#65533;@<I&#65533;"&#65533;&#65533;%&#65533;Fg&#65533;C v&#65533;#o&#65533;!&#65533;BD&#65533;&#65533;&#65533;U&#65533;CG|s&#65533;2b&#65533;IV;@p(&#65533;&#65533;-&#65533;.&#65533;3[&#65533;.&#65533;7&#65533;&#65533;8&#65533;&#65533;Z&#65533;.&#65533;&#65533;)|B&#65533;&#65533;6]&#65533;&#65533;D74&#65533;&#1717;&#65533;&#65533;
&#65533;&#65533;h&#65533;&#65533;A&#65533;7a&#65533;t&#1032;.k&#65533;h&#65533;&#65533;&#65533;&#65533;2&#65533;&#65533;&#65533;&#65533;&#65533;&#65533; g&#65533;+$&#65533;&Q&#65533;&#65533;&#65533;"&#1281;&#65533;]u&#320;&#525;&#65533;&#65533;4G&#65533;&#65533;l&#65533;H&#3156;pp0C&#65533;D@:k&#65533;)b&#65533;L&#65533;/&#65533;B/&#65533;,&#65533;0/&#65533;&#65533;l=&#65533;P&#65533;I&#65533;.&#65533;^&#65533;fB(?4^&#2037;xq&#65533;&#65533;&#65533;&#65533;&#65533;z&#65533;z&#65533;&#65533;G&#65533;&#65533;&#65533;&#65533;[&#65533;&#65533;&#65533;&#65533;&#65533;&#65533;` &#65533;
&#65533;&#65533;&#1873; &#65533;&#65533;f&#65533;[&#1517;&#65533;&#65533;$&#65533;x&#65533;&#65533;&#65533;]TU?&#65533;	G8^CRDDA&#65533;q&#65533;&#65533;&#65533;&#65533; &#65533;c&#65533;%&#65533;< &#65533;DoW&#457;&#65533;e&#65533;^G&#65533;&#65533;&#65533;&#65533;&#65533;&#65533;&#65533;&#65533;x/&#65533;u&#65533;s&#65533;&#65533;&#65533;D;&#65533;&#65533;-&#65533;A&#65533;&#65533;\]'&#65533;(&#65533;&#65533;7&#65533;&#65533;&#65533;&#65533;&#65533;&#65533;&#65533;&#65533;&#65533;:&#65533;g!2K&#65533;	6A&#65533;@	  l&#65533;&#65533;&#65533;&#65533;&#65533;&#65533;TA&#65533;&#65533;h&#65533;&#65533;&#65533;#,&#65533;`&#65533;&#65533;"&#65533;&#65533;&#65533;&#65533;&#65533;PW&#65533;!e&#65533;&#65533;/&#65533;&#65533;n&#65533;bu&#65533;&#65533;&#65533;( &#65533;&#65533;&#65533;&#65533;G\&#65533;&#65533;&#65533;I&#65533;g&#65533;&#65533;(&#65533;x&C0 &#65533;,&#65533;&#65533;l&#65533;&#65533;l&#65533;&#65533;:&#65533;&#65533;_&#796;y&#65533;&#65533;z&#65533;+&#65533;&#65533;&#65533;&#65533;&#65533;&#65533;'&#65533;vag&#65533;$HB@&#65533;&#1074;&#1082;&#65533;&#65533;@|&#65533;&#65533;&#65533;=e&#65533;&#65533;]&#1873;Q&#65533;&#65533;"&#65533;<dn&#65533;&#65533; &#65533;&#65533;&#65533;&#65533;&#65533;&#65533;&#65533;S&#65533;9F&#65533;q$V&#65533;&#65533;K&#65533;ML@&#65533;Iz&#65533; z&#65533; ,&#65533;'&#65533;x/l&#65533;2&#65533;C0 &#65533;?&#1794;&#65533;&#65533;B*&#65533;&#65533;-<&#65533;ZON+&#65533;&#9155;:&#65533;&#65533;w&#65533;2
H&#65533;g&#65533;:&#65533;'<&#65533;&#65533;w&#65533;7Hg&#65533;!4&#65533;a&#65533;&#65533;@ &#65533;&#65533;&#65533;d &#65533;&#776;&#65533;*&#65533; &#65533;&#65533;W&#65533;&#65533;WAd3&#65533;&#65533;h&#65533;n&#65533;#[&#65533;&#65533;&#65533;&#65533;&#65533; &#65533;{&#65533;?&#65533;C&#991;&#65533;oS&#65533;[&#65533;u,@E!=0&#65533;w&#65533;7&#65533;&#65533;q&#65533;*&#65533;*&#1595;&#65533;8&#65533;&#65533;&#65533;2&#65533;&#65533;&#65533;&#65533;S4&#65533;&#65533;$4B$&#65533;&#65533;%&#65533;A&#65533;&#65533;&#65533;#y&#65533;{t&#65533;&#65533;&#65533;&#65533;&#65533;&#65533;&#65533;&#65533;e<&#65533;u&#65533;l&#65533;U&#65533;&#65533;&#65533;&#65533;W0&#65533;UL&#65533;&#65533;&#65533; &#65533;qq G|g&#65533;&#65533;&#65533;=&#65533;&#728;&#65533;&#733;G&#65533;&#65533;@J &#65533;&#65533;&#65533;3&#65533;a&#65533;|&#65533;&#65533;&#65533;&#65533;&#65533;6l&#218;&#65533;@&#65533;2&#65533;)&#65533;b&#1848;&#65533;&#65533;'.&#1512;3d&#392;I"1I&#330;J0*A&#65533;&#65533;K&#65533;`&#65533;(&#65533;&#65533;d&#65533;$&#65533;<F&#65533;&#65533;4i&#65533;d&#65533;"$&#65533;	"7B,&#65533;&#65533;a&#65533;&#65533;z&#65533;&#65533;&#65533;&#65533;C&#65533;8&#65533;&#65533;tF1z&#65533;PSGK&#65533;&#65533;j@@V&#65533;8h&#65533;&#65533;@Y&#65533;Z&#65533;&#65533;
&#65533;&#65533;&#65533;&#65533;=&#65533;  &#65533;w&#65533;&#65533;&#65533;&#65533;?&#65533;<&#65533;p^  x1&#535;,]&#65533;~EF&#65533;7^&#65533;p&#65533;&#65533;'N'\&#65533;&#65533;&#65533;c&#65533;&#1511;3'RL&#65533;du&#65533;4a9&#65533;4ivH#"G&#65533;L&#65533;GeI&#65533;A^&#148;&#65533;#&#65533;&#65533; <``&#65533;&#65533;&#65533;&#65533;&#65533;V\p&#65533;>=&#65533;Id&#65533;&#65533;>&#65533;&#65533;-[@&#45106;o&#254;]&#65533;+yjh&#65533;@&#65533;?w&#1471;&#65533;&#65533;&#65533;`&#65533;0&#65533;&#65533;O|&#65533;E&#65533;^&#65533;&#65533;E&#65533;[nA&#65533;bl&#65533;&#65533;&#65533;O&#65533;8C&#65533;PB&#65533;&#65533;b&#65533;A%&#65533;1&#65533; C&#65533;&#1364;(#&#65533;H`&#65533;$HB&#65533;&#65533;&#65533;x&#13157;&#65533;|&#65533;Q&#65533; l&#65533;&#65533;&#65533;JX&#65533;'.&#65533;&#65533;c
f0j0H@I&#65533;&#65533;&#65533;&#1336;&#187;P&#65533;,&#65533;&#65533;C&#61490;&#65533;&#65533;* &#65533;&#65533;&#65533;&#65533;h&#65533;-&#65533;&#65533;&#175;&#65533;5&#65533;$&#65533;&#65533;L&#65533;Z&#65533;&#65533;&#65533;]j&#65533;ESh&#65533;e	o&#65533;&#65533;&#65533;8&#65533;&#65533;&#65533;&#65533;&#65533;&#65533;.&#65533;&#65533;&#65533;&#65533;&z&#65533;H\&#65533;&#65533;E&#65533;n&#65533;m&#65533;&#1932;&#65533;SW&#65533;#&&#65533;&#65533;&#65533;R&#65533;&#65533;
(ha>&#65533; %p&#65533;(d&#65533;&#65533;&#65533;P&#65533;&#65533;r &#65533;K&#65533;&#65533;&#65533;&#65533;&#65533;"&#65533;/&#65533;&#65533;2&#65533;&#65533;&#65533;&#65533;&#65533;&#65533;&#65533;&#65533;6&#65533;&#65533;&#65533;?&#65533;
&#65533;&#65533;_&#65533;&#1125;&#65533;&#65533;~&#65533;&#65533;Z&#65533;&#65533;Tp&#65533;%4*&#65533;&#65533;&#65533;&#65533;HK%&#65533;8&#65533;h"&#65533;-&#65533;&#65533;&#65533;Jc&#65533;&#65533;&#337;FZ&#65533;$O=&#65533;$<&#65533;&#583;~&#65533;&#65533;`&#65533;@4&#32771;08&#65533;"&#65533;L&#65533;&#65533;@&#65533;&#65533;&#65533;:&#65533;&#65533;H&#65533;&#65533;&#65533;&#65533;&#65533;&#65533;&#65533;P&#65533; &#65533;=&#65533;&#65533;&#65533;&#65533;;  &#65533;&#65533;9&#1761;&#65533;&#65533;+&#65533;0&#65533;@Z&#65533;&#65533;&#65533;&#65533;h&#65533;%ZP)&#65533;]R5#&#65533;[&#65533;a&#65533;n
	&#65533;2&#65533;0&#65533;` 8L&#1972;$&#65533;m,&#1572;<&#65533;#&#65533;dG`x&#65533;&#65533;4&#65533; &#65533;F&#65533;&#65533;(&#65533;&#65533;&#65533;w&#65533;z&#65533;<&#65533;&#65533;&#65533;&#65533;&#65533;bX&#65533;&#65533;.&#65533;r&#65533;&#65533;&#65533;]&#65533;&#797;&#65533;
`&#65533;&#65533;&#65533;"Zu7z&#65533;&#65533;E&#65533;]x&#65533;&#65533;&#65533;&#65533;&#65533;5EwS>+&#65533;&#65533;&#65533;0fv&#65533;f&#65533;A&#65533;(&#65533;&#65533;`&#65533;I&#65533;&#65533;O&#65533;1&#65533;&#65533;$&#65533;&#65533;F&#65533;&#65533;&#65533;&#65533;<b&#187;&#65533;;&#65533;&#65533;!D&#1025;&#65533;DX&#65533;&#65533;9&#65533;A&#65533;&#65533;0 &#65533;b&#65533;&#65533;f &#65533;&#65533;c&#65533;rDg&#65533;.q&#65533;, &#65533; @&#65533; &#65533;E&#65533;gtA&#65533;&#65533; &#65533;&#65533;&#65533;&#65533;.&#65533; P&#65533;=F~&#65533;*\!5T&#65533;B &#65533;*&#65533;&#65533;&#65533;Dy&#65533;&#65533;D!zjd#&#65533;x^&#65533;|&#233;O%{&#65533;9	%&&#65533;	&#65533;&#65533;AA&#65533;C$q&#65533;&#65533;&#65533;`:HA&#1047;&#65533;| 
X&#65533;&#65533;2P&#65533;4`pE!Av &#65533;p@<eA&#65533;&#65533;p&#65533;&#65533;&#65533;&#65533;&#65533;] 8:&#65533;  &#65533;Z&#65533;"&#65533;&#65533;&#65533;e p&#65533;&#65533;@&#65533;&#65533;[&#65533;&#65533;&#65533;-&#65533;E&#65533;T&#65533;0&#65533;&#65533;N&#65533;
g&#65533;&#65533;&#65533;&#65533;&#65533; @&#65533;`&#65533;0&#65533;&#65533;&#65533;J@&#65533;&#65533;U&#65533;&#65533;&#65533;&#65533;&#65533;8&#65533;;&#65533;a&#65533;`&#65533;*}P:&#65533;@&#65533;"&#65533;&#65533;&#65533;&#65533;]Q&#65533;U0+&#65533;@!P@|&#65533;e&#65533;&#65533;-&#65533;,/&#65533; D&#65533;&#65533;3.@f&#65533;&#65533; &#65533;h&#65533;&#65533;&#65533;1&#65533; &#65533;&#65533;_&#65533; *&#65533;&#65533;&#65533;&#1053;@)&#65533;T&#65533;b&#65533;&#65533;&#65533;&#65533;&PqA&#65533;A&#65533;&#65533;&#65533;7z&#65533;O&#65533;Bv&#803;!&#65533;D&#65533;6&#65533;H"zMXoF&#65533;&#65533;Mb&#65533;&#65533;&#65533;&#65533;&#65533;&q&#65533;K4w&#65533;	:P&#65533;[* "&#512;Q&#65533;GE&#65533; &#65533;&#65533;H&#65533;?&#65533;\	@&#65533;
&#65533;@&#65533;Etoy&#65533;&#65533;v&#384;&#65533;&#65533;t&#65533;&#1315;]&#65533;&#65533;3&#65533;&#65533;&#65533;(&#65533;QKA&#65533;PD&#65533;&#65533;(*&#65533;E\<&#65533;&#65533;$T0&#65533;OP&#65533;&#65533;&#65533;&#65533;&#65533;$&#65533;&#65533;&#65533;&#65533;<O&#65533;&#65533;+&#65533;&#65533;l#7&#65533;&#65533;!&#65533;he# &#65533;F(&#10423;&#65533;+&#65533;&#65533;&#65533;&#65533;
&#65533;&#65533;&#65533;l&#65533;&#65533;@$x@K&#65533;B&#65533;&#65533;&#65533;YcR z&#65533;4&&#65533;&#65533;&#65533;.&#1803;O!&#65533;&#65533;L&#65533;&#65533;&#65533;&#65533;0&#65533;Q&#65533;"&#65533;&#65533;&#65533;&#65533;&&#65533;*&#65533;&#65533;&#403;2-&#65533;&#65533;P&#65533;8&#65533;&#65533;4&#65533;bL7&#65533;&#65533;&#65533;`&#65533;&#65533;&#65533;&#65533;D&#65533;V&#262;}&#65533;U	)&#65533;&#65533;&#65533;&#65533;=&#65533;&#65533;m f&#65533;p&#65533;&#65533;&#65533;n&#65533;I&#65533;&#65533;)&#65533; O&#65533;&#65533;@ &#65533;&#65533;+	&#65533;&#38370;&#65533;&#65533;8&#65533;&#65533;&#65533;&#65533;&#65533;0&#65533;&#895;&#65533; &#65533;&#65533;Q&#65533;&#65533;	&#1897;&#65533;&#65533;&#65533;&#570;&#65533;HG&#65533;&#156;r&#65533;&#65533;~7&#65533;1(/]k0&#65533;u&#65533;&#65533; &#65533;&#65533;$&#65533;0&#1928;2Si&#65533;^[e"	<&#65533;&#65533;&#65533;&#65533;x&#65533;0&#65533;1%U&#65533;>PD@u9&#65533;&#65533;4&#65533; &#65533;b &#65533;8&#65533;q&#65533;&#65533;&#618;&#65533;&#65533;&#65533;y&#65533;e&#65533;&#65533;&#65533;&#65533;c&#65533;&#65533;&#65533;&#65533;&#65533;p&#65533;&#65533;&#65533;q*&#65533;HX5&#65533;&#65533;"&#65533;&#65533;&#65533;'&#65533;<&#65533;&#65533;em0p&#65533;OM&#65533;&#65533;&#65533;+,b&#65533;&#65533;&#65533;r&#65533;&#65533;&#65533;e&#65533;&#65533;(v&#65533;&#65533;&#65533;&#65533;(`&#65533;&#65533;&#928;P&#65533;Z&#335;&#65533;&#65533;&#8249;&#65533;&#65533;ASY&#65533;&#65533;&#65533;[
&#65533;&#65533;&#53083;M&#65533;&#65533;&#65533;T&#65533;&#65533;&#65533;o&#65533;&#65533;'H&#65533;j&#65533;&#642;&#65533;&#65533;5E &#65533;&#65533;F&#65533;&#65533;!&#65533;&#65533; &#65533;P&#65533;&#65533;#&#65533;&#65533;D6x&#65533;7S"&#65533;1&#65533;@ad&#65533;o&#830;&#65533;&#65533;&#65533;&#65533;Z&#65533;:&#65533;!&#65533;u&#65533;W&#65533;|TI&#65533;A&#65533;&#65533;  &#65533;&#65533;&#65533;&#65533;&#65533;&#65533;&#65533;%\:s&#65533;|&#65533; &#65533;&#65533;&#65533;|zh&#65533;&#65533;;&#65533;3&#65533;7&#65533;&#65533;&#65533;&#65533;R&#65533;&#65533;.&#65533;&#65533;F(~wP&#65533;&#65533;&#65533;&#65533;(|A&#65533;iP#&#65533;&#65533;j6&&#65533;&#65533;S&#65533;&#65533;&#65533;&&#65533;p&#746;lQV&#228;&#65533;&#65533;&#65533; &#387;&#65533;|;HRu&#65533;S&#65533;&#65533;&#65533;>[&#65533;d&#65533;&#65533;1&#65533;&#65533;VLb@4&#65533;&#65533;&#65533;&#65533;O&#65533;6}&#65533;d&#65533;&#65533;m&#65533;&#65533;&#65533;&#65533;&#1686;&#65533;N &#65533;&#65533;&#65533;&#318;Q&#65533;j}&#65533;&#65533;k$&#65533;6a`&#65533;&#65533;&#65533;&#65533;k0,&#65533;&#65533;&#65533;e0&#65533;&#65533;&#65533;p&#65533;&#65533;A&#65533;"&#65533;&#65533;&#65533;6vr&#65533;*&#65533;0H&#65533;&#65533;9&#65533; &#963;&#65533;r&#1144;&#65533;&#65533;&#65533;W&#65533;Z% &#65533;$ &#65533;@&#65533;&#65533;&#65533; &#65533;2}&#65533; "&#65533;&#65533;}&#65533;&#65533;&#65533;&#65533;&#65533;&#65533;5&#65533;Q&#65533;&#65533;K&#65533;&#65533;&#65533;Odb&#65533;J&#65533;D&&#65533;&#65533;	&#65533;b&#65533;&#65533;&#65533;&#65533;1&#65533;&#65533;b&#65533;&#65533;(N&#65533;
h&#65533;&#557;:&#65533;&#65533;f&#65533;J&#65533;{A&#128;aID?&#65533;E&#65533;&#65533;&#65533; &#65533;!&#65533;~&#65533;,&#65533;$&#65533;(@&#65533;T&#65533;&#65533;&#65533;mV&#65533;j~@&#65533;&#65533;&#65533;3 G&#65533;!Kvg&#65533;F`&#65533; &#65533;&#65533;&#65533;&#65533;0}&#65533;&#65533;&#65533;&#65533;N&#65533; 4&#65533;|&#65533;2&#65533;&#65533;`L!&#65533;`&#65533;&#65533;&#681;&#65533;x&#65533;]pa&#65533;@aaZFAN&#65533;^A&#65533;&#65533;H&#65533;&#65533;&#65533;J&#65533;&#65533;!^&#65533;x&#65533;&#65533;/&#65533;&#65533;&#65533;&#17064;&#65533;x n&#65533;r&#65533;J 8&#65533;8&#65533;ni:>`&#65533;&#65533;&#65533;&#65533;&#65533;&#65533;=&#65533;&#65533;&#65533;L6&#65533;&#65533;&#65533;	t&#65533;Ht&#65533;&#65533;-D&#65533; &#65533;&#65533;&#65533;&#566;e&#65533;&#65533;&#65533;?B&#65533;&#65533;L&#65533;HM&#640;&#65533;&#65533;4&#65533; &#65533;Iw&#65533;+F&#65533;&#65533;2Ra&#65533;@>!&#65533;N&#65533;&#65533;&#65533;&#65533;&#65533;&#65533;&#65533;&#545;&#1313;&#65533;&#65533;	V&#65533;o&#65533; V&#65533;&#65533;&#65533;&#65533;&#65533;aV&#65533;>&#65533;V8f&#65533;vB&#65533;&#65533;&#65533;&#65533;|o~&#65533;&#65533;&#65533;B~&#65533;C,&#65533;&#65533;J&#1923;=`&#65533;p
vF&#65533;8m&#65533;&#65533;u&#65533;&#65533;&#65533;&#65533;&#65533;&#622;E/&#65533;&#65533;t0&#65533;&#1792;&#65533;>&#65533;2A|&#65533;b&#895;F&#65533;&#65533;L&#65533;r&#65533;A&#65533;&#65533;!&#65533;&#65533;\&#65533;&#65533;&#65533;&#65533;&#65533;&#65533;&#65533;&#65533;a&#65533;&#65533;Q&#65533;A!(&#65533;oVP&#65533;;tD&#65533;&#65533;8&#65533;&#65533;;d ~p<@v&#65533;~8`&#65533;&#65533;&#65533;h.1
@&#65533;&#65533;`,`&#65533;*&#65533;&#65533;&#742;H&#65533;&#65533;&#65533; &#65533;&#65533;g&#65533;&#65533;5&#65533;&#65533;&#65533;&#65533;&#65533;&#65533;N&#65533;&#65533;&#65533;[&#65533;I&#65533;&#65533; &#65533;&#65533;&#65533;&#65533;n]Z&#65533;r!&#65533;R!&#65533;&#65533;&#65533;&#65533;>pA&#513;&#65533;&#65533;&#65533;!&#65533;p+&#65533; &#65533;`&#65533;(&#65533;&#65533;&#65533;;&#65533; J&#65533;Q| W&#65533;<`&#65533;&#65533;}8&)D`&#65533;8&#65533;D&#65533;V&#65533;&#65533;&#65533;=&#65533;d&#65533;&#65533; "&#65533;rj&#65533;&#65533;"&#65533;6&#65533;@!u*&#65533;I#&#65533;&#65533;&#65533;0&#65533;hR&#65533;&#65533;&#17218;&#65533;&#65533;	&#65533; &#65533;d&#65533;&#65533; &#65533;J&#65533;&#65533;x&#65533;Q&#65533;iC!pA&#65533;!&#65533;&#65533;a&#65533;&#65533;Ra&#65533;&#65533;&#65533;&#65533;N&#65533;Z&#65533;`a>a&#1528;!Z&#65533;&#65533;R&#65533;&#65533;r@v&#65533;&#65533;&#65533;@l&#65533;;fET`j@0@c8&#65533;>@J`&#65533; &#65533;b,&#65533;&#65533;g&#65533;C&#65533;p&-j&#65533; 2o&#65533;tf&#65533;&#65533;&#65533;&#65533;&#65533;?Z'<&#65533;&#65533;t&#65533;36!&#65533;&#65533;&#65533;&#65533;T&#65533;&#65533;&#65533;&#65533;B&#65533;@&#65533;]8&#65533;&#65533;&#65533;\&#65533;&#65533;&#65533;ZA&#65533;aN&#65533;&#65533;&#65533;z&#65533;&#65533;!\At&#65533;&#65533;&#65533;&#65533;f &#65533;` !C&#65533;@l@&#65533;0&#65533;&#1536;&#65533;&#65533;Hf`:@&#65533;&#65533;q&#65533;+W&#65533;,G&#65533;&#65533;=&#65533;%&#65533;&#65533;>&#65533;P!&#65533;&#65533;-&#65533;&#65533;"kq&#65533;&#65533;&#65533;;&#65533;.&#65533;&#65533;;&#65533;m&#65533;|l&#65533;&#65533;za&#65533;!&#65533;&#780;@&#65533;)>&#65533; D&#65533;@&#65533;.0&#65533;&#65533;&#65533;&#65533;r!3&#65533;&#65533;V!_&#65533;&#65533;&#65533;@pM&#65533;@P&#65533;@
z&#65533;j&#65533;&#65533;&#65533; C3T&#65533;-F &#65533;&#65533;
&#65533;&#65533;D&#65533;b?&#65533;T&#65533;8&#65533;&#65533;&#65533;`&#65533;Xj,&#65533;,@G&#65533;n&#65533;	'&#65533;&#65533;&#65533;G&#65533;?&#65533;&#65533;&#65533;&#65533;u&#65533;H&#65533;r&#65533;\&#65533;&#65533;&#65533;&#65533;!za &#65533;&#65533;*&#65533;!&#416;	@&#65533;3&#65533;3
!&#65533;&#65533;r&#65533;Nay&#65533;WU&#65533;t&#65533;&#65533;&#65533;&#65533;&#65533;V&#65533;jr&#65533;&#65533;&#1440;&#65533; H &#65533;&#65533; e&#65533; D&#65533;&#65533;5&#65533;@Af`t N&#65533;E&#65533;>&#65533;0&#65533;.1,&#65533;mI&#65533;&#65533;&#897;&#65533;C&#65533;S.&#65533;H&#65533;&#65533;&#65533;&#65533;B;&#65533;&#65533;S&#1764;"@ &#65533;&#65533;&#65533;&#65533;&#65533;B2D&#65533;L!D:&#65533;!lK.&#65533;WS&#65533;&#65533;NA
As!&#65533;&#65533;&#65533;A&&#65533;tNaHVdIaZ&#65533;&#65533;&#65533; &#65533; &#65533; O{&#65533;
&#65533;&#65533;
t <&#65533;&#65533;IIl&#65533;	&#65533;d&#65533;&#65533;<&#65533;&#65533; &#1421;&#65533;&#65533; t&#65533;-&#65533;R&#65533;N&#65533;&#65533;S&#65533;U&#65533;&#65533;&#65533;K@&#65533;>!&#65533;!e3N&#65533;&#65533;&#65533;@ViNA
A0&#65533;b&#65533;&#65533;&#65533;`R!&#65533;\\!&#65533;&#65533;X&#65533;WWa&#65533;&#65533;&#65533; &#65533;&#65533;J&#65533;&#65533;&#65533;Z7&#65533;&#65533;&#65533;&#65533;&#65533;`&#65533;&#65533;k&#65533;&#65533;$9&#65533;b~&#65533;M&#65533;&#65533;&#65533;	&#65533;h&#65533;+i&#65533;&#21408;6j&#65533;n  `&#65533; y|!&#65533;D&#65533;&#65533;&#65533;4&#65533;@d&#65533;l?!c/&#65533;b&#65533;!&#166;&#65533;&#65533;RA&#65533;DA@&#65533;&#65533;oW&#65533;&#65533;`a<&#65533;HVpA&#65533;UDy&#65533;
&#65533;@v&#65533;DA@:&#65533;H,bf&#65533;&#65533;Mh&#621;r&#65533;&#65533;X&#771;&#65533; &#65533;6m&#65533;d1&#65533;HW&#65533;&#65533;3&#65533;`&#65533;	qFA\v&#476;F&#65533;&#65533;>&#65533;	&#65533;&#65533;&#65533;&#65533;&#65533;&#65533;&#65533;!&#65533;&#65533;&#65533; &#65533;&#65533;&#65533;&#65533;&#65533; Na^&#65533;&#65533;dG&#65533;y&#1472;&#65533;&#65533;&#65533;&#65533;o&#65533; e!C&#65533;&#65533;
&#65533; z&#65533;v&#65533;H<@:&#397;I`Tr&#65533;&#303;&#65533;mK(W~&#65533;&#65533;<|&#65533;:&#65533;&#65533;&#65533;k~&#65533;&#65533;&#65533;:R1&#65533; u&#65533;n&#65533;&#65533;B&#65533;z/&#65533;@V3&#65533;[&#65533;N!w	!&#65533;&#65533;&#1856;&#65533;`
&#65533;&#65533;&#65533;`Az&#65533;dEaa&#65533;&#65533;&#65533;`
&#65533;&#65533;&#65533;`
&#65533;&#65533;
&#65533;`&#65533;&#65533;Z&#65533;@Z.&#65533;4&#65533;F!`&#65533;`&#65533;.&#65533;&#65533;D<&#65533;s&#65533;&#65533;t&#65533;i&#15311;P&#65533;gt&#65533;8&#65533;&#65533;&#641;&#65533;&#65533;1&#416;z&#65533;&#65533;.&#65533;&#65533;&#65533;&#65533;	&#65533;&#65533;&#65533;&#65533;&#65533;A&#65533;&#65533;	&#65533;&#65533;&#65533;&#65533;&#65533;&#65533;&#65533;F
&#65533; &#65533;&#65533;`&#65533;&#65533;`x&#65533;U{&#65533;`
&#65533; 
&#65533;&#65533;&#65533;^D&#65533;&#65533;qy&#65533;f +&#65533;#|&#65533;&#65533;[&#65533; &#65533;&#65533;&#65533;&#65533;&#65533;c&#65533;&#65533;&#65533; &#65533;$ (9</&#65533;~&#65533;&&#65533; J&#65533;
q&#65533;bA&#65533;@!V%la^aW[&#65533;&#65533;aYz&#1623;&#65533;&#65533;&#65533;&#65533;&#65533;&#65533;&#65533;&#65533;y&#65533;&#65533;&#65533;&#65533;&#65533;
&#65533;&#65533;75f&#65533;&#65533;Zg&#65533;&#65533;@&#65533;H&#65533;&#65533;&#65533;&#65533;rr!@&#65533;VJr&#744;V&#65533;I&#65533;&#290;L:&#65533;.&#65533;h.&#505;&#65533;&#65533;&#65533;#&#4643;\&#65533;&#65533; &#65533;@Z!&#65533;&#65533;V&#1984;&#65533;&#65533;`&#672;&#65533;A&#65533;6Tax	&#65533;&#65533; Ax&#65533; &#65533; &#65533;'8&#65533;&#65533;&#65533;&#65533;z&#65533;&#65533;
&#65533;&#65533;
 &#65533;j`v&#65533;<&#65533;
&#1568;&#65533;&#65533;&#65533;/&#65533;dnE&#65533;$&#65533;}%&#65533;E&#65533;b&#65533;)o,5&#65533;&#65533;"&#65533;U&#65533;Z&#65533;&#65533; &#65533;H&#65533;P&#65533;J&#65533;&#65533;&#65533;&#65533;
&#65533;&#65533;x&#65533;&#65533;m&#65533;&#65533;lxWm}5&#65533;&#65533;&#65533;&#65533;&#65533;&#65533;&#65533;&#65533;$8&#65533;&#65533;&#65533;(&#65533;&#65533;&#65533;o&#65533;&#65533;&#65533;&#65533;k&#65533;Z@<@<&#65533;p&#65533;&#65533;
&#65533;&#65533;I&#65533;4&#65533;#w&#65533;y&#65533;&#65533;&#65533;#&#65533;,&#65533;&#65533;&#65533;&#282;h&#65533; pu&#65533;&#1234;&#65533;&#65533;&#65533;y&#65533; V&#65533;1u}&#65533;1I&#65533;&#65533;3&#65533;&#65533;&#65533;U06&#1824;&#65533;&#65533;&#65533;#x&#65533; &#65533;&#65533; &#65533;&#65533;&#65533;@&#65533;&#65533;X&#65533;&#65533;wS\&#65533;pj&#65533;&#65533;&#65533;v &#65533;gq&#525;&#65533;&#65533;Y&#65533;&#65533;'~&#65533;h&#65533;&#65533;	&#65533;&#65533;g&#65533;&#65533;&#65533;u&#65533;&#65533;{&#65533;#(&#1290;&#65533;0&#65533;&#65533;H&#65533;&#65533;x
&#65533;&#65533;Taa
a&#65533;&#65533;&#65533;&#65533;<&#65533;W&#65533;&#65533;&#65533;&#65533;&#65533;&#65533;&#65533; &#65533;&#65533;&#65533;
&#65533;&#65533;&#1568;&#65533;&#65533;p&#65533;`&#65533; &#65533;i&#65533;&#65533;U&#65533;&#65533;Q{7&#65533;&#65533;~&#65533;&#65533;&#65533;a&#1796;&#65533;&#65533;y&#65533;<&#65533;&#65533;bI&#1453;J&#65533;rm&#65533;&#526;&#65533;Y&#65533;?&#65533;S&#65533;&#65533;&#65533;&#65533;&#65533;T&#65533;&#65533;&#65533; \&#65533;c&#65533;&#65533;&#65533;&#65533;c&#65533;&#65533;&#65533;&#65533;&#65533;&#65533;&#65533;x
&#65533;&#65533;	&#65533;&#65533;&#65533;&#65533;&#65533;&#65533;Y&#1600;&#65533;Y
t&#65533;7wy3&#65533;b r&#65533;&#65533;&#65533;<,&#65533;&#45017;&#65533;&#65533;&#65533;&#65533;&#65533;&#65533;&#65533;!5&#65533;
&#65533;\&#65533;;&#65533;.&#65533;&#65533;&#65533;&#65533;&#65533;&#65533;&#65533;t~&#65533;-&#65533;S&#65533;&#65533;e&#65533;&#65533;&#65533;&#65533;zea&#65533;&#65533;M&#65533;&#65533;&#65533;&#65533; &#65533;&#65533;&#65533;
&#65533;&#65533;&#65533; &#65533;<&#65533; &#65533;&#65533; 
v&#65533;&#65533;&#65533;&#65533;&#65533;F`&#65533;G&#65533;&#65533;+&#65533;k&#65533;&#65533;C'&#65533;&#65533;&#65533;r&#65533;v,R"q&#65533;&#65533;&#65533;&#65533;u&#65533;&#65533;&#65533;&#65533;H&#65533;&#65533;4&#65533;&#65533;?  D&#65533;=]
&#65533;&#65533;DDv&#283;&#65533;&#65533;&#65533;&#65533;xY&#65533;&#1856;&#65533;&#65533;&#1340;&#65533;&#65533;&#65533;u]&#1533;&#65533;&#65533;W
&#65533; 
~&#65533;xs&#65533; &#65533;&#65533;&#446;&#65533;&#65533;\&#65533;ath&#65533;-&#65533;G&#65533;&#65533;&#65533;s&#65533;t&#65533;=&#65533;&#65533;W&#65533;U&#65533;h4&#65533;gh&#65533;g@&#65533;J@\@&#65533;&#65533;&#65533;&#65533;&#65533;&#65533;&#65533;&#65533;&#65533; HB&#65533;?&#65533;&#1977; &#65533;r>t&#65533;
&#65533;`&#65533;&#65533;
&#65533;&#1881;&#65533;&#65533;V
G< &#65533;&#65533;QO,&#65533;Q&#65533;&#65533;=~L&#65533;&#65533;&#65533;H[&#449;&#65533;&#65533;&#65533;&#65533;&#65533;&#65533;&#610;&#65533;&#65533;&#65533;f
a&#65533;+&#65533;&#65533; F&#65533;&#65533;&#65533;`&#65533;&#65533;z
&#65533;&#65533;&#1849;`!F&#1549;&#65533; D&#65533;&#65533;&#65533;&#65533;&#65533;&#65533;
&#65533;&#65533;
z&#65533;&#65533;&#65533;F &#65533;&#65533;G&#65533;b&#65533;&#65533;Br&#65533;jh&#65533;&#65533;wn&#65533;f&#65533;&#65533;|{&#65533;&#65533;&#65533;&#65533;)&#65533;&#65533;^[&#65533;.&#65533;&#65533;.&#65533; `&#65533; &#65533; &#65533;Q&#65533;&#65533;&#65533;&#65533;&#65533;
d
&#65533; 
&#65533; 8&#65533;o&#65533;&#65533;&#65533;e&#65533;&#65533;
gl`&#65533;&#65533;p&#65533;k,g{&#65533;&#65533;&#65533;&#65533;>he&#65533;&#687;	&#65533;S"&#65533;&#65533;&#65533;}T?:&#65533;&#65533;1rS+&#65533;&#65533;> r &#65533;&#65533;&#65533;&#65533;&#65533;&#65533;&#65533;u&#65533;&#65533;X&#65533;&#65533;&#65533;
&#65533;&#65533;&#65533;Wx&#65533;&#65533;u \&#65533;d&#65533;!&#65533;&#65533;&#65533;&#65533;|p,&#65533;&#65533;&#65533;&#65533;C?&#65533;8&#65533;&#65533;&#65533;&#65533;&#65533;9&#65533;&#65533;D&#65533;+Z&#65533;&#65533;1&#65533;&#397;;z&#65533;&#65533;q&#65533;C#,X &#65533;&#65533;*&#65533;&#65533;&#65533;&#65533;S&#65533;&#65533;5k&#65533;x&#65533;r&#65533;J&#65533;(U&#65533;D&#65533;&#65533;&#65533;<t&#65533;1#F&#65533;Hc&#65533;&#65533;a&#65533;? 8&#65533;#X&#65533;&#65533;&#65533;#@&#65533;&#65533;Ju+
&#65533;" !&#65533;|7&#65533;&#1849;	&#65533;&#65533;H2@&#65533;'&#65533;p&#65533;C&#65533;&#65533;|b&#65533;a&#65533;q&#65533;&#65533;Y&#65533;&#65533;&#65533;&#65533;C&#65533;&#65533;By&#65533;@&#65533;9&#65533;S&#65533;$bt&#65533;S#H&#65533;&&#65533;5&#65533;&#65533;&#1323;&#65533;&#65533;D&#65533;tk&#1790;&#65533;;&#65533;&#65533;&#65533;&#65533;$	&#65533;FI&#65533;&#65533;0Z&#65533;&#65533;&#65533;bK,&#65533;&#65533;&#65533;Tx&#65533;9&#65533;&#2024;^&#65533;_R&#65533;&#1689;2&#65533;"ug^&#65533;~p&#65533;&#65533;!&#65533;&#65533;v&#65533;]&#65533;;&#65533;&#65533;&#65533;&#1902;m+1@&#65533;&#65533;<v&#65533;&#65533;Pt=D&#65533;C&#65533;&#65533; &#65533;`7&#65533;p&#65533;?ZX&#65533;g&#65533;&#65533;&&#65533;x2&#65533;&#65533;0@{&&#65533;6&#65533;n&#65533;&#65533;E}.&#65533;8|=$R~,&#65533;&#65533;I0&#65533;&#26649;g&#22532;9&#65533;pC7LX&#65533;?7&#65533;@	@l&#65533;&#65533;!&#65533;V&#65533;W8&#65533;&#65533;  &#65533; )&#65533;&#65533;&#65533;f&#65533;9W&#65533;4&#65533;E~v&#65533;&#65533; ;:&#65533; \y%	&#65533;&#65533;&#65533;g&#65533;2&#65533;)%jNz&#65533;&#65533;@&#65533;&#65533;a	!&#65533;&#65533;&#65533;&#65533;`&#65533; `&#65533;&#65533;f o&#65533;&#65533;f&#65533;&#65533;z$F&#65533;&#65533;&#65533;a&#65533;)&#65533;u&#65533; &#65533;&#65533;!&#65533;p&#65533;&#65533;&#65533;&#65533;j&#65533;&#65533;2&#65533;jB&#65533;&#65533;P&#65533;&#65533;&#65533;&#65533;^&#65533;&#65533;
lH*&#65533;&#65533;}m&#65533;gi&#65533;@&#65533;&#65533;
&#65533;&#65533;OB&#65533;A&#65533;&#65533;&#65533;IV&#65533;un+b&#65533;f&#65533;&#65533;z&#65533;&#1707;Zn&#65533;&#65533;&#65533;&#65533;(cE-&#65533;&#65533;^&#65533;&#65533;&#65533;n&#65533;r&#65533;{ &#65533;&#65533;&#65533;o&#65533;&#65533;&#65533;?)&#65533;&#65533;&#65533;&#65533;&#65533;&#65533;&#65533;&#65533;	&#1749;n&#248;&#65533;&#65533;.Fw%&#65533;.[z&#65533;&#65533;&#65533;.&#65533;&#65533;&#65533;&#65533;^&I&#650;
&&#435;&#65533;&#65533;&#65533;p2&#65533;p&#65533;1&#65533;&#65533;f&#65533;&#466;{&#65533;]&#19640;&#65533;&#65533;&#65533;&#65533;&#65533;&#65533;&_<&#58035;}Z&#65533;&#65533;.&#65533;}&#65533;\&#1530;B#K.&#65533;&#65533;&#1640;&#65533;&#65533;l`i&#65533; K&#65533;&#65533;&#65533;]d&#65533;H&#65533;&#65533;&#65533;jY&#65533;&#65533;&#65533;&#65533;&#65533;&#65533;Vw\&#65533;&#65533;(&#65533;6&#65533;&#65533;l&#65533;;n&#65533;&#65533;~/&#65533;~{d&#65533;Hh&#65533;f&#65533;&#65533;O}&#65533;&#65533;^;7&#65533;j&#65533;w2&#65533;RKns&#65533;&#65533;Y&#65533;w&#65533;1&#65533;b&#65533;3z&#65533;\&#65533;&#65533; !&#65533; &#65533; !&#65533;Lavc56.1.100 ,&   &#65533; &#65533;  &#65533; &#65533;	H&#65533;&#65533;&#65533;&#65533;*\&#528;!&#65533;&#65533;#J&#65533;&#65533; `&#65533;&#65533;cF&#65533;C&#65533;I&#65533;&#65533;&#595;!1&#65533;&#1320;Q&#65533;&#333;&#65533; &#65533;#0&#65533;&#65533;E&#65533;+U
&#65533;&#65533;&#65533;e&#732;,Q
J&#65533;&#65533;&#1090;]&#65533;&#65533;&#65533;pgM&#65533;&#65533;&&#65533;&#65533;j&#800;	;&#65533;&#693;&#65533;&#1495;`oB&#65533;Y&#65533;'&#65533;&#65533;&#65533;&#65533;&#1290;&#65533;&#1527;p&#65533;$&#65533;n&#1884;he&#65533;&#65533;6 ] dF&#65533;&#65533;&#65533;%N&#65533;&#65533;*^&#824;&#65533;&#65533;&#65533;~&#65533;v&#65533;&#65533;`q:03&#65533;&#65533;&#416;C&#65533;}&#65533;i&#250;&#65533;&#65533;&#65533;8&#65533;mL&#65533;I&#202;M,&#65533;&#65533;m&#65533;G&#65533;&#65533; @o&#65533;c&#65533;l&#65533;&#65533;&#65533;&#65533;H&#65533;&#65533;&#65533;) &#65533;&#65533; H&#65533;N&#65533;&#1986;&#65533;}&#65533;  l&#65533;5&#65533;GN&#65533;xFu&#65533;&#65533;]z&#65533;`|xA&#65533;&#330;9V&#65533;'Q&#65533;P z&#65533; z&#65533;&#65533;Uj&#65533;&#65533;`h&#65533;&#65533;&#65533;Yz&#65533;e&#65533;	+&#65533;EX&#65533;Q&#65533;~&#65533;b"!&#65533;aT&#65533;+&#65533; &#65533;<&#65533; &#65533;]g&#65533;&#65533;&#65533;&#65533;&#65533;&#65533;&#65533;DSo &#65533; %h&#65533;&#65533;k$&#65533;"&#65533;&#65533;&#65533;
,&#65533;<&#65533;d/&#65533;4&#65533;&#65533;"&#65533; "&#65533;&#65533;&#65533;E;&#65533;0&#65533;?4&#65533;&#65533;h&#65533;&#65533;]D&#65533;&#65533;&#65533;&#65533;htIW&#65533;&#65533;&#65533;E&#65533;&#65533;&#65533;r&#65533;*&#65533;&#65533;&#65533;&#65533;+&#65533;&#65533;
,&#65533;&#65533;&#65533;g/&#65533;&#65533;&#65533;*&#65533;T&#65533;$ $&#65533;&#65533;U&#65533;&#65533; |&#65533;&#65533;&#65533;&#65533;&#65533;&#65533;pA7&#65533;"&#65533;E&#65533;&#65533;&#65533;&#65533;',~&#65533;&#65533;&#65533;&#65533;&#65533;&#65533;&#65533;H!&#65533;R&#65533;(&#65533;&#65533;r&#65533;*&#65533;&#65533;&#65533;&#65533;"&#65533;,&#65533;&#65533;|&#65533;&#65533;WTQ&#65533;$hz&#65533;&#1825;g&#65533;&#65533;U &#65533;&#65533;&#65533;?L&#65533;&#65533;g+&#65533;&#65533;&#65533;3&#65533;&#8942;&#65533;&#65533;&#65533;!&#65533;&#65533;&#65533;&#46212;&#65533;!&#65533;u&#65533;&#65533;&#65533;k|&#65533;&#65533;S\&#65533;&#65533;&#65533;@8`cs&#65533;V&#1760;Bu'@&#65533;0&#65533;&#65533;&#65533;&#65533;3&#65533;h.&#65533;p&#65533;L1&#65533;&#65533;k&#65533;&#65533;&#65533;&#65533;*&#65533;d&#65533;G&#65533;|&#65533;&#65533;&#65533;&#65533;&#65533;~&#65533;Elx&#65533;E^d&#65533;E<&#65533;0&#65533;8&#65533; n%&#65533;&#65533;E&#65533;&#65533;Xalbd&#1525;<&#65533;E&#65533;83M4&#65533;&#65533;z&#65533;(&#65533;&#65533;&#65533;4&#65533;Ti&#65533;+&#65533;&#65533;
1&#65533;8#L&#679;&#65533;K!&#65533;&#65533;&#65533;k&#65533;]&#65533;_\qw&#65533;l&#65533;q&#65533;j\QC?&#65533;&#65533; &#65533;&#65533;&#65533;c4&#65533;UFk=-&#65533;\K1=]&#65533;PpQH.&#1868;&#65533;1&#65533;&#65533;qH*&#65533;&#65533;B1&#65533;c&#65533;&#65533;Pc&#65533;0&#65533;&#65533;&#65533;&#65533;*&#65533;&#65533;~&#65533;"&#65533;&#65533;&#65533;&#65533;3&#65533;1|p&#65533;&#1094;^&#65533;}&#65533;U &#1795;<&#65533; 4&#65533;9Wb&#65533;Ut&#65533;&5&#65533;&#65533;[K#M!4&#65533;&#65533;&#65533;3&#65533;&#65533;7&#65533;&#65533;a&#65533;)&#65533;&#65533;&#65533;&#65533;)&#65533;&#65533;3&#65533;<c&#65533;(&#65533;]*&#65533;!&#65533;E&#65533;&#65533;&#65533;&#65533;+Ta7&#65533;&#65533;&#65533;&#65533;&#65533;&#65533;&#65533;+\&#65533;&#65533;j&#65533;&#65533;v,&#65533;&#65533; 1 &#65533;0 &#65533;<&#65533;5y&#65533;F2&#65533;F"&#65533;A T&#65533;D&#65533;&#65533;&#65533;8&#65533;4D&#65533;'WHc&#65533;&#65533;0&#65533;(R&#65533;?&#65533;&#65533;&#65533;&#65533;#&#65533;2&#65533;1;&#65533;&#65533;@&#65533;!&#65533;&#65533;&#65533;V&#129;e(&#65533;0&#65533;&#65533;Ly&#65533;Z&#65533;&#1536;&#65533;*&#65533;` &#65533;`#&#65533;f!:Z!YC&#475;\e%&#65533;&#65533;&#65533;&#65533;@&#65533;&#65533;u&#65533;&#65533;/&#65533;&#65533;bD#&#65533;HE &#65533;h"&#65533;b<&#65533;0&#65533;&#65533;
Ic&#65533;:&#65533;+Va&#65533;9&#65533;f&#65533;KE+D!8hQ&#65533;&#65533;&#65533;')&#65533;&#65533;&#65533;m&#65533;l&#65533;&#65533;&#65533; &#65533;&#65533; !T&#65533;&#65533;&#65533;&#65533;&#65533;&#65533;&#65533;&#343;rDE\R9&#65533; "&#65533;BA'&#65533;o&#65533;&#65533;&#65533;F7&#145;t&#65533;&#65533;&#65533;&#65533;8-y;Hv3&#65533;&#65533;0&#65533;"&#65533;&#15681;m&#65533;&#65533;&#65533;v&#641;]&#65533;B#&#65533;&#65533;+p&#65533;&#65533;Q&#65533;&#65533;&#65533;&#65533;&#65533;&#65533;+N5&#65533;&#65533;0&#65533;&#65533; ZkR&#65533;0&#65533;&#822;&#65533;&#65533;*v&#65533;C&#1027;&#65533;|&#65533;;&#65533;8&#65533;&#65533;&#65533;s&#65533;&#65533;`&#65533;<&#65533;Q&#65533;&#1709;&#65533;&#65533;&#984;&#65533;4&#65533;9&#65533;a0&#65533;0&#65533;&#65533;&#65533;<8&#65533;S&#65533;&#65533;)&#65533;0'&#65533;"&#65533;r0gq&#428;&#65533;UxBT0&#65533;x&#65533; p&#65533;&#65533;l&#65533;&#1030;&#65533;&#65533; &#65533;+P-&#65533;&#65533;&#65533;6&#65533;&#65533;C&#65533;&#675;&#65533;&#65533;3&#65533;1;cTc&#65533;@&#65533;1&#65533;Q&#65533;jT&#65533;&#65533;8&#65533;#RQ&#65533;p&#65533;4&#65533;C&#65533;&#1029;w&#65533;Ab&#65533;);&#65533;@{&#65533;&#65533;&#65533;&#1565;&#65533;&#65533;h3>&#65533;*&#65533;&#65533;3&#65533;&#65533;9&#65533;&#65533;&#65533;&#65533;V&#65533;2&#65533;&#65533; M@&#65533;Dq
\t&#65533;&#65533;&#65533;&#65533;&#65533;9&#1034;&#65533;p8&#65533;&#65533;&#65533;4&#65533;:W&#65533;&#65533;&#65533;&#65533;&#65533;1V&#65533;&#65533;9&#65533;a&#65533;\&#65533;*K)&#65533;9vdp&#65533;:&#65533; CTwN(&#65533;&#65533;&#65533;0~&#65533;K&#65533;&#65533;Bl`&#65533;&#65533; (&#65533;T0&#65533;&#65533;&#65533;E&#65533;'!&#65533;X(&#65533;(&#65533;&#65533;&#65533;E.&#65533;&#1777;p&#65533;#&#65533;&#65533;`&#65533;0&#65533;;&#65533;>&#238;&#1392;F5&#641;&#65533;&#65533;Z&#65533;&#65533;E.3&#65533;&#65533;&#65533;aWyN&#65533;&#65533;1B!]3&#65533;tr(&#65533; &#65533;@8Tww&#65533;0&#65533;&#65533;&#65533;$^A&#65533;&#65533;ASG&#65533;(@&#65533;&#65533;&#65533;IB&#65533;[&#65533;l&#65533;5&#1817;S
&#65533;P&#65533;X&#65533;&#65533;&#65533;:&#1057;V&#65533;9&#65533;b&#65533;-&#1706;&#65533;q&#65533;u&#65533;Xp9&#65533;&#65533;+&#65533;[&#390;]&#65533;&#65533;&#65533;6LP&#65533;8&#65533;&#65533;&#65533;&&#65533;&#65533;2&#65533;A&#65533;&#65533;&#65533;&#65533;ZQ&#65533;&#65533;&#65533;]l&#65533;n5pj&#65533;&#1024; &#65533;&#65533;,&#65533;&#65533;B&#65533;4&#65533; .&#65533;Z&#65533;n&#65533;&#65533;&#65533;&#65533;#&#65533;H[&#65533;&#65533;&#65533;W&#1038;&#65533;&#65533;&#65533;+9&#65533;&#3670;&#65533;&#65533;Q&#65533;jx&#291;&#65533;&#65533;)&#65533;q
8"&#65533;&#65533;E+@&#65533;&#65533;Q&#65533;BxpXd &#65533;)7&#65533;&#65533;&#65533;&#65533;&#65533;&#65533;&#65533;&#65533;&#65533;&#65533;&#65533;&#65533;t&#65533;&#65533;&#65533;&#1156;/UU&#65533;x&#65533;&#65533;&#65533;a&#65533;	T&#65533;.\&#65533;&#65533;bH&#65533;&#65533;&#65533;tJ&#65533;&#65533;k\Cm&#65533;4&#65533;qr\c&#65533;&#65533;&#1985;U&#65533;U&#65533;&#65533;&#1407;]k&#65533;&#1093;9&#49289;&#65533;&#65533;EA&#65533;_&#65533;!}x&#65533;&#65533;C&#65533;_~&#706;+5&#65533;@$<&#65533;&#65533;&#65533;&#65533;&#65533;&#65533;&#65533;&#65533;&#65533; &#65533;"&#65533;&#65533;b&#65533;[&#65533;&#65533;hG9&#65533;&#65533;nh&#65533;{&#1312;4t&#65533;j&#65533;&#65533;&#65533;&#1216;&#65533;0&#65533;&#65533;`-&#65533;c&#65533;&#65533;9&#65533;&#65533;t&#65533;&#65533;&#65533;0&#65533;&#65533;
&#65533;&#65533;&#65533;@&#65533;S&#65533;&#65533;B&#65533;&#65533;&#65533;&#65533;&#65533;"Nq;U&#65533;.n&#65533;&#65533;&#65533;&#65533;x&#65533;&#65533;&#65533;
P&#65533;&#65533;&#65533;&#65533;&#65533;$&#65533;&#65533;&#65533;?8&#65533;&#65533;C&#65533;&#65533;&#65533; &#65533;4&#65533;&#65533;&#65533;|&#1539;&#65533;&#19511;:&#65533;&#65533;&#65533;k&#65533;<&#1520;&#65533;&#65533;%?&#65533;e&#65533;&#65533;l&#65533;&#65533;5&#65533;&#65533;r&#65533;&#65533;&#65533;v::&#65533;&#65533;&#65533;2&#65533;Od0*&#65533;w&#65533;/&#65533;!e[<&#65533;&#65533;Uq&#65533;n&#1966;&#65533;&#65533;>&#65533;q1=&#65533;h&#65533;&#65533;} j&#65533;/&#873;&#65533;&#65533;!'&#65533;&#65533;]rD.&#65533;&#65533;mxc&#65533;&#65533;&#65533;&#65533;&#65533;&#65533;&#1101;j&#65533;&#65533;&#1931;_&#65533;5 yl\&#65533;&#65533;&#65533;0?4&#65533;qya4&#65533;&#65533;&#65533;0la,&#65533;&#32775;=&#33870;t&#65533;&#65533;Dk&#65533;NP&#65533;Pr&#65533;&#65533;Dv`&#65533;?&#65533;'&#65533;S(&#65533;&#65533;%&#65533;&#65533;<j&#65533;&#65533;VcP&#65533;)#&#65533;&#65533;G#&#65533;qr&#65533;S!&#65533;1"&#65533;]&#65533;o&#65533;D&#65533;&#65533;&#65533;&#65533;&#65533;&#65533;s&#65533;G&#65533;F~7x&#65533;;8~&#65533;&#65533;
&#65533;&#65533;&#65533;`&#65533;0&#65533;pI&#65533;'&#65533;`1h&#65533;&#65533;V@&#65533;Or 
&#65533;(&#65533;p_&#65533;&#65533;&#65533;&#65533;|&#65533;V&#65533;|&#65533;&#65533;&#65533;2XnP}&#65533;U0&#65533;&#65533; #&#65533; &#1505; t&#65533; &#65533;&#65533;+&#65533;&#65533;&#65533;cR&#65533;&#65533;`P5,&#65533;&#65533;@[&#65533;&#65533;&#65533;}&#65533;&#65533;x&#65533;F&#1632;&#65533;&#65533;&#65533;&#65533;&#65533;&#65533;@&#65533;&#65533;&#65533;&#65533;&#65533;?.&#65533;R&#65533;0\&#65533;@&#65533;wN&#65533;&#65533;&#65533;6&#65533;&#65533;&#65533;c&#65533;@D^&#65533;1&#65533;
w&#65533;2&#65533;&#65533;&#65533;&#65533;&#65533;&#65533;2&#65533;0SQpX&#1030;O&#65533;Y&#65533; &#65533;&#65533; v&#65533;&#65533;4"&#65533;1&#65533;S&#65533;R&#65533;Q &#65533;&#65533;W3&#65533;@&#65533;`&#65533;&#65533;x&#65533;&#65533;x98&#65533;&#65533;&#65533;&#65533;&#33294;&#65533;&#65533;
&#65533;&#65533;&#65533;&#65533;F&#65533;
&#65533;H\&#65533;&#65533;\&#65533;`&#65533;&#65533;&#65533;&#65533;@&#304;6&#65533;[ &#65533;P&#65533;P&#65533;&#65533;*&#65533;P&#65533;e&#65533;i&#65533;$&#65533;u&#65533;;&#65533;&#65533;X&#65533;YPK&#65533;2P&&#65533;^&#65533;Qh	&#65533;&#65533;v '&#65533;H&#65533;&#1057; S&#65533;
&#1280;s&#1824;&#65533;0&#65533;&#65533;x:&#65533;&#65533;&#65533;H&#65533;&#65533;&#65533;&#29198;&#65533;&#65533;&#65533;&#65533;&#65533;
&#533;[-%&#65533;&#65533;&#65533;&#65533;'&#65533; V&#65533;@gCMy
&#246;N&#65533;] &#65533;&#65533;E~p&#65533;0o5;&#65533;&#65533;
b&#65533;&#65533;f&#65533;&#65533;Q0&#65533;&#65533;&#65533;Y@0!&#65533; #2&#65533;z>&#65533;&#65533;&#65533;u&#65533;U&#65533;_?tM&#65533;O(~:&#65533;&#65533;@&#65533;&#65533;&#65533;&#65533;&#65533;&#65533;&#65533;&#65533;&#65533;&#65533; &#65533;u(&#65533;VOtsp
&#65533;&#65533;&#65533;6
&#65533;`&#65533;&#65533;&#65533;&#65533;@p@M0&#65533;oP\@|&#65533;&#65533;&#65533;`&#65533;&#65533;n&#65533;&#65533;;X&#65533;&#65533;&#65533;K@8&#65533;&#65533;&#65533;U&#65533; &#65533; s&#65533;&#65533;p &#65533;!G&#65533;&#65533;&#65533;&#65533;&#1366;ZPp&#65533;&#65533;&#65533;&#65533;2&#1604;&#65533;&#65533;&#65533;&#65533;&#65533;&#65533;&#65533;G&#65533;P&#65533;&#65533;&#65533;&#65533;&#65533;x&#65533;&#65533;8	&#65533; 
V&#65533;P?$IV&#65533;?U&&#65533;pL&#65533;L&#65533;`&#65533;&#65533;0&#65533;&#65533;\ &#65533;M&#65533;E&#65533;4e&#65533;&#65533;&#65533;&#65533;Y&#65533;)&#65533;&#65533;&#65533; &#65533;&#65533;&#65533;l&#65533;&#65533;&#65533;^&#65533;r& &#65533; r&#65533;&#65533;Q&#65533;&#65533;&#65533;&#1382;4c&#65533;UP&#65533;&#65533;5&#65533;w&#65533;M&#65533;&#65533;&#65533;&#65533;0&#65533;x&#1616;&#65533;99&#65533;&#65533;9&#65533;&#65533;&#65533;&#65533;&#1520;eu5&#1152;:&#65533;&#65533;6&#65533; &#65533;&#65533;
wI&#65533;J&#65533;R&#65533;&#65533;0&#65533;@&#65533;&#65533;(3&#65533;P1&#65533;y&#65533;&#65533;&#65533;&#65533;&#65533;&#65533;&#65533;XB&#65533;&#65533;Y&#65533;&#65533;T5&#65533; p&#65533;
&#65533;)6f s&#65533; &#65533;q &#65533;)+&#65533;G:&#65533;ua *&#65533;&#65533;&#65533;C1&#65533;&#65533;&#65533;&#65533;;~/&#1667;&#65533; &#65533;&#65533;	&#65533;&#65533;&#65533;&#65533;&#65533;&#65533;P]V&#65533;`e&#65533;&#65533;&#65533;&#65533;&#65533;&#65533;&#384;]L&#676;L&#65533;}P7&#65533;&#65533;;&#65533;gSR{&#65533;+&#65533;&#65533;
v%&#1072;&#65533;&#65533;
&#65533; &#65533;c&#65533;t4PO&#65533;l"0&#65533;k&#65533; 
&#65533;66&#65533;&#65533;A#t {&#65533;&#65533;!&#865;&#65533;a &#65533;&#65533; &#1856;&#65533;&#65533;`&#65533;&#65533;&#65533;'~&#65533;&#65533;&#65533;;&#65533;x&#65533;&#65533;9&#1501;&#65533;&#65533;&#65533;&#65533;&#686;&#65533;&#65533;&#65533;V&#65533; D&#65533;&#65533; L$&#65533;`&#65533;T&#65533;&#65533;&#65533;&#65533;|&#65533;d}p&#65533;{&#65533;P&#65533;R&#65533;&#65533;?k&#65533;
yBV&#65533;\ K&#8550;&#65533;&#65533;T#m&#65533;&#65533;&#65533;&#65533;	P#t*t8#v&#65533;&#65533;&&#65533;&x&#65533;=Hc &#65533; Sp
&#65533;&&#65533; &#65533;&#65533;&#65533;V&#65533;j&#65533;&#65533;x&#65533;0&#65533;&#65533;&#65533;&#65533;:&#65533;x&#65533;&#1070;&#65533;&#65533;&#65533;P&#65533;U&#65533;p&#65533;:&#65533;&#65533;H
&#65533;&#65533;&#65533;
&#65533;0@&#65533; &#65533;&#65533;&#65533;&#65533;C&#65533;&#65533;^GH&#65533;[&#65533;R&#65533;&#65533;c&#65533;
&#65533;'KpK&#65533;&#65533;&#1713;n&#65533;&#65533;&#65533;" &#65533;&#65533;&#65533;#$`&&#65533;Z&#65533; &#172;e&#65533;)&#1112;3&#65533;>&#65533;@`&#65533;<{&#65533;&#65533;P&#65533;&#1785;&#65533;&#65533;w&#65533;&#1328;&#65533;&#65533;&#65533;.&#65533;I&#65533;&#65533;&#750;&#65533;&#1780;&#65533;`D&#65533;&#65533;U&#65533;\&#65533;&#65533;&#65533;D&#65533;&#65533;P&#65533;&#65533;&#65533;?&#65533;t&#65533;E&#65533;Y&#65533;&#65533;Hp&#65533;\0L&#65533;l D&#65533;T&#65533;'&#65533;*&#65533;T*&#65533;*&#65533;&#65533; o(5&#65533;&#65533;)@&#65533;e &#65533;"s &#65533;7&#65533;L&#18535;<&#65533;@&#65533;)@&#65533;&#65533;>+&#65533;&#65533;H&#65533;&#65533;&#65533;&#65533;x&#65533;p&#65533;&#65533;&#65533;
C&#65533;&#65533;&#65533;&#65533;&#65533;;&#65533;&#65533;&#65533;&#65533;`&#65533;&#65533;`&#65533;p&#65533;#k&#65533; kP&#65533;&#65533;W&#65533;&#65533;&#65533;`]&#65533;-&#65533;E&#65533;&#65533;o&#65533;@YT]0&#65533;]&#65533;}&#65533;TP&#65533;K&#65533;&#779;)&#65533;l&#65533;0&#65533;3&#65533;&#65533;&#65533; 8|&s&#65533;Z0&#65533;&#65533;&#65533;&#65533;&#65533;&#65533;&#65533;c   	&#65533;n V`sH&#65533;[&#65533;&#65533;&#65533;&#65533;&#65533;&#65533;&#65533;&#65533;`y&#65533; &#65533;=&#65533;`&#65533; &#65533;&#65533;+&#65533;&#65533;P&#65533;&#65533;P&#65533;Gx&#65533;&#480;a&#65533;&#65533;fb 
&#65533;`S&#65533;TRK&#65533;&#65533;G`&#65533;k&#65533;L &#65533;H&#65533;&#65533;&#65533;"
&#65533;e&#65533;&#65533;S&#65533;K&#65533;_&#65533;T&#65533;Kp(p&#65533;o&#65533;Y2&#65533;T"&#65533;&#65533;	&#65533; &#65533;&#65533;&#65533;5r&#65533;=&#65533;&&#65533; t&#65533;^&#65533;&#65533; y&#65533;&#65533;h Qp
&#65533;&#65533;D&#65533;&#65533;&#65533;&#1392;x&#65533;&#65533;x&#65533; &#65533;gJG\F&#65533;&#65533;&#65533;&#65533;&#65533;&#65533;&#65533;&#65533;&#65533;&#65533;&#65533;\&#65533;&#65533;`&#65533;
,&#65533;&#65533;S&#65533;e&#65533;&#65533;lStp&#65533;NpJ&#65533;G&#65533;&#65533;[I&#65533;H&#65533;Np&#65533;e&#65533;'&#65533;&#65533;&#65533;K`S&#65533;&#65533;-&#65533;&#65533;&#65533;&#65533;P&#65533;&#65533;9&#65533;lJ&#598;\&#65533;'[#&#65533;&#65533;*&#65533;t&#492;.*&#65533;&#65533;t&#65533;&#65533;9&#65533;Q&#65533;&#65533;&#65533;&#65533;&#65533;~&#65533; &#65533;&#65533;&#65533;&#65533;&#65533;p&#65533;&#65533;&#1716;&#65533;@&#65533;W&#65533;&#65533;7&#65533;&#65533;&#65533;`	G&#65533;&#65533;fp&#65533;f &#65533;&&#1212;&#65533;N&#65533;&#65533;Lz&#65533;&#65533;&#65533;G&#65533;&#65533;hk&#65533;^@&#65533;G&#65533;-&#65533;-&#65533;o&#65533;&#65533;R&#65533;&#65533;,&#65533;(P3&#65533;&#65533;&#65533; &#65533;&#65533;{&#65533;	` S=&#65533;&#65533;Z&#1313; t&#65533;cC\&#65533;S&#65533;&#65533; `&#65533;
&#65533;9&#65533;dOXo&#65533;x}&#65533;&#65533;&#65533;&#65533;L&#65533;&#65533;&#65533;&#65533;j&#1536;&#65533;P&#783;P	|m#m	&#65533;&#65533;&#65533; &#65533;&#65533;h &#65533;&#65533;&#65533;M&#65533;&#65533;M&#65533;&#65533;&#65533;&#65533;L&#65533;H&#65533;&#1788;&#65533;"&#187;&#65533;O&#65533;R Lp&#65533;p&#65533;o&#65533;&#65533;&p&#65533;&#65533;'&#65533;T&#65533;|&#65533;&#65533;RM&#65533;T &#65533;|&#65533;&#65533; &#65533;&#623;&#65533;&S1 &#65533;&#65533;^R&#65533;
&#1808;&#65533;&#65533;x&#65533;&#65533;&#65533;L&#65533;&#65533;&#686;&#65533;P&#65533;&#65533;&#65533;&#742;[&#65533;&#65533;&#65533;&#65533;&#65533;&#65533;&#1487;&#65533;=&#65533;5&#65533;&#65533;&#65533;b&#65533;'&#65533;S=&#65533;&#65533;J&#65533;&#65533;H`&#65533;[&#65533;&#65533;M&#65533;[0&#1608;-&#65533;&#65533;KS K&#65533;{r&#65533;&#65533;{{&#65533;E4&#65533;'&#65533;'0C4&#65533;8l0T&#65533;Z>&#65533;zu&#65533;&#65533;&#65533;ntr#&#65533;	&#65533;p&#65533;&#65533;&#65533;&#65533;0M&#65533;&#65533;&#65533;&#65533;&#65533;&#65533;&#65533;&#65533;&#65533;&#65533;&#65533;&#65533;&#65533;\&#65533;&#65533;s]W&#65533;F&#65533;&#65533;&#65533;&#1549;&#65533;s &#65533;&#65533;M&#65533;b&#65533;&#65533;5&#65533;-&#65533; =&#65533;&#65533;I&#65533;J&#65533;&#65533;G&#65533;&#65533;F&#65533;&#65533;L&#65533;&#65533;&#65533;n0S`O&#65533;.&#65533;&#65533;'&#65533;)p&#65533;&#65533;[.4&#65533;&#65533;{+&#65533;kj&#65533;	&#65533; &#65533;&&#65533;k @&#65533;&#65533;=&#65533;&#65533;*&#65533;&#65533;[5&#65533;&#65533;f&#65533;&#65533;&#65533;&#65533;&#65533;P&#65533;&#65533;0&#65533;&#65533;&#65533;&#65533;&#65533;&#65533;&#65533;`&#65533; &#65533;p&#65533;&#65533;&#65533;&#65533;p0&#65533;&#65533;8&#65533;&#1860;&#65533;&#65533;h ]c0&#65533;dPY&#65533;Y&#65533;H&#65533;G&#65533;&#65533;&#65533;&`(&#65533;e`,o&#65533;_h&#65533;,&#65533;&#65533;[&#65533;&#65533;]&#65533;"&#65533;&#65533; &#65533;&#65533;&#65533;&#65533;3&#65533;$&#65533;&#65533;~Z&#65533;&#65533;u&#65533;v&#65533;c&#65533;&#65533;&#65533;&#65533;0"0&#65533;&#65533;&#65533;&#65533;|^&#65533;&#65533;&#65533;&#1901;&&#65533;&#65533;&#65533;&#65533;&#65533;o&#65533;pj&#65533;&#65533;&#65533;`	z`	7N&#65533;&#65533;n\&#65533;&#65533;&#65533;r`Np&#65533;o&#65533;&#65533;&#65533;&#65533;H&#65533;&#65533;H&#65533;i&#65533;,&#65533;&#65533;lT&#65533;/Rpo,T&#65533;.&#65533;\&#65533;'&#65533;&#65533;&#65533;&#65533;&#65533;~&#65533;S&#65533;~K&#65533;L&#65533;`&#65533;&#65533;&#65533;U &#65533;&#65533;&#65533; $&#65533;)v&#65533;0yG  &#65533;w&#65533;&#65533;&#65533;&#65533;&#65533;&#65533;&#65533;&#65533;&#65533;&#65533;&#65533;&#65533;&#65533;&#65533;H&#65533;&#65533;&#65533;&#65533;&#65533;&#65533;`&#65533;&#65533;&#65533;n	&#65533;&#65533;&#65533;m@A&#65533;N&#65533;p
&#65533;Ky
H&#65533;G&#65533;Lp&#65533;T&#65533;4&#65533;H &#65533;' &#65533;-&#65533;GPA&#65533;S&#65533;) _&#65533;&#65533;o&#1722;&#65533; \&#65533;Q@&#65533;&#65533;";&#65533;g&#65533; A&#65533;&#65533;&#65533;^&#65533;&#65533;"?&#65533;,oZ&#1041;&#65533;&#65533;0[&#65533;0&#65533;9o&#65533;&#65533;7&#65533;&#65533;&#65533;&#65533;&#65533;&#65533;&#65533;&#65533;jt&#65533;t&#65533;`&#65533;&#65533;m&#65533; &#65533;&#65533;~&#65533;&#65533;&#65533;W&#65533;&#65533;SJqPt&#65533;&#65533;W8&#65533;K&#65533;INeP%&#65533;&#65533;&#65533;G`&#65533;&#65533;,&#65533;O0R&#65533;&#65533;T &#65533;&#65533;&#65533;&#65533;n&#65533;&#65533;&#65533;W&#65533;&#1975;~&#65533;&#65533;66&#65533; $!/&#65533;B&#65533;&#65533;&#65533;@&#65533;Z&#65533;&#65533;&#65533;tT &#65533;&#65533;0&#65533;&#65533;0&#65533;Mh&#1109;&#65533;&#65533;&#65533;&#65533;&#65533;&#65533; &#65533;CO&#65533;&#65533;&#65533;&#65533;P&#65533;P&#65533;&#65533;n	&#65533;&#65533;m&#65533;H A&#65533;&#65533;T&#65533;&#65533;&#65533;&#1221;&#65533;i&#65533;&#65533;&#65533;Xr&#65533;&#65533;B&#65533;^%&#65533;B&#65533;&#65533;,^&#65533;h&#65533;d&#65533;&#65533;/a&#65533;P	#%&#65533;&#65533;Nh0&#65533;B&#65533;L/T&#65533;HA&#65533;&#65533;0dH&#65533;AA	&#65533;&#65533;3P&#65533;&#65533;,8&#65533;&#65533;&#65533;&#65533;S&#65533;1`pT&#65533;V&#65533;]&#65533;~v+  @&#65533;bP&#65533;`&#65533;&#1717;&#65533;&#65533;&#65533;&#65533;z&#65533;&#65533;&#1915;&#65533;&#65533;&#65533;}&#65533;&#34379;G&#65533;^=|&#65533;&#65533;&#65533;&#65533;w8&#65533;5k&#1712;&#65533;t&#65533;R%c&#65533;B&#65533;&#65533;&#65533;&#65533;Z&#65533;j&#65533;T!&#65533;&#65533;&#65533;K.L&#65533;&#65533;:4&#65533;&#65533;&#65533;4&#65533;&#65533;&#65533;
&#65533;&#65533;#&#65533;[&#65533;&#65533;&#65533;&#65533;T004&#65533;&#65533;q&#65533;&#65533;c&#65533;&#65533;):&#65533;x&#65533;&#65533;&#65533;&#65533;:&#65533;&#65533;&#1121;&#65533;'&#65533;D&#65533;&#65533;4&#65533;&#65533;R|G&#65533;v&#65533;T&#350;G&#65533;&#65533;kY&#65533;&#65533;i%K&#1462;v&#65533;&#65533;&#579;O&#65533;&#65533;&#65533;&#65533;&#65533;&#65533;k&#65533;&#65533;&#65533;&#65533;3&#65533;&#364;9&#65533;m&#65533;&#65533;	&#65533;&#65533;'&#65533;H%z&#65533;&#65533;S&#65533;&#65533;&#65533;&#65533;-&#65533;@"&#65533;\&#65533;&#65533;	$X&#2197;n&#65533;	f&#65533;0&#65533;Lxi>&#65533;H&#65533;D^AD&#65533;&#65533;&#65533;X&#1024;&#65533;Xp!&#65533;0&#65533;&#65533;V&#65533;&#65533;"F&#65533;)&#65533;H`)&#65533;dj&#65533;
P&#65533;;&#65533;&#65533;&#65533;&#65533;X&#65533; &#65533;&#1924;&#65533;(&#65533;  &#65533;&#65533;&#65533;@&#65533;&#65533;Z&#65533;&#65533;g&#65533;&#65533;I&#65533;{&#65533;&#65533;g&#65533;|&#65533;$&#65533;z&#65533;&#39647;{uT&#65533;qkf&#65533;a&#65533;1HQD&#65533;&#65533;e&#65533;&#65533;@z&#65533;9&#65533;&#65533;&#65533;Gt&#65533;!&#65533;X@&#65533;
.zie6&#65533;h\Xb&#65533;YfX&#65533;&#65533;F(&#65533;8&#65533;&#65533;\j&#65533;R&#65533;D&#65533;&#65533;"&#65533;?&#65533;&#65533;A|&#65533;&#65533; &#65533;d*&#65533;
&#65533;\&#65533;&#65533;&#65533;4&#65533;l3Nw&#1123;&#65533;,&#65533;p&#65533;Ynq&#65533;t&#65533;)&#65533;&#65533;&#65533;&#65533;q&#65533;!&#65533;&#65533;x&#65533;&#1639;&#65533;&#65533;&#65533;&#65533;0&#268;&#65533;&#65533;&#65533;c&#65533;p&#137;-&#776;C&#65533;B&#65533;	a&#1249;&#65533;*&#65533;@&#65533;&#65533;tA&#65533;$&#65533;@&#65533;&#65533;X&#65533;`&#65533;&#65533;I&#65533;g&#65533;&#65533;&#65533;FXYd@8&#65533;&#65533;&#65533;D&#65533;8&#65533;&#65533;&#65533;D !d&#65533;E&#578;,&#65533;&#65533;v&#65533;&#65533;&#65533;
&#65533;)r&#65533;]&#2599;&#65533;:&#65533;&#65533; &#65533;w&#65533;k&#65533; H dx&#1605;&#65533;o&#65533;ig&#65533;r&#65533;!&#65533;t&#65533;&#65533;&#65533;b&#65533;1f&#65533;&#65533;yt&#65533;&#65533;&#65533;A&#474;x&#65533;9f	&#65533;h&#65533;&#65533;&&#65533;&#65533;A>&#277;t&#65533;&#65533;&#65533;&#65533;&#65533;*&#65533;&#65533;-&#65533;(&#65533;t&#65533;&#65533;yF%V&#65533;&#1604;j&#65533;&#65533;'&#65533;g&#65533;aFf&#65533;Y&#65533;&#65533;&#65533;&#65533;&#138;'&#65533;$9T&#65533;A,fP&#65533;6h&#65533;	&#65533;&#1590;z&#65533;&#65533;@&#65533;&#65533;"S&#65533;&#65533;[ &#65533;&#65533;&#65533;M&#65533;&#65533;&#65533;JmZHed&#65533;&#65533;&#65533;w&#65533;9&#65533;&#65533;p&#65533;!&#65533;o	%P&#65533;!G9&#65533;x&#65533;&#65533;a
&#65533;&#65533;&#65533;&#65533;w1&#65533;Ac&#65533;&#65533;)&#65533;&#65533;r&#1539;&#65533;&#65533;^&#65533;qi&#65533;&#65533;G@B&#65533;!&#65533;0 &#65533;,&#65533;&#1357;b&#65533;*&#65533;&#65533;al +&#65533;ql8&#65533;&#744;&#65533;&#65533;&#65533;&#65533;,,&#65533;H&#65533;4 &#65533;g=k&#65533;&#65533;&#65533;(&#65533;&#65533;	&#65533;&#1687;&#65533;&#65533;&#65533;&#65533;&#65533;&#65533;[&#65533;&#65533;S&#65533;&#65533;&#65533;}_<&#65533;Y&#65533;\c&#65533; &#65533;9&#1537;&#65533;&#65533;C&#65533;&#65533;.J&#1151;RC&#65533;&#65533;G9&#65533;&#65533;&#65533;&#65533;c&#65533;H`&#65533;&#65533;
9&#65533;&#65533;&#65533;d&#65533;&#65533;&#65533;`&#65533;C&#65533; >&#65533;A&#65533;^&#65533;bd&#65533;&#65533;&#65533;Pj&#65533;"e'&#65533;Q&#65533;jt&#65533;% &#65533;` X&#65533;e<&#65533;&#128;&#65533;*v &#65533;&#1056;
|&#65533;AM&#65533;&#65533;d&#65533;&#1024;T&#65533;P&#65533;` T&#65533;&#65533;&#65533;"&fn/]&#65533;"&#65533;&#65533;&#1088;8&#65533;_&#65533;&#65533; < &#65533;b&#65533;&#65533;&#65533;&#65533;;&#1713;&#65533;}&#65533;&#65533;&#1848;&#65533;&:Q
v&#65533;o&#65533;aL=&#65533;&#65533;U,&#65533;!&#65533;`&#65533;|&#65533;&#65533;&#65533;&#65533;E: yAz&#65533;C&#65533;pC&#65533;&#65533;&#65533;f&#65533;&#65533;B)&#65533;P&#65533;&#65533;&#65533;&#65533;Hx&#65533;&#65533;&#65533;(&#65533;&#65533;&#65533;&#65533;&#65533;&#65533;h&#65533;AX&#65533;&#65533;&#65533;&#1456;&#65533;&#65533;@0x)/7&#65533;Kxa&#65533;u&#65533;&#65533;-&#65533;@;&#65533;&#65533;&#65533;&#65533;&#65533;&#65533;&#65533;0 &#65533; &#65533;&&#65533;&#65533;c &&#65533;&#65533;&#65533;&#65533;2&#1425;&#65533;&#65533;#&#65533;&#65533;&#65533;9&#65533;&#65533;&#65533;R&#65533;&#65533;&#65533;@:&#65533;1)k#&#65533;&#65533;65&#65533;9&#65533;F&#65533;&#65533;&#65533;&#65533;O3&#65533;&#65533;&#65533;=8&#65533;&#65533;&#65533;Q&#65533;&#65533;2&#1605;)L&#65533;}&#65533;&#65533;&#65533;&#1026;&#65533;P&#65533;80`&#65533;&#65533;P&#65533;Dx&#65533;&#65533;0&#65533;2&#65533;&#65533;V\&#65533;&#65533;&#65533;&#65533; /&#65533;$&#65533;At&#65533;&#65533;&#65533;&#65533;:&#65533;&#65533;hp&#65533;cB&#65533;KWs&#65533;v&#65533;&#65533;&#65533;d&#65533;k&#65533; O&#65533;&#1493;x!uNq&#65533;&#65533;&#65533;&#65533;&#65533;&#65533;x)&#65533;N&#65533;.hA\&#65533;e&#65533;$T>&#65533;!&#65533;N&#65533;"]EE&#65533;&#65533;Q&#65533;jX&#65533;&#65533;m&#65533;1&#65533;@Z(&#65533;&#65533;&#65533;+&#65533; A&#65533;&#65533;&#65533;0=&#65533;A&#65533;kP#&#65533;(&#65533;&&#65533;0&#65533;4l&#65533;&#65533;P&#65533;+&#65533;q
?&#65533;&#65533;S&#65533;&#65533;&#65533;&#65533;&#65533;2&#65533;!e&#65533;&#65533;&#65533; D&#65533;a&#168;&#65533;&#65533;r<C&#65533;X&#65533;&#65533;%[&#65533;8
;h&#65533;
D&#65533;&#65533;p`&#65533;V&#65533;&#65533;&#65533;h  &#65533;$&#65533;&#65533;&#65533;)&#65533; &#65533;k&#65533;) &#1606;;&#65533;&#65533;'Nf	#Y&#65533;l>&#65533; -&#65533;tq!&#65533;&#65533;T&#65533;&#65533;E)HQ
N&#65533;y&#65533;&#65533;&#65533;1&#65533;&#65533;a4&#65533;&#65533;&#1664;4&#65533;&#65533;.&#65533;s&#65533;&#65533;%&#65533;F&#65533;
a&#65533;&#65533;&#65533;04&#65533;&#65533;A&#65533;&#65533;&#65533;&#65533;&#65533;_L#&#65533;&#65533;&#65533;:&#65533;&#65533;
U&#65533;	V@&#65533;2&#65533;&#65533;eLA)X&#65533; &#65533;/&#65533;&#65533;&#65533;&#65533;&#65533;5&#65533; &#65533;G&#65533;&#65533;&#65533;&#65533;&#65533;&#65533;&#65533;t&#65533;&#65533;&#65533;2&#65533;C&#65533;z&#65533;K&#65533;&#65533;&#65533;7.&#65533;&#65533;{Y&#65533;&#65533;&#65533;&#65533;&#65533;&#65533;2&#65533;,&#549;2&#65533;&#65533;&#65533;T&#65533;n&#65533; [&#1043;,~!&#65533;&#65533;&#65533;.&#65533;(&#65533;&#65533;&#65533;2&#65533;&#65533;&#528;&#65533;1&#65533;&#65533;f7&#65533;&#65533;&#65533;1&#65533;9F&#65533;+&#65533;3&#65533;a&#65533;e E+&#65533;q&#65533;&#65533;&#65533;&#65533;^&#65533;&#65533;0&#65533;4&#65533;&#65533;,'&#65533;&#65533;&#65533;}&#65533;&#65533;&#65533;P,&#65533;;g&#65533;b&#65533;&#65533;&#65533;NY/T&#65533;g&#65533;&#65533;&#65533;#\&#65533;&#65533;a,&#65533;&#65533;`V&#65533;&#65533;&#65533;v&#65533;$&#65533;?&#65533;&#65533;db&#65533;&#65533;&#65533;t&#27727;]&#65533;&#65533;! kb#2&#65533;&#65533;,&#65533;7I&#65533;,n&#65533;&#65533;&#65533;&#65533;Z&#514;R&#65533;&#65533;&#969;
1&#65533;"&#65533; 'J&#65533;&#65533;y&#65533;#&#65533;&#65533;&#65533;&#65533;nm&#65533;&#65533;&#65533;&#65533;C&#65533;&#65533;&#65533;!&#65533;p&#65533;&#65533;&#65533;x<&#65533;&#65533;4&#65533;&#65533;0&#65533;&#65533;&#65533;&#65533;&#65533;PG_&#65533;q&#65533;;&#65533;&#65533;XE&#65533;U&#65533;0&#65533;":&#65533;F^P&#65533;i "&#65533;X&#1537;#L&#65533;fP&#65533;&#65533;&#65533;L]&#65533;:T&#65533;A+piT&#65533;&#65533;-];&#65533;&#65533;P&#628;sc&#65533;l&#65533;4&#65533;W&#65533;&#65533;d8I&#65533;&#65533;S&#65533;6 &#65533;cA&#65533;&#65533;&#65533;&#65533;&#65533;2&#65533;&#65533;&#65533;&#65533;\|&#65533;&#65533;:&#65533;&#65533;&#65533;&#65533;@1&#65533;&#65533;F&#65533;&#65533;&#65533;l&#65533;&#65533;&#65533;d&#65533;'>1&#65533;Qcs2P<X>L6&#65533;`(&#65533;&#65533;&#1863;C B&#65533;x&#65533;+&#65533;&#65533;> b|&#65533;&#65533;E&#65533;P&#65533;0p&#65533;&#65533;&#65533;5 r&#65533;(P&#65533;G&#65533;&#65533;[&#65533;*&#65533;&#65533;0&#65533;&#65533;x&#65533;&#65533;X&#65533;&#65533;#&#65533;`8
&#65533;921&#65533;&#65533;&#65533;9c&#65533;rQ &#65533;Z2&K&#65533;&#65533;{2j&#65533;&#65533;&#65533;#ckP&#65533;&#65533;Y&#65533;&#65533;&#65533;&#65533;s&#65533;*v@&#65533;M&#65533;&#65533;&#65533;:NP&#65533;P&#65533;q`&#65533;&#65533;&#65533;A&#65533;a&#65533;&#65533;7&#65533;&#65533;a0&#65533;7&#65533;&#65533;M &#65533;Qp&#65533;ih&#65533;&#65533;&#65533;!)h&#65533;&#65533;&#65533;?C&#65533;&#65533;+&#65533;/&#65533;>x&#65533;W&#65533;&#65533;:%>XOKh&#65533;&#17922;/xuX+&#65533;&#65533;@&#65533;U[@&#65533;&#65533;&#65533;&#65533;&#65533;X&#65533;h&#277;+&#65533; .!&#65533;22&#65533;&#65533;&#65533;&#65533;r&#65533;
8 &#65533;|&#65533;&#1931;699:7!&#65533;&#65533; *&#65533;*]&#1029;wX&#65533;m`&#65533;:S&#65533;&#65533;&#65533;&#65533;&#65533;&#1732;M&#65533;[h&#65533;j&#65533;9Ji&#65533;JP&#432;9&#65533;&#65533;&#626;p&#65533;&#65533;&#65533;&#65533;|&#65533;z&#65533;&#65533;t&#65533;4T*&#65533;2&#65533;&#65533;&#1730;/&#65533;&#65533;&#65533;@&#65533;xX&#65533;&#65533;)&#65533;0&#65533;&#65533;P&#65533;(&#65533;#&#65533; &#65533;&#65533;y&#65533;)&#1537;(`/&#65533;&#65533;&#65533;[&#65533;&#65533;\&#65533;&#65533;Jl1 &#65533;&#1554;&#65533;&#65533;i&#65533;&#1818;&#65533;&#65533;=c&#65533;
Q&#65533;=&#65533;j&#65533;&#65533;&#65533;=&#65533;Hi+&#65533;(S&#65533;]&#65533;&#65533;ux&#65533;`h}8&#65533;m&#65533;Y&#65533;ArS'T(&#65533;c@cpk&#65533;&#157;aX&#65533;,&#65533;|&#65533;&#65533;s &#65533;}&#1031;t&#65533;/&#65533;A&#65533;t&#65533;&#65533;7H70&#65533;L
G.&#65533;&#65533;cYgP&#65533;ix0x0)X(&#65533;&#65533;&#65533;&#65533;&#65533;&#65533;1&#65533;&#65533;&#65533;)&#65533;&#65533;&#65533;&#65533;,&#65533;6&#65533;&#65533;&#65533;h&#65533;&#65533;R&#65533;x)H&#65533;Z&#65533;&#65533;p&#65533;`S&#65533;&#65533;Er&#65533;&#65533;+"&#365;&#522;&#65533;J&#65533;&#65533;&#65533;A&#65533;a&#65533;&#65533; &#65533;&#65533;_xp@>&#65533;&#1669;&#65533;&#65533;&#65533;p>S&#65533;nh&#65533;&#65533;L39h&#65533;TP&#65533;&#65533;++&#65533;FA &#65533;P&#65533;I&#65533;&#65533;{Hu&#65533;&#65533;&#65533;a&#65533;&#65533;yU&#65533;Q&#65533;&#446;&#65533;&#65533;%h&#65533;&#65533;|&#65533;iPU&#65533;&#65533;'p&#65533;&#65533;G&#65533;D&#65533;8&#65533;6`a&#65533;&#65533;&#642;D&#65533;&#65533;)&#65533;,x&#65533;&#65533;t&#65533;&#65533;x &#65533;&#65533;&#65533;&#65533;&#65533;&#65533;h&#65533;` &#65533;K&#65533;&#65533; &#65533;&#65533;&#65533;&#65533;
&#65533;[&#65533;5)@&#65533;&#65533;&#65533;&#65533;&#65533;dxoXwp&#65533;h0&#65533;;&#65533;#3T&#65533;.&#65533;p&#65533;&#65533;J&#65533;{&#65533;&#65533;z&#65533;'k&#65533;>&#65533;&#65533;3WJu&#65533;&#65533;&#65533;s&#65533;72&#65533;e@&#65533;s!M2!Y0x&#65533;kp&#65533;
&#65533;\&#65533;&#65533;&#65533;j(h RVX&#65533;&#65533; &#65533;&#65533;,&#65533;&#65533;j&#65533;&#65533;&#65533;[&#65533;&#65533;&#65533;&#65533;)&#65533;&#65533; &#65533;&#1025;&#65533; (&#65533;&#65533;@&#65533;&#65533;&#65533;&#65533;@&#65533; 0 Q\&#65533;&#65533;{&#65533;&#65533;&#989;;&#65533;3E&#65533;T&#65533;&#65533;&#65533;&#65533;&#65533;$2cc&#65533;Q&#65533;&#65533;&#612;&#375;X&#65533;h&#65533;R&#65533;]&#65533;.=)#t&#65533;&#65533;&&#65533;&#65533;|&#65533;NHS0&#65533;yX&#65533;&#65533;&#65533;&#65533;0Qhb&#65533;&#65533;i&#65533;O%r&#65533;&#65533;&#65533;B&#65533;&#65533;&#65533;G &#65533;&#65533;&#65533;4&#65533;%0&#65533;&#65533;&#65533;&#65533;i&#65533;W&#65533;/X&#65533;%&#65533;)H&#65533;e 4hg&#65533;D&#65533;&#514;g&#65533;j&#65533;&#65533;(&#65533;K&#65533;&#65533;&#1025;&#65533;&#65533;&#65533;-]&#65533;*&#65533;-&#65533;-&#65533;&#65533;&#65533;&#65533;&#65533;&#65533;(&#65533;&#65533; &#65533;r) (&#65533;8 &#65533;"&#65533;xA:&#1354;&#65533;\&#370; &#65533;&#65533;&#65533;I&#65533;\&#65533;v&#65533;p&#65533;o&#1541;O&#65533;&#65533;_&#65533;&#65533;]&#65533;v2|&#65533;&#65533;&#65533;&#65533;y(&#65533;B90m&#65533;LTJi(&#65533;Q&#65533;&#65533;p&#65533;?h&#65533;&#65533;&#623;{&#65533;&#65533;UX&#65533;&#65533;\(*H&#65533;&#65533;&#65533;&#65533;]&#65533;}M;&#65533;[&#65533;&#65533;D &#65533;e`&#65533;W`&#65533;:&#65533;%&#1537;&#65533;W&#65533;&#65533;i )px&#65533;&#65533;&#65533;&#65533;&#65533;R,&#65533;&#65533; t&#1346;(&#65533;&#65533;-&#65533;&#65533;x  &#65533;@ShB&#65533;&#794;&#65533;."&#65533;u&#65533;&#65533;WUT&#356;&#65533;&#1522;y&#13509;Zxu&#65533;Z&#65533;T&#1541;&#65533;&#65533;)&#65533;&#65533;&#65533;}&#65533;PnH&#65533;&#65533;*$&#65533;&#65533;&#65533;C&#65533;&#65533;V&#65533;&#65533;n&#65533;&#65533;&#65533;kx&#65533;p&#65533;&#65533;&#65533;l&#65533;&#65533;z0fXS+.&#1538;)(P&#65533;H&#65533;0`jPY%&#65533;S&#65533;&#65533;&#65533;UpI&#65533;(&#65533;&#65533;G&#65533;&#65533;p&#65533;k&#65533;4.&#65533;t&#65533;&#64257;&#1057;(&#65533; @- &#65533;h m&#65533; ( &#65533;&#65533;u&#65533;H&#65533;&#674;&#65533;^&#65533;Q&#1524;&#65533;&#65533;&#65533;&#65533;*#&#65533;&#65533; 8&#65533;&#65533;&#65533;YtPq &#65533;`&#65533;&#65533;[(&#65533;&#65533;&#65533;pb5:&#65533;&#65533;a&#65533;i8}z&#65533;P(&#65533;90&#65533;TP&#65533;^&#65533;&#65533;\&#65533;p&#65533;&#65533;	&#65533;t&#65533;&#65533;&#65533;&#65533;&#65533;l&#65533;&#65533;:&#65533;?(&#65533;-(%&#65533;@&#65533;0@&#65533;?&#65533;D@&#65533;&#65533;`&#65533;H&#65533;D&#65533;0&#65533; <UpP&#65533;&#65533;&#1985;fM&#65533;&#65533;&#65533;H&#65533;&#65533;&#1089;&#65533;&#65533;&#513;&#65533;&#768; &#65533;*@^p&#65533; &#65533;&#65533;&#65533;&#65533;&#65533;&#65533;&#65533;&#65533;X&#65533;&&#65533;&#65533;O&#65533;x &#65533;&#65533;&#65533;&#65533;&#65533;&#65533;&#65533;)&#65533;^&#1334;w&#65533;[p&#65533;^&#65533;&#65533;,p`&#65533;u&#65533;pB&#65533;v&#519;ta&#65533;b&#65533;&#65533;Bj&#65533;P&#65533;TN&#65533;&#65533;	&#65533;&#65533;~&#65533;?&#1131;&#65533;z(&#65533;aP&#65533;#&#65533;*&#65533;F&#65533;&#65533;`&#65533;&#65533;g&#65533;,8&#65533;/@&#65533;&#65533;&#65533;&#65533;h&#65533;.p&#65533;&#65533;5&#65533;```&#128;^&#65533;&#65533;5&#65533;&#1729;&#65533; A.&#65533; HH(x&#65533;&#65533;P
f&#65533; &#65533;ue&#65533;&#65533;&#65533;&#65533;b&#65533;&#65533;&#65533;&#65533;&#65533;&#65533;&#65533;&#65533;&#65533;I&#65533;L&#65533;o&#65533;&#65533;&#65533;&#65533;&#65533;&#65533;C&#65533;b&#65533;Z&#65533;^&#65533;&#65533;pPT&#65533;8a &#65533;t&#65533;9&#65533;&#65533;&#65533;2&#65533;T\&#65533;&#65533;\&#65533;&#65533;l&#65533;&#65533;&#65533;&#65533;Z&#65533;&#65533;&#65533;/f(&#65533;U /&#65533;&#65533;&#997;&#65533;%H&#65533;>&#65533;&#65533;&#65533;*H&#65533;%&#65533;&#65533;)x&#65533; /&#65533;D&#552;&#10241;\BKX&#65533;&#65533;&#65533; N&#65533;0-&#65533;&#65533;U&#65533;JL&#65533;h&#65533;( (0&#65533;&#65533;&#65533;}&#65533;&#65533;&#65533;&#65533;KWx&#65533;&#65533;&#65533;&#65533;&#65533;d&#65533;;./&#65533;>]&#65533;o&#1542;o&#65533;`P&#65533;uc\&#65533;&#65533;[0S&#65533;[&#65533;&#65533;xx&#65533;?&#65533;IC`;z&#65533;T&#65533;XUh&#65533;V(i&#65533;&#65533;i&#65533;,&#65533;A&#65533;&#65533;&#65533;~&#65533;&#65533;&#65533;T{&#65533;&#65533;&#65533;gF&#65533;%&#1538;0&#65533;q&#65533;&#65533;x&#65533;&#65533;0`&#65533;~&#65533;&#65533;&#65533;:@&#65533;g&#1136;&#65533;&#65533;&#65533;g&#65533;&#65533; ,&#65533;&#65533;&#65533;&#65533;&#65533;&#65533;&#65533;&#65533;`&#65533;F&#65533;&#65533;(H&#65533;&#65533;&#65533;02&#65533;&#65533;xi`n&#65533;&#65533;&#774;&#65533;`E:&#65533;&#65533;A&#65533;"&#65533;&&#65533;&#65533;&#65533;&#65533;+S&#65533;A&#65533;L#.&#1926;m&#65533;&#65533;&#65533;&#65533;&#65533;&#65533;CH&#65533;&#65533;UpcU0&#65533;8&#65533;B&#65533;>&#65533;&#65533;`cxc&#65533;l&#65533;&#65533;j&#48190;&#65533;&#65533;&#65533;~&#65533;&#65533;j@C+&#65533;7&#65533;&#65533;#x&#65533;'&#65533;0&#65533;&#65533;Q&#65533;0&#65533;&#65533;{P&#65533;&#65533;&#65533;&#65533;\1&#65533;Gx&#65533;/&#65533;&#65533;&#65533;&#1024;_&#640;&#65533;8a,&#65533;&#65533;*&#65533;;X&#65533;-
x&#65533;&#65533;^V^&#65533;t}
&#65533;&#65533;emc &#65533;~ p&#65533;&#65533;&#65533;Et&#65533;H0r&#65533;&#65533;i&#65533;a&#65533;&#65533;&#1803;P&#65533;&#65533;L&#65533;&#65533;&#65533;&#65533;&#65533;n&#65533;m&#517;[&#65533;&#65533;n&#517;`&#65533;i &#65533;&#65533;&#1863;;zj8&#65533;&#65533;&#65533;jT&#65533;jW&#65533;8a(&#65533;&#65533;c&#65533;&#65533;&#65533;/s&#65533;&#65533;Mz&#65533;`?&#65533;&#65533;7p&#65533;4&#65533;&#65533;J&#65533;&#65533;&#65533;&#65533;&#65533;x@&#65533;&#65533;zX&#65533;2p&#65533;&#65533;A.@&#65533;d	Og&#65533;&#65533;!
&#65533;`&#65533;?P@P&#65533;&#65533;p&#65533;^=&#65533;	&#65533;F&#65533;&#65533;"_W&#65533;#p&#65533;p&#65533;&#65533;u&#65533;&#65533;&#65533;I&#65533; :)&#65533;:
/&#65533;&#65533;Q(]Hp&#65533;ins?&#65533;h&#65533;opq&#65533;s&#65533;&#65533;s&#65533;&#65533;F&#65533;&#65533;k0&#65533;=&#65533;&#65533;&#65533;V&#65533;&#65533;n&#519;&#65533;P&#65533;J;&#65533;V&#65533;&#65533;&#65533;&#65533;}8&#65533;>&#65533;&#65533;&#65533;MY*(?&#65533;'_&#65533;A&#65533;&#65533;)xU@?`_&#65533;5@&#65533;&#65533;R&#65533;4,X&#65533;'x&#65533;&#65533;&#65533;8&&#65533;@E&#65533;Ux&#65533;9&#65533;"&#65533;b&#65533;&#1711;9&#65533;6[&#65533;io	(&#65533;&#65533;&#65533;&#65533;l&#65533;	#H&#65533;&5it&#65533;1&#65533;$&#65533;|&#65533;[&#65533;&#65533;}&#1031;v&#65533;&#65533;h&#65533;&#65533;2&#65533;o&#65533;t&#65533;&#65533;t&#65533;r&#65533;&#65533;&#65533;)&#65533;jp&#65533;5&#65533;&#65533;V&#65533;^&#65533;&#65533;i&#65533;kX&#65533;J`&#65533;a&#65533;&#65533;&#65533;&#65533;&#65533;&#65533;}h&#65533;&#65533;Bx&#65533;&#65533;&#65533;o|&#65533;0p7X?&#65533;.&#65533;;&#65533; &#1705;&#65533;WX&#65533;@&#65533;&#65533;G&#65533;6&#65533;+"x&#65533;&#65533;&#1537;U`E&#65533;&#65533;w&#65533;;P&#65533;
W&#65533;&#65533;s&#65533;&#65533;&#65533;&#65533;&#65533;&#1007;ib&#65533;mY&#65533;&#65533;9&#65533;W}GFwt&#65533;&#65533;A&#65533;@&#65533;&#65533;MP&#65533;w&#1031;&#65533;&#65533;&#65533;w&#65533;sH&#65533;1x&#65533;&#65533;&#65533;&#65533;&#65533;0&#65533;U&#65533;&#65533;U\W8QXF &#65533;&#65533;&#65533;B&#65533;9rs&#65533;&#65533;z0&#65533;i&#65533;S&#65533;_x&#65533;L*&#65533;[&#65533;&#65533;&#65533;&#65533;D&#65533;&#65533;`&#65533;&#65533;	>&#65533;GP&#65533;,xDV(`&#65533;a&#65533;(@&#65533;_&#128;&#65533;&#65533;&#65533;&#65533;&#65533;6P&#65533;&#65533;V&#706;H&#65533;"&#65533;&#65533;'&#65533;{b&#65533;&#65533;YW&#65533;V&#65533;&#65533;pu&#65533;&#65533;g[&#65533;}/&#65533;&#65533;&#65533;{S&#65533;d&#65533;&#65533;u&#65533;&#65533;7&#65533;s &#837;&#65533;&#65533;&#65533;&#65533;gjb&#65533;&#65533;&#65533;7D&#65533;&#65533;B &#65533;^&#65533;F&#65533;&#65533;&#65533;&#785;;&#65533;*5&#65533;d-&#65533;&#65533;r&#65533;Q#&#65533;N,_~&#65533;J4&#65533;K0iR&#65533;3-"$&L&#65533;8#&#65533;&#65533;)`&#65533;&#1337;&#65533;O&#65533;&#1048;37&#65533;&#65533;?:0h&#512;`V&#65533;&#65533;&#65533;&#65533;&#65533;-&#65533;&#65533;T!&#65533;&#65533;C&#65533;
&#65533;~x&#65533;&#65533;&#65533;&#65533;&#65533;[@p&#65533;&#65533;&#65533;&#65533;-&#65533;&#65533;l&#65533;&#65533;&#65533;&#65533;G&#65533;&#65533;?  &#65533;&#65533;&#65533;&#65533;/`&#65533;|&#65533;[8o&#65533;&#65533;2&#65533;&#65533;&#65533;X2p&#65533;&#65533;&#65533;&#743;/_&#65533;s&#65533;&#65533;k&#65533;&#65533;\&#65533;n&#65533;&#65533;&#65533;&#215;&#65533;X&#65533;g&#452;&#65533;b$,&#65533;2&#65533;L	2D,&#65533;Gs,U&#65533;&#65533;6k&#790;[v&#65533;&#65533;*D	.&#65533;
6&#65533;&#65533;+3&#65533;&#65533;a&#65533;&#65533;&#65533;&#65533;b&#1384;+f&#1032;W[VgG&#65533;&#65533;s&#65533;2&#65533;5 &#65533;pD&#65533;M(&#65533;4&#65533;&#65533;(@&#65533;&#65533;&#65533; (pV[@&#65533;Z&#65533;&#65533;Y&#1333;b|6"&#65533;&#65533;&#65533;^ `^&#65533;&#65533;&#65533;&#65533;"&#65533;c&#65533;&#65533;&#1241;;&#65533;&#65533;&#65533;;=&#65533;N8&#65533;l&#65533;&#65533;>&#65533;&#65533;S9&#65533;#&#65533;1&#65533;&#65533;"Jg&#65533;Q&#65533;&#65533;T&#65533;O3&#65533;4&#65533;6[jc&#65533;0&#65533;&#65533;&#65533;5&#65533;&#65533;&#65533;&#65533;"&#65533;B&#65533; _ q. L/&#65533;P&#65533;&#65533;yjP&#65533;
4`Q&#65533;#&#65533;sM#v@b&#65533;p&#65533;&#65533;&#65533;H"#p&#65533;AV`1&#65533; &#65533; &#65533;=,RGt&#65533;A&#65533;&#65533;&#65533;&#65533;Y&#65533;j&#65533;  @&#65533;^(&#65533;&#65533;"&#65533;%&#65533;^&#65533;&#65533;^z&#65533;C&#65533;o&#65533;&#65533;K-&#65533;&#65533;&#65533;&#65533;/&#65533;|&#65533;l;&#65533;#&#65533;<&#65533;3&#65533;>&#65533;fkO9&#65533;&#65533;2&#65533;*&#65533;#(pH)&#65533;!&#65533;<dC&#65533;4&#982;&#65533;&#65533;&#1496;&#65533;=&#65533;&#65533;&#65533;F_&#65533;&#65533;E&#65533;4|!&#65533;&#65533;'lp&#65533;	yn&#65533;&#65533;*&#65533;&#65533;&#65533;"&#240;3&#65533;<Mp&#744;&#65533;&#1048;Q&#65533; &#167;&#65533;0B x&#65533;&#65533;N&#65533;1&#65533;9&#65533;W%|p 	PV&#65533;&#65533;&#65533;JV &#65533;&#65533;3&#65533;ru&#65533;&#65533;&#65533;&#65533;&#65533;&#65533;](&#65533;&#1570;ad&#65533;&#65533;.&#65533;&#1298;&#65533;;&#65533;&#65533;/&#65533;&#65533;&#65533;&#65533;<&#65533;&#65533;37&#29734;&#65533;=&#65533;&#1555;&#65533;9&#65533;s&#65533;0&#65533;&#65533;<&#65533;&#65533;&#468;&#65533;S6&#65533;l&#65533;&#791;&#65533;|>&#65533;&#65533;}=&#65533;&#65533;&#65533;
`L&#65533;&#65533;a,1&#65533;&#65533;&#65533;J&#65533;&#65533;g&#65533;*h&#65533;M&#65533;&#65533;&#65533;#&#65533;`c&#65533;5&#65533;<&#65533;y&#65533;,&#65533;&#65533;P&#65533;P&#65533;x&#65533;&#65533;&#65533;&#65533;&#65533;&#65533;&#65533;&#65533;&#1379;~&#1045;&#65533;&#65533;*&#65533;@&#1541;=&#65533;&#65533;s&#65533;&#65533;&#65533;&#65533;]GK&#65533;ka*&#65533;"a&#65533;&#65533;.&#65533;&#65533;&#65533;2&#65533;P&#65533;c&#65533;&#65533;$:&#65533;&#65533;&#65533;Y&#65533;&#65533;&#65533;&#65533;0&#65533;c&#65533;5&#65533;&#65533;&#65533;'r0bL&#65533;&#65533;&#65533;&#1253;&#65533;&#65533;q&#65533;x&#65533;#8&#65533;&#65533;5&#65533;a&#65533;k&#65533;&#65533;&#65533;&#65533;&#65533;&#65533; &#65533;%|&#65533;&#65533;q"&#65533;&#65533;&#65533; &#65533;jLA&#65533;&#65533;&#65533;5&#65533;u&#65533;e0&#65533;&#65533;&#65533;&#65533;{8&#65533;&#65533;?&#65533; HJR&#65533;E,B:&#65533;&#65533;
>&#65533; &#65533;&#65533;&#65533;,C$K&#910;g&#65533;&#65533;!y&#65533;&#65533; &#65533;r &#65533;I&#65533;h&#1531;K&#65533;T&#65533;!&#65533;&#65533;A&#65533;,v&#65533;]x&#65533;&#65533;&#65533;Q;&#1585;&#65533;q&#65533;f&#65533;(&#65533;=&#1553;Fi&#65533;&#65533;&#65533;r&#65533;1&#65533;T&#65533;&#65533;0&#65533;1&#65533;&#65533;7&#65533;&#1680;<&#65533;Q&#65533;z&#65533;&#65533;&#65533;&#1024;&#65533;*^A?p&#65533;	*&#65533;&#65533;3&#65533;&#65533;
X,&#65533;U&#65533;Ad&#65533;5&#65533;@<&#65533;f&#65533;00
&#65533;&#65533;E&#65533;&#65533;&#65533;&#65533;G`A3&#65533;Ayt&#65533;&#65533;``&#65533;t v ;&#768;+&#65533;]&#786; 	M&#65533; h&#65533;G&#65533;
&#65533;%6Qysq&#65533;\l&#65533;&#65533;U&#65533;DxY&#65533;&#65533;N&#65533;&#65533; (FE0(&#65533;/&#65533;&#65533;Y&#65533;&#65533;j&#65533;&#65533;&#65533;-x&#65533;u&#65533;&#65533;9>&#65533;1jE&#65533;&#65533;h.N&#65533;&#65533;J&#65533;F5&#152;F@&#65533;c&#65533;&#65533;&#65533;&#65533;&#65533;&#65533;&#65533;&#65533;&#65533;4&#1543;.&#65533;&#65533;&#65533;&#65533;#aACveB&#65533;&#65533;&#65533;$&#65533;&#65533;
bJ@,&#65533;&#65533;&#65533;+ &#65533;:(&#65533;&#65533;&#65533;n&#65533; K&#65533;&#65533;u&#65533; v&#65533;&#65533;H&#65533; &#65533;&#65533;Y&#65533;&#65533;&#65533;<u&#65533;`b&#65533;&#65533;2&#65533;j g&#65533;b7w&#65533;&#65533;&#65533;&#65533;E/&#65533;Y&#65533;0
p&#65533;s&#65533;&#65533;E)bA&#65533;R&#65533;b&#65533;&#65533;E;&#65533;&#65533;s&#65533;#3&#65533;p9za&#65533;Pb&#65533;&#65533;C&#65533;&#65533;&#65533;a&#65533;&#65533;p0D &#65533;&#65533;J&#65533;m&#1344;&#65533;9&#65533;Q&#65533;~&#65533;&#65533;&#65533;&#65533;&#65533;&#65533;5&#65533;&#65533;&#65533;&#65533;&#65533;&#65533;&#65533;CP&#65533;&#65533;`&#65533;:&#65533;$&#65533;&#65533;
&#65533;&#65533;&#65533;?&#65533;B&#65533;&#65533;&#65533;pJ@&#65533;
2&#65533;)$`Z&#65533;b&#65533;&#65533;`ZP&#65533;&#65533;L&#65533;&#65533;E&#65533;&#1332;&#65533;V&#65533;&#65533;&#65533;&#65533;8o&#65533;a&#65533;&#65533;&#65533;z)fe&#65533;6&#65533;&#65533;]&#65533;B&#65533;&#65533;&#65533;,&#65533;F&#65533;h&#65533;&#65533;&#65533;&#65533;&#65533;&#65533;&#65533;|)	"p&#65533;#2&#65533;j&#65533;&#65533;&#65533;x&#65533;c&#65533;`	c&#65533;&#65533;&#65533;d&#65533;&#65533;&#65533;U\C&#65533;&#65533;G9&#65533;&#65533;Bbl&#65533;F5&#65533;&#65533;@<&#65533;x&#65533;&#65533;k&#65533;0<&#65533;&#65533;zHHNZ&#65533;0&#65533;@&#65533;P,&#65533;&#65533;&#65533;&#65533;d0&#65533;&#65533;d&#65533;R &#65533;PC&#65533;&#65533;8&#65533;$ A&#65533;XU&#65533;.VK&#65533;&#65533;&#65533;&#139;!&#65533;v&#65533;i&#65533;-&#65533;Y&#65533;&#65533;&#65533;e/j	C(~&#65533;u$C&#65533;&#65533;k-Lq&#65533;P&#65533;&#65533;;&#65533;F4&#65533;&#65533;wt&#65533;g&#65533; }&#65533;.tav&#65533;&#65533; &#65533;2&#65533;&#65533;nr8j&#65533; &#65533;6&#65533;&#65533;}&#65533;&#65533;3^&#65533;ba &#65533;&#65533;xC&#65533;&#65533;.&#65533;wx&#65533;"&#65533;&#65533;6Tz&#65533;`H%&#65533;&#65533;;&#65533;&#65533;% &#65533;&#65533;&#647;,&#65533;@1&#65533;&#65533; t &#65533;&#65533;%&#65533;&#65533;|&#65533;&#65533;;&#65533;&#65533;&#65533;Lg&#65533;&#65533; &#562;&#65533;_&#1386;'&#906;gRT&#65533;l&#65533;&#65533;%zX4&#65533;[&#65533;&#65533;&#65533;Z&#65533;&#65533;&#65533;x&#65533;.&#65533;K&#65533;R&#65533;&#65533; &#65533;:&#65533;&#65533;&#65533;]c&#65533;&#65533;(Ha&#65533;8&#65533;&#65533;&#65533;H&#321;&#65533;&#65533;-p&#65533;gx&#65533;&#65533;&#1033;P&#545;[&#65533;&#65533;&#65533;BCY&#65533;&#65533;+&#65533;2LaN&#65533;iY&#65533;e&#65533;&#65533;Nq#&#65533;GT&#65533;{h6l\	f&#65533;A>&#65533;
V&#65533;&#65533;NuPC&#65533;P\&#65533;&#65533;6&#65533;&#65533;lf &#65533;l+(&#65533;j8&#65533;&#65533;&#65533; &#65533;&&#65533;&#65533;&#65533;
&#65533;&#65533;&#65533;&#65533;.P&#65533;&#65533;&#65533;&#1148;&#65533;v3&#65533;&#65533;B&#65533;BA&#65533;d&#65533;b&#65533;&#64773;,hQn&#65533;&#65533;&#65533;E(>A
_lc&#65533;&#65533;E&#65533;&#65533;0Z&#65533;Cr&#65533;&#65533;.&#65533;2Bd(&#65533;M&#65533;8&#65533;!&#65533;mE&#65533; &#65533;'&#65533;)&8&#65533;&#65533; )&#65533;V&#65533;`My^&#65533;&#65533;&#65533;=&#65533;&#65533;`3&#65533;q&#65533;J&#65533;&#65533;&#65533;&#65533;&#65533;&#65533;pm@$B&#65533;C	@@&#65533;&#65533;&#65533;Ou`C&#65533;&#65533;8 &#65533;3&#65533;AX&#65533;&#65533;o&#65533;&#65533;RZF{&#65533;V4,&#24133;,&#65533;&#65533;P&#65533;u&#65533;&#65533;p&#65533;&#65533;&#65533;&#65533;\&#65533;>a&#65533;&#65533;#&#65533;&#65533;&#65533;&#65533;. C&#65533;&#65533;-`&#65533;)&#65533;&#65533;/ &#65533;&#65533;B&&#65533;&#65533;n.&#1026;&#65533;&#65533;&#65533;(B!&#65533;A&#257;0&#65533;&#65533;&#65533;&#65533;&#65533; P&#65533; &#65533;&#65533;0A&#65533; L&#65533;&#65533; 
&#65533;&#65533;&#65533;&#65533;D"&#65533;"5TC9(&#65533;H)&#65533;o&#65533;3&#1818;%&#65533;"&#1025;&#65533;A&#65533;A0&#65533;&#65533;*&#65533;&#65533; 	&#65533;&#65533;&#65533;  &#65533;&#65533;q@&#65533;&#65533;h&#65533;T&#65533;R&#65533;es&#65533;R&#65533;E&#65533;&#65533;&#65533;&#1016;T9O&#65533;&#65533;&#65533;&#65533;Y&#65533;&#65533;&#325;&#65533;@&#177;&#65533;.&#65533;a2&#65533;&#65533;:&#65533;7&#65533;B]&#65533;&#65533;-&#65533;&#65533;)&#65533;&#65533;~&#65533;-&#65533;4L &#25154;+&#65533;&#65533;(&#65533;&#65533;1&#65533;&#65533;M&#65533;&#65533;QZ&#65533;&#65533;&#65533;&#65533;!&#65533;&#65533;&#65533; 
 &#65533;@A&#65533;AHApA"H5L4&#65533;&#65533;"&#65533;A#&#65533;&#65533;1C&#65533;&#65533;&#65533;&#65533;l&#65533; 	&#65533;&#65533;#hP`&#65533;&#65533;L&#65533;&#65533;&#65533;&#65533;L&#65533; 	&#65533;Rp&#65533;&#65533;@&#65533;&#65533;&#65533;C8&#65533;S&#65533;&#65533;D&#555;&#65533;&#65533;&#65533;&#65533;&#1860;&#65533;&#65533;&#65533;&#65533;&#65533;&#65533;&#389;&#65533;&#65533;&#65533;B~&#65533;; &#65533;.&#65533;&#65533;7l.&#65533;&#65533;6x/&#65533;&#65533;)&#65533;&#65533;'&#65533;B0 &#65533;A( &#65533;)&#65533;&#65533;&#65533;$"&#65533;}&#65533;!&#65533;!H&#65533;0x&#65533;t&#65533; &#65533;&#65533;&#65533;L"&#65533;&#65533;&#65533;	&#65533;&#65533;&#65533; X&#65533;&#65533;@p&#65533;'&#65533;+$!&#65533;&#632;&#65533;D%4&#65533;0]&#65533;1 +,	( &#65533;" S&#65533;%&#65533;&#65533;&#65533;&#65533;&#65533;&#65533;5&#65533;.&#65533;&#65533;&#65533;iE&#65533; P&#65533;&#65533;&#65533;&#65533;-&#65533;4&#65533;J&#65533;&#65533;W&#65533;&#65533;&#65533;&#65533;7~&#65533;_d&#65533;]8&#65533;9}B)&#65533;8&#65533;&#65533;&#65533;-&#65533;.&#65533;B1|C1&#514;)&#65533;&#65533;'&#65533;&#65533;Y~&#65533;B&&#65533;&#65533;&&#65533;&#65533;'&#65533;&#65533;&#65533;&#65533;E$&#65533;&#65533;&#65533;P&#65533;<p&#65533;H&#65533;&#65533;@&#65533;&#65533; `&#65533;&#65533;@0A&#65533;l@$&#65533;(&#65533;&#65533;/&#65533;&#65533;&#65533;*<&#65533;0&#65533;&#65533;&#65533;A1$&#65533;&#65533;#&#65533; d@8B|&#65533;&#65533;&#65533;&#65533;h&#65533;&#65533;&n&#65533;&#65533;.y@&#65533; Y(&#65533;&#65533;&#65533;P> @&#65533;&#65533; <'s
@svH&#65533;&#65533;&#65533;&#673863;p%`&#65533;&#65533;&#65533;&#861;zFZ&#65533;&#65533;&#65533;B- &#65533;&#1090;-&#65533;&#65533;.&#65533;8 &#1713;8&#65533;C0&#65533;&#65533;&#65533;e-t&#65533;&#65533;&#65533;&#65533;A&#65533;}&#65533;P&#65533;l&#65533;D&#65533;&#65533;p&#65533;&#65533;AD&#65533;&#65533;&#65533;&#65533;&#65533;p H&#65533;\&#65533;	 &#65533;&#65533;&#65533;r&#65533;&#65533;&#65533;XA&#65533;&#65533;&#65533;M1B# &#65533;#<&#65533;&#65533;$8B#&#65533;&#65533;&#65533;&#65533;"&#65533;&#65533;&#65533;&#65533;&#65533;@&#65533;&#65533;I!&#65533;&#65533;&#1075; `aV&#65533;&#65533;&#65533;@&#65533;&#769;hY&#65533;9&#65533;S1@&#65533;&#65533;&#65533;&#65533;&#65533;&#65533;?t&#65533;v
w&#65533;S]&#65533;xn)&#65533;B&#65533; y&#42700;&#65533;;&#65533;&#65533;<pC7&#65533;&#65533;<&#65533;&#65533;&#65533;'&#65533;&#65533;)&#65533;&#65533;%&#65533;&#65533;4A&#65533;A&#197;\8&#65533;&#65533;n&#65533;0l&#65533; &#65533;H&#65533;@
$1&#65533;A&#1024;&#65533;0An&#65533;  &#65533;&#65533;&#65533;@&#65533;e&#65533;&#65533;&#65533;&#65533;&#65533;&#65533;&#65533;&#33378; &#65533;@&#65533;AH]
&#65533;&#65533;P&#65533;@c&#65533;&#65533;n2,[Y&#65533;
&#65533;&#65533;&#65533;&#65533;&#65533;LSs&#65533;5F&#65533;&#65533;nH&#65533;&#65533;&#65533;&#65533; &#65533;&#65533;&#65533;&#2004;&#65533;X&#65533;&#21838;S&#996; &#65533;&#65533;&#65533;B)p'&#65533;B-&#65533;B1&#65533;&#65533;8&#65533;Q>|C&#65533;Q&#65533;/&#1033;,l&#65533;&#65533;&#65533;&#65533;i&#65533;&#65533;A4&#65533;&#453;t&#65533;&#65533;&#65533;) A&#65533;+H&#65533;k0&#65533;&#65533;&#65533;&#65533;!&#65533;0&#65533;)l&#65533;&#65533;@Ll&#65533;&#65533;&#65533;&T dA +U$&#65533;h&#65533;&#65533;R"<&#65533;
&#65533;&#65533;	&#65533;&#65533;&#65533;V &#1251;<4 &#65533;@&#65533;&#65533;4:@sJg&#65533;t&#65533;SiHuv&#516;&#65533;&#65533;?< 4&#65533;_&#1053;z]&#65533;a @&#65533; (&#65533;&#65533;B,xB'p&#65533;&#65533;y&#65533;7&#65533;&#65533;E&#65533;(&#65533;|&#65533;,&#65533;&#65533;_&#1193;&#65533;&#65533;k&#65533;&#65533;&#1641;("0AlA(AlA&#65533;R&#65533;&#65533;&#65533;&#65533;&#176;&#65533;&#65533;&#65533;E&#65533;&#65533; pd
&#65533;`x@0j&#65533;$&#65533;dA"D&#65533;@&#65533;&#65533;&#65533;ADA&#65533;&#65533;&#65533;&#65533;&#65533;&#65533;UA&#65533;&#65533;
&#65533;&#65533;&#65533;&#65533;L&#65533;a#&#65533;L&#65533; @&#65533;Z&#65533;.&#65533;PTM&#65533;&#65533;&#65533;&#65533;&#1991;`&#65533;	&#65533;&#65533;)tO-&#65533;y&#65533;_)&#65533;2&#65533;&#65533;9&#65533;Q7|f|!&#65533;&#65533;&#65533;&#65533;&#65533;+&#65533;&#65533;i&#65533;&#65533;i&#65533;&#65533;g&#65533;A(&#65533;&#65533;m&#65533;&#65533;n&#65533;&#65533;o(&#65533;&#65533;.&#65533;J&#65533;&#65533;&#65533;&#65533;&#65533;&#65533;&#65533;x&#65533;)&#65533;&#65533;&#65533;&#65533;&#65533;&#65533;&#65533;&#65533;@&#65533;,&#65533;jA| 	hp&#671;&#1537;&#65533;@&#65533;&#65533;@&#65533; `&#65533;2%E&#65533;iZL&#65533;s&#65533;&#65533;&#65533;l&#65533;lT&#65533;_&#65533;&#65533;~&#65533;Yi^&#65533;&#65533; `&#65533;&#65533;B&#65533;y&#65533;&#65533;&#65533;&#65533;1 C&#65533;R&#65533;:DC7&#65533;&#65533;>tC0&#514;&#65533;&#65533;&#65533;&#65533;i&#65533;&#65533;&#65533;&#65533;M&#65533;&#65533;&#65533;&$&#65533;&#65533;&#65533;&#65533;$&#65533;&#65533;&#24367;&#65533;&#65533;&#65533;&#65533;&#65533;&#65533;&#65533;x&#65533;&#65533;"&#65533; &#65533;f&#65533;Q&#65533;@&#65533;&#65533;&#65533;&#65533; &#65533;&#65533;h&#65533;&#65533;bn&#65533;&#65533;&#65533;&#644;]&#65533;@&#65533;&#65533;J&#65533;Lc&#65533;&#65533;&#65533;G&#65533;&#910;&#65533;Y0@VNHVv0&#65533;x&#65533;&#65533;  HA(&#65533;:n+:&#65533;&#65533;!&#65533;8&#65533;&#65533;g&#65533;&#65533;9&#65533;C&#1648;8&#65533;B&#553;&#1550;m$&#65533;&#65533;'&#65533;&#65533;&#65533;t&#65533;&#65533;&#65533;&#477;&#65533;&#65533;&#65533;&#65533;&#65533;&#65533;$&#65533;l@h&#65533;2&#519;&#65533;&#65533;(&#65533;&#65533;&#65533;&#65533;@&#65533;&#65533; B0&#65533;G$4&#65533;&#29824;$ &#65533;$&#65533;@x &#65533; &#65533;&#65533;t&#65533;]DW	&#65533;&#65533;&#65533;6@&#65533;&#65533;`c&#65533;&#65533;J!o&#65533;&#65533;&#65533;0&#65533;V&#65533;W&#65533;&#65533;&#65533;&#65533;&#65533;@&#65533;=&#65533;S(&#65533;W&#65533;&#65533;&#65533;-&#65533;B1\&#65533;%s&#65533;=&#65533;78^&&#65533;&#65533;&#65533;r&#65533;&#65533;"&#65533;&#65533;T&#65533;/&#65533;VtE&#65533;-&#1472;%a@*&#600;&#65533;&#65533;@( &#65533;/&#65533; k&#65533;&#65533;&#65533; &#65533;t`A$&#65533;&#65533;0<B#&#65533;p1&#65533;&#65533;&#65533;p&#65533;&#65533; &#65533;&#65533;~<@&#65533;&#65533;93&#65533;&#65533;0&#65533;&#65533;&#65533;&#65533;_&#65533;&#65533;&#65533;\&#65533;;&#65533;&#65533;0i!w&#65533;&#65533;&#65533;&#65533;^@m] &#65533;,&#65533;B&#65533;&#65533;a<!&#65533;6&#65533;&#65533;.t_&#65533;&#65533;Cg&#65533;&#65533;&#65533;&#65533;-&#65533;&#65533;,&#65533;&#65533;&A?6A&#65533;6&#65533;+k&#65533;F#&#65533;F&#65533;2a&#65533;&#65533;&#65533;Ad&#65533;&#65533;&#65533;c_ I&#65533;@@  (&#65533;&#65533;&#65533;tD&#65533;&#65533;@&#65533;&#65533; &#65533;&#65533;#D&#65533;Q&#65533;A" &#65533;&#65533; &#1280; O&#65533;8@&#256;&#65533;qZL&#65533;&#65533;:&#65533;&#65533;&#65533;&#65533;&#65533;&#65533;&#65533;&#65533;-Z,&#65533;&#65533;&#65533;&#65533;Fp&#65533;l&#65533;&#65533;.&#65533;<&#65533;S<&#65533;&#65533;]&#65533;B&#65533;&#65533;^&#65533;u;TK/t&#65533;&#65533;^&#65533;u&#65533;&#65533;&#65533;&#65533;&#65533;y&#65533;&#65533;&#65533;!&#65533;Z&#65533;AA|&#503;&#65533;&#65533;(&#65533;Q&#65533;&#65533;d &#65533;&#65533;&#65533;&#65533;&#65533;T&#65533;&#65533;&#65533;pq#&#65533;&#65533;h&#65533;?Et&#1344;&#65533;&#65533;u@&#65533;&#65533;(g2&#65533;&#65533;&#65533;h&#65533;&#912;&#65533;&#65533;&#65533;&#65533;q&#65533;@&#65533;&#65533;a7r&#65533;&#649;&#65533;]!&#65533;B&#65533;%B2-&#65533;H&#65533;"/|>&#65533;igx&#65533;+&#65533;&#65533;&#65533;&#65533;&#65533;r&#65533;&#65533;_&#65533;&#65533;Eot-&#65533;&#65533;
&#65533;$&#65533;&#65533;A&#65533;&#65533;&#65533;&#65533;&#65533;A&#65533; l&#65533;f&#65533;&#65533;&#65533;&#65533;&#65533;&#65533;@	,&#65533;e&#65533;&#65533;
&#65533;(&#65533;T&#65533; &#65533;@&#65533;"&#65533;&#65533;&#1280;t&#65533;&#65533;&#65533;&#65533;$@`&#65533;&#65533;!&#65533;&#65533;&#65533;&#65533;&#65533;&#65533; E&#65533;&#65533;&#65533;&#65533;
&#65533;&#65533;x&#65533;lH
&#65533;A(&#65533;&#139;&#65533;&#65533;\&#65533;%-&#65533;*4/&#65533;&#65533;-p&#65533;B&#65533;&#65533;&#65533;&#65533;.&#65533;&#65533;&#65533;&#65533;A&#65533;&#65533;+&#65533;&#65533;wy&#65533;zy&#65533;&#65533;D&#65533;&#65533;&#65533;&#65533;&#65533;:&#65533;K&#65533;&#65533;&#65533;&#65533;&#65533; &#65533;&#65533;x &#65533;&#65533;&#65533;&#65533;&#2039;+&#65533;&#65533;&#65533;&#65533;@&#65533;RN&#65533;&#65533;&#65533;&#65533;&#768;0f&#65533;(&#65533;&#65533;&#65533;d&#65533;U-&#1018;s&#65533;&#65533;&#65533;&#65533;&#65533;&#65533;&#65533;1!/&#65533;&#65533;\&#65533; &#65533;&#65533;-`:
4.&#65533;*&#65533;BZw/t/&#65533;&#65533;&#65533;0:C&#1577;&#65533;&#65533;E{&#65533;_&#65533;&#65533;F&#65533; P&#65533;@y&#65533;&#65533;H9&#65533;&#65533;w&#65533;&#65533;&#65533;&#65533;$l<&#65533;&#65533;&#65533;&#65533;&#65533;&#65533;&#65533;9~&#65533;&#65533;|Jp &#65533;a&#65533;&#65533;&#65533;@&#65533;&#65533;&#65533;&#1401;P'&#65533;(]&#65533;&#65533; &#65533;Jp{&#1368;&#65533;v}&#65533;&#65533;&#65533;&#65533;n&#65533;a&#65533;&#65533;7q&#65533;&#65533;&#65533;Y&#65533;,&#65533;52&#65533;&#189;&#65533;&#189;&#65533;&#65533;)&#65533;/&#65533;&#65533;f&#65533;&#65533;<Cd/A<&#65533;#|y&#65533;&#65533;&#65533;A&#65533;AA&#65533;&#65533;&#65533;:&#65533;Oy&#65533;&#65533;|g&#65533;&#65533;g|&#65533;&#65533;}G&#65533;&#65533;&#65533;9(W&#65533;&#65533;&#65533;&#65533;&#65533;&#65533;&#65533;@$&#65533;x&#65533;(&#65533;&#768;0#U&#65533;&#65533;Zd&#1222;&#65533;&#824;a&#65533;0 &#65533;&#65533;&#329;&#65533;&#65533;d&#65533;&#65533;(&#65533;;&#65533;&#65533;g/&#65533;&#65533;Z{7 &#65533;-&#65533;&#140;&#65533;-&#65533;&#65533;`D&#65533;C>&#65533;&#65533;*&#65533;A&#65533;+&#65533;_&#65533;&#65533;&#65533;}-[$&#65533;&#65533;&#65533;&#65533;&#65533;O|&#65533;&#65533;&#65533;&#65533;&#65533;&#65533;_&#65533;&#65533;&#65533;@@&#65533;Z&#294;&#65533;e&#967;&#65533;&#43534;&#65533;&#65533;,0&#256;&#65533;&#65533;e&#65533;&#65533;
9&#65533;&#517;&#65533;&#65533;&#65533;\&#65533; lH&#65533;d&#65533;&#65533;&#65533;&#65533;k>8&#65533;&#65533;&#65533;37&#65533;&#65533;<a&#65533;6&#65533;7&#65533;&#65533;.&#65533;@&#65533;Be&#65533;&#65533; A&#65533;&#65533;I&#65533;&#65533;n&#65533;b&#65533;>&#65533;&#65533;&#65533;"E%I&#65533;d&#65533;h&#65533;B	&#65533;<&#65533;@&#65533;&#65533;&#65533;&#65533;&#65533;&#65533;FP&#65533;LY&#65533;K&#65533;A`&#65533;)D&#527;
n@`&#65533; &#65533;|b&#65533;&#65533;&#65533;O	$h&#65533; &#65533;&#65533; 1&#65533;&#65533;(@&#65533;&#65533;&#65533;&#65533;P&#65533;&#65533;&#65533;\xp&#65533;&#65533;&#65533; &#65533;&#65533;n]&#65533;w&#65533;&#65533;&#1403;&#65533;.\&#65533;.&#65533;&#65533;5&#65533;&#1453;[&#65533;&#65533;C&#65533;L1&#65533;m&#65533;P&#65533;2&#65533;&#793;7&#65533;r&#65533;z5N&#65533;9^&#65533;&#65533;&#65533;h&#1122;F%/&#65533;&#65533;&#65533;)$J&#65533;_&#65533;Le&#65533;&#65533;Bd&#65533;&#65533;&#65533;"E&#65533;&#65533;&#65533;&#65533;&#65533;lH&#65533;a&#403;G=$8&#65533;&#65533;@&#1192;1&#528;A&#397;&#65533;Xd-&#65533;&#65533;&#65533;&#65533; &#655;'&#65533;u&#65533; &#65533;&#1458; &#65533;^ &#65533;&#65533;&#65533;&#983;&#65533; ~y&#65533;&#65533;Sh&#65533;&#65533;&#65533;[t&#65533;e&#65533;\p&#65533;&#65533;^&#65533;&#65533;[p&#65533;%2&#65533;(#Q&#65533;&#65533;&#65533;&#65533;h{&#65533;&#65533;1&#65533;h&#65533;	&#65533;PT&#65533;	?a&#65533;&#337;N&#65533;M%&#65533;h&#65533;u&#65533;&#65533;7&#65533;&#65533;#&#65533;2( &#65533;'&#65533;&#65533;b&#65533;8&#65533;&#65533;&#65533;&#65533;&#65533;+d&#65533;a*&#65533;&#65533;)&#65533;
p&#65533;&#65533;&#65533;K+&#65533;&#65533;&#65533;&#65533;&#65533;&#65533;b&#65533;&#65533;&#65533;&#65533;&#65533;&#65529;&#65533;k3/&#65533;  &#65533;'&#65533;&#65533;&#65533;&#65533;=MA&#65533;&#65533;&#65533;&#65533;&#65533;&#65533;&#65533;2&#800;L&#65533;8ZI&#65533;&#65533;b&#65533;`"&#65533;OD&#65533;	$Tc-K&#65533; &#612;&#65533;J&#65533;&#65533;&#65533;s&#65533;&#65533;P}&#65533;So&#65533;&#65533;&#65533;&#65533;&#1185;&#65533;F&#65533;&#65533;
&#65533;&#65533;r&#65533;+o&#65533;!&#65533;>p&#2862;&#65533;&#65533;&#65533;&#65533;&#65533;O&#65533; &#65533;3&#65533;&#65533;&#65533;Ds?&#65533;s&#65533;Z&#65533;&#65533;[&#65533; &#65533;&#65533;0]v&#65533;&#65533;&#65533;&#65533;Zp&#1651;S&&#65533;&#65533;4&#65533; &#65533;T&#65533;&#65533;&#65533;bNe&#65533;7&#552;&#65533;&#65533;-5&#182;L&#65533;1&#407;&#65533;&#65533;Ia&#65533;F&#65533;%&#65533;&#65533;&#65533;&#65533;&#65533;&#65533;na&#1378;<&#65533;&#65533;'&#65533;8&#65533;&#65533;I\&#65533;r&#65533;&#65533;x&#65533;Na&#65533;&#65533;&#756;X&#65533;g&#65533;/&#65533;g&#65533;O?&#65533;&#59083;&#65533;h&#65533;&#65533;?&#65533;&#65533;b&#65533;O4p&#65533;&#65533;&#65533;c*l&#65533;O_J&#65533;R&#65533;&#204;3&#65533;@%r&#65533;A&#65533;?&#65533;1&#65533;4&#65533;&#65533;%Li&#65533;M&#1236;"PA&#65533;&#65533;6&#65533;&#65533;&#65533;F&#65533;|&#65533;&#65533;U&#65533;vM&#65533;&#65533;H&#65533;U &#65533;p &#65533;]&#65533;&#65533;*&#65533;&#65533;0&#65533;&#65533;&#65533;&#65533;&#65533;k<&#65533;&#65533;o&#65533;g&#37078;Z&#65533;&#65533;&#886;&#65533;&#7823;+&#65533;E&#65533;&#65533;[x&#65533;1&#65533;(&#65533;Tn1%Sn&#65533;R&#65533; #lT&#65533;&#65533;t\e&#65533;1&#65533;&#65533;"&#65533;`&#65533;&#65533;&#65533;&#65533;L&#65533;t&#407;dR8&#65533;&#65533;k&#65533;$ap&#65533;!5| &#65533;&#65533;t:>&#65533;&#65533;&#65533; 'w&#65533;o&#369;&#65533;j &#65533;&#65533;K&#65533;&#65533;$&#65533;&#1852;&#65533;&#65533;  &#65533;%?yI&#65533;&#65533;3&#65533;kQ&#65533;t&#65533;@Q
Y&#65533;&#65533;h&#65533;BZ1x&#65533;&#65533;V&#1070;&#65533;(D&#65533;v&#65533;O&#65533;&#65533;q&#65533;E7&#65533;&#1102;n&#65533;b_&#65533;&#65533;/&#65533;G&#65533;l8&#65533;6j&#65533;&#65533;&#65533;p&#65533;&#65533;&#65533;]O%&#65533;&#65533;a#&#65533;&#65533;=<&#65533;&#65533;t&#65533;&#65533;F0&#65533;I&#65533;&#512;&#65533;&#65533; &#65533;: &#65533;&#65533;&#65533;&#65533; eI.&#65533;&#607;y&#65533;r&#65533;1&#65533;-pY}X@&#65533;pg
&#65533;V&#65533;&#65533;t&#65533;2|B&#65533;&#65533;&#65533;l&#65533;&#65533;R&#814;&#65533;k&#65533;&#65533;F&#65533;&#65533;V|b<C&#65533; 
W&#65533;b&#65533;&#65533;(44G&#65533;03|&#65533;&#65533;&#65533;6&#65533;&#65533;-7&#65533;K&#65533;L2	&#65533;&#65533;a&#65533;{&#65533;y&#65533;&#65533;@&#65533;S &#65533;&#1086;(&#65533;&#65533;&#65533; &#65533;&#65533; &#256;&#65533;&#65533;
&#65533;9&#65533;&#65533;&#65533;K&#65533;\&#65533;&#65533;?&#65533;0 &#65533;&#65533;&#65533;3&#65533;3l&#65533;L?&#65533;sc&#65533;&#65533;B-&#65533;T'g'L!&#65533;@&#65533;&#65533;]&#65533;2
S&#65533;&#65533; &#65533;&#65533;D/Fq&#65533;2&#65533;&#65533;&#65533;F7Za&#65533;D&#65533;&#65533;&#811;d0^C&#65533;i&#65533;6&#65533;ILx&#65533;&#65533;L&#65533;x&#65533;D&#65533;# &#65533;;&#65533;=&#65533;&#65533;_&#65533;>$&#65533;&#341;&#65533;&#65533;p&#65533;o&#65533;T&#65533;&#307;&#65533;&#65533;&#65533;+`&#65533;&#65533;&#65533; 3.`&#65533;&#65533;&#65533;5q&#65533;&#65533;T&#65533;+,x&#65533;'&#912;	R&#65533;&#65533;&#65533;C%&#65533;-P&#65533;A&#65533;&#65533;&#65533;&#65533;k.B&#65533;!&#65533;a&#65533;8&#65533; &#65533;&#65533;"&#65533;5&#65533;&#65533;&#65533;5&#65533;I&#17427;&#65533;LIl&#65533;gI&#65533;$x&#65533;&#65533;&#65533;&#65533;; &#65533;&#65533;eN&#65533;&#65533;(&#65533;&#65533;&#65533;D\xf&#1600;&#1330;d&#65533;&#65533;?&#65533;&#65533;9d&#65533;&#65533;-&#65533;a&#65533;&#65533;@5&#65533;4&#65533;q!`]&#65533; *&#65533;&#65533;g&#65533;&#65533;`$X
Rxp&#65533;0E&#65533;&#65533;&#65533;A\&#65533;&#65533;E(B&#65533;&#1937;&#65533;&#65533;&#65533;C&#65533;N&#65533;&#65533;&#65533;&#65533;5,E&#65533;Li&#65533;&#65533;-&#65533;&#65533;&#65533;&#65533;&#65533;a&#65533;yP)Qt&#65533;&#65533;	p&#65533;1g&#65533;&#65533;-JN&#65533;&#65533; &#1410;&#65533;&#65533;&#65533;&#65533;+YZ [&#65533;X&#65533;&#65533;%&#65533;&#65533;u/],+&#65533;&#65533;&#65533;]&#65533;&#65533; &#65533;&#65533;	&#1234;3&#65533;&#65533; &#65533;`&#65533;NP&#65533;&#65533;v&#65533;-d&#65533;&#896;!f&#65533;~0[/"q&#65533;`&#65533;D&#65533;&#1632;,`A&#65533;&#65533;&#65533;&#65533;m&#65533;e[&#65533;
Z#S&#65533;&#65533;&#65533;;&#1569;

&#65533; &#65533;&#65533;2sXa@-&#65533;&#320;&#65533;&#65533;eg&#65533;&#65533;&#1195;^&#65533;&#65533;&#65533;&#65533;&#65533;uo|&#65533;3&#65533;&#65533; e&#65533;&#65533;&#65533; T	&#65533;v]&#65533;qg&#65533;&#65533;&#65533;B&#65533;bv&#65533;&#65533;&#65533;0&#65533;-&#65533;&#65533;&#65533;a&#65533;&#65533;&#65533;&#65533;4&#65533;&#65533;&#65533;o&#65533;&#65533;&#65533;rX&#65533;i&#65533;T&#65533;&#65533;J&#65533;&#65533;t&#65533;&#65533;~&#65533;&#65533;&#65533;;&#65533;04x&#65533;&#65533;&#65533;+pi &#65533;&#65533;&#65533;&#65533;&#65533;.&#65533;&#1200;&#65533;&#598;&#65533;&#65533;&#65533; |&#65533;dd&#65533;
&#65533;.&#65533;&#983;`&#65533;_&#65533;&#65533;&#65533;&#65533;"&#65533;,H&#65533;P&#1058;&#65533;fm!D1&#65533;Q&#65533;w&#65533;&#65533;zW&#65533;ju&#65533;XF0D&#65533;`&#65533;Y&#65533;&#65533;,6,&#1457;~r6"VF&#65533;&#65533; &#65533;WZ(&#65533;&#65533;&#65533;D)&#65533;&#65533;&#65533;Y&#65533; [&#65533;&#65533;+c&#65533;&#65533;{&#65533;&#65533;&#65533;&#65533;&#65533;&#65533;&#65533;&#65533;&#65533;&#65533;&#65533;T&#65533;o,`&#372;&#65533;-&#65533;&#65533;&#65533;&#65533;'&#65533;&#65533;NR&#65533;&#9126;&#1540;&#65533;S&#65533;&#65533;&#65533;n0e0(z&#65533;&#65533;3&#65533;&#65533;o("T&#65533;j0&#65533;j&#65533;&&#65533;&#65533;&#65533;S&#65533;&#65533;N&#65533;&#65533;%&#65533;V&#65533;&#65533;&#65533;F@&#65533;v&#65533;&#65533;&#65533;&#65533;U&#65533;`&#65533;&#65533;&#130;&#65533;&#65533;!&#65533; &#65533;}@{X&#65533;&#65533;,&#65533;&#65533;&#65533;c&#65533;&#806;&#1205;&#65533;&#65533;n&#65533;&#65533;&#65533;X &#65533;&#65533;&#65533;&#65533;&#65533;3a&#65533;L&#319;&#65533;&#65533;&N&#65533;&#1700;&#65533;sq E&#1598;l&#65533;?&#65533;&#65533;&#65533; &#65533;*&#65533;&#65533;V<b&#65533;&#65533;S&#65533;&#65533;&#65533;&#65533;&#65533;I&#65533;\a17|&#65533;fs	l&#65533;&#65533;D&#65533;&#65533;H&#469;A&#65533;&#65533;^SJtu#&#65533;<&#65533;&#65533;bW8=iN&#65533;Z6&#65533;K&#65533;&#65533;>&#65533;&#626;&#65533;&#65533;&#65533; &#65533;&#65533;&#65533;`P&#65533;&#65533;&#65533;&#516;Iq&#65533;Ol"&#65533;a&#65533;&#65533;?&#65533;&#1700;&#65533;&#65533;e(&#65533; D&#65533;
A"&#65533;X&#65533;"&#65533;1&#65533;e&#65533;&#65533;&#65533;Sv&#667;&#65533;&#65533;`$/&#65533;&#65533;&#65533;p&#65533;0&#65533;U&#65533;&#65533;n&#65533;x&#65533;/~&#65533;,O&#65533;&#65533;&#65533;&#65533;&#1174;a2&#65533;{&#65533;+&#65533;&#65533;&#65533;eZ9V[&#65533;-:Z&#65533;g&#65533;&#65533;&#65533;R&#65533;??&#65533;B &#65533;&#65533;&#65533;2!"&#65533;v&#65533;&#65533;l&#65533;&#65533;n&#65533;N&#65533;j&#1526;L!DA&#65533;O&#65533;&#65533;&#65533;&#65533;&#65533;&#65533;aZ&#65533;y&#65533;O&#65533;&#65533;&#65533;&#65533;&#65533;&#65533;b.&#65533;K&#65533;&#65533;@&#65533;x &#65533;c&#65533;Re&#65533;> &#65533;&#65533;&#65533;&#65533;^)&#65533;Fj&#65533;"&#65533;&#65533;\j&#65533;&#65533;+,&#1974;&#65533;&#65533;&#65533;&#65533;&#217;</&#65533;)s*[&#65533;\`&#65533;&#65533;a$0&#65533; &#430;&#65533;&#65533;vBe&#65533;&#65533;&#65533;]\A&#65533;NAOA^&#65533;&#65533;&#65533;&#65533;Z&#65533;&#65533;A&#65533;T.&#65533;&#65533;&#65533;<&#65533;&#65533; &#65533;&#65533;M%F&#65533;*F~&#65533;/&#65533;&#65533;&#533;&#65533;	&#65533;C&#65533;&#65533;$
&#65533;K
 &#65533;&#65533;&#65533;&#65533;e&#65533;&#65533;&&#844;&#65533;&#65533;&#65533;&&#65533;&#65533;&#65533;&#65533;X&#65533;&#65533;&#65533;# 2&#65533;	~&#65533;&#65533;&#65533;ro&#65533;&#65533;da]&#65533;)&#65533;&#1077;&#65533;&#65533;AJ&#65533;&#65533;&#65533; N&#65533;VA&#65533;&#65533;&#65533;A&#65533;&#65533;&#65533;a&#65533;&#65533;&#65533;AQ&#65533;&#65533;&#65533;6&#65533;#&#65533;t@&#128;&#65533;&#65533;&#65533;s&#65533;x@UF@Z))&#65533;&#65533;&&#65533;&#65533;&#65533; P&#65533;-p&#65533;&#1260;K&#65533;&#65533;&#65533;&#65533;&#65533;d
&#65533;&#65533;&#65533;.n&#65533;!k&#65533;Jm&#65533;~&#65533;+0&#65533;	&#65533;`&#65533;&#65533;!>A&#65533;&#65533;Lk&&#65533;@&#65533;&#65533;>&#65533;NL&#65533;p&#65533;ZA&#65533;A!\!NA&#65533;&#65533;^aT&#65533;&#65533;^&#65533;&#65533;!&#65533;&#65533;&#65533;!&#65533;&#65533;&#65533;&#65533;&#65533;&#65533;&#65533;&#65533;&#65533;&#65533;&#65533;l.r&#65533;{x &#1080;&#65533;8 }8`:&#65533;&#65533;&#65533;&#65533;O&#65533;L
&#65533;&#65533;&#65533;./&#65533;V&#65533;&#65533;c&#65533;&#65533;&#65533;&#65533;&#65533;&#65533;&#65533;&#65533;("p"&#65533;&#65533;JG[O&#65533;&#65533;2|&#65533;"$u/&#65533;&#65533;&#1077;*#&#65533;j&#65533;&#65533;Z&#65533;p!&&#65533;&#65533;\&#65533;&#65533;ArR Q&#65533;^&#65533;$S&#65533;&#65533;&#65533;&#65533;4&#65533;`	&#65533;<"&#65533;1&#65533;&#65533;x&#65533;r >&#65533; <&#65533;@ V8&#65533;8`&#65533;&#65533;p&#65533;R&#65533;.&#65533;&#65533;&#65533;&#65533;p&#65533;ks&#65533;.>&#65533;&#65533;&#65533;&#65533;&#65533;&#65533;rf&#65533;r/&#65533;&#65533;&#65533;&#65533;S&#65533;&#65533;C\ p&#65533;&#65533;&#65533;#&#65533;&#65533; &#65533;&#605;&#65533;@h&#65533;;&#65533;&#65533;
&#65533;&#65533;&#65533;&#65533;a&#65533;&#65533;&#65533;V!_&#65533;X&#65533;&#65533;&#65533;&#65533;&#65533;V&#65533;&#65533;`A2A$&#65533;&#1408;^&#65533;&#65533;#|&#65533;&#65533;&#65533; &#27296;&#65533;J&#65533;&#65533;
h j)7&#65533;&#65533;o@ z&#598;$m&#65533;&#65533;&#65533;&#52081;&#1805;&#65533;&#65533;+&#65533;&#65533;P&#65533;&#65533;$.&#65533;[&#65533;&#65533;.-r&#65533;&#65533;7r&#65533;&#65533;&#65533;&#65533;&#65533;j+&#65533;&#65533;,&#65533;6&#65533;&#65533;&#512;&#65533;&#65533;&#65533;&#65533;a&#65533;&#65533;\&#65533;n&#65533;&#65533;&#65533;&#65533;&#65533;Na&#65533;&#65533;TVA'!3&#65533; R&#65533;#&#160;&#65533;&#65533;&#65533;&#65533;`&#65533;b&#65533;)&#65533; r >`$&#65533;+&#65533;kp&#65533;&#65533;
&#65533;&#65533;&#65533;+&#65533;&#65533;>&#65533;&#65533;d&#65533;-4&#65533;>&#65533;C&#65533;0&#65533;jT&#65533;>&#65533;&#65533;>L&#65533;-&#65533;2&#65533;:q+&#65533;~q&#65533;g&#65533;&#65533;&#134;&#65533;&#65533;&#65533;&#65533;&#65533;@&#65533;`&#65533;&#65533;A&#65533;&#65533;R&#65533;A3&#65533;&#65533;&#65533;&#65533;&#65533;v2'X&#65533;&#65533; &#65533;&#65533;&#65533;&#65533;$&#65533;&#65533;L&#65533;z`r&#65533;
&#65533;x`V`D&#65533;&#65533;&#65533;&#65533;&#65533;&#65533;(&#65533;&#65533;&#65533;"&#65533; V&#65533;&#65533;&#65533;&#65533;E&#65533;H9&#65533;&#65533;9&#65533;kR+&#65533;&#65533;c,2&#65533;Gq+&#65533;a&#65533;&#65533; %&#65533;-&#65533;lL&#65533;P&#65533;U&#65533;Q&#65533;&#65533;O&#65533;&#65533;&#65533;J&#65533;&#65533;P3\&#65533;.sKs&#65533;@8&#65533;&#65533;&#65533;&#65533;T&#65533;5&#65533;@&#65533;@z&#65533;r@J&#65533;*&#65533;&#506;&#65533;&#65533; &#65533;&#65533;"&#65533;&#65533;pI&#65533;&#65533;&#65533;&#65533;<:^'&#65533;&#65533;&#65533;&#65533;&#65533;&#65533;&#65533; }&#65533;j|&#65533;w&#65533;&#65533;w
%J&#65533;2&#65533; Fb&#65533;!V&#65533;&#65533;&#65533;&#65533;&#65533;p>3S&#65533;V&#65533;&#65533; &#65533; &#65533;6&#65533;&#65533;&#65533;&#65533;&#1312;n&#65533;&#65533;|&#65533;
V&#65533;&#65533;:&#65533;It&#65533;cH&#65533;:`&#65533;&#65533;&#65533;n&#65533;&#65533;K&#65533;&#65533;=&#65533;F&#65533;&#65533;&#65533;&#65533;Y&#1026;H&#65533; l&#65533;i~&#65533;&#65533;@&#65533;&#65533;\u&#65533;&#65533;&#65533;&#928;	n+&#65533;`&#65533;E&#65533;&#65533;&#65533; &#65533;&#65533;&#65533;&#65533;&#65533;&#65533;PtrLm&#65533;AY&#1600;&#65533; &#65533;v&#65533;&#49198;&#1664;&#1312;w&#65533;&#65533; J&#65533;&#65533;&#65533;&#65533;}&#65533;"q&#65533;)&#65533;M&#65533;&#65533;&#65533;V&#65533;&#65533;&#65533;&#65533;R&#1986;qW&#65533;LG&#65533;<&#65533;`D&#65533; 3&#65533;!&#65533;n&#65533;&#65533; B&#65533;&#65533;&#65533;&#65533;&#65533;&#65533;D&#65533;&#65533;2F!R&#65533;Rk&#65533;&#65533;&#65533;&#65533;&#65533;&#65533; &#65533;&#65533;&#65533;&#65533;&#65533;A&#65533;&#65533;l&#65533;o &#65533;&#65533;&#65533;&#65533;&#65533;$&#65533;&#65533; &#65533;@BE6V&#65533;d&#65533;T\&#65533;B @ t&#65533;Jp&#65533;f7&#65533;&#65533;&#65533;&#65533;w&#65533;t&#65533;>\&#65533;&#65533;&#65533;W.&#65533;&#65533;&#65533;2&#65533;&#65533;&#65533; &#896;&#65533;z&#65533;i&#65533;&#65533;&#65533;P&#65533;&#65533;&#1920;D&#65533;`@ANa$&#65533;!&#1952;&#65533;&#65533; &#1824;&#65533;`
&#65533;`	&#65533;&#65533;&#65533;&#65533;&#65533;&#65533;&#65533;@&#65533;Vn&#65533;&#65533;
&#65533;&#65533;&#65533;`t`&#65533;x&#65533;&#65533;&#65533;&#65533; &#65533;&#65533;eI&#65533;&#65533;h)&#65533;`&#65533;u&#65533;LG&#65533;' &#65533;&#65533;Nj&#65533;&#65533;sJ'&#65533;ktgL&#65533;+` 5&#65533;&#65533;&#584;s&#65533;F&#65533;B&#65533;&#65533;^&#65533;&#65533;&#65533; 	&#65533;&#65533;&#65533;FA&#65533;Vl&#65533;&#65533;&#65533;&#65533;&#65533;\&#65533;&#65533;&#65533;&#65533;`	&#65533; 
&#65533;`&#65533;&#65533;&#65533;&#65533;`9&#65533;&#65533;&#65533;
t&#65533;h&#65533;&#65533;u&#65533;Hbe&#65533;5&#65533;&#65533;V p&#65533;o
&#65533;> &#65533;&#65533;&#65533;p&#65533;&#65533;I+&#65533;&#65533;&#65533;t&#65533;&#65533;&#65533;-9	&#65533;9&#65533;&#65533;t&#65533;l&#65533;&#822; &#65533;&#736;r&#65533;&#65533;&#65533;&#65533;&#65533; 	&#65533;&#65533;
&#65533;&#65533;&#65533;&#65533;T&#65533;&#65533;&#65533;&#65533;&#65533;uauP&#65533;	h&#65533;&#65533;&#1408;L&#65533;&#65533; 
pY&#440;f@&#65533;Hcb&#65533;
&#65533; Z&#65533;O9t&#65533;&#1927;&#65533;Y&#65533; 4&#65533;I&#65533;&#65533;&#65533;>1\E&#65533;-&#65533;&#65533;$&#65533;&#65533;9M&#65533; 5&#65533;7&#65533; UG&#65533;&#65533;&#65533;&#65533;o&#65533;&#65533; &#65533;&#65533;@&#65533;&#65533;&#65533;&#65533;
a&#65533;4&#65533;&#1566;{&#65533;&#65533;&#65533;
&#65533;x&#65533;&#65533; &#65533;#&#65533;X&#65533;&#1697;&#65533;&#65533;f&#65533;V Z&#65533;uV&#65533;y&#65533;&#65533;&#65533;vV&#65533;E&#65533;u&#65533;p&#65533;&#65533;&#65533;O&#65533; .tF&#65533;&#65533;&#65533;&#65533;&#65533;&#65533;MM&#65533;&#65533;e&#1588;|&#65533; &#65533;&#65533;3[&#65533;&#65533;pk
&#65533;&#65533;&#65533;l&#65533;&#65533;6&#65533;&#65533;&#65533;E&#65533;{&#65533;&#65533;&#65533;&#65533;&#65533;&#65533;
&#65533;&#65533;&#65533;&#65533;&&#65533;Z&#65533;q&#65533;T@<`:`fsr`&#65533;`[&#65533;777&#65533;-&#65533;wz&#65533;&#65533;}-&#65533;]&#65533;&#1936;&#325;&#65533;"?&#65533;U&#65533;&#65533;0&#65533;<'M&#65533;&#65533;r 5&#65533; &#65533;&#65533;
&#65533;&#65533;\&#65533; &#65533;@&#5957;&#65533;&#65533;&#65533;&#65533;t&#65533;0>&#65533;&#65533;&#65533;&#65533;&#65533;&#65533;&#3839;&#65533;&#65533;9[&#65533;9&#65533;&#65533;&#65533;
&#65533;&#65533;f&#65533;&#65533;c&#65533;8@F[R{[&#65533;x|@&#698;b[&#65533;;F,&#1242;o>&#65533;.t&#65533;F&#65533;&#1527;)&#65533;]&#65533;&#65533;&#65533;^&#65533;&#65533;&#65533;&#65533; z&#65533;T&#65533;p&#65533;&#65533;&#65533;	wuA&#65533;&#65533;&#65533;
:&#65533;&#65533;&#65533;	&#65533;&#65533;
&#65533;&#65533;&#65533;&#65533;&#65533;&#65533;:&#65533;&#65533;
&#65533;&#65533;H&#65533;h&#65533;&#65533;:@DI&#65533;H &#65533;-&#65533;&#65533;&#65533;&#65533;&#986;7&#65533;n&#65533;n&#65533;&#65533;F&#1690;&#65533;&#65533;$&#65533;&#65533;p&#65533;&#65533;B&#65533;&#65533;&#65533; `&#65533;&#65533;@
&#65533;`
&#65533;`
&#65533;`^&#65533;|A[&#65533;!&#65533;&#65533;&#65533;!&#65533;&#65533;&#65533;&#65533;&#65533;
&#65533;
&#65533;&#2079;@
&#65533;&#65533;&#65533;&#1147;&#65533;&#65533; 
&#65533;`&#65533;k`H&#65533;>&#65533;@`&#65533;G&#65533;6G&#65533;&#65533;&#29272;&#65533;q>q|@Q
O&#65533;.&#65533;Y&#65533;&#65533;&#65533;&#65533;&#65533;q&#65533;3t&#65533;$-@J H@&#65533;&#65533;&#65533;U&#65533;&#65533;&#65533;&#65533;&#65533;&#65533; &#65533;l[&#65533;&#65533;	&#65533;&#65533;z&#65533; &#65533;&#65533;&#65533;&#1451;&#65533;&#1441;&#65533;
V&#65533;&#65533;k`&#65533;{L&#65533;&#65533;&#65533;2D&#65533;&#65533;6&#65533;2&#65533;@&#65533;'&#65533;+\r&#65533;&#65533;&#65533;,k9w[&#65533;'&#65533;&#65533;f&#65533;P.&#65533;&#65533;>``v 
>}	&#65533; 
&#65533;|&#65533;8&#65533;&#1792;&#65533;	&#65533;&#65533;&#65533;&#65533;&#65533; &#65533;}&#65533;&#65533;&#1404;m=&#65533;w &#1505;&#65533;j &#65533;b`d&#65533;&#65533;Gx&#65533;&#359;&#65533;2 \&#65533;z&#65533;oxs&#65533;$&#65533;&#610;&#65533;&#65533;&#65533;FE'&#1741;l&#65533;&#65533;&#65533;&#65533;Q&#65533;&#65533; J@&#65533;&#65533;D|E&#65533;@E&#65533;@&#65533; &#65533;&#65533;\&#65533;&#65533;`.{&#65533;&#65533;]&#65533;&#65533;`&#363;`
2&#65533;
&#65533;&#65533;&#65533;~x`d &#65533;;FW&#65533;&#65533;&#65533;7&#65533;&#65533;&#65533;&#65533;&#65533;&&#65533;-&#65533;r&#65533;&#65533;&#65533;&#65533;u&#65533;=&#65533;MyqN&#65533;)N&#65533;&#650;V&#65533;&#65533;&#65533; &#65533;<|&#65533;@&#65533;&#65533;&#65533;&#65533;&#65533;&#65533;&#65533;@
&#65533;`&#303;&#65533;w&#65533;&#65533;&#65533;&#65533;&#65533;&#65533;&#65533;
&#65533;&#792;&#65533;y&#65533;&#65533;c&#65533;&#65533;&#65533;&#1007;&#65533;&#65533;&#65533;\&#65533;&#65533;O
&#65533;&#65533;=&#65533;&#65533;&#65533; &#65533;&#65533;KZ&#65533;&#1380;&#65533;&#65533;9&#65533;>K&#65533;&#1308;&#65533;/,&#65533; &#65533;x &#65533; &#65533; <V&#65533;	!&#65533;&#65533;&#65533;i]&#65533;&#65533;&#65533;	V&#65533;
&#1568;:&#65533;&#65533;&#65533;&#65533; &#65533;k&#65533;l f&#65533;&#65533;c&#65533;&#65533;= &#6466;&#65533;&#65533;&#65533;&#65533;b&#65533;0&#65533;&#65533;g&#65533;k&#65533;&#65533;&#60311;&#65533;g&#65533;}&#65533;&#65533;&#65533;jf8&#65533;&#431;Xj&#65533;&#65533;z&#65533;`
&#65533;@
&#65533;&#65533;&#65533;o&#65533;
&#65533;&#65533;&#65533;&#65533;
&#65533;&#65533;&#65533;&#65533;8&#65533;bF&#65533;2F&#65533;&#65533;&#65533;&#65533;4p&#65533;&#65533;&#65533;&#65533;	'Z&#65533;&#65533;&#259;
&#65533;y&#65533;2&#65533;&#529;$K&#65533;<&#65533;2&#65533;&#661;'	&#65533;&#65533;&#65533;@&#65533;&#65533;&#65533;&#65533;&#65533;O&#65533;?|&#65533;&#65533;Y&#65533;/^&#65533;X)Z&#65533;&#65533;Q&#65533;&#65533;&#65533;Qc&#65533;&#65533;c&#65533;&#65533;Z&#65533; 2(&#65533;8&#65533;?#@l&#65533;HV&#65533;&#65533;&#65533;`	7&#65533;&#1849;t&#65533;@&#65533;&#65533;&#65533;&#65533;&#65533;OK&#65533;:v&#65533;&#65533;&#65533;&#65533;s&#65533;6^&#1584;&#578;&#65533;-W&#65533;&#1432;&#65533;&#65533;&#65533;1&#65533;V&#65533;&#65533;&#1645; F&#65533; &#65533;&#65533;`&#65533; H&#65533;&#65533;&#65533;&#65533;&#65533;G w&#65533;&#1726;&#65533;;&#65533;I&#65533;&#65533;&#65533;= 3&#65533;Q&#65533;x&#65533;SG&#65533;&#65533;X&#65533;T&#65533;&#65533;<r&#65533;,Z&#65533;&#65533;&#65533;:&#198;&#65533;&#65533;&#65533;q&#65533;Q5&#65533;&#65533;I&#65533;>&#65533;&#65533;&#65533;yx\@&#65533;&#65533;&#65533;&#1722;&#65533;&#1791;&#65533;r &#65533;&#65533; &#65533;V&#65533;&#65533;&#65533;p&#65533;T=&#65533;&#65533;&#65533;%&#65533;&#65533;TQ&#65533; 7(8&#65533;&#65533;&#65533;Pa&#65533;1&#65533;	!tx&#65533;cy&#65533;8 Ro&#65533; ~.&#65533;# 2&#65533;&#65533;O|w&#65533;&#65533;8>&#65533;A@&#65533;C&#65533;1&#65533;&#65533;C~GdFzh&#65533;j&#65533;&#65533;@&#65533;@x&#65533;&#65533; &#65533;e&#65533;&#65533; &#65533; 	&#65533;b&#65533;&#65533;&#65533;Hf&#65533;&#65533;&#65533;&#65533; 2&#65533;&#65533; m &#65533;F&#65533;&#65533;x&#65533;&#65533;&#65533;7&#65533;&#65533;&#65533;?"F)&#65533;kQN	D&#65533;u&#65533;&#65533;O	}d &#65533;&#65533;]&#65533;&#65533;b &#65533;&#65533;&#1567;&#65533;&#65533;^j&#65533;&#65533;&#65533;&#65533;)&#65533;&#65533;&#65533;&#65533;G. gl&#65533;&#65533;&#65533;Q	&#65533;&#65533;&#65533;&#65533;?&#65533;&#65533;j&#65533;&#65533;AP&#65533;	&#65533;{&#1096;i&#65533;&#65533;&#65533;&#65533;)&#65533;&#65533;&#65533;&#65533;5~&#65533;&#65533; 1&#65533;&#65533;B&#65533;&#65533; 8[&#65533;&#65533;&#65533;z&#65533;V&#65533;&#65533;&#65533;&#65533;&#65533;&#65533;
n&#65533;)&#65533;'cH-&#65533;tn&#65533;&#65533;	&#65533;^&#65533;&#65533;&#65533;n&#65533;&#310;%&#65533;!&#65533;&#1457;&#65533;&#65533;&#65533;&#65533;&#65533;&#65533;&#65533;;&#1740;"&#65533;^&#65533;n&#65533;&#1740;&#290;&#1641;~&#65533;&#65533;&#65533;+&#65533;O|&#1200;K&#65533;o&#65533;&#65533;&#65533;&#65533;
&#65533;)&#65533;&#65533;&#65533;Jq&#65533;&#65533;~&#65533;&#65533;&#65533;&#65533;&#65533;&#65533;&#65533;1&#65533;&#65533;1&#65533;L[&#65533;&&#1996;&#65533;~&#65533;&#65533;'&#65533;.O&#65533;&#65533;&#65533;>o<&#65533;&#65533;&#65533;&#65533;t&#65533;8/}&#65533;&#947;&#65533;;&#65533;&#65533;+&#65533;,&#65533;&#65533;/&#65533;&#65533;&#65533;&#65533;c&#65533;&#65533;J3R@ !&#65533; &#65533; !&#65533;Lavc56.1.100 ,&   &#65533; &#65533;  &#65533; &#65533;	H&#65533;&#65533;&#65533;&#65533;*\&#65533;&#65533; &#65533;&#65533;#>H&#65533;"&#65533;  &#65533;&#1040;&#65533;&#397;f82&#65533;&#272;S&#65533;\&#626;&#65533;&#726;	&#300;&#65533;&#65533;&#456;l6&#65533;&#65533;Q&#65533;@&#65533;:&#684;X&#65533;&#1123;H&#65533;&&#65533;&#65533;&#65533;&#65533;&#907;rJUy&#65533;bA&#65533;J&#65533;j&#65533;&#65533;&#65533;&#65533;&#1028;U&#65533;&#65533;
VcU&#65533;]&#1258;]&#65533;&#1443;E&#65533;51&#65533;&#65533;$&#289;L&#1142;&#65533;&#727;&#65533;&#412;(&#65533;2e9&#65533; &#990;1g&#65533;&#65533;&#1783;&#65533;c&#65533;!:T*&#65533;p^&#65533;&#65533;k&#1980;R&V&#65533;&#65533;=&#65533;&#65533;\&#65533;D&#65533;r^&#65533;z2&#65533;&#65533;&#65533;&#430;(&#65533;_Tt&#65533;&#65533;w A&#65533;&#65533;-X `&#65533;&#65533;p`v9r&#65533;&#65533;&#2046;mM&#65533;5G&#65533;&#65533;=&#65533;m&#65533;&#65533;&#65533;&#65533;!&#65533;&#65533;&#65533;W&#65533;&#65533;&#65533;<&#65533;(&#65533;&#65533;O&#65533;&#65533;&#65533;&#65533;&#65533;&#65533;&#65533; j%&#65533;U&#65533;!&#65533;&#65533;i&#65533;w&#65533;0&#65533;&#65533;&#65533;<`l&#65533;&#65533;&#65533;~d&#65533;&#65533;&#65533;bF&#65533; _8p@r&#65533;=GRM&#65533;&#65533;&#65533;Qp9&#65533;&#65533;`-&#65533;G&#65533;Ud&#65533;E"&#65533; &#65533;
,&#65533;&#65533;BP+&#65533;&#65533;&#65533;&#658;!&#65533;H"|&#1329;&#65533;XD&#65533;&#65533;$&#65533;h&#65533;&#65533;&#65533;X&#65533;/&#65533;I&#65533;g-&#65533;e&#65533;&#65533;
1L&#65533;@.&#65533;J&#65533;&#65533;&#65533;&#65533;&#65533;+u&#65533;K+K&#65533;&#65533;J/&#65533;&#569;$"&#65533;8)&#1044;U&#65533;&#65533;h&#65533;&#65533;%G&#65533;&#65533;&#65533;6&#65533;&#65533;&#65533;&#65533;&#65533;	^%&#65533; a"C&#65533;&#65533;&#65533;3&#65533;&#65533;b&#42873;&#65533;R&#65533;/&#65533;&#65533;G &#65533;&#65533; r&#65533;*&#65533;&#65533;"&#65533;(N&#65533;"&#65533;&#65533;GjT&#65533;&#65533;&#65533;&#65533; UTzU&#65533;,A&#65533;&#65533;4cE&#65533;&#65533;0k$r&#65533;&#65533;&#65533;&#65533;&#65533;m/v&#65533;M4&#952;&#65533;J!&#65533;&#65533;rH!}&#65533;j&#65533;*A&#65533;&#41349;_Xh!UD&#65533;&#65533;&#65533;;&#65533;@&#65533;4p@&#65533;9=&#65533;&#65533;g&#65533;&#65533;_h:&#65533;l)&#65533;3&#65533;&#65533;&#65533;&#65533;~&#65533;&#65533;M7&#65533;&#65533;i&#65533;?&#65533;&#65533;&#65533;0&#65533;."'"&#65533;&#65533;&#65533;&#65533;_x&#65533;XTa5&#65533;&#65533;&#65533;,RRV<&#65533;tD]l&#65533;=&#1379;&#65533;&#65533;&#65533;!&#65533;83M8&#1276;b&#570;&#65533;&#65533;&#65533;4&#65533;&#65533;&#65533;(&#65533;Y&#65533;+&#65533;8C&#65533;+&#65533;,&#65533;l&#65533;&#65533;&#508;l|q&#65533;`xa&#65533;lh&#65533;E&#65533;8W&#65533;&#65533;$@ &#65533;&#65533;pwQHI&#65533;YSo-&#1772;&#65533;&#65533;$&#65533;X#5&#65533;C&#65533;&#65533;b x&#65533;&#65533;&#65533;&#65533;9&#65533;#&#65533;*}"&#65533;&#65533;d&#65533;&#65533;&#65533;&#65533;&#65533;&#65533;m&#65533;0&#65533;&#65533;r&#65533;*&#65533;&#65533;&#65533;J*&#65533;&#65533;1&#65533;!&#65533;0"
#&#65533;&#65533;&#65533;E]x&#65533;ld&#65533;E&#65533;\d1&#65533;&#65533;Q&#65533;0&#65533;!&#65533;&#65533;}&#818;x&#65533;Y%a&#65533;&#65533;&#13363;&#65533;&#65533;H&#65533;]'&#65533;&#65533;=&#65533;k&#65533;
9&#65533;N7&#924;bH&#553;tkg*&#65533;8E*R1&#65533;&#65533;I&#65533;xR&#65533;)q;ack&#65533;&#65533;&#65533;&#65533;&#65533;T&#65533;Br`&#65533;P&#65533;&#65533;]&#65533;
;&#65533;&#65533;4&#65533;*$&#65533;1&#65533;&#65533;&#65533;&#65533;&#65533;%&#65533;&#65533;,&	&#65533;&#65533;&#65533;W&#65533;&#65533;PNZ&#65533;&#65533;&#65533;( &#65533;&#65533;Y0&#65533;+&#65533;A&#65533;sp&#65533;&#65533;p&#364;&#65533;&#65533;b&#65533;/dT`&#65533;h
&#65533;&#65533;&#65533;8F&#65533;&#65533;8&#65533;&#65533;p&#65533;&#65533; &#65533;&#562;.l&#65533;]h&#65533;&#65533;T/&#65533;&#65533;n&#65533;Ct&#65533;&#65533; @&#65533;&#65533;&#65533;&#65533;@%*&#65533;&#65533;B&#65533;&#65533;xO&(z&#65533;&#65533;&#65533;&#65533;SC&#65533;8&#65533;7R&#65533;&#65533;qE&#65533;&#65533; &#65533;p&#65533;&#65533;&#898;t&#65533;&#65533;&#65533;&#65533;c&#65533;&#65533;&#65533;Xf<&#1997;1&#65533;]X%&#1654;&#65533;6X&#65533;
t&#65533;&#65533;7&#65533;`I$&#65533;&#65533;&#65533;2&#65533;&#65533;&#65533;P#MdJ&#65533;3&#65533;&#65533;iNs&#65533;@8 B&#65533;"&#65533;&#1560;8&#65533;&#65533;l&#65533;&#65533;~&#65533;:\a&#65533;r&#65533;o&#65533;8&#65533;0H9@F8&#130;&#65533;&#65533;&#65533;&#65533;E9&#65533;aN&#65533;&#65533;&#65533; 9&#513;&#65533;&#65533;&#65533;"&#65533;&#65533;&#65533;ZA&#65533;&#65533;P&#1900;p&#65533;&#65533;`w&#65533;&#65533;0&#65533;&#65533;dD*&#65533;{&#65533;2&#65533;&#65533;M&#65533;<4@j&#65533;&#65533;U&#65533;&#65533;$&#1912;&#65533;&#65533;v&#65533;&#65533;&#37895;<&#65533;&#65533;&#65533;&#65533;&#65533;x&#65533;&#65533;&#65533;&#65533;,2&#65533;&#65533;8D&#65533;~:&#65533;z&#65533;	^$C&#65533; &#65533;-&#65533;N C9&#65533;&#65533;z&#65533;&#65533;&#65533;p&#65533;&#65533;0(@A5x(D&#65533;X"&#2869;&#65533;	]6&#65533;6&#65533; <&#65533;&#65533;&#65533;&#65533;b&#65533;C&#65533;&#65533;FJc&#65533;&#65533;t&#65533;&#65533;j&#1272;&#65533;&#65533;Qk<&#65533;&#65533;&#424;F5&#65533;1&#65533;c,"x&#65533; &#65533;&#65533;&#65533;&#65533;&#65533;Sb&#65533;&#65533;C&#65533;J'&#65533;!&#65533;p=&#65533;&#65533;<
"e&#65533;X&#65533;v@&#65533;&#65533;`&#65533;&#65533;&#65533;&#65533; 0&#65533;#c+C&#65533;&#65533;0&#65533;&#65533;&#65533; 5&#65533;&#65533;"NeK#S;L&#65533;Q&#65533;icU\g&#65533;AX&#65533;>&#65533;&#1352;G5x&#65533;&#65533;G&#65533;aP;&#65533;&#65533;6&#65533;&#65533;&#65533;&#65533;2&#65533;7&#65533;]&#65533;&#65533;&#1095;>&#65533;&#65533;&#65533;&#65533;t&#65533;&#65533;&#65533;>%R&#65533;&#65533;&#65533;&#65533;&#65533;D&#65533;.A&#65533;&#65533;&#65533;&#65533;&#65533;$&#65533;
oHE+R&#65533;
\&#65533;"&#65533; &#65533;]&#977;&#65533;tP&#65533;&#65533;#4&#65533;A&#65533;a8&#65533;&#1360;&#65533;5[&#65533;+&#65533;f#&#65533;&#65533;&#65533;&#65533;c<&#65533;m0&#65533;a&#65533;&#978;AM&#65533;g&#65533;`&#65533;Z&#65533;UX&#65533;&#65533;&#65533;n&#65533;(&#65533;k50&#65533;9&#65533; &#65533;Y1B&#65533;2c&#65533;&#65533;&#65533;&#65533;g_@&#65533;&#65533;Q&#65533;
\&#65533;&#65533;&#65533;&#65533;&#65533;&#65533;9&#641;i&#65533;&#65533; &#65533;&#65533;j'&#65533;e&#65533;b&#65533; la&#65533;1&#142;&#65533;&#65533;G5&#65533;&#65533;&#65533;&#65533;&#65533;+>&#65533;&#65533;&#65533;9&#65533;&#159;&#65533;&#65533;&#65533;&&#65533;&#65533;&#65533;8&#65533;_&#65533;&#65533;!&#65533;@&#65533;&#65533;U&#65533;&#65533;&#65533;&#65533;E&#65533;&#65533;z&#65533; &#65533;&#65533;&#65533;Ecf &#65533;&#65533;dB$M&#65533;s.&#65533;&#65533;[&#65533;&#65533;&#65533;0&#65533;4&#65533;&#65533;j&#65533;&#760;&#65533;4&#65533;A&#65533;W&#65533;4&#430;b;&#65533;&#43928;&#65533;&#65533;G&#65533;&#65533;&#65533;@&#65533;&#65533;X&#65533;!*&#65533;&#65533;~"&#65533;`QC&#65533;lek&#65533;B&#65533;&#65533;0B&#65533;&#65533;Z4&#65533;Af&#65533;_&#65533;C&&#65533;&#65533;S&#65533;&#65533;&#65533;&#65533;&#65533;&&#65533;&#65533;D&#65533;S &#65533; P&#65533;&#65533;&#367;-lnH#4v&#65533;1&#65533;jLu&#65533;64&#65533;&#65533;q&#65533;k&#65533;|&#65533;VT,&#65533;&#65533;h@s&#65533;&#65533;&#65533;(&#480;&#65533;&#65533;
Fb&#65533;&#65533;&#65533;0&#65533;O&#65533;C&#65533;&#65533;&#65533;&#65533;&#65533;&#65533;YHJT2&#65533;z&#65533;&#65533;&#65533;&#65533;a@&#65533;[H&#65533;!<r&#65533;@qo&#65533;&#65533;(&#65533;4&#65533;&#65533;r&#65533;&#65533;&#65533;&#65533;&#65533;&#65533;M^rhP&#65533;&#1312;&#65533;&#65533;Wlr&#65533;&#65533;&#65533;&#65533;&#65533;]&#65533;&#65533;Q&#65533;kT&#65533;&#65533;&#65533;{&#65533;&#65533;&#65533;
9&#65533;&#65533;&#65533;6y5W&#65533;&#65533;&#65533;&#65533;"&&#65533;&#65533;D&#65533;&#65533;&#811;j [U&#65533;&#65533;0&#65533;&#65533;&#65533;&#65533;h&#65533;&#65533;&#65533; 8&#65533;DD-&#65533;&#65533;&#1720;"&#65533;{&#65533;&#65533;F&#65533;&#65533;As&#65533;&#65533;&#65533;r&#65533;&#627;q&#65533;[&#65533;&#65533;&#65533;#X&#65533;wa_&#65533;&#65533;X&#65533;5p&#65533;t&#65533;&#65533;&#65533;*[&#65533;&#65533;&#65533;.&#65533;&#65533;&#65533;8&#65533;&#65533;P+?|A&#65533;W[&#65533;x&#65533;&#65533;&#65533;&#1377;5&#65533;Bf&#65533;&#65533;&#65533;&#65533;&#65533;&#65533;&#65533;w&#65533;&#65533;&#65533;h?&#65533;" &#65533;&#65533;&#1200;5&#65533;&#65533;&#65533;P{&#65533;`&#65533;6%'&#65533;&#65533;&#65533;@|&#1600;&#65533;&#1536;%&#65533;&#65533;&#65533;0&#65533;&#65533;
&#65533;&#65533;&#65533;p&#65533;ofX&#65533;&#65533;
&#65533;`&#65533;&#65533;\&#65533;&#65533;&#992;?7&#65533;K&#65533;p&#65533;:n&#65533;&#65533;&#65533;~&#65533;&#65533;+)C&#65533;&#65533;A&#65533;&#65533;<ZP&#65533;T&#65533;&#65533;&#65533; &#65533;20&#65533;8RC&#65533;T&#65533;&#65533;&#65533;&#65533;^&#65533;C4vC&#65533;&#65533;`{1wr$&#65533;v&#65533;&#65533;P|&#65533;p&#65533;X|!&#65533;
&#784;l&#65533;0&#65533;&#65533;&#65533;&#65533;@c&#65533;&#65533;&#65533;&#65533;@&#65533;W&#65533;p]&#65533;0n&#65533;l &#65533;di&#65533;r&#65533;S(&#65533;&#65533;|&#65533;K2&#65533;u &#65533;&#65533;Z&#65533;1&#65533; Pe&#65533;Q80kU>&#65533;Q0&#65533;aL1 h&#65533;`&#65533;
&#65533;0&#65533;&#65533;1&#65533;&#65533;&#65533; &#65533;&#65533;{&#65533;Vw&#65533;&#65533;&#65533;&#65533;G&#65533;&#41985;&#65533;&#65533;&#65533;|&#65533;&#65533;&#65533;&#65533;&#65533;&#65533;P	@&#65533;&#65533;&#65533;&#65533;&#65533;
oS&#65533;8'&#65533;
&#65533;`<H2&#65533;p
&#65533;P*r&#65533;&#65533;R k&#65533;S&#65533;H&#65533; D&#65533;K&#65533;; &#65533; 	 Per 0&#65533;RV&#65533;&#65533;&#65533;&#65533;N&#65533;&#65533; &#65533;&#65533;&#65533;&#65533;gh&#65533;&#65533;&#326;&#65533;&#65533;&#65533;p&#65533;&#65533;&#65533;&#65533;&#65533;&#65533; &#65533;&#65533;&#65533;&#65533;&#65533;&#65533;&#65533;&#65533;
&#65533;&#65533;
#&#65533;&#65533;&#65533;
$#&#65533;&#65533;0d'g&#65533;
&#65533;&#65533;&#65533;Uq &#65533;p6&#65533;&#65533;
&#65533;&#65533;&#65533;&#65533;@&#65533; }&#65533;<X&#65533;~&#65533;U e90&#65533;&#65533;
&#65533;&#65533;&#65533;&#65533;(2pQ&#65533; 	9&#65533;&#65533;&#65533;d&#65533;X@&#65533;c&#65533;&#65533;@{)&#65533;&#65533;&#65533;&#65533;{&#65533;&#65533;&#65533;&#65533;s&#65533;&#65533;&#65533;&#65533;&#65533;&#65533;&#65533;0&#65533;&#65533;&#65533;&#65533;@&#65533;Zdb&#480;E?&#65533;&#65533;@&#65533;pR&#65533;&#65533;
&#65533;b'&#65533; d&#65533;N&#65533;Hup |poF1&#65533;&#65533;&#720;&#65533;&#1038;&#65533;&#65533;$&#65533;&#65533;&#65533;&#65533;$&#65533; &#65533;@&#65533;&#65533;!k&#65533;&#65533; &#65533;W@&#65533;&#65533;1&#65533; &#65533;0&#65533;`{I&#65533;&#65533;&#577;&#65533;0&#65533;&#65533;x&#65533;&#65533;@&#65533;&#65533;&#65533;		&#65533;&#65533;&#65533;&#65533;&&#65533;V&#65533;&#65533;&#65533;!&#65533;]&#65533;&#65533;
&#1152;
&#65533;
qpY#&#65533;d5&#65533;&#65533;&#65533;T6xS&#65533;R3bp&#1433;S&#65533;&#65533;6PSpj"&#65533; &#65533;&#65533;&#65533;00&#65533;&#65533;j65&#65533;&#65533;z&#65533;!&#65533;M&#65533;3l&#65533;f&#65533;&#65533;gH&#65533;@&#65533;&#65533;(&#65533;&#65533;&#65533;&#65533;&#65533;&#65533;&#65533;&#65533;9&#65533;&#65533;X&#1008;Ey&#65533;
&#951;]:&#65533;\&#65533; dM&#65533;I&#65533;TnpE^&#65533;T[&#65533;]&#65533;[&#65533;P0&#65533;&#65533;U&#65533;+&#65533;&#65533;&#65533; &#65533;N&#65533;+^&#65533;*&#65533;&#65533;t&#65533; V&#65533; &#65533;f&#65533;&#65533;&#65533;&#65533;1&#65533;BS32 &#65533;&#65533; 4&#65533;&#65533;0i&#65533;&#65533;&#65533;&#65533;S&#65533;&#65533;&#65533;&#65533;&#65533;&#65533;&#65533;&#65533;0&#65533;%J&#65533;q&#513;&#65533;`&#65533; &#65533;X&#65533;&#65533;&#65533;&#65533;&#65533;`&#65533;psM&#65533;J&#65533;G&#65533;] &#65533;&#65533;0nW K&#65533;N R &#65533;&#65533;
&#65533;0p&#65533;@&#65533; &#65533; %X&#65533;P3 p&#65533;&#65533;&#65533;&#65533;&#65533;$Re	 &#65533;&#65533;,	&#65533;&#65533;&#65533;i *&#65533;C&#65533;m&#614;g&#65533;&#65533;p&#65533;&#65533;tZ&#65533;&#65533;&#65533;s&#65533;&#65533;P&#65533;P&#65533;&#65533;b&#65533;N&#65533;&#65533;&#65533;`&#65533;&#65533;&#65533;5&#65533;&#65533;&#65533;&#65533;(&#65533;J&#65533;h&#65533;W&#65533;G&#65533;&#65533;~&#65533;&#65533;
&#65533; r$&#65533;&#65533;&#65533;-@S&#65533;T&#65533;&#65533;&#65533;P&#43699;&#65533; &#65533;(&#65533;Yz  &#65533;YJ&#65533;&#65533;&#65533;<&#65533;^&#65533;
&#65533;t?cg&#65533;&#65533;&#65533;&#65533;`&#65533;&#65533;&#65533;+&#65533;&#65533;&#65533;&#65533;I&#65533;&#65533;&#65533;P&#65533;p&#65533;&#65533;&#65533;&&#65533;r-&#65533;&#65533;&#65533;&#65533;&#65533;&#65533;`&#416;|s&#65533;5p&#65533;9&#65533;&#65533;&#65533;
&#65533;&#65533;&#65533;&#65533;&#65533;i&#65533;&#65533;|&#65533;&#65533;&#65533;&#65533;l4&#65533;
~@Y@4po.&#65533;"&#65533; &#65533;&#65533;j&#65533;
&#65533;&#65533;&#65533; U&&#65533;!`St1)2ub&#65533;V0
&#65533;`&#65533;g&#65533;&#65533;*&#65533;&#65533;Y&#65533;&#65533;*&#65533;&#65533;&#65533;&#65533;&#65533;&#65533;`&#65533;%&#65533;'&#65533;&#65533;&#65533;*~&#65533;0&#65533;0&#65533;p&#65533;&#65533;N7&#65533;9b&#65533;
&#65533;`&#65533;PE&#65533; y&#65533;_&#65533;*\&#65533;\ &#65533; +&#65533;&#65533;&#65533;Z*&#65533;&#65533;T+N&#65533;&#65533;*&#65533;[;&#65533;&#65533;&#65533;`+ &#65533;tf &#65533;&#1120;2&#65533;&#65533;C4p&#65533;&#65533;&#65533;`&#65533;&#1248;s;&#65533;&#65533;&#65533; &#65533;&#65533;&#65533;H&#65533;&#65533;&#65533;&#65533;&#65533;&#65533;&#65533; &#65533;&#65533;&#65533;&#65533;'&#65533;&#65533;+&#65533;&#65533;&#65533;&#65533;&#65533;|&#65533;P2&#65533;	&#65533;u
]&#65533;AS5]&#65533;
&#1424;
9F5&#65533;&#65533;&#65533;pPp&#65533;H&#65533;K 4 &#65533;n&#65533;
&#65533;&#65533;OP&#65533;)0*&#65533;&#65533;&#757;&#65533;&#65533; @&#65533;_&#65533;&#65533;a&#65533;&#65533;&#65533;,&#65533;M&#65533;&#65533;&#65533;&#65533;&#65533;&#65533;H&#65533;p&#65533;&#65533;&#65533;&#1099;&#65533;&#553;gH&#65533;&#65533;&#65533;
&#65533;&#65533;&#65533;&#65533; 	'&#65533;
&#65533;@&#65533;&#65533;&#65533;&#65533;&#65533;&#65533;A&#65533;&&#65533;&#65533;&#65533;5@&#65533;&#65533;	f&#65533;&#65533;&#65533;&#65533;i9y&#65533;&#65533;X&#65533;&#65533;(&#65533;&#65533;&#65533;&#313;&#65533;&#65533;0\&#65533;R&#65533;&#65533;V&#65533;O@"&#65533;&#65533;*@T&#65533;	&#65533; 	 R&#65533;&#65533;&#65533;&#437;a ` &#65533;&#65533;	&#65533;&#65533;&#65533;F!&#65533;L&#65533;&#65533;&#65533;&#65533;&#65533;&#65533;1c&#65533;&#65533;&#65533;&#65533;&#65533;&#65533;&#65533;&#65533;&#65533;&#65533;t{&#65533;&#65533;
&#65533;z]&#1456;&#65533;&#65533;*&#65533;&#65533;&#65533;&#65533;P&#65533;`&#65533;p&#268;P&#65533;&#65533;0&#65533;&#65533;&#65533;&#65533;Y&#384;]&#65533;&#65533;&#65533;
&#65533; -&#65533;7&#65533;.N&#65533;[&#65533;Jp=&#65533;o 
&#65533;R_0&#65533;K&#65533;4&#65533;&#65533;L-&#65533;&#65533;&#65533;&#65533;
&#65533;\|&#65533;c&#65533;&#65533;&#65533;q&#65533;&#65533;&#65533;&#65533;k&#65533;&#65533; R&#1040;&#65533;&#65533;&#65533;&#65533;@&#65533;&#65533;m&#65533;&#65533;`&#65533;`&#65533;KZ&#65533;&#65533;&#65533;&#65533;&#65533;&#65533;&#579;&#65533;h&#65533;z&#65533;&#65533;&#65533;&#65533;&#65533;&#65533;{^f&#65533;Yr`&#65533;&#65533;&#65533;EfT&#65533;J &#65533;(&#65533;H&#65533;L&#65533;Ip&#65533;&#65533;S&#65533;RB&#65533;KP&#65533;P`* .&#65533;&#65533;  +&#65533;	 &#65533;&#65533; "u&#65533;"&#65533;&#65533;>&#65533;&#65533;z&#65533;&#65533;&#65533;&#65533;j&#65533;&#65533;E&#65533;h&#65533;&#65533;&#65533;&#65533;pm9*&#65533;&#65533;&#65533;&#65533;&#65533;i&#65533;y&#65533;p&#65533;&#65533;&#65533;&#65533;&#65533;&#65533;&#65533;z&#65533;&#65533;&#65533;&#65533;F&#65533;&#65533;&#65533;P	'&#65533;&#65533;&#65533;&#65533;	&#65533;
r`f&#65533;b&#65533;&#65533;&#65533;
c&#65533;&#65533;=&#65533;&#65533;&#872;&#65533;&#65533;&#1152;}&#65533;k~O&#65533;,&#65533;&#65533;&#65533;&#65533;&#65533;&#65533;)&#65533;2}&#65533;:&#65533;&#65533;&#65533;&#65533;V&#65533;&#65533;	`=&#65533;&#65533;{&#65533;&#65533;&#65533;1zZ&#1723;.k&#65533;&#65533;_&#65533;
&#65533;&#65533;E&#65533;&#65533;2<&#65533;&#65533;,&#65533;}G&#65533;z&#65533;&#65533;&#65533;_&#65533;m&#65533;&#65533;&#1347;k&#65533;&#65533;&#65533;&#65533;&#65533;]	&#65533;&#65533;&#65533;&#65533;&#1420;&#65533;&#65533;s&#65533;&#65533;b&#65533;&#1821;&#65533;
&#65533;&#65533;|&#65533;&#872;L&#65533;N&#65533;6Z&#65533;d 
&#444;:&#65533;R&#65533;.@R L&#65533;&#65533;J*&#65533;&#65533;&#65533;'&#65533;&#65533;. 0 &#65533;0&#65533;&#65533;&#65533;1&#65533;s&#65533;&#65533;-&#65533;j"&#65533; @&#65533;&#65533;&[&#65533;&#65533;&#65533;Ca&#65533;
M&#65533;&#65533;&#65533;ch&#65533;&#65533; &#65533;&#65533;&#65533;{&#133204;&#65533;&#65533;+&#65533;&#461636;&#65533;`!&#65533;&#65533;h	&#65533;&#65533;&#65533;`	(&#65533;s0&#65533;&#65533;	&#65533;&#65533;&#65533;&#65533;&#65533;Y[&#65533;O~&#65533;J&#65533;I&#65533;5&#65533;M@&#65533;' .&#65533;.0]&#65533;\&#65533;&#668;&#65533;&#65533;&#65533;&#65533;"&#65533;/&#65533;&#65533;]&#65533;&#65533;0&#65533;&#65533;&#65533;&#1663;&#65533;,&#65533;&#65533;&#65533;&#65533;Y&#65533;j&#65533;&#65533;zQ&#65533;Y&#65533;&#65533;xk&#65533;&#65533;&#65533;&#2016;\&#65533;&#65533;&#65533;&#65533;&#65533;&#65533;&#65533;&#65533;P&#65533;p&#65533;&#65533;&#65533;&#65533;&#65533;&#65533;&#65533; h&#65533;&#65533;&#65533;P&#65533;&#65533;&#461;&#65533;m&#65533;*&#65533;&#65533;.&#65533;&#65533;f&#65533;Y2&#65533;&#65533;M`&#65533;P[P&#65533;}&#1549;(&#65533;&#1883;~,&#65533;R&#65533;URp7R0K&#65533;)&#65533;N&#65533;&#65533;' &#65533;Q&#65533;*&#65533;t &#693;<&#65533;\&#65533;&#65533;<&#65533;&#353;&#65533;&#65533;&#65533;q&#65533;W&#65533;]) &#65533;&#65533;S&#65533;&#65533;&#65533;&#65533;&#65533;&#65533;&#65533;&#65533;&#65533;_&#65533;&#65533;&#65533;&#65533;&#65533;&#65533;z&#65533;&#65533;&#65533; &#65533;&#65533;&#1408;&#65533;)&#65533;&#65533;0m=C0&#65533;&#65533;Y&#65533;&#65533;Y&#65533;Ma&#65533;&#65533;[&#65533;&#65533;&#65533;
&#1180;&#65533;&&#65533;,pi&#65533;`&#65533;K&#65533;&#65533;T&#65533;-&#65533;'&#65533;&#1969;&#65533;&#65533;Q&#65533;&#1100;&#65533;&#65533;&#65533;s&#65533; L&#65533;&#65533;<&#65533;&&#65533;&#65533;&#65533;&#65533;&#65533;&#65533;`Z&#65533;#&#65533;&#65533;ikQ&#65533; ' 
&#65533;P&#65533;&#2000;&#65533;f(&#65533;&#65533;@`&#65533;&#1375;,&#65533;'&#737;&#65533;&#65533;&#65533;&#65533;&#65533;&#65533;&#65533;&#65533;`&&#65533;&#65533;,&#65533;&#65533;*&#65533;cs &#65533;*q&#65533;g&#65533;ePH&#65533;T`&#65533;&#65533;~&#65533;&&#65533;&#65533;G`(@n&#65533;T&#65533;H&#65533;O&#65533;&#65533;-`&#65533;&&#65533;&#65533;k&#65533;2=&#65533;P&#65533;&#65533;&#65533;&#65533;&#65533;K&#65533;L&#65533;,&#65533;&#65533;|,&#65533;&#65533;&#65533;{egn&#65533;7&#65533;_&#65533;
&#65533;p&#65533;&#65533;`&#65533;	&#65533;&#65533;&#65533;w&#65533;&#65533;&#65533;&#65533;&#65533;&#65533;K=&#65533;&#65533;&#65533;e-&#65533;F<&#65533;&#65533;&#65533;p&#65533;9&#65533;W`N&#65533;Oq&#65533;Pq`&#256;&#65533;&#65533;G&#65533;&#65533;-pd&#65533;&#65533;>&#65533;&#65533;&#65533;&#65533;&#65533;.P&#65533;.&#65533;&#65533;&#65533;k&#65533;&#65533;&#65533;&#65533;&#65533;&#65533;+&#65533;N&#65533; S&#65533;&#65533;&#65533;&#65533;[&#65533;-&#65533;f&#65533;&#65533;a&#65533;&#65533;q&#65533;&#65533;c&#65533;&#65533;&#65533;&#65533;&#65533;&#65533;&#65533;&#65533;&#65533;P{&#65533;&#65533;&#65533;1&#65533;&#65533;b}&#65533;&#65533;&#65533;&#65533;&#65533;&#65533;&#65533;,'&#65533;&#65533;&#65533;A&#65533; q&#786;&#65533;&#65533;&#65533;&#65533;f&#65533;'&#65533;R&#65533;&#65533;"&#65533;&#65533; C\&#65533;&#65533;&#65533;&#65533;E$&X&#65533;HU&#65533;'GX&#65533;&#65533;&#65533;B&#65533;.&#65533;&#65533;p&#65533;b&#594;'5t@&#65533;&#65533;:;d&#65533;&#1601;C&#65533;	H`@&#65533;&#65533;L&#65533;*&#65533;&#65533;Q<&#65533;&#65533;&#65533;@V&#65533;\&#65533;&#65533;&#65533;? &#65533;~E&#65533;Vm&#65533;e&#65533;&#65533;&#65533;&#65533;&#65533;o&#65533;&#949;kg&#990;&#65533;{&#65533;&#65533;&#65533;o>&#65533;&#65533;&#65533;&#65533;,&#65533;^&#65533;x&#65533;&#65533;&#323;&#65533;&#65533;cm&#1588;U&#65533;diN&#65533;a&#65533;%&#65533;&#65533;s&#792;&#65533;a&#65533;*&#65533;&#65533;R&#65533;&#65533;J&#65533;R&#65533;B&#65533;\
&#1218;&#65533;	5Y 9&#65533;"&#65533;'&#65533;]h&#65533;&#65533;&#65533;&#65533;M&#65533;t"&#65533;&#65533;a&#65533;P&#65533;"&#65533;&#65533;j&#1255;&#65533;(0&#65533;&#65533;&#65533;&#1522;g&#1354;kv&#65533;Z&#65533;&#65533;&#65533;.p;&#65533;P&#65533;L&#65533;BvN&#65533;^{&#65533;&#65533;&#65533;&#65533;'&#65533;{#px&#65533;&#65533;&#65533;~&#65533;g&#65533;z&#65533;g2&#65533;&#65533;&#65533;m&#65533;&#65533;,&#65533;c:c&#65533;&#65533;!R&#65533;&#65533;k&#65533;Q&#65533;5&#65533;&#65533;&#65533;&#65533;)&#65533;X&#65533;Q&#65533;&#34980;&#65533;&#65533;&#65533;W&#65533;x&#65533;z;&#65533;&#65533;`pC!&#65533;&#65533;&#65533;	0&#65533;@.Nx&#899;&#65533;D&#65533;&#65533;,&#65533;&#65533;2*)&#65533;&#65533;&#65533;J &#65533;
O&#65533;X`&#65533; &#65533;&#65533;c&#65533;&#885;&#65533;"@&#65533;&#65533;&#65533;&#65533;EYH&#65533;&#65533;v&#65533;&#65533;&#65533;?z&#65533;g&#65533;}&#65533;&#65533;&#65533;~&#65533;P&#65533;&#65533;L&#65533;{ {0&#65533;
&#65533;&#65533;&#65533;K+&#65533;&#65533;'T&#65533;c&#65533;r&#65533;&#65533;&#65533;l&#65533;A(&#65533;&#65533;i	D&#65533;d*&#65533;0&#65533;
U&#65533;I&#65533;.T&#65533;%]&#65533;X#&#65533;g&#65533;@$D&#65533;&#65533;nbR&#65533;D`&#65533;&#65533;&#65533;&#65533;&#65533;&#65533;> O)&#65533;j*&#65533;&#65533;T&#65533;&#65533;&#65533; &#65533;t&#65533;\7&#65533;{*P&#65533;&#65533;Yt&#1638;&#65533;y&#65533;&#587;&#65533;t&#65533;G|&#65533;G&#65533;&#556;&#65533;&#65533;&#65533;E&#65533;&#65533;&#65533;&#65533;BJ&#65533;1&#65533;T&#1664;&#65533;8&#65533;a&#65533;Zx&#65533;Y&#65533;&#65533;&#65533;&#65533;&#65533;i\&#65533;&#65533;&#65533;)q&#65533;ek2a&#65533;%&#65533;HDVXq&#273;:&#65533;ID&#65533;?&#625;D&#65533;&#65533;D&#65533;&#65533;*&#65533;&#65533;&#65533;&#65533;]&#65533;&#65533;&#65533;&#65533; &#65533;-`<&#65533;&#65533;&#65533;G&#65533;X&#65533;\&#65533;&#65533;4&#65533;&#65533; &#65533;&#65533;w&#1701;^w&#65533;5&#65533;r&#65533;iy&#65533;&#65533;q&#65533;&#65533;&#410;j&#65533;&#65533;GP&#65533;-4&#65533;&#65533;i&#65533;&#65533;ci#	'&#65533;h&#65533;&#65533;&#65533;&#65533;z&#65533;&#65533;i&#65533;ha&#65533;LH&#65533;Q&#65533;&#65533;&#65533;X&#65533;&#65533;z&#65533;&#65533;&#65533;0&#65533;q&#65533;h&#65533;?&#65533;&#65533;&#65533;(&#65533;&#65533;b&#65533;<XV'W &#65533;&#65533;0r&#65533;&#206;J&#65533;&#65533;k&#65533;2 &#65533;&#65533;&#65533;&#65533;z-&#65533;&#65533;zr&#65533;&#414;<5&#65533;&#65533;&#65533;&#65533;m&#65533;&#65533;%&#65533;_&#65533;iG&#65533;v&#65533;1&#65533;&#65533;r&#65533;AG&#65533;s&#65533;1F&#65533;&#65533;&#65533;|26&#65533;&#65533;z&#65533;)gK&#65533;&#65533;PB&#65533;&#65533;&#65533;$4&#65533;q&#65533;Z&#65533;&#65533;&#65533;&#65533;Q&#65533;&#65533;G9&#65533;&#65533;%&#65533;$&#65533;HDMNP&#65533;x&#65533;%&#65533;Hj@c&#65533;&#65533;#&#65533;&#65533;VTAV&#65533;&#65533;h&#65533;,&#65533;@	J:&#65533;H&#65533;&#65533;Dh&#65533;ieb&#693;&#65533;&#65533;2`jY p&#302;d&#969;_	TZ&#65533;&#65533;o&#65533;C&#65533; /&#65533;&#65533;t&#65533;&#65533;&#65533;9&#1415;t&#65533;&#65533;N1&#65533;&#65533;h2&#65533;T&#65533;Q&#65533;c&#65533;&#65533;	Wh&#65533;1&#65533;&#65533;1&#65533;&#65533;&#65533;M0&#65533;(&#65533;&#65533;r&#65533;CP}X=&#65533;Ai&#65533;&#65533;&#65533;5&#65533;Q&#518;GL&#65533;Q
T&#65533;&#65533;)|*&#65533;&#65533;5N&#65533;
,&#65533;@Q&#65533;&#65533;
&#65533;&#65533;p&#65533;'"&#65533;&#65533;D&#1027;(hy&#65533;:@&#1370;&#65533;<#.&#65533; iY&#65533;&#65533;&#65533;5=&#1112;Z&#65533;S0&#65533;&#65533;\&#65533;&#65533;&#65533;X&#65533;7&#65533;&#65533;&#65533;v&#65533;#&#65533;&#65533;&#65533;5&#1217;&#65533;m&#65533;"&#65533;ERAFm&#65533;
{&#65533;G?&#65533;&#65533;c&#65533;&#65533;	NhC*&#65533;H&#65533;.&#65533;Qd &#65533; rA&#65533;&#65533;&#65533;&#65533;&#65533; 5T&#65533;V&#65533;A
i&#65533;&#65533;&#65533;.,A%(&#65533;M
6(&#65533;&#65533;O&#65533;B&#65533;&#65533;h&#65533;L*t&#65533;f@@&#65533;&#65533;&#65533;l%2&#65533; X&#65533;&#65533;K&#65533;&#65533;&#65533;&#65533;&#65533;k&#65533;&#65533;H&#65533;&#65533;&#65533;&#65533;r&#65533;cz-,QKA!&#65533;!Z&#65533;&#65533;&#65533;^&#935;&#65533;k&#65533;&#65533;@c(:&#65533;&#65533;s&#785;B&#65533;&#65533;&#65533;&#65533;iFtarp&#65533;&#304;G9&#65533;&#65533;e+&#641;&#65533;&#65533;&#65533;`&#65533;&#65533;1&#65533;P&#65533;-4a\&#65533;&#65533;&#65533;? 	/X	&#65533;c&#65533;X	~X&#65533; q&#65533;a&#65533;&#65533;&#65533;&#65533;&#65533;2&#65533;(d&#65533;u&#65533;&#65533;T
%&#65533; @ &#65533;HP&#65533;$ MY&#65533;&#65533;Q&#65533;^"1&#65533;X	O{Z&#65533;&#65533;"`	&#65533;XG1Ja^c&#65533;2&#65533;=&#65533;&#65533;&#65533;~u&#65533;(E'v&#65533;
c&#65533;OD<,&#65533;}&#65533;ckp&#65533; 2&#65533;&#65533;&#65533;&#65533;$&#65533;&#65533;iP&#65533;&#65533;&#65533;8TG&#65533;&#65533;$(!i&#65533;Bq&#176;?&#65533;$8Kx&#65533;N&#65533;&#65533;&#65533;`
^&#65533;&#60464;&#65533;Q&#65533;A&#65533;0!&#1424;&#65533;:&#65533;!X&#65533;h0&#65533;0+&#65533;:x&#65533;tp&#65533;%&#65533;&#65533;i6}&#65533;{&#65533;R&a&#65533;&#65533;&#307;u&#65533;&#65533;0 &#65533;bx#&#65533;&#65533;&#65533;.&#65533;&#65533;&#65533;&#65533;y&#65533;&#65533; &#65533;<xAR&#65533;&#65533;&#65533;(Er&#65533;Q&#65533;&#65533;&#65533;&#65533;R&#65533;h&#65533;0,@&#65533;("g&#65533;&#65533;&#768;O7&#65533;&#65533;&#65533;(G&#65533;&#65533;j,_&#65533;&#65533;&#65533;kK&#65533;P&#65533;&#65533;&#65533;0&#65533;*&#65533;&#65533;&#65533;&#65533;.&#65533;0
&#65533; &#65533;^Q&#65533;<&#65533;&#65533;&#514;&#65533;&#65533;&#65533;`*&#65533;A\&#65533;&#65533;&#65533;&#65533;#&#65533;&#65533;$M&#65533;&#65533;)Q&#65533;&#65533;?|&#65533;&#65533;&#65533;&#65533;$>@&#65533;&#65533;&#65533;b&#65533;&#65533;&#65533; *XW1&#65533;p&#65533;&#65533;|&#65533;h<&#65533;&#65533;n&#65533;&#65533;&#65533;&#65533;D&#65533;&#65533;j&#65533;T&#65533;&#65533;BGN2&#65533;&#65533;&#65533;m&#65533;](C&#65533;p&#65533;3&#65533;&#65533;e&#65533;(Z&#65533;]&#65533;&#65533;&#137;&#65533;&#65533;&#65533;&#65533;&#65533;w	q&#65533;5&#65533;a&#65533;tPc&#65533;&#65533;&#65533;
hPG&#65533;<C^(&#65533;`&#65533;&#65533;S&#65533; &#65533;
k&#65533;:&#65533;V&#65533;P&#65533;&#65533;J	&#65533; dj K3|;&#65533;&#65533;e&#1442;&#65533;&#65533;2&#65533;&#65533;Y5&#65533;&#65533; ,&#65533;&#560;-d&#65533;&#65533;&#65533;&#875;|&#65533;&#65533;F+&#65533;K&#65533;\wb&#65533;&#65533;)p!&#65533;Y&#65533;4&#65533;v3,&#65533;kt&#65533;q&#65533;&#65533;&#65533;&#65533;D&#65533;b&#65533;&#451;&#65533;&#65533;'Gpo&#65533;0&#65533;&#65533;&#65533;`T:&#65533;1V &#65533;&#65533;&#65533;X&#65533;*q(&#65533;`
S&#65533;&#65533;&#65533;&#65533;G &#65533;
E&#65533;&#44042;E&#65533;B&#65533;&#65533;&#65533;
DP&#65533;W&#65533;
N&#65533;&#65533;&#65533; -9&#65533;LQ3b&#65533;6=p&#65533;&#65533;j&#1528;&#65533;&#65533;R&#65533;\&#65533;b&#65533;&#65533; &#65533;&#65533;&#65533;B&#65533;v&#65533;&#65533;&#65533;q)zs&#65533;&#65533;&#65533;b&#65533;0&#65533;!,al&#65533;&#65533;&#1544;G9&#65533;&#65533;8&#65533;&#65533;D&#65533;&#65533;S8&#65533;&#65533;&#65533;a&#65533;2&#65533;&#65533;&#65533;(&#65533;&#65533;i(C&#65533;@$<!&#65533;&#65533;=&#65533;&#65533;V&#65533;a&#65533;x&#65533;D&#65533;)$b&#65533;&#65533;^&#65533;&#65533;W bP&#65533;0 V&#65533;Ba,c;&#65533;&#65533;`/@A("&#65533; O&#65533;r-&#65533;&#65533;&#65533;)S&#65533;&#65533;a&#65533;&#65533;&#65533;%&#65533;&#1610;&#65533;&#65533;0&#65533;&#65533;](&#65533;Xxd&#65533;&#65533;&#65533;&#65533;&#65533;&#65533;&#65533;O&#65533;Sx&#65533;&#65533;"&#65533;M &#65533;[y&#65533;c&#65533;&#65533;_s=&#1094;&#65533;&#65533;=P`AP_x&#65533;&#1995;&#65533;zX;X&#65533;&#65533;&#65533;+$&#1538;-&#65533;-07 a&#65533;WX6&#65533;E&#65533;&#65533;&#65533;&#65533;&#65533;'&#65533; &#65533;&#65533;&#65533;p&#65533;&#65533;&#65533;ex&#65533;&#65533;&#65533;`DX&#65533;G`&#65533;W &#65533;&#65533;/&#65533;&#65533;S&#65533;h&#65533;&#65533;&#65533;&#65533;&#65533;&#65533;A8^&#65533;m&#65533;&#65533;K@&#65533;A $w&#65533;&#65533;w&#65533;<v&#65533;t&#65533;&#65533;v&#65533;&#65533;8 &#65533;>&#65533;@M&#65533;9&#65533;ct&#65533;r&#65533;{&#65533;&#65533;I&#65533;&#65533;K&#65533;kp&#65533;C(&#65533;B&#65533;&#65533;i&#65533;&#65533;&#65533;&#65533;~&#65533;Qb&#65533;YH&#1794;m&#65533;0&#65533;&#65533;&#65533;|sG 4+`>&#65533;&#65533;&#65533;&#65533;(&#65533;#A&#65533;ix&#65533;)&#65533;&#65533;6&#65533;&#65533;&#65533;&#65533;&#65533;8%&#65533;!&#65533; &#65533;&#65533;V*
l&#65533;&#65533;;<_2"&#403;p&#65533;8&&#65533;&#65533;rA&#65533;-0&#65533;>&#65533;&#65533;Z&#65533;o8&#65533;n&#65533;y&#65533;s&#65533;M&#65533;&#65533;R&#65533;&#65533;e2c&#65533;q&#65533;&#65533;&#65533;&#65533;rl0&#65533;Jh&#65533;JP&#65533;a`&#65533;&#65533;&#65533;\&#65533;}8&#65533;&#513; z0s&#65533;D&#65533;&#65533;(.H&#65533;&#65533;(3,&#65533;,&#65533;&#65533;&#65533;Q&#65533;U&#65533;>/&#65533;.&#65533;&#65533;&#65533;0&#65533;&#65533;&#65533;	0&#65533;&#65533;&#65533;'&#1025;,&#65533;&#65533;:&#65533;&#65533;( &#65533; &#65533;&#65533;$&#512;p&#65533;h&#65533;j&#598;&#65533;&#65533;&#65533;&#65533;&#1346;Jo&#65533;&#499;&#65533;rl&#65533; &#512;2H&#65533;u&#65533;]xw&#65533;x&#1095;v&#65533;&#65533;&#65533;"Y&#65533;&#65533;Xp9C,\@&#65533;c(e&#65533;&#65533;&#65533;&#65533;&#65533;&#65533;a&#65533;Ol&#65533;^&#65533;r&#65533;&#65533;u&#65533;&#65533;&#65533;c&#65533;&#65533;0&#65533;&#65533;&#65533;c&#65533;%&#65533;r>&#65533;&#65533;Wxj&#65533;0&#65533;&#65533;)&#1025;'&#65533;&#65533;[&#65533;%&#65533; (&#65533;+&#65533;E,`&#65533;(&#65533;&#65533;%0T(&#65533;i&#65533;,&#1026;&#65533;&#65533;&#65533;`&#65533;&#65533;&#65533;o&#65533;JO&#65533; L&#65533;&#65533;&#65533;J(&#65533;5)&#65533;&#65533;&#65533;&#65533;&#65533;`&#65533;&#65533;ux&#65533;m&#33212;8&#65533;`&#65533;&#65533;O&#65533;1&#65533;@{d.qx&#65533;&#65533;&#65533;Y&#65533;9&#65533;&#65533;T&#65533;a8&#65533;E8Th&#65533;&#65533;w&#65533;{Q&#65533;j&#65533;&#65533;[L|&#65533;D0X&#65533;m{&#65533;	&#65533;xHZ&#65533;*?+&#65533;(&#65533;X(?0&#65533;&#65533;&#65533;/&#1026;Ux&#65533;?`&#65533;*&#65533;&#65533;2&#1281;X&#65533;&#1072;X&#65533; :&#514;(&#65533;&#65533;&#65533;&#65533;\&#65533;29&#65533;m9 o&#65533;0#&#65533;80&#65533;&#65533;&#778;&#65533;&#65533;&#65533;D&#65533;>|&#65533;Z&#65533;p`&#65533;<&#65533;]8&#65533;M&#65533;Z(&#65533;[@&#65533;&#65533;b`x@&#65533;1*a&#65533;&#65533;(&#65533;~h=Ji&#65533;S8&#65533;W&#65533;^&#65533;o8uPS/&#65533;&#65533;k0&#65533;FyG&#65533;&#65533;(&#65533;&#65533;P<&#65533;&#65533;P>8&#65533;UP&#65533;k(&#65533;TJ&#65533;)&#65533;(2!?&#65533;&#65533;&#65533;&#65533;+`&#65533;|&#65533;&#65533;ax;&#65533;&#65533;&#65533;&#65533;&#65533;&#1284;K&#65533;&#65533;&#65533;&#65533;&#1282;O&#833; &#65533;H&#65533;&#65533;&#65533;&#65533;&#65533;&#65533;x&#65533;%&#65533;&#65533;#&#65533;&#65533;&#1136;0&#65533;&#65533;YT@&#65533;&#65533;&#65533;Z&#65533;&#65533;s&#65533;8nx&#65533;{&#65533;Z&#65533;&#65533;N &#65533;[&#65533;n&#65533;v&#65533;&#65533;r&#1543;q0Qp&#65533;q&#519;q&#65533;&#65533;J8Wp&#65533;\(&#65533;n&#65533;B
&#65533;nPx&#65533;u&#65533;&#616;zh:&#65533;&#65533;&#65533;\&#65533;&#65533;&#1045;&#65533;&#1600;&#65533;&#65533;WXX&#65533;&#65533;g&#65533;&#65533;L&#65533;U&#65533;u&#65533;`p&#1156;6&#65533;Xh&#65533;g&#65533;@&#65533;&#65533;&#65533;&#65533;&#65533;&#65533;&#65533;&#65533;C&#65533;&#65533;&#65533;&#65533;(&#65533; &#65533;&#65533;( &#938;d &#65533; o,&#65533;1&#65533;&#65533;&#65533;&#1389;&#65533;&#65533;&#65533;T&#65533;Y&#65533;&#65533;Y&#1029;&#65533;j&#65533;c0&#65533;N&#65533;&#65533;]&#65533;&#65533;O&#65533;Q`&#65533;&#65533;&#65533;&#65533;&#65533;i&#65533;.3@&#65533;&#65533;&#65533;&#65533;ah&#65533;TXW0&#65533;&#65533;<&#65533;i $r&#65533;x|&#65533;i&#65533;:&#65533;&#65533;-;P&#65533;(&#559;&#65533;&#65533;&#65533;&#65533;pXV&#65533;&#65533;e&#65533;BUH,8&#65533;g&#65533;W4[&#65533;[C*&#65533;:&#65533;&#65533;&#65533;&#65533;&#65533;S@&#65533;&#65533;&#65533;&#65533;&#65533;&#65533; H&#65533;&#65533;&#65533;&#65533;X I[U&#65533; &#65533;pD&#65533;&#65533;#&#65533;U o&#65533;Q(*&#65533;&#65533;{&#65533;2&#65533;&#65533;>&#65533;R&#65533;&#65533;*jwpq&#65533;)M^p&#65533;p&#65533;&#65533;m&#65533;&#1444;&#65533;v&#65533;x&#65533;Da&#65533;.&#65533;&#1668;^;Vp&#65533;W c(n8&#65533;/&#65533;k&#1594;&#65533;&#65533;&#65533;"&#65533;fP;&#65533;&#65533;;U&#65533;x&#65533;&#65533;XX&#65533;Z&#65533;&#65533;&#65533;)x&#65533;x&#65533;~&#65533;&#65533;E0Fx&#65533;&#65533;&#65533;)X&#65533;@&#65533;&#65533;&#65533;&#65533;&#65533; &#65533;  &#65533;x&#65533;&#65533;&#65533;&#65533;&#65533;&#65533;h&#65533;%&#65533;J&#1450;&#65533;^*&#65533;&#65533;&#65533;&#65533;&#65533;&#65533;&#65533;&#65533;N A&#65533;&#65533;&#65533;&#65533;X&#65533;&#65533;}&#65533;n&#65533;&#65533;bH\(&#65533;P&#65533;^&#65533;&#65533;mv&#65533;&#65533;^&#65533;&#65533;	&#65533;jx2@38&#65533;Thapg&#65533;&#65533;!&#65533;&#65533;p #^SuHSs&#65533;:t&#65533;&#65533;&#65533;e&#65533;;&#1026;,&#65533;&#65533;4 ,&#65533;&#65533;`&#65533;&#65533;p&#65533;p&#65533;&#65533;Z_XX(&#65533;@&#65533;k&#65533;D(&#65533;&#65533;&#65533;&#65533;P&#65533;K&#65533;&#65533;&#575;G[@&#65533;6&#65533;&#65533;(&#65533;&#65533;|&#65533;X&#65533;U}&#65533;&#65533;0&#65533;&#65533;p&#65533;\&#65533;}&#65533;&#65533;&#65533;`bJ&#65533;	&#65533; A&#65533;&#65533;ah&#65533;&#65533;&#1862;&#65533;c&#65533;&#65533;b@nXv&#65533;&#65533;h&#65533;&#65533;&#65533;&#65533;P&#65533;&#65533;&#65533;H&#65533;&#65533;B#THb&#65533;p0&#65533;X&#65533;^u`*&v &#65533;m;&#65533;&#65533;&#65533;&#65533;F&#65533;&#65533;&#65533;D&#65533;&#65533;eH&#65533;&#65533;x&#65533;)&#65533;&#65533;&#65533;| prP&#65533;:P&#65533;x&#65533;	&#65533;&#65533;0&#866;&#65533;F&#65533;&#65533; X&#65533;&#65533;&#65533;/Y" &#65533;x &#65533;&#65533;4p&#65533;J&#65533;< qf &#65533;x&#65533;&#65533;&#46764;&#65533;&#65533;&#65533;&#65533;Q&#65533;HGYapX&#65533;&#65533;<&#65533;5n)E&#65533;bx&|&#1925;`&#65533;&#65533;@&#65533;&#65533;&#65533;&#65533;W&#65533;gp&#65533;S&#65533;&P&#65533;R&#65533;b&#517;h&#1594;&#65533;&#65533;^r&#65533;"r0{&#65533;&#65533;x&#65533;&#65533;&#65533;&#65533;l&#65533;F`&#1569;&#65533;h&#65533;Y_&#65533;z&#65533;&#65533; &#65533;*^&#65533;0&#65533;&#65533;0X&#65533;(8f|$`eq&#65533;&#65533;&#65533;,&#1083;&#65533; &#65533;&#65533;F&#65533;)&#1109;B&#65533;&#65533;&#65533;0&#65533;`&#65533;&#65533;&#65533;q)&#65533;B>&#65533;PUEN&#65533;&#65533;81&#65533;\S&#65533;@&#65533;&#65533;&#65533;m&#65533;&#65533;o&#65533;&#65533;\&#65533;&#65533;B\&#65533;3S@&#65533;[0&#65533;`8&#65533;|&#65533;x&#65533;OF&#65533;&#65533;C &#65533;&#65533;&#65533;c&#65533;&#65533;&#65533;&#65533;/&#65533;&#65533;kx&#65533;kh&#65533;bz&#65533;&#65533;e`&#65533;g&#65533;&#65533;h&#65533;+&#65533;&#65533;&#65533;&#65533;&#65533;&#65533;&#65533; ^^7x&#65533;&#65533;&#65533;0h&#65533;&#65533;&#65533;&#576;&#65533;z.&#65533;&#65533;&#65533;_&#65533;&#65533; &#65533; i&#65533;*&#1026;&#65533;&#65533;&#65533;,&#65533;&#937;&#65533;&#65533;4&#65533;k&#65533;&#65533;&#65533;UU&#65533;%&#65533;&#65533;&#65533;&#65533;&#65533;&#65533;Q&#65533;dB *&#65533;R&#65533;&#65533;"e&#65533;w&#65533;&#65533;]n&#65533;d&#65533;&#65533;]&#65533;k&#65533;n^&#517;Q&#65533;&#65533;y&#65533;z&#65533;a&#65533;o&#65533;0&#65533;P&#65533;Z&#65533;&#65533;P&#65533;p&#65533;&#65533;6-&#65533;g`&#65533;zX&#65533;~0k&#65533;~0&#65533;&#65533;U&#65533;B&#1352;z&#65533;&#65533;z&#65533;c4&#65533;&#65533;&#65533;x&#65533;&#65533; e&#65533;&#65533;&#1536;h0`&#65533;&#65533;k&#65533;i&#65533;&#65533;	F-&#65533;`&#65533;&#65533;&#65533;&#65533;&#65533;&#65533;&#65533;&&#65533; &#65533;&#65533;&#65533;?&#65533;xg8`&#65533;&#65533;r&#65533;p!#G&#65533;)&#65533;&#65533;n,&#65533;u&#65533;k&#65533;&#65533;sxGn&#65533;&#65533;q&#1542;bh&#65533;&#65533;i&#65533;b&#65533;B&#1159;&#65533;&#65533;&#65533;e(C(Th&#65533;\Ps5&#65533;Z#v&#1529;&#65533;@plP&#65533;&#65533;<E&#65533;&#65533;H&#65533;470&#65533;h&#65533; 0P&#65533;i&#65533;&#65533;)&#65533;	&#1060;&#65533;&#65533;&#65533;&#65533;&#673;E&#65533;	&#65533;N86&#65533;&#65533;&#65533;7*&#1362;m&#65533;&#65533;11&#65533;&#65533;X&#65533;^zg`&#65533;&#65533;&#65533;+]&#547;&#65533;p[3"&#65533;&#65533;x&#65533;&c&#65533;&#65533;ovo@&#65533;n&#65533;rp&#65533;i&#65533;&#65533;&#65533;Dya0P&#65533;&#65533;^H&#65533;&#1939;&#65533;&#65533;&#65533;g&#65533;K`3is&#65533;zP|hp&#1412;&#65533;'&#65533;&#65533;&#65533;@&#65533;x&#65533;D&#65533;&#65533;0&#65533;&#65533;`&#65533;&#65533;&#65533;&#65533;:p@hw&#65533;Y&#65533;&#65533;&#65533;&#65533;&#65533;&#65533;jw&#65533;&#65533;X&#65533;;&#65533;`&#65533;?&#65533;:pE&#65533;*&#65533;&#65533;h&#65533;&#65533; &#65533;&#65533;&#1346;&#65533;&#65533;u#
&#65533;&#65533;&#65533;nh&#65533;&#65533;t&#65533;N&&#65533;&#65533;&#65533;Y&#65533;&#65533;&#65533;&#839;&#65533;B&#65533;kP^&#65533;p8&#65533;&#65533;&#65533;r&#65533;&#65533;O9&#65533;x0k0&#65533;C&#65533;\(\&#517;m&#65533;N&#65533;@&#65533;j&#65533;Gx&#65533;&#262;&#65533;&#65533;ux&#1279;&#65533;@&#514;#y&#65533;H*&#65533;&#65533;&#65533;	0&#65533;&#65533;<?&#65533;&#65533;'&#65533;&#65533;X&#65533;~)H46&#65533;?&#65533;bjj&#65533; &#65533; &#65533;Z;&#65533;&#65533;&#65533;Q5&#65533;&#65533;p&#65533;/A&#65533;&#65533;&#65533;&#65533;`&#65533;&#65533;\&#65533;G&#65533;P&#65533;Um&#65533;;ld#_&#65533;d&#65533;d&#65533;&#65533;&#65533;;&#65533;y&#65533;&#65533;&#1468;h&#65533;E)&#2003;|6&#65533;&#65533;&#65533;37&#65533;&#65533;&#65533;m&#65533;\xaX&#65533;a`&#65533;JK&#65533;&#39047;&#65533;qKG &#65533;&#65533;&#1024;4H.&#65533;p&#65533;%HX &#65533;&#65533;0&#65533;Dx&#65533;&#65533;G &#65533;8 -0!VPEX>&#65533; H&#65533;&#65533; &#65533;&#65533;:&#65533;q&#65533;&#65533;:&#65533;&#65533;(&#65533;+&#65533;&#65533;&#65533;'&#65533;\"@p&#65533;&#65533;&#435;&#65533;&#65533;Z&#65533;xN@L&#477;-Rp&#65533;O&#65533;&#65533;| &#65533;&#65533;n&#65533;&#949;+8&#65533;9r&#65533;&#65533;&#65533;&#65533;5k&#198;1&#65533;$&#65533;&#1575;P&#65533;&#65533;&#65533;
&#65533;[5b&#65533;&#65533;a&#65533;l&#65533;&#65533;f&#65533;&#65533;Y&#65533;&#65533;j&#65533;`&#65533;&#184;&#65533;&#65533;%&#65533;'\&#65533;&#65533;&#1040;&#65533;iaPh0&#65533;&#65533;&#65533;;&#65533;&#65533; t&#65533;v&#65533;)&#65533;&#65533;&#65533;#@UR`&#65533;&#65533;&#65533; A;&#65533;&#65533;&#65533;Q'&#387;6ux&#65533;p&#65533;@&#65533;&#65533;
&#65533;=&#65533;`&#65533;&#65533; zX0&#65533;&#65533;&#65533;&#65533;&#65533;E&#65533;&#65533;&#65533;&#266;3n&#65533;Xq &#65533;&#65533;+&#65533;K&#65533;/]&#65533;&#65533;!&#65533;&&#65533;]&#65533;&#65533;&#65533;&#1697;+X]8r&#65533;&#65533;&#65533;&#65533;1i&#1230;Md&#65533;&#65533;&#65533;)P&#65533;n&#65533;B&#65533;&#65533;U&#65533;r&#65533;&#65533;(&#65533;T&#65533;Y&#65533;&#65533;&#774;=B&#65533;&#65533;+@^&#65533;&#65533;y&#65533;L&#65533;%^hH&&#65533;&#65533;`\X5a&#65533;&#326;&#65533;+&#65533;&#65533;yh&#65533;V&#65533;&.c5&#65533;&#65533;,0$&#65533;&#65533;`D1$ &#65533;n&#65533;U&#65533;o&#1109;&#65533;]r&#65533;u &#65533;W_}&#65533;@ &#65533;!_<&#65533;!&#65533; @  &#65533;C@ &#65533;Q
2&#65533;&#65533;2&#65533;/&#65533; &#65533;&#65533;g&#65533;&#65533;;&#65533;&#65533;&#65533;&#65533;<&#65533; &#65533;N:&#65533;&#1587;&#65533;>&#65533;&#65533;S9&#1452;B&#65533;&#65533;&#65533;&#65533;(q&#65533;b&#65533;(&#65533;&#65533;a<&#65533;<r&#65533;0&#1564;&#65533;&#65533;0&#65533;&#65533;&#65533;&#65533;5&#65533;Xs"u<&#65533;_HqO&#65533;,e<a&#65533;F&#65533;p&#65533;	)&#65533;&#65533;&#65533;&#65533; +v&#65533;a&#65533;0w&#65533;&#65533;H&#65533;&#65533;&#65533;&#65533;qPC&#65533;#&#65533;&#65533;A Z&#65533;Q	|@B	&#1573;&#65533;&#65533;&#65533;&#65533;bx&#65533;?&#65533;-P&#65533;&#65533;&#65533;  &#65533;xk&#65533;&#65533;&#65533;j&#65533;+&#65533;&#65533;,&#65533;y&#65533;8&#65533;x#N4&#1844;&#65533;cA&#65533;&#65533;v&#65533;BE&#65533;S&#65533;<&#65533;L&#65533;*&#65533;&#65533;&#65533;1&#65533;s&#65533;&&#65533;&#65533;"
!&#65533;X&#65533;&#65533;5&#65533;&#65533;6&#65533;,gK&#65533;X&#65533;4&#65533;&#65533;M.&#65533;&#65533;B_<&#65533;&#65533;+&#65533;&#65533;&#65533;&#65533;&#65533;&#65533;&#65533;&#65533;S8&#65533;HD&#65533;<&#65533;4&#65533;&#65533;&#65533;EuX&#65533;$&#65533; 	&#65533; &#65533;	&#65533;QG&#65533;~0&#65533;&#65533;&#65533;&#65533;&#65533;&#65533;J&#65533;&#65533;uX&#65533; +&#65533;&#65533;+&#1034;&#1354;X&#65533;D&#65533;&#65533;&#65533;$&#65533;K-&#65533;&#65533;&#65533;&#65533;7&#65533;&#1026;&#65533;.&#65533;p#;&#65533;&#803;O;&#65533;\;&#65533;>&#65533;&#65533;3&#65533;=&#65533;D"&#65533;12&#65533;&#65533;2J&#65533;&#65533;S&#65533;&#65533;&#1580;&#65533;&#65533;&#65533;&#65533;&#65533;&#65533;5&#65533;@d>&#65533;xA&#65533;c1&#65533;S&#65533;&#65533;&#65533;&#65533;Q`&#65533;B&#65533;k&#65533;&#65533;4x&#65533;E"i&#65533;2&#65533;/=&#65533;&#65533;0&#168;&#65533;&#65533;#&#65533;&#321;&#65533;s&#65533;&#65533;l&#65533;&#65533;&#65533;&#65533;&#65533;V,&#65533;A&#65533;0cX&#65533; &#65533;&#65533;&#65533;&#65533;&#65533;&#65533; w0&#65533;=&#65533;jk&#65533;A}&#65533;"&#65533;  C&#65533;&#65533;&#65533;&#65533;,&#65533;&#65533;"c2&#65533;$&#65533;M7&#65533;s&#65533;<&#65533;C&#65533;4&#65533;&#595;O:&#65533;T&#65533;B&#65533;H&#65533;&#65533;0&#65181;
*&#65533;&#529;J&#65533;&#65533;h&#65533;r&#65533;Q	m&#65533;#&#65533;&#65533;[&#2010;&#65533;&#65533;&#65533;"|p&#65533; &#65533;&#65533;&#65533;&#65533;&#65533;&#65533;&#65533;&#65533;&#65533;&#65533;`)&#513;v&#65533;&#65533;)<!
&#65533;&#65533; &#65533;3-g&#65533;&#65533;&#65533;1&#65533;&#65533;&#65533;aI&#65533;&#65533;2&#65533;&#65533;&#65533; (f&#65533;&#65533;&#65533;Ew&#65533;&#65533;&#65533;&#65533;*&#65533;&#65533;&#65533;C@s&#65533;Y&#65533;&#65533;yV&#65533;&#65533;bP_\L3&#65533;.x&#65533;dx&#65533;&#65533;q&#65533;<&#65533;&#65533;&#65533;ht&#65533;&#65533;&#1458;&#65533;D&#65533;&#65533;&#65533;&#65533;&#65533;0*1K&#65533;&#65533;&#65533;&#65533;C+&#65533;&#65533;&#65533;fh&#65533;&#65533;&#880;&#65533;1&#65533;Q&#65533;rh&#65533;&#65533;&#65533;9&#65533;q&#65533;U &#65533;&#65533;&#65533;&#65533;T )60C&#65533;PD'A0&#65533;x&#65533;Z &#65533;H &#65533;x&#65533;Qu&#65533;C&#65533;1&#65533;e<&#65533;j&#65533;B0&#65533;*|,pK&#290;D&#65533;&#65533;+&#65533; \b&#65533;&#65533;0S y&#65533;]&#65533;|<T&#65533;E H&#65533;&#65533;&#65533;w&#352;&#65533;&#65533;D&#65533;&#65533;&#65533;&#65533;p&#514;&#65533;&#1541;&#65533;lq&#65533;]x&G&#1808;F;&#65533;Q&#65533;q&#65533;C&#65533;&#65533;&#65533;zqP&#65533;&#65533;Q&#65533;0W&#65533;&#65533;1F +a&#65533;&#65533;h&#65533;&#65533;G=&#65533;Ql&#65533;&#65533;&#65533;X&#65533; M&#65533;t&#65533;&#65533;R&#65533;;&#1569;<&#65533;C&#65533;@-&#65533; pAV &#65533;&#65533; &#65533;x&#65533;#X&#65533;-|&#65533;&#65533;&#65533;&#65533;
:6&#65533;H%`&#65533;<&#65533;&#65533;B&#387;| &#65533;&#65533;3aU 
a&#65533;B&#65533;&#65533;&#65533;T&#65533;X3,n&#65533;&#65533;%&#65533;&#65533;&#65533;&#65533;0
Y$&#65533;&#62469;,&#65533;YY&#65533;b&#65533;0/&#65533;&#65533;\&#65533;#&#65533;&#65533;]&#65533;A&#65533;n&#65533;n&#65533;E &#65533;`FX&#65533;F*&#65533;&#65533;T&#65533;"&#65533;'&#65533;&#65533;1&#65533;&#65533;k&#65533;&#65533;>Z&#65533;Ux&#65533;&#65533;*&#65533;&#65533;&#65533;&#65533;&#65533;F&#65533;&#65533;zPCnp&#65533;!&#65533;w&#65533;z&#65533;&#65533;(x!+&#65533;B &#65533;G&#65533;a&#65533;f0A&#65533;&#65533;c`I@4&#65533;8&#65533;X&#65533;A&#65533;&#65533;&#65533;&#65533;Nx&#65533;+@b&#65533;&#65533;&#65533;W&#65533;j&#65533;"&#65533;&#65533;])&#65533;D&#65533;LBA&#65533;_&#65533;&#65533;&#65533;&#1221;-&#65533;J&#65533;R&#65533;&#65533;&#65533;@&#65533;6L&#65533;&#65533;s&#65533;&#65533;&#65533;&#65533;8G:FQ&#65533;2&#65533;!q;KCI}(D!&#65533;pC&#65533;&#65533;&#65533;xm&#65533;&#65533;&#65533;G&#65533;&#65533;&#65533;&#65533;F&#65533;qG&#65533;&#65533;&#65533;8 &#65533;kT&#65533;M&#65533;CHm05&#65533;AE&#65533;C#P&#65533;R-&#65533;U&#65533;A&#65533;&#65533;,x`+&#65533; 
 He &#65533;&#65533;&#65533;8&#65533;  &#65533;AH&#65533;&#65533;  `&#65533;S}&#65533;&#65533;&#65533;B&#65533;&#65533;&#65533;&#65533;wR5&#65533;w&#65533;^&#65533;
&#65533;V?&#65533;&#65533;&#65533;v&#65533;&#65533;0&#65533;&#65533;&#65533;p&#65533;;&#65533;&#65533;[&#65533;&#65533;&#65533;&#65533;/-LQ
\|&#65533;4&#65533;F4&#65533;Q&#65533;`|be&#65533;&#65533;'&#65533;P&#65533;-\&#65533;v&#65533;&#65533;0&#65533; &#65533;7<Zr&#65533;&#65533;1&#65533;aF&#65533;&#65533;\&#65533;B&#1584;&#65533;j<b&#1064;&#65533;*&#65533;P?L&#65533;
|&#65533;&#65533;&#65533;5(&#65533;&#1482;P&#65533;&#65533;=&#65533;&#65533;&#65533;&#65533;&#205;&#65533;&#65533;&#65533;+&#1025;&#65533;`&#65533;c~`u&#65533;&#65533;&#65533;8&#65533;&#65533;&#65533;&#65533;x&#65533;&#65533; +&#65533;`.&#65533;&#65533;&#65533; &#65533;M&#65533; &#65533;&#65533;*&#65533;}&#65533;&#65533;Xyh&#65533;lN&#65533;&#65533;&#65533;	&#65533;&#65533;&#65533;&#65533;(H!e&#65533;#&#65533;1&#65533;&#65533;.~aT&#65533;&#65533;&#65533;&#65533;&#65533;6&#65533;&#65533;ql#&#65533;`&#65533;;&#65533;&#65533;A&#65533;&[&#1538;N&#65533;+&#65533;a&#65533;&#65533;B&#65533; &#65533;2&#65533;Ar0D&#65533; &#65533;-t&#65533;	N&#65533;&#65533;&#65533;
6&#65533;&#65533;$&#65533;&#65533;&#65533;&#65533;&#65533;x&#65533;&#65533;k, d&#65533;E&#1537;&#65533;%&#65533;D#&#65533;<&#65533;&#65533;P&#65533;A&#65533;&#65533;&#65533;~&#65533;&#65533;W&#65533;B&#65533;0&#65533;&#65533;&#65533;&#65533;n&#65533;\&#65533;&#65533;&#65533;Q&#65533;:{&#65533;3&#65533;&#65533;y@x&#65533;|&#65533;&#65533;&&#65533;&#65533;&#65533;&#65533;&#1932;&#65533;&#26363;&#65533;f-A&#65533;v&#65533;&#65533;;&#65533;&#65533;&#65533;&#1602;&#65533;&#65533;&#65533;7&#65533;&#65533;^p&#65533;&#65533;8&#65533; zo&#65533;oD&&#65533;p&#65533;&#65533;	&#65533;&#65533;&#65533;&#65533;C&#65533;&#65533;]&#65533;9b&#65533;2Bo8&#65533;f&#65533;(&#65533;`O'p&#65533;&#65533;B8C&#65533;X&#65533;#&#27852;&#65533;&#65533;&#65533;&#65533;y&#65533;%&#65533;&#65533;&#65533;;&#65533;&#65533;&#65533;+&#65533;&#65533;"&#65533; &#65533;:x&#65533;$&#65533;&#65533;mEP&#65533;&#65533;&#65533;&#65533;@b&#65533;&#65533;&#65533;J&#65533;/&#65533;&#65533;&#65533;]3&#65533;{&#65533;&#65533;&#65533;&#65533;&#65533;&#65533;&#65533;8&#65533;h}q(&#65533;&#65533;9&#1346;.&#65533;|&#65533;-&#65533;/&#65533;&#65533;;*&#65533;&#65533;F&#65533;(&#65533;B)2&#65533;)&#65533;&#65533;h @&#65533; &#65533;&#65533;&#65533;&#65533;&#65533;!&#65533;&#65533;&#65533;y&#65533;&#286;&#65533; &#65533;B|&#65533;-&#1280;&#65533; &#65533; &#160; &#65533; &#65533;&#65533;&#65533;+&#65533;&#65533;&#65533;&#65533;2tNt&#65533;(1C30&#65533;&#65533;$&#65533;"&#65533;&#65533;$&#534; &#65533;&#65533;BWX@	h&#65533;&#324;8&#65533;39@&#65533;5&#65533;41&#65533;&#65533;]
&#964;&#65533;&#324;&#65533;&#65533;&#65533;|W&#65533;&#65533;b &#65533;&#65533;&#65533;&#65533;&#65533;H&#65533;&#65533; &#65533;B,&#65533;Z&#65533;-&#65533;8&#65533;&#65533;7&#65533;&#65533;;&#65533;C&#65533;*&#65533;6&#65533;&#65533;/&#65533;,|&#65533;&#401;&#65533;\&#65533;&#65533;&#533;A&#65533;A&#65533;&#65533;&#65533;&#65533;#&#65533;AtA,&#65533;&#65533;q&#65533;0&#65533;&#65533;b&#65533;&#65533;@y&#65533;&#65533;,A&#65533;p&#65533;&#65533;@ 5&#65533;&#65533;&#65533;T#&#65533;&#65533;&#65533;&#65533;A%034&#65533;&#65533;R&#65533;&#65533;&#65533;Y&#1281;#&#65533; X@&#65533;}@	|&#65533;&#65533;&#65533;&#65533;8&#65533;&#65533;[V! &#65533;Qa&#65533;
&#65533;&#65533;9:&#65533;9NQ&#1098;7&#65533;&#65533;W&#65533;a&#65533;&#65533;Jh&#65533; &#65533;Y,&#770;,&#65533;B&#65533;&#65533;&#65533;:&#65533;&#65533;2L^4|C4&#65533;&#65533;(&#65533;(&#65533;F/&#65533;&#65533;&#65533;&#65533;B.&#65533;&#65533;'b"&#65533;u&#65533;|&#65533;&#65533;0Bd	"&#65533;&#65533;\,&#65533;&#65533;&#65533;l&#65533;&#65533;A&#65533;&#65533;&#65533; &#65533;&#65533;@&#65533;&#65533;&#65533;@
h&#65533;8+`&#65533; &#775;U#$&#65533;&#65533;1&#65533;#&#65533;&#65533;8d&#65533;&#65533;@"&#65533; Q@0= 6&#65533;&#65533;TY&#65533;&#65533;SM< W&#65533;&#65533;@&#65533;&#65533;X&#65533;&#65533;4&#65533; &#65533;&#65533;W&#65533;&#65533;&#65533;a&#65533; ^&#65533;`&#65533;&#65533;9&#65533;&#175;lO&#65533;&#65533;&#65533;&#65533;-&#65533;.&#65533;. C7&#65533;&#65533;p\/|&#65533;-l&#65533;*&#65533;&#65533;&#65533;4&#65533;&#65533;&#65533;4&#65533;,&#65533;\A&#65533;A&#65533;A&#65533;p&#65533;\A&#65533;&#65533;&#65533;P&#65533;
,A&#65533;h &#65533;A&#65533;@p&#65533; &#65533;L&#65533;,"$T&#65533;&#65533;&#65533;&#65533;c%lI&#65533;] &#65533;&#65533;#h&#65533; @$&#65533;`&#65533;d@&#65533;@0Ut&#65533;`e&#65533;&#65533;&#65533;( &#65533;@	&#65533;a&#65533;&#65533;&#65533;&#65533;`&#65533;&#65533; T&#65533;`&#1057;7&#65533;&#65533;&#65533;#&#1112;&#65533;&#65533;&#65533;&#65533;u&#65533;&#65533;&#65533;#]&#65533;B)$:&#65533;B&#65533;&#65533;-&#65533;8&#65533;C7d+&#65533;&#65533;`~C/&#65533;F&#65533;}&#65533;)<&#65533;c6&#65533;&#65533;&#65533;^&#65533;,&#65533;&#65533;]8,Z&#65533;&#65533;&#65533;Ag&#65533;&#65533;&#65533; |"tj&#65533;Q&#65533; d&#65533;&#65533;&#65533;&#65533;&#65533;^A@&#65533;&#65533;&#65533;"&#65533;&#65533;,4 &#1537;$l&#65533;0&#65533;W4&#65533;HB&#65533;&#65533;[X&#65533;&#826;&#65533;&#65533;  w&#65533;&#65533;&#65533;&#65533;`8&#65533;h&#65533;U&#65533;xn&#65533;Y2&#65533;z&#65533;&#65533;Z&#65533;&#65533;&#65533;&#65533;^p&#65533;&#65533;&#65533;.&#65533;&#65533;,&#65533;. &#65533;&#65533;&#65533;1 &#65533;8&#65533;&#65533;&#65533;pC.&#65533;&#65533;C/&#65533;&#65533; &#65533;&#65533;&#65533;&#65533;&#65533;&#65533;0f(4A&#65533;E&#65533;b&#65533;,&#65533;$X!LA
<&#65533;&#65533;&#65533;/&#65533;&#65533; &#65533;A,&#65533;&#65533;@
&#65533; eBA&#65533;&#65533;
x@&#65533;THB&#65533;&#65533;j#dE&#65533;I@&#65533;x &#65533; &#65533; &#65533;&#65533;L&#65533;@&#65533;Y%&#65533;&#65533;&#65533;&#65533; &#65533;&#65533;
3A&#65533;X"F&#65533;&#65533;&#65533;&#65533;&#65533;&#65533;&F[&#65533;'&#65533;y&#65533;!}&#65533;B,&#65533;B&#65533;&#65533;B)&#65533;'&#65533;&#65533;&#65533;&#65533;B1&#65533;&#65533;8h&#65533;=&#65533;C0&#65533;&#65533;\&#65533;/&#65533;&#65533; &#65533;&#65533;&#65533;!&#65533;&#65533;&&#65533;*A4&#65533;&#457;&#65533;&#65533;Q&#65533;2*&#65533;f$&#65533;&#65533;	@!&#65533;A
H&#65533;!&#65533;&#65533;0&#65533;(v&#65533;t&#65533;&#65533;J&#65533;,A&#65533;&#65533;H2&#65533;L&#65533;T&#65533;)&#65533;+	&#65533;&#65533;$B&#65533;&#65533;&#65533;&#276;&#65533;&#65533; &#65533;
&#65533;A&#768;\&#65533;EYB < &#65533;,&#65533;&#1825;&#65533;:z&#65533;OYz&#565;&#65533;z
^&#65533;@&#65533;&#65533;&#65533;&#642;>b!&#65533;&#65533;&t't}&#65533;g&#65533;&#65533;&#65533;<|&#65533;/&#65533;&#65533;&#65533;EC&#65533;~,f&#65533;&#65533;&#65533;&#65533;,j4&#65533;fd2&#65533;&#65533;v&#65533;4j&#65533;&#65533;P&#65533; &#65533;&#65533;HA&#65533; L&#65533;y&#65533;&#65533;	&#65533;&#65533;`@p@&#768;x&#65533;	&#65533;@&#65533;v@&#65533;b@&#65533;S&#65533;lT&#65533;&#65533;&#65533;@&#65533;ATA&#65533;&#65533;d &#65533;A&#65533; 	&#65533;&#65533;  &#65533;&#65533;]6S&#65533;9&#65533;a&#65533;&#65533;y&#65533;4&#65533;b ^{f+bd&#65533;	&#65533;&#65533;'&#65533;):&#65533;&#65533;[&#65533;B &#65533;B)&#65533;g&#65533;=&#65533;C+$&#65533;+p&#65533;&#65533;C6&#65533;&#65533;&#1790;-&#65533;:&0A&#65533;n&#65533;QA ,<&#65533;&#65533;]H
&#65533;I&#65533;h&#65533;&#65533;z@&#65533;o`&#65533; '&#65533;&#65533;G&#65533;e&#65533;&#65533;&#65533;&#65533;&#65533;&#65533;&#65533;&#65533;&#65533;&#65533;d&#65533;D&#65533;&#65533;&#65533;&#65533;&#15508;&#65533;T_@&#65533;&#65533;E&#65533;&#65533;nV&#1629;&#65533;&#406;vi&#65533;
/&#65533;&#65533;%&#65533;&#65533;[&#65533;&#65533;&#65533;&#65533;'&#65533;B&#65533;m&#65533;&#65533;8]v&#65533;.&#65533;'7&#65533;&#65533;&#65533;F78C7&#65533;C>P(lE&#65533;A&#1754;o&#1854;m&#65533;&#65533;4&#65533;&#65533;(&#65533; ]&#65533;BP&#65533;Ly&#65533;Ql@&#65533;&#65533;&#65533;&#65533;@&#65533;@Y&#65533; &#65533;&L&#65533;ua(@|E&#65533;&#65533;$&#65533;&#65533;)&#65533;&#65533;&#65533; &#65533;&#65533;A"&#65533;.&#65533;d@\A&#65533;&#65533;&#65533;IH	mU&#65533;&#65533;]LWV&#65533;_w&#65533;&#65533;c&#65533;zf&#65533;/&#65533;Q&#65533;n$&#65533;'&#65533;U&#65533;&#65533;&#65533;&#65533;&#1090;,&#65533;B1&#65533;0A&#65533;C:&#65533;k&#65533;&#65533;&#65533;lA&#65533;&#65533;&#65533;-&#65533;&#47333;&#65533;3*lA&#65533;.A&#65533;&#65533;&#65533;&#65533;&#65533;&#65533;"@h&#65533;&#65533; &#65533;&#65533;.0&#65533;)u&#65533;&#65533;@&#65533;@&#65533;&#173;&#65533;Jy&#65533;&#65533;@&#65533;&#1206;&#65533;8s[&#65533;L&#65533;@&#65533;&#65533;N_&#65533;.&#65533;Q&#65533;	&#965;&#65533;&#65533;J&#65533;%/O&#65533;&#65533;&#1774;&#1034;5&#65533;@ 
Z*P&#65533;\&#65533;k)&#65533;*&#1538;1&#65533;B1&#65533;C9&#65533;9&#65533;C;&#65533;&#65533;&#65533;k/&#65533;&#65533;&#65533;&#65533;&#65533;&#65533;&#65533;&#65533;n&#65533;&#65533;:&#65533;'.&#65533;&#65533;&#65533;&#65533;r&#65533;&#65533; y&#65533;&#65533;K&#65533;/&#65533;&#65533;@0&#65533;L&#65533;&#65533;|&#65533;&#65533;n &#65533;&#65533;&#65533;@&#65533;&#65533;5&#65533;@D+8&#65533;&#65533;&#65533;&#65533;$d&#65533;&#65533;&#65533;q0&#65533;&#65533; <@&#65533;&#65533;&#65533;`<&#65533;#G&#65533;T!&#1094;4&#65533;x&#65533;&#65533;%&#65533;[@&#65533;&#65533;&#65533;&#65533;@&#65533;&#65533;-t&#65533;&#65533;,&#65533;&#65533;Z&#65533;Z&#1602;-&#65533;B1 C1&#65533;&#65533;C7 &#65533;i&#65533;&#65533;9&#65533;&#65533;<&#65533;&#65533;Go&#65533;/&#65533;&#65533;&#65533;&#65533;c2&#1814;4dC6I&#65533;&#65533;J3&#65533;&#1281;$&#65533; &#65533;q0&#65533;&#65533;&#65533;8&#65533;4.&#65533;* &#65533;&#65533;&#65533;@YD&#65533;&#65533;&#65533;&#65533;8&#1985;&#65533;&#65533;&#65533;8&#65533;&#65533;d&#65533;|&#65533;&#65533;&#65533;@&#65533; #OW&#65533;lu&#65533;&#65533;&#65533;4&#65533;u"&#65533;s&#65533;&#65533;Nt&#65533;(&#65533;)&#65533;:&#65533;u\&#65533;/&#65533;r1&#65533;_G&#65533;6D:&#65533;`&#65533;&#65533;*|\/&#65533;&#65533;&#65533;ntPq&#65533;^qd&#65533;4I&#65533;w&#65533;&#65533;&#65533;&#65533;&#65533;$HHB&#65533;&#65533;~&#65533;&#65533;&#65533;0&#65533;W&#65533;&#65533;[&#65533;@o&#65533;&#65533; 	D[DA&#51346;&#1537;&#65533;h&#65533;df{&#65533;&#65533;&#65533;@&#65533;&#65533;`| &#65533;&#65533;&#65533;&#65533;0`&#65533;y5&#65533;&#65533;&#65533;&#65533;&#65533;_07&#65533;0Q&#65533;`)&#65533;!j&#65533;-b}&#65533;*&#65533;&#65533;&#65533;&#65533;&#65533;-&#65533;B/|&#65533;`&#65533;+&#65533;C:&#65533;B&#65533;&#65533;k&#65533;&#65533;&#65533;>&#65533;{&#65533;w&#65533;&#65533;&#65533;&#65533;&#65533;&#65533;AA&#65533;&#65533;c&#65533;g6&#65533; O&#65533;&#65533;&#65533;"&#65533;&#65533;@&#1792;@ &#65533;d&#65533;&#65533;&#65533;&#65533;&#65533;@&#65533;RT&#65533;&#65533;y&#65533;&#65533;&#65533;&#65533;&#65533; ;+@&#65533;4<&#65533;J&#65533;&#65533;&#65533;@&#65533;{&#65533;&#65533;5 Y&#65533;x&#65533;&#65533;&#65533;	&#65533;A(&#65533;Z9&#65533;)7\}&#65533;W+&#65533;&#65533;-(*\&#65533;7t&#65533;A&#65533;D&#65533;&#65533;+&#65533;&#65533;&#65533;&#65533;&#65533;&#65533;k&#65533;&#65533;wd&#1015;	&#65533;&#65533;
05&#65533;A&#65533;A&#65533;&#65533;7&#65533;w A&#1489;&#65533;&#65533;&#65533; &#65533;&#65533; p&#65533;&#65533;&#65533;&#65533;&#65533;&#65533;&#65533;&#65533;@DgY&#65533;&#65533;$&#65533;A0&#65533;0 0&#65533;&#65533;w#:&#65533;(&#65533;t&#65533;&#65533;&#65533;_&#65533;4&#65533;X&#65533;&#65533;&#65533;&#65533;_&#65533; |&#65533;A&#65533;)Z&#65533;5o&#65533;-&#65533;/8\+&#65533;B/&#65533;&#65533;-&#65533;wDDI&#65533;&#65533; lA&#65533;A&&#65533;m&#65533;&#65533;HKv&#65533;K&#65533;QD&#65533;}&#65533;&#65533;A&#65533;[&#65533;&#65533;k&#65533;&#65533;&#65533;&#65533;&#65533;&#65533;@&#65533;&#65533;&#65533;@;p? d&#65533;&#65533;F&#65533;8&#65533;&#65533;\x6.&#65533;)&#65533; U>  Ap{&#65533;%Q&#65533;a&#65533;&#65533;5&#65533;Y&#65533;Su^&#65533;&#65533;&#65533;&#65533;&#65533;&#65533;<&#65533; &#65533;Vz&#65533;&#65533;BA&#65533;6&#65533;B+< &#65533;t&#65533;-&#65533;*&#65533;9&#65533;&#65533;q0&#65533;A0?&#65533;&#1830;&#65533;{&#65533;&#65533;d'n&#65533;&#65533;&#65533;&#65533;(&#65533;&#65533;&#65533;&#317;&#65533;&#65533;&#2042;&#65533;&#65533;&#65533;&#65533;&#65533;&#65533;&#65533;&#65533;&#65533;&#65533;&#65533;]&#65533;1&#65533;sqL&#65533;&#65533;5&#65533;&#65533;&#65533; &#65533;re&#65533; &#65533;&#65533;LVa&#1387;&#65533;&#65533;&#65533;&#65533;&#65533; &#65533; &#65533;&#65533;&#65533;&#65533;&#65533;=&#65533; &#65533;t-&#65533;&#65533; &#65533;&#65533;.d&#65533;6p&#65533;7lC&#65533;&#65533;B&#1379;&#65533;-&#65533;m &#65533;&#65533;4	:&#65533;Ca&#65533;&#65533;A&#65533;&#65533;H;&#65533;&#65533;+&#65533;&#65533; &#65533;A&#65533;}&#65533;/&#65533;&#65533;&#1533;&#65533;c&#65533;&#65533;&#65533;&#65533;&#65533;H&#65533;&#65533;s &#65533;&#504;&#65533;\h]`&#65533;l&#65533;/&#65533;&#851;@&#65533;&#65533;SAU&#65533;&#65533;&#65533;M&#65533;yR&#65533;&#65533;,&#65533;&#65533;3FZ&#65533;H(&#65533; &#65533;2o&#65533;&#65533;&#65533;C&#65533;6t@|&#65533;v&#65533;&#65533;[&#65533;L&#65533;&#65533;&#65533;fP&#65533;i&#1126;&#65533;kw.&#65533;)Pg&#65533;dL&#65533;&#65533;d&#65533;&#65533;JL&#65533;4qB&#65533;&#65533;<&#65533;D&#659;&#65533;K#/&#65533;	&#65533;rfM&#65533;Ap&#65533;"A&#65533;	?J<X&#65533;AE` Q &#65533;&#65533;&#65533;
&#65533;
}0&#65533;A&#65533;@B(X&#65533;&#65533;@W&#65533;&#65533;w &#65533;&#65533;&#65533;&#65533;Xp&#65533;&#65533;&#65533;7&#65533;n]&#65533;w&#65533;&#65533;&#65533;[@&#65533;Z
UJ&#65533;&#178;n&#65533;&#65533;&#363;X&#65533;m&#65533;&#65533;y&#65533;&#397;`+S&#65533;&#916;&#1132;*W&#65533;^&#65533;&#65533;&#65533;c&#65533;&#65533;?&#65533;0&#65533;&#395;0&#65533;&#65533;&#1651;&#65533;KJ/q)BSfL&#65533;2u&#65533;R&#65533;%&#65533;&#65533;&#2054;&#65533;M8&#65533;:&#387;&#65533;B&#65533;&#570;5@&#65533; \&#65533;N&#65533;&#65533;&#65533;[&#65533;&#65533;@&#1982;}&#65533; &#65533;~o&#65533;&#65533;&#65533;&#65533;&#65533;&#65533;&#65533;&#65533;&#65533;`Y&#65533;tI,1^v!&#65533;\r&#65533;en&#65533;&#65533;\P&#65533;&#65533;1&#65533;&#32929;BZ'dF+&#65533;&#65533;-&#65533;H#&#65533;&#65533;@z&#65533;0&#65533;#&#65533;W&#65533;&#65533;&#65533;x&#65533;i&!&#65533;&#65533;&#65533;F#hN&#65533;&#65533;&#65533;&#65533; &#65533;&#65533;A&#65533;&#65533;0&#65533;&#65533;&#65533;*f*&#65533;&#65533;&#1738;&#65533;&#65533;&#65533;:&#65533;-&#65533;*&#65533; ,8o-8 &#65533;&#65533;r&#65533;&#65533;&#1278;5&#65533;z&#65533;;&#65533;&#65533;?]v@oi%1TLA&#65533;^&#65533;&#65533;&#65533;8<$&#65533;&#65533;7&#65533;&#65533;%&#65533;^&#65533;&#65533;f&#65533;4&#65533;$&#270;&#65533;x&#65533;
ITR)<V2&#65533;Os&#65533;&#65533;&#65533;Q}&#65533;	Gs&#65533;&#65533;!@.&#65533;8A&#65533;`R+&#65533;X`&#65533;&#65533; &#65533;U&#65533;&#65533;:,&#65533;&#65533;&#65533;J&#65533;&#65533;&#65533;&#65533;[&#65533; 0&#65533;>3&#65533;&#207;&#65533;i&#65533;J&#65533;&#65533;&#65533;dZ&#65533;&#1637;&#65533;\t&#65533;&#65533;@&#65533;xtS&#65533;&#1236;Ox&#39252;3&C&#65533;Q&#65533;&#65533;&#65533;i!d&#65533;7&#65533;H&#65533;\[1<$&#65533;#&#65533;Z&#65533;7q&#65533;&#65533;F&#65533;z&#65533;~&#65533;P&#65533;&#65533;&#2049;&#65533;*&#65533;\&#65533;&#65533;-&#65533;B&#65533;&#65533;&#65533;&#65533;3&#65533;&#65533;&#65533;&#65533;&#508; 3&#1534;P&#65533;&#65533;&#65533;&#65533;&#65533;Yj&#65533;&#65533;&#65533;&#65533;&#65533;"&#65533;O>p&#65533;[&#65533;\&#65533;&#65533;m&#65533;BT,&#65533;s&#65533;>M!&#65533;	&#65533;%r&#953;&#1487;/&#672;"&#65533;'&#65533;&#65533;HZ&#65533;&#65533;N!^8R&#65533;&#65533;8'&#65533;v&#65533;&#65533;H&#65533;R&#65533;@&#65533;&#65533;&#65533;&#65533;	&#65533;&#65533;;&#65533;&#65533;Z&#65533;V&#65533;*ve&#65533;&#65533;&#65533;&#65533; &#65533;&#65533;&#65533;|&#65533;&#65533;z>&#65533;x&#65533;os&#65533;&#65533;&#65533;o&#65533;&#65533;Fp&#65533;hS&#65533;:&#65533;&#65533;e&#65533;`&#65533;)WM&#65533;R@A\L&#65533;&#65533;&#65533;N&#65533;&#65533;v&#65533;)&#65533;.&#65533;&#65533;&#65533;D&#65533;	f&#65533;&#65533;vI&#65533;<tjxFS&#65533;&#65533;&#65533; |X&#65533;I$&#65533;&#65533;>&#65533;&#65533;&#65533;\&#65533;&#65533;\&#65533;&#65533;&#65533;&#65533; &#1528;"&#65533;&#763; &#65533;&#65533;&#65533;&#65533;"_&#65533;-&#65533;&#65533;&#1254;3It&#65533;]_
&#65533;&#65533;)&#65533;&#65533;&#65533;&#65533;b&#65533;u&#65533;&#65533;&#65533;&#65533;S.p&#65533;
Z&#65533; &#65533;0E(&#65533;&#65533;8&#65533;&#65533;	cx&#65533;C$&#65533;W&#65533;&#65533;_pC"&#65533;l&#65533;E&#65533;I&#65533;&#65533;v&#65533;&#65533;&#65533;{4&#65533;&#65533;&#65533;&#65533;&#65533;&#65533;&#65533;>&#65533;&#65533;dP&#65533;&#65533;9&#65533;d&#65533;&#65533;&#65533;&#65533;&#65533;`|$&#65533;&#65533;&#65533;$&#65533;-aI &#65533;:@&#65533;&#65533;3&#65533;P>&#65533; pF&#65533;&#65533;&#65533;H#&#65533;,&#244;^&#65533;&#65533;&#65533;&#65533;L+P&#65533;G<d&#65533;8W(>Q&#65533;B&#65533;&#65533;[&#65533;+^!&#65533;t&#65533;&#65533;n(&#65533;`&#65533;`d#&#65533;x&#65533;&#65533;&#49597;TI&#65533;T&#65533;&#65533;&#65533;&#65533; 	:&#1825;w&#65533;|0&#65533;&#65533;I&#65533;&#65533;&#65533;P&#65533;&#221;&#65533;a&#65533; p&#65533;_w&#65533;&#65533;&#65533;&#65533;.&#65533;k&#65533;&#65533;&#65533;&#441;~&#908;&#65533; "04L&#65533;&#65533;8&#65533;&JA&#65533;&#65533;&#65533;&#65533;,&#65533;)N&#65533;&#65533;D&#65533;&#65533;&#65533;&#65533;-.2
&#65533;&#65533;&#65533;@&#65533;(&#65533;1W &#65533;&#65533;&#65533;&#65533;;gX&#65533;I'&#65533;&#65533;NN&#65533;&#579;&#65533;&#65533;t&#65533;&#65533;&#65533;PJ&#65533;@Y&#65533;+&#65533;&#65533;&n*a&#65533;&#65533;&#65533;&#65533;8&#65533;&#65533; ]&#65533;Xn&#65533;&#65533; &#65533;&#65533;&#1346;K &#65533;&#65533;0&#65533;BB&#65533;&#65533;)LGS&#65533;&#8421;&#65533;*h&#65533;'@&#65533;b&#65533;&#65533;c?!&#65533;V&#65533;B^&#65533;)&#65533;(&#65533;&#1098;@&#65533;~&#65533;&#65533;#$&#65533;&#65533;&#65533;Q"&#65533;x&#65533;<eB=I&#813;F&#65533;&#65533;&#65533;&#1804; &#65533; &#65533;]&#65533;C?S&#65533;&#65533;&#65533;N&#65533;&#65533;9&#65533;&#65533;J&#65533;+z&#65533;&#65533;&#65533;y&#65533;&#65533;&#1797;&#65533;&#65533;&#65533;&#65533;&#648;&#65533; (@&#65533;&#65533;&#65533;'&#1040;&#65533;L&#65533;t&#65533;&#1372;i'V
BP2!&#65533;EMA(&#65533;7&#65533;]&#65533;&#65533;P&#65533;&&#65533;&#65533;&#65533;&#65533;+&&#65533;I#&#65533;Ti&#32338;&#65533;&#65533;m&&#65533;&#785;zQ&#65533;t&#65533;m&#65533;&#65533;&#65533;V&#65533;&#65533;&#65533;
U &#65533;&#65533; &#65533;&#65533;\&#65533;&#65533;D&#65533;&#65533;&#65533;&#1390;w&#65533;K{z&#65533;&#65533;&#65533;&#65533;&#65533;&#65533;	YX&#65533;&#65533;&#65533;@E(&#816;&#65533;&#65533;&#65533;q&#65533;&#65533;&#65533;&#65533; F&#65533;&#65533;b&#65533;&#65533;&T` +H;&#597;L&#65533;-,B&#65533;U&#65533;Q&#65533;7D&#1576;&#65533;S&#65533;U	&#65533;&#65533;&#65533;P&#65533;&#65533;`&#65533;IMl_B&#65533;&#65533;P&#65533;&#65533;&#65533;L&#65533;&#65533; &#1970;316&#65533;&#65533;&#65533;&#65533;Y|&#65533;D&#65533;&#65533;A&#65533;&#65533;&#65533;`&#65533;&#65533;Z&#65533;2&#65533;ChZ&#65533;>&#27930;&#65533;(C@84&#65533;N(&#65533;&#65533;&#65533;> "&#65533;p&#65533;$&#65533;&#65533;&#65533;C&#65533;=mm&#65533;&#65533;&#1723;-l&#65533;;&#65533;&#65533;&#65533;'&#65533;&#65533;R(&#65533;&#65533;&#65533;By&#65533;&#65533;&#65533;&#650;&#65533;q&#65533;w
p\&#65533;w&#65533;%&#65533;]&#65533;&#65533;+*&#65533;	o &#65533;'&#65533;&#65533;{&#65533;&#65533;4&#65533;&#65533;&#65533;?&#65533;G?&#65533;C&#65533;&#65533;(&#65533;8&#65533;&#65533;	Mp&#65533;&#65533; _&#65533;&#65533;&#65533;&#65533;X3 Hd*U&#65533;5`A	&#65533;H"&#65533;&#65533;&#65533;t&#65533;  I@&#65533;&#65533;$`1dG(0X@&#65533;a&#65533;9*&#65533;L&#65533;&#826;&#65533;&#65533;-+&#65533;wv&#65533;&#65533;&#1751;  &#65533;)a&#65533;6x&#65533;&#65533;A&#65533;H&#65533;&#65533;&&#1045;h&#65533;&#65533;&#65533;&#65533;1*@AG&#65533;&#65533;M&#65533;&#65533;(
1&#65533;C&#65533;&#65533;X+X&#65533;")7U&#65533;5&#65533;&#65533;U&#65533;&#1246;6\&#65533;&#65533;}&#65533;`  &#65533;&#65533;&#65533;&#65533;&#65533;&#65533;9Xjn&#65533;Vdv&#6277;&#65533;`&#65533;&#712;&#65533;}&#65533;&#65533;@gC+&#65533;&#65533; 
&#65533;&#65533;&#65533;&#65533;>v&#65533;fM&#65533;Y9>(&#65533;&#65533;&#65533;&#65533;2&#65533;Ar&#65533;&#65533;&#65533;@&#65533;
&#65533;&#65533;&#65533;&#65533;p3&#65533;1&#65533;G@b&#65533;&#65533;d&#65533;K}&#65533;2A&#1458;_&#65533;&#65533;&#65533;u[!&#65533;>&#65533;&#65533;&#65533;@ &#65533;&#65533;) &#65533;&#65533;&#65533;&#65533;Z&#65533;&#65533;&#65533;&#65533;X&#65533;J&#65533;>&#65533;&#65533;&#65533;qd&#65533;&#65533;&#65533;l&#65533;1s&#65533;$
j&#65533;x&)&#65533; c3&#65533;&#65533;g&#65533;&#65533; n&#65533;Axp&#65533;}do&#65533;&#65533;@HC&#65533;(&#65533;&#65533;&#65533;B<&#65533;&#65533;&#65533;&#65533;$&#65533;G&#65533;&#65533;&#65533;&#65533;&#65533;&#65533;^ &#65533;d=&#65533;&#65533;u&#65533;&#65533;&#65533;&#65533;&#65533;O &#65533;&#65533;&#1767;>&#65533;ui&#65533;&#65533;#Z&#65533;&#65533;5&#65533;&#65533;-&#65533;;&#65533;&#65533;&&#65533;&#65533;G`(&#65533;(&#65533;&#65533;^l"/F&#65533;&#65533;&#65533;30&#65533;&#65533;q&#65533;yAQ&#65533;O`&#65533;rDQ&#65533;8&#65533;A&#65533;(&#65533;!&#65533;&#65533;U&#65533;&#65533;&#65533;4&#65533;&#65533;&#65533;7&#65533;&#65533;&#65533;&#65533;J &#65533;&#65533;\C&#1408; &#65533;t`&#65533;|&#65533;&#65533;B @&#65533;Jl&#65533; X&#65533;&#65533;p&#65533;+&#65533;B&#65533;&#65533;,r2&#65533;&#65533;j.@M&#65533;&#65533;&#65533;&#65533;)&#65533;x&#65533;=&#65533;&#65533;&#65533; J&#65533;&#65533;!\&#65533;&#65533;&#65533;`2&#65533; >! &#579;@AN&#65533;&#65533;&#65533;&#65533;A./NA,&#65533;&#65533;A&#65533;&#65533;a&#65533;&#65533;&#65533;&#65533;&#513;&#65533;&#65533;&#65533;y&#65533;A``K &#65533;^&#65533;&#65533;&#65533;&#65533; q&#65533;pm|&#65533;&#65533;&#65533;BK&#298;&#65533;D&#65533;&#65533;&#65533;&#65533;&#65533;L-&#65533;&#65533;<&#65533;b}@f&#65533;&#65533;H&#65533;DG&#65533;&#65533;,&#65533;&#65533;&#65533;n&#65533;&#65533;&#65533;2A&#65533;`&#65533;&#835;&#65533;&#380;!&#65533;&#65533;hD&#65533;A\&#65533;
&#65533;r&#65533;ATa&#65533;`ZAT&#65533;&#65533;A&#65533;&#65533;R&#65533;&#65533;F&#65533;&#65533;Nk^&#65533; 4`Y&#65533; &#336;n&#65533;&#65533;c&#65533; &#65533;&#65533;@&#65533;&#65533;&#65533;&#65533;&#65533;gp0-&#65533;&#65533;;&#65533;e*&#65533;&#926;Eg&#65533;b&#65533;&#65533;0t&#65533;%M&#65533;-&#65533;&#65533; &#65533;E&#65533;&#65533;&#65533;&#65533;&#65533;`&#992;&#65533;&#65533;!0c&#65533;`P&#65533;&#65533;&#65533;r&#65533;N&#65533;&#65533;AN&#65533;N&#65533;&#65533;A&#65533;&#65533; &#65533;&#65533;d&#65533;&#65533;`&#65533;&#65533;A&#65533;&#65533;&#65533;&#65533;P H&#65533;&#65533;&#65533; &#65533;|1&#65533;  &#65533;8&#65533; &#65533;&#65533;-&#65533;&#65533;pl&WLFY&#65533;i&&#65533;&#1447;V&#65533;M&#65533;&#65533;&#65533;&#65533;&#65533;&#65533;=&#65533;&#65533;&#65533;<&#65533;/&#65533;# &#65533;&#65533;&#65533;@aH!&#65533;&#65533;&#65533;2a&#65533;1&#65533;&#939;?L&#65533;emR&#65533;1Q&#65533;A&#65533;!T&#65533;&#65533;&#65533;\a&#65533;&#65533;&#65533;&#65533;@&#65533;a&#65533;|&#65533;&#65533;`&#65533;&#65533;a&#65533;
\&#65533;: &#65533;0&#65533;&#65533;&#65533;n&#65533;&#65533;$9&#65533;$&#65533;I&#65533;&#65533;&#65533;&#65533;&#65533;|&#65533;&#65533;&#65533;+&#33836;jE(&#65533;&#352;K&#65533;|&#65533;M&#65533;&#65533;g&#65533;"&#264;r\&#65533;&&#65533;z&#65533;&#65533;a4&$&#65533;&#65533;k&#65533;d&#65533;l&#65533;&#65533;+&#65533;Z&#65533;&#65533;&#65533;&#65533;A&#65533;!T&#65533;r&#65533;TaV&#65533;^!D&#65533;&#65533; `&#65533;&#65533;&#65533;r&#65533;&#65533;&#65533;`
h &#65533;r@&#65533; &#65533;@N&#65533;&#65533;'@&#65533;f&#65533;`=]L&#65533;&#65533;&#65533;%M&w&#65533;< >&#65533;P(jI3&#484;'&#1092;?;/>&#65533;.&#65533;(M&#65533; &#65533;&#65533;:&#65533;&#65533;a&#65533;&#65533;&#65533;a&#65533;&#65533;Ha&#65533;($3&#65533;`b &#871;&#65533;D&#65533;!&#65533;&#65533;+&#65533;!&#498; &#65533;&#65533;^&#65533;T&#65533;&#65533;\A-&#65533;N!&#1042;:&#65533;&#65533;
V :`t &#179;&#65533;@&#65533;&#65533;&#65533;S&#915;&#65533;=&#65533;'Lsp&#65533;d-&#33801; Gf&#65533;( J&#65533;K&#65533;n.(&#65533;&#65533;3/&#65533;#(?&#65533;D&#65533;;0&#65533;4&#65533;&#65533;&#65533;^P@&#65533;&#65533;`(&#65533;P>a&mB&#65533;`k&#65533; &#65533;@&#65533;&#65533;Ou&#65533;2QDa	_&#65533;&#65533;D&#65533;&H&#65533;T&#65533;&#65533;&#65533;T&#65533;&#65533;&#65533;&#65533;
&#65533;&#65533;&#65533; &#65533; &#65533;@&#65533;@z&#65533;v&#65533;r f@&#65533;4&#65533;h%W&#65533;&#65533;-&#65533;&#65533;fH&#65533;2c&#65533;J'L&#65533;g&#65533;&#65533;&#65533;@?NMN,L&#65533;&#65533;@&#65533;"\&#65533;4c)za&#65533; &#65533;&#65533;N&#65533;&#65533;Y-&#65533;B&#65533;&#65533;&#65533;&#65533;l&#65533;TA&#65533;N&#65533;&#65533; &#65533;&#65533;&#65533;AFQ&#65533;&#65533;&#65533;S &#65533;&#65533;&#65533;&#65533;&#65533;&#65533;&#65533;&#65533;`^&#65533;&#65533;@&#65533; |1J&#65533;x =e &#65533;1+P&#65533;&#65533;&#65533;l&#65533;viY&#132;d&#65533;ub?&#65533;( t LsA&#65533;+&#65533;av&#65533;>&#65533;&#65533;kB&#65533;&#65533;&dB|&#65533;&#65533;L3&#65533; D&#65533;d&#65533;&#65533;&#2099;&#65533;&#65533;
&#65533;&#789;}V&#65533;p&#65533;&#65533; &#65533;&#65533; T&#65533;&#65533;&#65533;5^&#65533;@H&#65533;@T{ &#65533;&#65533;b&#65533;|&#65533;)&#65533;&#65533;&#65533;&#65533;&#65533;a&#65533;&#289;&#65533;&#65533;-@&#65533;b&#65533;&#65533;&#65533;&#65533;b+2VA&#65533;&#65533;&#65533;&#65533;uv&#65533;"&#416;&#65533;&#65533;,KD&#65533;&#65533;&#65533;&#65533;&#65533;&#65533;DAf&#65533;&#65533;&#65533;&#65533;&#65533;&#65533;&#65533;&#65533;&#65533; :&#65533;&#65533;&#65533;&#65533;&#65533;&#65533; ^&#65533;&#1696;&#65533;@&#65533;V&#65533;Vf 
&#65533;`&#622;&#65533;Xip(jK&#65533;Qu&#65533;&#65533;'&#598;b&#65533;&#65533;~&#65533;&#65533;5^&#65533;`&#65533;&#65533;LA0&#65533;H&#65533;&#65533;&#65533;&#65533;&#65533;&#65533;	&#65533;&#65533;
N&#65533;&#65533;Q&#65533;6&#65533;&#65533;&#65533;&#65533;&#65533; &#65533;@y&#65533;&#65533; &#65533;\U&#65533;q&#65533;&#65533;:'T&#65533;&#65533;B&#65533;
F&#65533;i%A`&#65533;6&#65533;H 8`I&#65533;(6&#65533;,4&#65533;<&#65533;&#65533;%&#65533;'&#65533;l&#65533;J&#65533;4v&#65533;>&#65533;pV&#65533;&#65533;&#65533;C&#65533;z!~&#65533;3&#65533;&#65533;&#65533;&#65533;&#65533;&#65533;&#65533;&#1160;l&#65533;v 5&#65533;7z[&#65533;&#1408;&#65533;f	&#65533;&#65533;
&#65533; &#65533;&#65533;&#65533;N^s&#65533;	j&#65533;^Xj`l b&#65533;&#65533;&#65533;Tu&#65533;j&#65533;&#65533;B~+Jc&#65533;N&#65533;wd&#65533;&#65533;&#65533;&#65533;&#65533;D&#65533;&#65533;&#65533;}R&#65533;&#65533;d=06&#65533;&#65533;v&#65533; DJ!0&#65533;&#65533;B&#65533;F&#65533;[&#1984;
&#65533; 		&#65533;DA]UA&#65533; &#65533;&#65533;&#65533;&#65533;&#1792;&#65533;&#65533;&#65533;&#65533;	\&#65533;&#65533;&#65533;&#65533;
&#1408;&#65533;`&#65533;&#65533;&#65533;&#65533;&#65533;	&#65533;&#65533;h`T&#65533;d&#65533;&#65533;&#65533;x&#65533;TS&#65533;&#65533;&#65533;+
d@&#65533;fIv&#65533;B&#65533;&#65533;&#65533;G.F&#1033;&#65533;&#65533;&#270;&#65533;&#65533;&#65533;5&#550;@d&#1184;Z!yq.&#65533;&#65533;`&#65533;&#65533;&#65533;&#65533;:ky]&#65533;&#65533;&#65533;M&#65533; &#65533;`p&#65533;`
&#65533; 
&#65533;@{&#65533;@rs&#65533;
&#65533;`j&#65533;&#65533;i`F I&#65533;$2 &#65533;&#65533;r&#65533;he11&#65533;&#65533;CfI&#65533;U&#65533;vI&#65533;&#65533;&#65533;X6&#65533;?A9&#65533;6&#65533;&#65533;HJ&#65533;
l&#65533;&#65533;&#65533;&#65533;
&#65533; &#65533;&#65533;&#65533;&#65533;&#65533;p9y&#65533;&#65533;R&#65533;&#65533;&#65533;&#65533;n&#65533;&#65533;&#65533;&#65533;&#65533;&#65533;@
&#65533;@r&#65533;&#65533;65&#65533; 
&#65533;y&#65533;<@&#65533;&#65533;&#65533;&#65533;v@&#65533;&#65533;}&#65533;A&#65533;&#65533;&#65533;&#1618;m%:&#65533;&#65533;&#65533;&#65533;X &#65533; &#65533;&#65533;&#65533;&#65533;&#65533;&#65533;&#436;g*-J c&#65533;K3TyA&#65533;E&#65533;j6ap&#65533;&#65533;&#1967;&#65533;&#65533;&#65533;&#65533;&#65533;&#65533;&#65533;&#65533;&#65533;&#65533;@
&#65533;&#65533;&#65533;&#65533; &#65533;&#65533;@S&#65533;&#65533;
&#65533; 
@z:&#65533;&#1850;c2&#65533;D&#65533;H&#65533;&#65533;&#65533;@&#65533;gK &#65533;*heI&#65533;L&#65533;$WrZ &#564;&#65533;;3&#65533;r&#65533;&#65533;&#65533;<&#65533;5&#65533;Q&#65533;`&#65533;&#65533;w<C&#65533;&#65533;,&#65533;&#65533;&#65533;&#1920;&#65533;&#65533;a&#65533;QQ&#65533;&#65533;&#65533;&#65533;&#65533;@
&#65533;&#65533;	&#65533;&#65533;	^&#65533;
&#1568;&#65533;&#65533; &#65533;&#65533;
&#65533;`h@F <&#65533;&#65533;&#65533;&#65533;2`&#65533;&#65533;&#65533;&#65533;Y&#1554;&#65533;o>@d&#65533;&#65533;&&#65533;P&#65533;&#65533;&#65533;&#65533;s&#65533;=
Ts<&#65533;D&#689;&#65533;
&#65533;
&#65533;&#65533;\8w&#65533;&#65533;&#65533;&#65533;o\M&#65533;&#65533;&#65533;{&#65533;&#65533;&#65533;&#65533;@
&#65533;&#65533;&#65533;&#65533;&#65533;&#65533;i &#65533;s4&#65533;&#65533;w&#65533;3d&#65533;c&#65533;J&#65533;|~&#65533;&#65533;&#65533;&#65533;a_&#65533;&#65533; &#65533;E&*&#65533;&#65533;2.&#65533;&#65533;?!&#65533;&#65533;c&#1710;h+j&#65533;Z&#65533;&#65533;&#65533;&#65533;&#65533;GF&#65533;&#65533;Q&#65533;Oz&#65533;Wf&#65533;[f&#65533;&#65533;&#65533;&#65533;&#65533;&#65533;&#65533;/&#65533;
&#65533;`	\{	j`	&#65533;&#65533;
z`&#65533;&#65533;y&#65533;Q&#65533;c&#65533;}&#743;|&#65533;&#65533;&#65533;z~&#65533;w&#65533;k&#65533;VT&#65533;9&#65533;/&#65533;&#65533;[&#65533;r&#65533;&#65533;&#65533;#:t1c&#65533;`
&#65533;`
&#65533;&#65533;r&#65533;&#65533;xV&#65533;&#65533; &#65533;&#65533;&#65533;&#65533;z&#245;\&#65533;&#65533;&#65533;
&#65533;`:zl`&#65533;&#65533;S5t&#65533;!y19&#65533;&#65533;&#65533;`&#65533;~&#65533;D&#65533;oRd$&#65533;>8&#65533;&#65533;&#65533;&#65533;&#312;qt&#65533;&#65533;&#247;B &#65533;&#65533;&#741;&#65533;4&#65533;Gh&#65533;/&#65533;y&#65533;&#65533;&#65533;^&#65533;&#1615;O&#65533;f&#65533;&#65533; &#65533;&#65533; 
&#65533;&#65533;&#65533;|r&#65533;B7t&#65533;&#65533;	&#65533;|&#65533;)Y&#65533;}}&#65533;G2@s$]v&#65533;/&#65533;>j>&#65533;G&#65533;&#65533;:c&#65533; 
D&#65533;	&#65533;&#65533;-&#65533;&#65533;&#65533;&#65533;h&#65533;&#65533;&#32793;&#65533;&#65533;&#65533;&#65533;$:&#65533;&#65533;&#65533;&#65533;M&#65533;RUUC7\&#65533;&#65533;&#65533;&#65533;#9}&#65533;&#65533;U(9&#65533;%|&#1610;&#65533;&#65533;&#65533;K&#1913;&#65533;&#65533;&#65533;g&#65533;&#65533;Y4&#65533;3&#65533;&#65533;&#65533;&#65533;r 
&#65533; 0R
N&#65533;&#65533;&#65533;N&#65533;&#65533;`j{&#65533;&#65533;&#65533;&#927;&#65533;&#65533;&#65533; &#65533;%&#65533;&#65533;&#65533;|&#65533;&#65533;&#65533;&#65533;a&#65533;{&#1862;&#65533;}&#65533;&#65533;}=?&#65533;&#65533;&#526;&#65533;&#65533;&#65533;&#65533;&#1666;&#65533;&#65533;(&#65533;.&#65533;T&#65533;&#65533;Pt&#65533;&#65533;g&#65533;2&#65533;a&#65533;@s&#65533; &#65533;'Wq	!&#65533;&#65533;&#65533;&#640;&#65533;&#65533;&#65533;&#65533;	&#65533;&#65533;/&#1679;&#65533; &#65533; &#65533;&#65533;&#65533;&#65533;&#1862;c&#65533;@`<&#65533;&#65533;9&#65533;}? 1&#65533;w1&#65533;U~=&#65533;&#65533;&#65533;&#1914;&#65533;&#65533;&#65533;s&3&#65533;&#65533;&#65533;&#65533;%a&#1053;a&#65533;&#65533;]&#65533;&#65533;&#65533;@&#65533;)Z&#65533;
&#65533;@&#65533;&#65533;
&#65533;&#65533;j&#65533;&#65533;u`@&#1690;eEV&#65533;7&#65533;&#1879;&#65533;9&#429;U&#65533;c&#65533;&#65533;V&#65533;"&#65533;/&#65533;&#65533;e&#65533;'&#708;&#65533;K`^&#65533; &#65533;T8&#65533;&#65533;&#1440;&#65533;8&#65533;=&#65533;e&#65533;&#65533;eX&#65533;s&#65533;9x`&#65533;&#65533;&#65533;G&#65533;j&#65533;&#65533;=&#65533;&#65533;[&#65533;&#65533;&#65533;d`d&#65533;&#65533;A&#65533;zi&#65533;g&#65533;&#65533;&#65533;&#65533;&#65533;BWJ`2&#65533;;&#65533; &#65533;&#65533;&#65533;&#65533;`&#65533;5W&#65533;7Ur&#65533;&#65533;&#65533;&#65533;WjC&#65533;&#65533;&#65533;|&#65533;&#65533;&#65533; H&#65533;Ap &#65533;$j&#65533;A&#65533;&#1991;&#65533;&#65533;&#65533;`@&#65533;&#65533;;z&#65533;2&#65533;&#529;$K&#65533;<&#65533;&#65533;d  6 &#65533;`&#65533;1&#65533;&#65533;&#65533;&#65533;FIX&#65533;`	SK&#65533;X&#65533;i&#65533;&#65533;TK&#65533;<r&#65533;&#65533;qc&#396;3&#65533;&#904;&#65533;u&#65533;&#65533;
"&#65533;&#65533;&#65533;h&#65533;&#65533;rc&#693;l&#1786;}&#65533;&#65533;&#65533;/W&#65533;T&#65533;&#65533;C	 <&#65533;&#65533;u&#65533;&#65533;)&#65533;;&#65533;&#65533;&#65533;4V2&#65533;be&#65533;X&#65533;A&#65533;X&#65533;~&#65533;&#65533;&#65533;AZr&#808;&#65533;&#65533;&#1124;K&#65533;&#65533;&#65533;&#65533;jv,8p&#65533;&#65533;&#65533;!&#65533;&#1800;qH&#65533;7 &#65533;&#65533;&#41773;&#65533;&#1944;&#65533;&#65533;`&#65533;!&#65533;G,&#65533;&#65533;&#65533;&#65533;&#65533;&#1937;&#65533;&#65533;&#65533;&#1851;&#65533;\&#65533;&#65533;5&#406;&#65533;3&#65533;]&#65533;&#65533;K7N&#65533;&#65533;q&#65533;@H&#65533;w&#65533;<&#65533;z&#65533;&#65533;&#65533;~&#65533; p&#65533;R &#65533;ZG	z&#65533;`&#65533;&#65533;&#65533;&#65533;j&#65533;&#65533;k&#65533;]Al&#65533;&#65533; A	&#65533;&#65533;W&#65533;}&#65533;&#65533;f&#65533;A&#65533;,&#265;&#65533;= &#65533;&#65533;@&#65533; Tda&#65533;&#65533;&#65533;&#65533;v&#65533;&#65533;6!J$&#65533;+&#65533;F&#65533;*&#65533;l@ #&#65533; D	B	&#65533;l2 [&#65533;6p#h&#65533;Hf&#65533;&#65533;&#65533;%&#65533;GB
&#65533;&#65533;j&#65533;Y&#65533;k&#65533;6c&#65533;&#65533;qy&#65533;?x*&#65533;&#1692;&#65533;V&#65533;&#65533;,&#65533;$&#65533;f&#65533;hJh&#65533;&#1879;&#65533;AJ&#550;&#65533;&#65533;&#65533;&#65533;&#65533;.&#65533;V&#65533;  &#65533;&#65533;&#65533;fx&#65533;&#65533;Jj\&#65533;	&#1935;B^&#554;\+&#65533;&#65533;#G&#65533;&#65533;&#618;&#65533;n$&&#65533;&#65533;&#65533;Xj&#65533;&#65533;~&#65533;j&#65533;&#65533;B&#65533;&#65533;jt&#65533;&#65533;&#65533;&#65533;U&#65533;G&#65533;Zj&#65533;N&#65533;&#1858;A&#65533;pn&#65533;Q&#65533;&#65533;B&#65533;*&#65533;&#65533;&#65533;&#65533;&#65533;&#65533;&#65533;eGm&#65533;&#65533;Y&#65533;&#65533;&#65533;&#65533;&#65533;&#36327;*&#65533;&#65533;C&#65533;J&#65533;&#65533;&#65533;~&#65533;&#65533;&#65533;&#65533;&#65533;&#65533;&#65533;&#65533;LR@ !&#65533; &#65533; !&#65533;Lavc56.1.100 ,&   &#65533; &#65533;  &#65533; &#65533;	H&#65533;&#65533;&#65533;&#65533;*\&#65533;&#65533; &#65533;&#65533;#>$H&#65533;@  %B&#65533;x&#65533;#F*&#65533;8&#65533;&#65533;?&#65533;&#65533;&#65533;&#1648;&#65533;&#727;0c&#668;&#65533;#&#402;71p1&#65533;O&#65533;#C&#65533;&#65533;&#65533;&#65533;O&#65533;q&#65533;T)&#65533;&&#65533;&#65533;&#1180;J&#65533;&#65533;&#1387;'o>Eh&#65533;g&#685;&#65533;&#65533;&#65533;4%W&#65533;^&#65533;&#65533;]&#65533;V&#65533;&#837;<&#65533;Vd
&#65533;f&#65533;w&#65533;&#65533;&#65533;@aP&#65533;u&#65533;
L&#65533;&#65533;&#430;(m&#65533;]&#65533;-&#326;]&#65533;L&#65533;r&#65533;&#65533;|W6&#65533;&#65533;Q&#65533;&#385;O%s&#65533;L&#65533;4V&#65533;3&#65533;DIQ&#65533;h&#970;S&#65533;6M&#65533;6L&#346;W&#973;&#65533;&#65533;&#65533;&#65533;&#65533;s&#65533;J&#65533;&#65533;&#65533;&#65533;&#65533;&#65533;M&#65533;l&#1159;>P&#65533;&#65533;&#65533;&#65533; &#65533;&#65533;&#65533;&#65533;&#65533;
&#65533;&#65533; 2&#65533; &#65533;8&#1389;3&#65533;&#65533;&#65533;`U&#65533;T&#65533;q&#65533;&#65533;dx&#65533;%&#65533;@&#65533;:&#65533;C&#65533;
$&#65533;A
&#65533;Ou&#65533;&#65533;@z&#65533;i&#65533;K&#65533;e&#65533;q&#65533;v&#65533; {&#65533;O&#65533;&#65533;"&#65533;&#65533;C&#65533;&#65533;&#65533;&#65533;~&#65533;(&#65533;|&#65533;&#65533;"&#65533;D&#65533;&#65533;&#65533;$|&#65533;A`  &#65533;WYKi&#65533;dUIv&#65533;QE&#65533;@w&#65533;&#65533;S&#65533;
<T&#65533;&#65533; &#65533;&#65533;*&#65533;&#65533;K/a&#65533;&#65533;O/&#65533;&#65533;&#65533;/&#65533; &#65533;&#539;|&#65533;&#65533;&#65533;;&#65533;&#65533;(&#65533;&#65533;w&#65533;&#65533;&#1618;&#65533;&#65533;&#65533;\&#65533;huw&#1645;&#65533;#u&#65533;&#65533;H&#65533;&#65533;&#65533;&#65533;&#676;&#65533;&#65533;&#65533;J+&#65533;`&#65533;&#65533;*&#65533;&#65533;&#65533;&#65533;&#65533;&#65533;&#65533;&#65533;!&#65533;xIc&#65533;^T&#65533;C ,&#65533;&#65533;}&#65533;&#65533;&#65533;&#65533;k&#65533;&#65533;z&#65533;^&#65533;&#1539;<&#65533;&#65533;
;&#65533;"&#65533;&#65533;&#817;&#65533;&#65533;"f&#65533;&#65533;&#65533;l+&#65533;&#65533;2&#65533;o&#65533;A&#65533;(&#65533;&#65533;&#65533; &#65533;&&#65533;G&#65533;R&#65533;Y\&#65533;C3&#65533; &#65533;0@s&#65533;*oCN&#65533;fQW !0&#65533;&#65533;s&#65533;*&#65533;/&#65533;&#65533;2)&#65533;&#65533;&#65533;M4&#65533;&#65533;&#65533;&#65533;!&#65533;&#10677;&#65533;|z"&#65533;$&#1159;_&#65533;&#65533;&#65533;&#65533;^\q&#65533;;&#65533;;&#65533;#|&#65533;&#65533;&#65533; &#65533;:om2&#65533;&#65533;bx&#65533;&#299;U&#65533;&#65533;&#65533;&#65533;L#M.&#65533;&#65533;rJ+D&#65533;&#65533;p7&#65533;8&#65533;&#65533;+&#65533;^&#65533;/&#65533;&#65533;.5!n&#65533;&#65533;Xg&#65533;W@qEP&#65533;&#65533;&#65533;&#65533;*7&#65533;&#65533;;&#65533;&#65533;D/&#65533;d&#65533;S&#65533;TND=&#65533;&#65533;?+p&#65533;&#65533;&#65533;*&#964;CN5&#65533;&#65533;&#65533;)&#65533;rm!&#65533;&#65533;&#65533;&#65533;3?&#65533;&#65533;e+&#65533;@&#65533;*&#65533;&#65533;0&#65533; &#65533; &#65533;&#65533;&#65533;V{aYh}&#65533;"kqE;&#65533;0C 4&#65533;@ &#65533;&#65533;Dq&#65533;Xsm&#65533;&#65533;&#65533;&#65533;&#65533;	4&#65533;^D`@,&#65533;!&#65533;LsN:&#65533;>1&#65533;&#65533;&#65533;c9&#175;Ds,1&#65533;&#65533;b&#65533;*&#65533;p&#65533;&#65533;&#65533;&#65533;&#65533;&#65533;G&#65533;3&#65533;&#65533;!O&#65533;&#65533;caEQ&#65533;&#65533;&#65533;9&#65533;@&#65533;b&#65533;R&#65533;&#65533;&#65533;&#65533;B1&#65533;L&#65533;&#65533;&#65533;&#65533;'.&#65533;	h&#65533;B&#65533;&#65533;&#65533;@;&#65533;&#65533;nL&#65533;&#65533;@&#65533;)paa&#65533;&#65533;&#65533;&#65533;"NQ>&#65533;&#65533;&#65533;X&#65533;*&#65533;/&#65533;&#65533;&#65533;XC&#65533;&#65533;8&#65533;&#65533;p&#65533;C&#65533;&#65533;&#65533;.&#65533;kEUH"x&#65533;? &#65533;&#65533;&#65533;&#65533; @R&#65533;&#65533;f+7J(3&#65533;&#65533;6&#65533;&#65533;&#65533;S&#65533;, &#65533;&#904;F7&#65533;qr &#65533;&#65533;H&#65533;p1&#65533;i&#65533;&#65533;xT&#65533;!P(&#65533;&#725;&#65533;R&#65533;FUq>F&#65533;&#65533;kpC Rh7t&#65533;C&#65533;&#39808;&#65533;J&#65533;/
=	d&#65533;20&#65533;<`&#65533;L&#65533;l.&#1958;8&#65533;UR&#65533;W&#65533;&#65533; `^&#65533;&#65533;)^&#1139;b8&#65533;&#65533; &#421;&#65533;Qi&#65533;o&#65533; &#65533;!&#65533;&#65533;<&#65533;b&#65533;X&#65533;*\q&#65533;U0&#65533;&#65533;dD*&#65533;&#65533;U&#769;phC&#65533; C&#65533;A&#65533;&#65533;&#65533;&#65533;16&#65533;!;H&#65533;&#1029;24  &#1093;&#65533;&#65533;$&#340;k&#65533;&#65533;"t&#65533;&#65533;&#65533; "&#65533;&#65533;&#65533;&#65533;F&#65533;&#65533;&#65533;&#65533;&#65533;&#166;AtDo&#65533;&#65533;8\Q&#65533;bR&#65533;&#65533;p&#65533;4O&#8078;&#65533;s&#65533;&#65533;	&#65533;+8a&#65533;](C&#65533;@'8aA&#65533;&#65533;h@&#65533;*`&#65533;
&#65533;R&#65533;F0&#65533;&#65533;&#65533;&#65533;gcs&#65533;&#65533;&#65533;%&#65533;&#65533;*s &#65533;`*X&#65533;*&#65533;!&#65533;b(&#65533;&#65533;8&#65533;8&#65533;&#1485;p&#65533;&#65533;&#65533;&#65533;<&#16462;j&#65533;&#65533;&#65533;1&#65533;a&#65533;&#65533;
c&#65533;&#65533;0&#65533;&#1657;?0&#65533;&#65533;C&#65533;&#65533;&#1491;&#65533;&#65533;[&#65533;&#65533;I&#65533;&#65533;'|k&#65533;&#65533;I?&#65533;&#65533;&#65533;+&#65533;O &#65533; &#65533;k w!&#65533;N&#65533;&#1246;&#65533;2&#65533;&#65533;&#65533;&#65533;  ` x&#65533;
@&#65533;U[Q&#65533;n&#65533;C&#1888;&#65533;&#65533;4&#65533;
y&#65533;&#65533;F[yV&#65533;V&#65533;&#65533;$[&#65533;\g&#1685;&#65533;XCHqW9&#65533;r&#1574;&#65533;&#65533;&#65533;&#65533;r(&#65533;&#65533;&#65533;P#0&#65533;&#65533;	3&#65533;&#65533;
&#65533;0&#65533;]&#65533;)%S&#65533;-z&#65533;%O&#65533;&#65533;&#65533;&#65533;8$&#65533;RD&#65533;E1&#65533;c&#65533;=+<tL&#65533;&#65533;k&#65533;&#65533;&#65533;&#65533;&#65533;g&#65533;&#1389;&#65533;(G5J(&#65533;&#65533;bjp5&#65533;&#65533;C88&#65533;&#65533;&#65533;N&#1669;&#65533;AdN&#65533;8&#65533;5&#65533;&#65533;&#65533;<UW&#65533;>@YL&#65533;(&#65533;&#65533;{&#2027;&#65533;&E&#65533;:&#65533;A&#65533;h)&#65533;&#65533;&#65533;h&#65533;&#65533;ra&#65533;&#65533;&#65533;Gp+&#65533;T&#65533;&#65533;&#65533;&#65533;F[&#65533;&#65533;&#65533;jHX&#65533;&#65533;x&#65533;&#65533;1&#65533;@&#65533;&#65533;&#65533;f&#65533;&#65533; &#65533;T&#65533;&#65533;&#65533;c&#65533;K&#65533;H&#65533;/&#65533;&#65533;&#65533;&#182;&#65533;&#65533;"&#65533; &#65533;&#65533; 	&#65533;DV&#65533;y&#65533;&#65533;&#152;&#65533;  H&#65533;1)&#65533;m&#65533;kmr:&#65533;&#65533;7c&#65533;&#65533;&#65533;&#65533;(+&#65533;&#65533;eaXC&#1408;F&#65533;&#65533;&#65533;.&#65533;&#65533;&#65533;&#65533;&#65533;[&#65533;T&#65533;mp&#65533;&#65533;Ib9x&#65533;E&#65533;&#65533;6&#65533;&#65533;U&#65533;U&#65533;x0&#65533;&#550;&#65533;&#65533;&#65533;&#65533; `V/;q&#1634;&#65533;&#65533;T&#65533;&#65533;&#65533;&#65533;R&#65533;&#65533;F&#65533;&#65533;&#65533;&#65533;&#65533;&#65533;&#65533;&#65533;3V=h&#65533;X~4&#65533;Q&#65533;y&#65533;&#65533;&#65533;Z&#65533;F<&#65533;&#65533;&#65533;W&#65533;#&#65533; &#65533;&#65533;&#65533;Q&#65533;9Ls&#65533;&#65533;6D&#65533;&#65533;&#65533;-&#65533;&#65533;C&#65533;&#65533;&#65533;P&#65533;>&#65533;K#&#65533;O&#65533;+["&#65533;&#1381;I&#65533;n&#65533;y&#65533;&#65533;&#65533;(&#65533;A&#65533;HV&#65533;*&#65533;Vb&#65533;Q&#65533;@&#65533;&#65533;[&#65533;zO&#65533;&#65533;p7+x&#65533;U&#65533;{=&#65533;+3&#65533;a&#65533;k&#65533;&#65533;&#65533;&#65533;&#65533;&#65533;_]&#65533;
7&#65533;&#65533;&#65533;HE*N1L8&#65533;&#65533;}&#65533;&#65533;H&#65533;+XGV&#65533;&#65533;\Lg&#65533;&#65533;nP&#65533;|&#65533;&#65533;l1 &#65533;&#65533;&#65533;s&#65533;&#65533;&#65533;&#65533;u&#65533;&#65533;8&#65533;9&#65533;as&#65533;&#65533;&#65533;&#65533;4&#65533;&#65533;&#65533;z&#65533;&#768;F&#65533;&#65533;&#65533;{&#65533;xD&#65533;W]&#65533;&#1531;&#65533;&#65533;&#65533;5Z}&#65533;/H&#65533;+D&#65533;!&#65533;&#65533;&#65533;S&#65533;a~}&#65533;&#65533;&#65533;P&#65533;&#65533;&#65533;&#65533;U&#65533;&#65533;&#65533;1&#65533;&#65533;( &#65533;&#65533;5s&#65533;Y&#65533; &#65533;&#65533;!^&#65533;hp#&#65533;Ph4&#65533;1&#65533;&#65533;&#65533;&#65533;&#65533;&#65533;=&#65533;&#65533;&#65533;&#65533;&#65533;&#65533;&#65533;&#65533;&#65533;&#65533;&#65533;&#65533;&#65533;&#65533;&#65533;5&#65533;&#65533;V(&#65533;r-33&#65533;~&#65533;@z&#65533;&#65533;&#65533;&#65533;*&#65533;&#65533;C&#65533;&#65533;o0D&#65533;p&#65533;@p&#65533;&#65533;S&#65533;&#65533;z&#65533;Z{c&#65533;2&#65533; &#65533;Fm0r9&#65533;{Q/&#65533;&#65533; `pFi4k&#65533;&#65533;~V&#65533; &#65533;p&#65533;&#65533;9G&#65533;G&#1568;&#65533;&#65533;,&#1538;&#1600;&#65533;&#65533;&#65533; x&#65533;&#65533;&#65533;7&#720;~&#65533;0&#65533;&&#65533;&#65533;e&#65533;y&#65533;0&#928;
&#65533;^&#65533;5&#65533;&#65533;&#65533;}@#n&#65533;k&#65533;b&#65533;&#65533;v&#65533;&#550;*1&#65533;l&#65533;g"r^-G57&#65533;&#65533;J! &#65533; &#65533;&#65533; &#65533;&#65533;&#65533;&#65533;&#65533;@&#65533;cx&#65533;&#65533;`&#65533;G&#65533;@&#65533;0&#65533;&#32900;(&#65533;&#65533; &#65533;&#65533;&#65533;&#65533;&#65533;&#65533;&#65533;x&#65533;&#65533;&#65533;&#65533;&#65533;&#65533;
&#65533;&#65533;&#1488;&#65533;P`&#65533;94&#65533;] R &#65533;R&#65533;1&#65533;&#65533;S0_&#65533;|&#65533;&#65533;&#65533;&#65533;&#65533;#&#65533;&#65533; R"&#65533;aBaJq&#65533;J! &#65533; 
&#65533;`0|&#65533;F&#65533;&#65533;&#2016;&#54279;&#65533; $Xo&#65533;w,8&#65533;&#65533;@&#65533;.(&#65533;-&#65533;&#65533;&#65533;&#65533;p&#65533;&#65533;&#65533;r&#65533;
&#65533;&#65533;&#65533;&#65533; &#65533;&#65533;&#1216;&#65533;PV&#1200;&#65533;n&#65533;5\pu&#65533;&#65533;C&#65533;.Y&#65533;5P@{FX&#65533;l&#65533;:&#65533;6&#65533;w{&#65533;*&#65533;q?&#65533;m&#65533;&#65533;Jl&#65533;&#65533; 0&#65533;&#65533;P&#65533;Dt&#65533;&#65533;&#744;&#65533;&#65533;&#65533;&#65533;&#65533;y&#1192;y&#65533;x&#65533;P&#65533;&#65533;.&#65533; &#65533;	&#65533; &#65533;vpv`&#65533;&#65533; &#65533;&#932;&#65533;&#65533;0u&#65533;3&#65533;
&#65533;&#65533;4`N&#65533;} &#65533;&#65533;&#65533;B&#65533;&#65533;-|&#65533;9u`#&#65533;&#65533;&#65533;&#65533;20*&#65533; &#65533;&#65533;&#65533;p^&#65533;&#65533;v\T(&#65533;1&#65533; 	&#65533; S&#65533;&#65533;&#65533;U~#&#65533;&#65533;&#65533;&#65533;&#65533;&#65533;&#65533;xH&#65533;&#65533;&#65533;*&#65533;&#65533;w&#65533;+&#65533;+&#578;.9	&#65533;0	&#65533;&#65533;
&#65533;H&#65533;
o&#65533; &#65533;&#65533; lPOS&#65533;&#65533;d&#65533;&#65533;
&#65533;&#65533;
&#65533;&#65533;HR&#65533;KpW p&#65533;%~ 
&#65533;&#65533;
&#65533;&#65533;
&#65533;&#65533;u@W&#65533;&#65533;1&#65533;&#65533;&#65533; 	&#65533; 
&#65533; `"&#65533;W3G&#65533;&#65533;M&#65533; &#65533;`&#65533;0
&#65533;p&#65533;&#65533;&#65533;PG&#65533; w)&#65533;z&#65533;&#65533;&#65533;&#65533;&#65533;&#65533;&#1753;+,&#65533;&#65533;&#65533;&#65533;&#65533;&#65533;	&#65533;y&#65533;0&#65533;&#65533;&#65533;&#65533;x9&#65533;&#65533;&#65533;ihu&#65533;&#65533;l&#65533;&#65533;&#65533; qPeP&#65533;&#65533;&#65533;&#65533;
&#65533; 2L&#65533;NP]0SL&#65533;&#65533;`9>C&#65533;&#65533;Y&#65533;Y&#65533;j&#65533;;`"&#65533;&#65533;&#65533; ^&#65533;vy&#65533;{B&#65533;&#65533;"8Q&#65533;V P&#65533;&#65533;&#65533;&#65533;3&#65533;&#65533;&#65533;&#34828;&#65533;p&#65533;#&#65533;&#65533;&#1657;&#65533;&#65533;&#65533;&#65533;9&#65533;/&#578;&#65533;&#1026;&#65533;	&#65533;&#65533;&#65533;&#65533;&#1816;x&#65533;f6M&#65533;&#65533;&#65533;&#65533;&#65533;8&#272;dc&#65533;J&#65533;G&#65533;}&#65533;9N &#65533;&#580;\ L0~&#65533;
&#65533;&#65533;
&#192;C&#65533;&#65533;&#65533;hN^0&#65533;#&#65533;&#65533;	&#65533; &#65533;&#65533;&#65533;&#65533;v&#1985;O$Qp&#65533;&#65533;	&#65533;&#65533;
t&#65533;&#65533;&#65533;&#65533;&#65533;&#65533;p&#65533;x&#65533;&#65533;&#1699;&#65533;&#65533;&#65533;0&#1554;&#65533;I&#65533;&#65533;0&#65533;&#65533;&#65533;1x&#65533;&#65533; \m&#65533;f&#65533;07`&#65533;@=&#65533;0J&#65533;G&#65533;&#65533;N&#65533;&#65533;&#65533;
&#65533;@?] N&#65533;R&#65533;p_&#65533;<&#65533;&C&#65533;Y&#65533;Y&#65533;W@&#65533;&#65533;tz j&#65533;%&#65533;pc\&#65533;&#65533;MA&#65533;&#65533;'&#65533;rh&#65533;&#65533;&#65533;&#65533;&#65533;&#65533;&#65533;x&#1635;&#65533;&#65533;&#65533;&#65533;&#65533;&#65533;&#65533;&#578;&#65533;`&#65533;.y&#65533;&#65533;&#65533;zI&#65533;&#65533;&#65533;e&#65533;e&#65533; &#65533;0V&#65533;&#65533;n&#65533;L&#65533;J&#65533;(&#65533;N`^ &#65533;&#65533;9&#65533; ]&#65533;LDX&#65533;&#65533;0&#65533;&#65533;&#65533;&#65533;k&#65533;b|&#65533;5&#65533;@&#65533;s$v&#65533;&#65533;&#65533;&#65533;'&#65533;&#65533;&#65533;k&#65533;8j&#65533;P&#65533;@&#65533;@v)&#65533;&#65533;&#65533;&#65533;&#65533;=&#65533;&#65533;9&#65533;&#65533;J&#65533;&#65533;&#65533;&#1602;&#65533;&#65533;&#65533;&#65533;&#65533;/&#65533;&#65533;&#65533;&#65533;P&#65533;Pt&#65533;
&#65533;0&#65533;&#65533;vV&#65533;&#65533;&#65533;&#65533;.&#65533;RR&#65533;zF&#65533;MRP[&#65533;o`5C&#65533;&#65533;&#65533;&#65533;&#65533;	50e;&#65533;&#65533;&#65533;&#65533;	` `&#65533; &#65533;&#65533;.i&#65533;r|j	&#65533;&#65533;V&#65533;
&#65533;&#65533;&#65533;&#65533;`&#65533; &#65533;#&#616;&#1833;&#65533;2&#65533;D&#65533;&#65533;&#65533; ~)&#65533;&#65533;&#65533;&#65533;&#65533;&#65533;`&#65533;C&#1568;e6`&#65533;
r&#65533;
T&#65533;4&#65533;a&#65533;Q&#65533;H&#65533; &#65533;D[pK&#65533;1&#65533;&#65533;P&#65533;&#65533;S&#65533;&#65533;k&#65533;b&#65533;Si&#65533;&#65533;z<n&#65533; &#65533;&#65533;&#65533;&#65533;SRmZ&#65533;^&#65533;&#65533;&#65533;A$1F4&#65533;i&#65533;U&#65533;&#65533;&#65533;&#65533;5&#65533;&#65533;&#65533;&#1064;3&#65533;&#65533;&#65533;&#65533;&#65533;&#65533;&#65533;&#65533;&#65533;&#65533; &#65533;&#65533;&#65533;&#65533;&#65533;&#65533;&#65533;p&#65533;&#65533;&#65533;+W&#65533; p&#65533;p&#65533;N&#65533;&#65533;p&#65533;W&#65533;&#65533;&#65533;Hl`&#65533; &#65533;k&#65533;5 &#65533;&#65533;%D*&#65533;40S.S &#65533;l0) &#65533;q&#65533;@&#65533;m;_&#65533;&#65533;&#65533;X"%rm^&#65533;c&#65533;J&#65533;&#65533;&#65533;&#65533;(&#65533;&#65533;F&#65533;&#65533;&#65533;#H&#65533;@&#65533;&#669;:&#65533;&#65533;&#65533;&#65533;9&#65533;~&#65533;&#65533;&#65533;&#65533;&#65533;@&#65533;&#65533;0&#65533;p&#65533;[pR&#65533;&#65533;1&#65533;`&#224;
mP jGO&#65533;G0D&#65533;I&#65533;l&#65533;P0:R&#65533;l&#65533; K*&#65533;#&#65533;t&#65533; &#65533;&#65533;[  | &#65533;;&#65533;%&#65533;v&#65533;Z&#65533;&#65533;&#609;&#65533;o&#65533;e &#65533;&#65533;&#65533;&#65533;j&#65533;&#65533;`&#65533;&#65533;`&#65533;&#65533;&#65533;&#65533;&#65533;&#65533;&#65533;z&#65533;&#65533;&#65533;p&#65533;&#65533;@t&#65533;&#65533;o&#65533;pI&#65533;&#65533;&#65533;[&#14797;&#65533;P	&#65533;j&#65533;&#65533;f&#65533; &#65533;*&#65533; W&#65533;M&#65533;&#65533;
&#65533;i&#65533;{
Sp4PR&#65533;,=T5\0a&#65533;O&#65533;&#65533;3&#65533;&#65533;P&#65533;@&#65533;c&#65533;&#65533;&#65533;d<&B%&#65533;&#65533;E&#65533;b!&#65533;&#65533; kD3l&#65533;&#53293;&#65533; =&#65533;l&#65533;&#744;&#65533;&#65533;&#65533;&#65533;z&#65533;oA[&#65533;&#65533;&#65533;&#65533;&#65533;&#65533;&#65533;&#784;&#655;&#65533;&#662;&#65533;&#65533;|&#65533;&d@]J 
&#65533; Xn&#65533;B&#65533;-&#65533;&&#65533;G&#65533;,&#65533;\P&#65533;-&#65533;L&#65533;&#65533; {&#65533;T&#65533;)&#65533;&#65533;V&#65533;*&#65533;0&#65533;&#1164;j&#869;5F&#65533;&#65533;bT"&#65533;&#65533;V&#65533;Z&#65533;N&#65533;&#65533;&#65533;&#65533;p&#65533;`&#1286;;&#65533;&#65533; &#65533;&#65533;&#65533;&#65533;&#65533;&#65533;}&#1568;&#205;&#65533;&#65533;V}D[&#65533;&#65533;A&#65533;&#65533;&#65533;Z&#864;&#65533;b&#65533;&#682;&#65533;z&#65533;\&#65533; &#65533;o&#65533;N`&#65533;&#65533;H&#65533;G0&#65533;G&#65533;&#65533;(&#65533;&#65533;H@&#65533;&#65533;&#65533;&#65533;&#65533;Op'&#65533;-&#65533;:&#65533;&#65533;"@&#65533;2&#65533;&#65533;&#65533;&#65533;&#65533;&#65533;QZ&#65533;&#65533;&#65533;&#65533; "&#65533;&#65533;sP  &#65533;&#65533;F&#65533;&#65533;G]&#65533;&#65533;&#65533;&#65533;P]&#65533;&#65533;&#65533;&#65533;&#65533;C&#65533;&#65533;&#65533;&#65533;X&#65533;o&#65533;`h&#65533;&#65533;&#65533;\&#65533;&#65533;f&#65533;s&#65533;&#1791;&#65533;fb@]&#65533;&#65533;M&#65533;&#65533;&#65533;&#65533;&#65533;&#65533;H&#65533;I&#65533;&#65533;&#65533;&#65533;}&#65533;&#65533;&#65533;K&#65533;5&#65533;/&#65533;K&#65533;n-&#65533;&#65533;/&#65533;&#1036;&#461;&#65533; 5]&#65533;&#65533;&#65533;1%&#65533;&#65533;6&#65533;" &#1201;R&#65533;
&#65533;&#65533;&#65533;&#65533;&#65533;u&#65533;&#65533;8&#65533;&#65533;y&#65533;&#65533;&#65533;p&#65533;&#65533;&#65533;&#65533;&#65533;&#65533;&#65533;&#65533;&#65533;&#65533;&#65533;&#65533;&#1408;&#65533;`&#65533;P	z&#65533;{p&#65533;}&#65533;s0{&#65533;&#65533;E]b&#65533;Mp&#65533;w&#65533;&#65533;&#65533;*&#65533;i&#65533;H&#65533;&#65533;K&#65533;\ &#65533;*&#65533;)&#65533;.&#65533;&#65533;/&#65533;&#65533;*&#65533;* &#65533;&#65533;p&#65533;&#65533;&#65533;&#65533;&#65533;&#393;&#65533;&#65533;@v&#65533;1mt&#65533;&#65533;QC&#65533;&#65533;&#65533;&#65533;&#65533;&#584;&#65533;&#65533;&#65533;Q&#65533;&#65533;u&#65533;"&#65533;&#65533;&#65533;\&#65533;7j&#65533;&#65533;&#65533;\&#1143;&#65533;&#65533;&#65533;&#65533;&#65533;&#65533;P	fm	z@&#65533;&#65533;&#65533;bNp&#65533;&#65533;&#65533;&#65533;&#65533;y&#65533; 
&#65533;&#65533;&#65533;G`b&#65533;-&#65533;G&#65533;&&#65533;-p&#65533;P&#65533;uT&#65533;&#65533;8^&#65533;&#65533;i&#65533;&#861;>&#65533;&#65533;9F&#65533;&#65533;J&#65533;&#65533;&#65533;&#65533;&#65533;&#65533;$&#65533;&#65533;&#65533;&#1281;[&#65533;
&#65533;&#65533;l&#65533;&#65533;&#65533;\&#65533;9&#65533;&#65533;&#65533; &#65533;&#65533; }7J&#65533;
&#65533;f&#958;:/&#750; m&#65533;&#65533;`&#65533;n	&#65533;~&#65533;&#65533;W&&#65533;&#65533;&#65533;&#65533;&#836;T&#65533;e@&#65533;&#943;&#65533;&#65533;&#65533;'``&#65533;T&#65533;u.@&#65533;S&#65533;-&#65533;*&#65533;"&#65533;&#65533;.&#65533;&#1052;&#65533;r&#65533; &#65533;&#65533; &#65533;&#65533;&#65533;`c_&#65533; &#65533;&#65533;&#65533;&#65533;R &&#65533;&#65533; &#65533;&#65533;&#65533;&#65533;&#65533;&#65533;&#65533;p&#65533; }&#65533;&#65533;&#65533;V&#65533;&#65533;	&#65533;&#65533;{&#65533;&#65533;m&#942;&#65533;^&#65533;&#65533;&#65533; &#65533;v>vn&#65533;{&#65533;W.&#65533;&#65533;L@&#65533;&#65533;G&#65533;i&#65533;&#65533;G&#65533;&#65533;,&#65533;&#65533;9&#65533;&#65533;&#65533;) ^P&#65533;)p&#65533;)@.p &#65533;&#65533;&#65533;=&#65533;qJ&#65533;&#65533;&#65533;&#65533;J&#65533;&#65533;O&#65533;&#65533; &#65533;&#65533;&#65533;&#65533;&#65533;&#65533;A+&#65533;Y&#65533;&#65533;&#65533;P&#65533;&#65533;&#65533;&#65533;zQ&#65533;&#65533;&#65533;yx/&#65533;o&#65533;&#65533;&#65533;&#65533;&#65533;&#65533;o&#65533;&#65533;&#65533;`$_	&#65533;0E&#65533;&#65533;Om0N`N&#65533;&#65533;&#65533;e&#65533;&#65533;&#65533;S,&#65533;&#65533;&#65533;&#65533; &#65533;&#65533;&#1581;&#65533;n&#65533;-P&#65533;&#65533;G&#65533;6&#65533;&#65533;&#65533;&#65533;N&#65533;	&#65533;&#65533;q:&#65533;&#65533;.$&#65533;f&#65533;QS&#65533;&#1978;y{&#65533;{&#65533;EO&#65533;&#65533;&#65533;&#65533;{" 
&#65533; X&#65533;P&#65533;&#65533;`~&#65533;&#65533;&#65533;&#65533;&#65533;&#65533;&#65533;/}X-&#65533;G&#65533;&#65533;&#65533;&#65533;&#65533;&#65533;&#65533;&#65533;&#65533;&#65533;&#65533;n&#65533;>&#65533;N&#65533;{56&#65533;&#65533;&#65533;
&#65533;%&#65533;o@&#65533;&#65533;&#65533;&#65533;9(pH &#65533;p&#65533;L&#65533;J&#65533;&#65533; &#65533;)@ A&#65533;E
.D&#65533;&#544;&#65533;&#65533;1$&#65533;&#65533;&#65533;&#65533;%0`&#65533;&#65533;&#65533; :n&#65533;&#65533;&#65533;0X &#65533;&#65533;?&#65533;V&#65533;&#65533;S&#65533;L&#65533;5m&#65533;t	 &#65533;&#65533; 	&#65533;&#65533;&#65533;&k&#65533;:w&#65533;&#65533;&#65533;;z&#65533;&#65533;{&#65533;&#65533;&#65533;&#65533;&#65533;t>&#65533;&#65533;&#65533;&#65533;&#65533;&#1519;=z[&#65533;&#65533;&#65533;GO[<&#65533;d&#65533;i&#65533;f&#858;6Ks,&#65533;&#65533;c&#65533;&#65533;9m&#65533;&#65533;a$&#65533;&#65533;*C&#65533;|&#65533;&#65533;

$&#65533;ZQ1&#65533;&#65533;&#65533;'}T&#65533;&#65533;&#65533;	)X&#65533;(&#65533;&#65533;	).$&#65533;&#65533;&#1056;PCD&#65533;q&#65533;&#65533;&#65533;&#65533;&#65533;h&#65533;&#65533;&#65533;F&#65533;$m&#65533;G &#65533;&#923;&#65533;}&#65533;&#65533;&#65533; R&#65533;&#65533;&#65533;)Y&#65533;&#65533;&#65533;&#65533;]z&#65533;{&#65533;&#171;&#65533;o&#65533;T~&#65533;&#65533;]&#246;&#65533;&#65533;&#65533;z&#65533;&#65533;&#65533;Z&#65533;fi+&#65533;u[&#65533;X%=6&#65533;026&#65533;&#65533;Ep&#65533;pYB
)&#65533;@!&#65533;C&#65533;&#65533;b&#65533;L(&#65533;W&#65533;0&#65533;&#65533;:&#65533;&#65533;2>AdV&#65533;B&#65533;&#65533;T&#65533;&#65533;&#65533;&#65533;8&#512;&#65533; &#65533;X-&#65533;X 6&#65533;	&#65533;L&#65533;&#65533;&#65533; vs	8&#65533; &#65533;( +\&#65533;f&#65533;_L!&#340;Z~9&#65533;|&#65533;&#65533;x&#65533;&#65533;&#65533;&#65533;&#65533;
&#65533;z&#65533;Y&&#65533;&#65533;&#65533;r&#65533;&#65533;~&#65533;2o=K&#65533;&#65533;f&#65533;&#65533;&#65533;:&#65533;'Ph&#65533;&#65533;k&#827;&#65533;g&#65533;b&#65533;%&#65533;&#65533;&#65533;g&#65533;&#65533;$#&#65533;r&#65533;	&#196;L-&#65533;&#65533;&#65533;&#65533;D&#65533;&#65533;:\&#65533;B&#65533;&#65533;J#&#65533;&#65533;&#65533;!&#65533;h&#65533;@&#65533;&#65533;X*&#65533;&#65533;o<`&#65533; xH]&#65533;&#65533;	&#65533;&#65533;&#65533;A&#65533;w&#65533;&#65533;&#65533;X&#65533;&#1287;J&#65533;&#65533;!&#65533;&#65533;&#65533;&#478;x&#65533;a&#1434;g&#828;j&#65533;~&#65533;&#65533;g&#65533;&#65533;&#65533;K&#65533;&#65533;c&#1290;&#65533;&#65533;+&#65533;p&#65533;.&#65533;XDK3&#65533;g&#65533;C&#65533;P&#65533;&#65533;F&#65533;'^xa1Qe
H&#1888;`&#65533;&#65533;CG &#65533;&#65533;&#65533;Wt&#65533;&#65533;J&#65533;&#65533;&#65533;&#65533;H&#65533;x &#65533;X&#65533;#&#65533;&#65533;&#1640;&#65533;M6&#65533;&#65533; t&#65533;uW&#65533;mR&#65533; &#65533;"&#65533;s&#65533;q&#65533;Yj&#65533;&#65533;w&#65533;&#65533;&#65533;&#1180;k&#65533;)'x&#65533;&#65533;'&#65533;s&#177;&#65533;&#65533;k&#65533;&#65533;f&#65533;n&#65533;&#65533;V&#65533;~&#65533;&#65533;f&#65533;&#65533;if&#65533;c&#65533;&#65533;D'Z8&#65533;	&&#65533;(&#65533;g&#65533;-&#65533;&#65533;{&#785;w	&#65533;X&#65533;&#65533;X&#65533;P&#772;68&#65533;&#65533;~O0&#65533;&#65533;&#65533;&#65533;V&#65533;a;&#65533;&#65533;8&#65533;&#65533;&#65533;/F-&#65533;&#65533;&#65533;&#65533;&#65533;&#65533;VVE.9&#65533; `&#65533; &#65533;G%&#65533;^f}&#65533;&#65533;;&#65533; i&#65533;&#65533;Y&#65533;G&#65533;&#65533;JZ&#34925;!&#65533;x&#529;&Ws&#65533;&#65533;k&#802;Z[n&#65533;Rkc&#65533;&#65533;&#65533;9&#65533;&#65533;^	$&#65533;&#65533;&#65533;2&#65533;&#65533;[&#65533;&#65533;&#65533;sZ&#65533;&#65533; }&#341;%Nx&#65533;&#65533;&#65533;&#65533;]&#65533;(^YfVi,X&#65533;&#65533;`5&#65533;&#65533;&#65533;,&#65533;&#65533;&#65533;d&#65533; &#65533;&#65533;6&#65533;&#65533;&#65533;&#65533;n&#65533;Kn&#65533;&#1277;he&#65533;i]&#65533;&#65533;&#65533;&#65533;&#65533;`&#65533;<&#65533;Qd&#65533;&#65533;&#65533;&#65533;;&#1553;&#65533;&#65533;:t&#65533;9&#65533;&#65533;&#65533;}&#65533;&#65533;&#546;lDmjV&#65533;&#65533;5&#65533;&#65533;=&#65533;N&#65533;&#65533;&#65533;&#65533;$4A&#65533;&#65533;&#65533;4&#65533;&#65533;<x&#65533;#&#65533;xE\`?&#65533;KxR 8&#65533;&#65533;&#65533;&#65533;&#65533;&#65533;:8&#65533;&#65533;`&#65533;#&#65533;&#65533;&#65533;@5&#65533;&#65533;&#65533;&#65533;|&#65533;&#65533; &#65533;`&#65533;&#65533;&#584;d#Q &#65533;1&#65533;&#65533;&#65533;&#1042;&#65533;&#65533;U6&#65533;c&#65533;p&#65533;z&#65533;:\&#65533;v&#784;&#65533;0G9p&#65533;&#65533;x&#65533;c&#65533;D69BW&#65533;&#1324;&#65533;&#65533;xP*gF]&#65533;&#65533;&#65533;&#65533;{ULB&#65533; 
h&#65533;c)&#65533;&#65533;&#65533;V&#65533;&#65533;&#65533;&#15937;pHp&#65533;/TQ&#65533;4&#65533;Qo&#65533;&#65533;_&#65533;&#18947;0&#65533; &#704;&#65533;&#65533;"&#65533;&#65533;*&#65533;&#65533;3&#65533; <30d&#65533;"p&#65533;&#65533;@&#65533;&#65533;l&#65533;&#65533;%&#65533; &#65533;rd#&#65533;&#65533;&#65533;   /&#65533;&#65533;L&#65533; &#1168;GQl`&#65533;&#65533;&#65533;&#65533;<&#65533;!&#65533;&#65533;]&#65533;h&#65533;&#65533;4P&#65533;&#65533;8&#65533;&#65533;&#65533;&#65533;1&#65533;&#65533;f0&#65533;&#1568;Zy&#65533;&#65533;&#65533;J&#65533;&#65533;	pH&#65533;"&#65533;&#65533;2&#65533;!&#65533;Hh&#65533;&#65533;&#65533;&#65533;g&#65533;c;&#65533;&#65533;9&#65533;A> &#65533;
T&#65533;
&#65533;DL!&#1860;_&#65533;&#65533;/&#65533;&#65533;:&#65533;&#65533;3 &#65533;I&#65533;&#65533;;8`&#65533; H&#65533;h]H&#65533;&#65533;
~&#65533;&#65533; Ip&#65533;&#65533;!-&#65533;u&#65533;&#65533;&#65533;R!"&#65533;&#65533;&#65533;&#65533;.~Qv&#65533;#&#65533;&#65533;T&#65533;!&#65533;	&#65533;&#65533;&#65533;'dqT&#65533;h&#65533;XOK&#1506;&#65533;&#65533;P&#65533;&#65533;xb&#65533; &#1362;a[hBP&#65533;p
aL&#232;&#65533;&#65533;G=&#769;GD&#65533;A
,`A'&#65533;%&#65533;&#65533;a&#65533;&#65533;&#65533;	&#65533;&#1583;&#65533;&#65533;\C &#65533;`&#65533;@&#65533;t&#65533;&#65533;&#65533;&#65533;*&#65533;#&#65533;&#65533;>`&#65533;p&#65533;L&#65533;?K6:&#65533;&#65533;H yU&#65533; &#65533;&#65533;&#65533;e;@ 0&#1029;N&#65533;#&#65533;&#65533;&#65533;-[&#65533;&#65533;&#65533;&#65533;r&#65533;<&#65533;1n&#65533;&#65533;&#65533;&#65533;&#65533;&J&#65533;P&#65533;#&#65533;&#65533;&#65533;z&#65533;&#65533;fTb&#65533;x&#65533;&#65533;&#65533;&#65533;u&#65533;&#65533;p&#65533;l&#65533;D&#65533;&#65533;0&#471;&#65533;&#65533;&#65533;&#564; &#65533;&#65533;=&#65533;&#65533;PD8b&#65533; &#65533;?&#65533; &#65533;&#65533; C&#65533;&#65533;.&#65533;&#65533;:&#65533;BL~&#65533;2&#65533;V5T!#AF&#65533;,&#65533;&#65533;*J&#65533;jP&#65533;&#65533;&#65533;&#65533;&#65533;l&#590;&#52971;&#65533;  '&#65533;C1&#27726;T&#258;&#65533;&#65533;(7R(+m&#65533;@&#65533;/&#65533;&#65533;M&#65533;A&#65533;q&#65533;&#65533;4&#65533;&#65533;Dklx&#65533;h&#65533;&#65533;&#65533;k<&#65533;]X&#201;&#65533;&#65533;2&#65533;&#65533;}H&#65533;)&#65533;h@&#65533;=&#65533;&#65533;l&#65533;&#65533;&#65533;	7&#65533;&#65533;&#65533;&#65533;&#65533;D$B"&#65533;&#65533;`&#65533;
00,40xt&#65533;&#65533;*`&#65533;
&#65533;_4U&#65533;*@&#65533;&#65533;m&#65533;6&#65533;@`&#65533;&#65533;j&#65533;&#65533;&#65533;&#65533;P&#466;&#65533;&#65533;&#65533;eH &#65533;bx"&#65533;&#65533;&#65533;&#65533;7&#65533;&#65533;X&#65533;&#65533;&#65533;#&#65533;pE*0K&#65533;&#65533;b&#65533;&#65533;&#65533;&#65533;1&#65533;a&#65533;&#65533;c&#65533;&#65533;&#65533;&#65533;6&#65533;&#65533;e&#65533;C&#65533;@&#65533;.l&#65533;`8D0&#65533;A&#65533;x&#65533;&#65533;v&#65533;F&#65533;M &#65533;S &#65533;&#65533;&#65533;
r&#65533;&#65533;+zF"&#65533;
a&#65533;B&#194;g&#65533;/La&#65533;&#65533;C&#65533;P@`&#65533;v&#65533; &#65533;&#65533;&#65533;5# &#65533;@&#65533;&#65533;V`&#65533;$&#65533;Ej&#65533;&#65533;&#65533;&#65533;&#1786;J &#65533;@&#65533;u &#65533;&#362;&#65533;&#65533;&#65533;v&#65533;#:V"&#65533;+z&#1545;Pt&#65533;&#65533;&#1028;:Q
W@&#65533;&#65533;&#65533;&#198;&#65533;&#65533;wH&#65533;&#65533;&#240;&#65533;&#65533;&#65533;&#65533;3&#65533;&#65533;ex&#65533;|&#65533;&#65533;&#65533;&#65533;&#65533;v&#65533;T &#65533;&#65533;&#65533;c&#65533;B"&#65533;Ir&#65533;&#65533;M&#65533;"&#65533;&#65533;0+&#65533;&#65533;&#65533;c&#65533;R&#65533;U&#65533;A9P&#65533;&#65533;B;&#65533;&#65533;&#65533;&#65533;*&#800;+r@&#65533;X&#65533;&#65533;&#65533;&#65533;'&#65533;`&#65533;8&#65533;&#65533;&#65533;&#65533; &x&#65533;6&#65533;A&#65533;&#65533;&#65533;&#65533;&#65533;<&#1697;{$&#65533;&#65533;D&#65533;&#65533;	 &#65533;[&#65533;f;.8:=&#65533;&#65533;,o&#410;&#65533;C&#65533;f&#1537;&#65533;&#65533;1&#65533;D&#65533;b&#65533;&#65533;&#65533;h*hP5&#65533;&#65533;&#65533;&#65533;&#65533;)&#65533;&#65533;/X>P&#65533;WGP&#65533;:&#65533;6 &#65533;,86/&#65533; p&#65533;&#65533;'&#65533;&#65533;P&#65533; 6&#65533;&#65533;&#65533;[&#65533;(&#1931;0&#65533;|r 1&#65533;&#65533;&#65533;#3Y&#1608;&#27876;2&#65533;m&#65533; &#65533;&#65533;Y&#65533;_0
w&#65533;u&#65533;&#65533;&#65533;&#65533;R(N&#65533;&#65533;&#65533;{&#65533;&#65533;&#65533;(&#65533;&#65533;&#65533;&#65533;&#65533;&#65533;&#65533;&#65533;&#65533;"R&#65533;? P&#65533;&#65533;A _&#65533;r0&#65533; \&#65533;x&#65533;fE&#65533;X&#65533;'x&#65533;%&#65533;&#65533;'&#65533;(&#65533;.`&#65533;&#65533;&#65533;U&#65533;&#65533;,&#65533;&#65533;&#65533;P &#65533;(&#65533;WP&#65533;'&#65533; $&#65533;*`2+P&#65533;&#65533;&#65533;1:Ti&#65533;H&#648;!&#65533;&#65533;(&#65533;6 &#65533;&#65533;\&#65533;Y&#65533;&#65533;X&#65533;]&#65533;`&#65533;w&#65533;&#65533;`8&#65533;'D&#65533;\8&#65533;&#65533;&#65533;R&#65533;B304&#65533;&#65533;P&#65533;&#65533;q &#65533;g0k8~c&#65533;&#65533;{&#65533;&#65533;&#65533;&#65533;;QP &#65533;Q&#65533;r&#65533;&#65533;X
&#65533;&#65533;z(&#65533;kX/&#65533;&#65533;&#65533;' &#65533;&#65533;&#65533;)&#65533;,&#65533;&#65533;c&#65533;&#578; D(&#65533; &#65533;@&#65533;&#65533;&#65533;&#65533;D&#65533;(&#65533;@&#65533;&#65533;b&#65533;(H &#65533;&#65533;&#65533;;	&#65533;&#65533;* &#65533;&#65533;	&#65533;	I&#65533;U&#65533;&#65533;&#1024;2&#65533;](&#65533;#&#65533;E]&#65533;&#65533;]|&#65533;v&#65533;V&#65533;O&#65533;ER&#65533;&#65533;R&#1079;i&#65533;%&#65533;r&#65533;Hj&#65533;&#65533;&#65533;S&#65533;E&#65533;&#65533;&#65533;^&#65533;8{&#65533;}P*k&#65533;&#65533;&#65533;&#65533;rx0P0plR&#960;@&#65533;&#65533;q&#65533;Up9+&#65533;&#65533;Q&#65533;@&#65533;x&#65533;&#65533;|&#65533;&#65533;>&#1026;(&#65533;&#65533;&#65533;&#65533;&#65533;DH&#65533; &#65533;XVq&#65533;&#65533;&#65533;&#65533;3&#65533;H&#65533;8&#65533;S&#65533;&#65533;&#65533;&#1393;&#65533;6["1A&#1541;&#65533;0&#595;&#65533;&#65533;s&#1542;mh}&#65533;&#65533;p&#65533;&#65533;&#65533;&#684;R(z&#65533;&#65533;&#65533;M@&#65533;V(&#65533;s&#65533;&#65533;p&#65533;&#65533;E&#65533;&#65533;&#65533;&#65533;&#65533;&#65533;&#65533;J&#65533;&#65533;Gc&#65533;E8U@_&#65533;h u Njp&#65533;`&#65533;&#65533;&#1738;&#65533;XE&#65533;&#65533;/&#65533;h&#65533;&#65533;DX&#65533;UpV&#65533;&#65533;E&#65533;&#65533;&#65533;(&#65533;&#65533;&#65533;&#65533;,X&#65533;&#65533;&#818;(&#65533;@ &#65533;&#65533;26&#65533;&#65533;K,&#65533;&#65533;q &#65533;-&#65533;&#65533;&#65533;'y&#65533;&#11307;8&#65533;&#65533; I&#65533;&#65533;&#65533;&#65533;&#65533;b&#65533;&#65533;&#65533;&#65533;(&#65533;#&#65533;&#65533;m&#65533;&#65533;#DB$&#65533;d&#65533;&#65533;s&#65533;&#65533;o&#65533;&#65533;s&#65533;\()zcz&#65533;%S@&#65533;T&#65533;&#1002;&#65533;q&#65533;&#65533;r&#65533;c&#65533;c&#65533;&#65533;c&#65533;cXUh&#65533;V&#1062;^&#65533;&#65533;m&#65533;`0N&#193;l&#65533;&#65533;*&#65533;a&#65533;?j&#65533;`Hq&#65533;h&#65533;Dp&#65533;&#65533;Xgp&#65533;5&#65533;&#65533;&#65533;&#65533;V&#65533;7Xx&#65533;D&#65533;&#65533; &#65533;&#65533;;x&#65533;G:&#65533;A &#65533;&#65533;9 &#65533;&#65533;&#65533;&#65533;&#65533;&#65533;q&#65533;h &#65533;x&#65533;&#65533;3&#65533;(	&#65533;&#65533;e&#65533;e&#1046;&#65533;&#65533;&#65533;L!&#589;) &&#65533;&#65533;w&#65533;&#65533;&#65533;`;p&#65533;qt&#65533;&#65533;y&#65533;mh9&#65533;&#65533;R&#1541;Z8&#65533;R&#1540;O&#65533;QW&#65533;
&#65533;}&#519;ca&#65533;&#65533;&#65533;&#65533;;c&#65533;;VX&#65533;&#65533;&#65533;\&#65533;&#65533;`&#517;h&#517;W&#65533;&#65533;&#65533;&#65533;+!&#65533;z&#65533;@0@x&#65533;&#65533;&#65533;&#65533;&#65533; HV`&#65533;&#65533;G&#65533;&#65533;&#65533;5ph&#65533;#Gp&#65533;0 ,H:&#65533;\G&#65533;&#65533;&#65533;&#65533;&#65533; &#65533;Ol&#65533;&#65533;&#65533;&#65533; &#65533;&#65533;&#65533;&#65533; &#65533;&#65533;&#65533;m&#65533;$&#65533;|&#830;JP]A&#1303;h&#65533;&#65533;^X&#65533;	&#65533;&#65533;Xxo&#65533;&#65533;qh,W2&#65533;R&#65533;T@&#65533;]&#65533;^&#65533;&#65533;O &#65533;P T&#65533;&#65533;t&#65533;(t(y(&#65533;T&#65533;P&#65533;Th&#65533;c&#65533;0g bp&#65533;n&#65533;g&#517;`pXPD &#1762;&#65533;fx2&#65533;-&#65533;&#65533;g'&#65533;q>xa&#65533;ZK&#65533;L&#65533;&#65533;W.&#65533;D&#65533;&#65533;aX@&#65533;&#65533;&#65533;}W&#65533;&#65533;  &#65533;<M &#65533;S&#65533;'~&#65533;&#1145;&#65533;&#65533;0&#65533;1XT&#65533;%&#65533;&#65533;0T&#1101;A}&#65533;&#65533;x	&#65533;@ 8h&#65533;Y&#65533;
}\%t&#65533;M&#65533;&#65533;uH&#65533;THS0&#65533;d&#65533;m&#65533;&#65533;^(&#65533;m&#65533;&#65533;i&#519;&#65533;d1&#65533;j&#65533;q&#65533;&#65533;x&#65533;\~3a&#1035;gpg&#65533;&#65533;hpi&#65533;jx&#65533;&#65533;&#65533;X0VX&#65533;j&#65533;&#65533;aP&#65533;J&#65533;&#65533;6&#65533;&#65533;&#65533;h&#65533;&#65533;)&#65533; X&#65533;&#65533;l&#65533;.&#65533;&#1024;-SI8'D&#65533;&#65533;&#65533;&#65533;&#65533;*H&#65533;&#65533;w}&#1526;j &#65533;&#136;x 8 &#65533;&#65533;&#65533;X&#65533; &#65533;&#65533;&#65533;&#65533;&#65533;&#65533;I&#65533;&#65533;A&#65533;&#65533;8X iPE&#65533;	&#65533;&#65533;:o O&#65533;`p&#65533;X&#65533;&#65533;dy&#65533;&#65533;s(i(&#65533;O@Md&#65533;&#65533;&#65533;v&#65533;&#65533;n &#65533;tHxH%&#65533;"F8&#65533;V@T&#65533;%zhx&#65533;p&#65533;i&#65533;]i&#65533;]&#65533;&#65533;epj&#65533;&#65533;j&#65533;&#65533;/&#613;GP:&#65533;X&#65533;&#65533;&#65533;&#65533;&#65533;X&#65533;?&#65533;&#65533;&#65533;^&#65533; &#65533;X&#65533;&#65533;j&#65533;[&#65533; &#65533;&#65533;,&#65533;@ &#65533;&#65533;&#65533;Hp&#65533;&#65533;1&#65533;&#65533;:&#65533;&#65533;&#65533;	&#65533;&#65533;=&#65533;&#1282;&#65533;&#65533;&#65533;&#65533;&#65533;k&#65533; o&#1541;&#65533;u&#65533;#&#65533;&#65533;uX&#925;&#65533;q&#65533;&#65533;b&#65533;&#65533;b&#65533;&#65533;h(n&#65533;n&#65533;a2;{8&#65533;ga&#65533;&#65533;i&#65533;&#65533;&#65533;&#65533;
r&#65533;&#65533;j@&#65533;"&#65533;&#65533;&#65533;k&#65533;a&#65533;
&#65533;&#65533;&#65533;Jh&#65533;:`&#65533;$&#65533;%&#65533;&#65533;&#65533;0(&#65533;&#65533;&#65533;&#65533;&#65533; x&#565;@&#65533;&#65533;V>pi&#65533;'6&#65533;&#65533;@cxH5&#65533;[&#65533;l&#65533;&#65533;`&#65533;&#65533;&#65533;&#65533;&#65533;*&#65533;&#1632;	&#65533;&#65533;_>n3>T&#65533;&#65533;\&#1101;[&#65533;&#65533;Q&#65533;PD6I%\c&#65533;dq(\(&#65533;n&#65533;&#1926;&#65533;&#65533;&#65533;Q &#65533;[p&#65533;h&#65533;&#65533;N&#65533;P~&#65533;g&#65533;a ^&#65533;^&#1079;pP4&#65533;&#65533;i&#65533;&#65533; &#193;1&#65533;-&#65533;&#65533;&#65533;a&#65533;@&#65533;&#65533;:&#65533;&#65533;7&#65533;&#65533;'&#65533;~&#65533;&#65533;'(&#65533;&#1560;[H&#65533;^&#65533;U ,`&#65533;d.&#65533;,&#65533;&#65533; &#65533;p X&#65533;&#65533;uj&#65533;\&#65533;&#65533;8&#65533;&#65533;&#65533;&#65533;/&#65533;&#65533;Zy n{ge&#65533;[I&#65533;&#65533;&#65533;&#65533;@&#65533;Q&#65533;>B`@&#65533;&#65533;:n@!o`M=+A&#65533;&#65533;nam&#65533;V&#65533;p80&#65533;@&#65533;T&#65533;hb&#65533;&#65533;n&#65533;&#65533;&#65533;&#65533;a}{]&#65533;&#65533;G&#65533;h"z&#65533;&#65533;l&#65533;V ^V&#65533;&#65533;v&#65533;&#65533;@&#65533;v&#65533;0X&#65533;&#513;#K&#65533;&#65533;#&#65533;yZ0X&#65533;&#65533;H&#65533;&#65533;0&#65533;I&#65533;&#65533;&#65533;:&#65533;QIc&#65533;&#65533;&#65533;(&#65533;&#65533;@&#65533;	&#65533;&#65533;&#65533;&#65533;z &#436;&#65533;{~/&#65533;&#65533;&#65533;L* *hp&#65533;&#65533;#&#1285;d&#65533;u&#65533;&#65533;mXq&#65533;&#65533;i8Q\&#65533;\ YS&#65533;kOX&#65533;&#65533;N&#65533;&#65533;r&#65533;fE&#65533;&#65533;_&#65533;p&#65533;Y&#65533;&#65533;ai &#65533;&#65533;{&#65533;gh&#65533;f&#65533;&#65533;lXh&#65533;z&#1543;kP&#65533; x&#65533;0`&#65533;x&#65533;&#65533;v0&#65533;@&#65533;) V&#65533; x&#65533;&#65533; t&#65533;&#65533;&#65533; &#65533;@&#65533;&#65533;m&#65533;j&#65533;&#65533;&#65533;&#65533;&#65533;2&#65533;pHA&#375;B&#65533;&#65533;,&#65533;Za&#65533;&#65533;&#65533; H&#65533;55&#65533;	&#476;*&#65533;&#65533;_&#65533;&#65533;&#65533;&#65533;e&#65533;n&#65533;&#65533;&#65533;LEy&#65533;&#65533;d.&#65533;h&#65533;n\&#65533;&#65533;&#65533;&#65533;&#1543;&#1834;&#65533;&#65533;6&#65533;U &#65533;&#65533;&#65533;&#65533;&#65533;i&#65533;&#65533;ix&#65533;c&#65533;&#65533;8z`h&#65533;sz;&#65533;C`&#65533;'(&#65533;&#65533;*.&#65533;M&#65533;X&#65533;iX&#65533;&#65533;&#65533;&#65533;&#65533;1&#65533;&#65533;&#65533;96&#513;(&#65533;h&#65533;&#65533;&#65533;&#65533;&#65533;&#65533;&#65533;&#65533;&#65533;"&#65533;5&#65533;&#1553;Z9	&#65533;&#65533;&#65533;&#65533;6&#65533;&#65533;:&#65533;U&#1305;&#65533;&#65533;"&#65533;I=&#65533;_0&#65533;&#65533;o&#65533;&#65533;&#647;*&#65533;n&#65533;7n&#65533;v8&#65533;naq@Yr&#65533;j0&#65533;&#65533;&#65533;&#65533;r&#65533;g`&#65533;U0&#65533;.&#65533;&#65533;q&#65533;&#65533;+y&#65533;F&#1584;&#65533;bl0f&#65533;h&#65533;?.&#65533;l&#65533;Vx&#65533;?&#65533;8&#65533;0&#65533;@ 0x&#65533;5X&#65533;T&#65533;C8&#65533;&#65533;&#65533;[&#65533;?&#65533;m&#65533;&#65533;&#65533;F&#65533;&#65533;5&#65533;##&#65533;&#65533;&#1490;&#65533;&#65533;0>&#65533;(&#65533;@&#65533;&#65533;&#65533;&#65533; &#65533;W&#65533;&#65533;&#65533;"o	&#65533;&#65533;&#65533;&#65533;^&#65533;&#65533;I&#65533;&#65533;_&#1029;bH&#65533;y&#65533;c8&#65533;|&#65533;&#65533;&#65533;nxi@&#65533;&#65533;o&#65533;&#65533;dQ&#65533;&#65533;&#171;&#65533;&#65533;f0&#65533;a&#65533;&i&#65533;h.&#65533;TN&#65533;F&#65533;F&#65533;4&#65533;a&#65533;kpO&#65533;g (&#65533;&#65533;#`g&#65533;H&#65533;&#1118;&#65533;'&#65533;*&#65533;&#65533;0&#65533;p&#65533;UX+H&#65533;5X&#65533;J&#65533;&#65533;R&#65533;XxQI&#65533;&#65533;D &#65533;6&#65533;-&#65533;O/8&#65533;&#65533;R7&#65533;&#65533;&#65533;&#65533;(?&#65533;<r&#65533;&#65533;&#65533;&#65533;&#65533;&#65533;X&#65533;[&#65533;%&#65533;T`Hd(&#65533;q&#65533;v&#65533;&#65533;M&#65533;}@c&#65533;G%&#65533;&#47540;&#65533;&#65533;&#65533;7&#65533;}&#65533;\]&#65533;&#65533;iW`&#65533;c&#65533;z=x&#65533;=`"&#65533;!<Zj&#65533;&#65533;&#65533;&#65533;?&#65533;x_?&#65533;x&#65533;?X,@&#65533;yz&#65533;&#65533;&#65533; &#65533;&#65533;&#1474;D&#65533;&#65533;h G&#65533;@G&#65533;&#65533;?&#65533;&#65533;&#65533;+&#65533;&#65533;&#65533;&#65533;&#65533;&#65533; &#65533;&#65533;&#65533;&#65533;&#65533;&#1533;&#65533;,0`&#65533;&#65533;(P&#1024;&#65533;&#65533;'R&#65533;h&#65533;"&#393;&#65533;m&#65533;&#65533;_&#65533;oz&#65533;&#65533;&#65533;&#65533;_&#65533;&#65533;%7&#65533;&#65533;&#65533;y&#65533;&#65533;&#65533;&#727;O^&#65533;i&#65533;&#65533;&#595;GN&#65533;i&#65533;&#65533;&#65533;&#65533;g&#65533;&#65533;k&#65533;*-ezL.g&#65533;m&#65533;&#65533;&#65533;3=v&#65533;&#65533;&#65533;&#65533;&#65533;Y3f&#984;=&#65533;&#65533;&#65533;,GP^&#65533;p&#65533;&#65533;&#65533;R&#65533;h&#1040;&#65533;&#65533;5gQR`&#65533;&#65533;ADQ&#65533;&#65533;X&#65533;N&#65533;&#65533;)Zf&#462;`H&#65533; &#65533;&#65533;2d&#65533;&#65533;&#1088;&#65533;&#65533;(Mp&#65533;
(H0!&#65533;&#65533;
F&#65533;h&#65533;6FB&#65533; &#224;[&#65533;H{&#65533;&#65533;-d&#65533;K&#65533;&#65533;&#794;&#65533;&#65533;&#65533;&#65533;)^;t&#65533;wSgO?|&#65533;&#65533;=S&#65533;h&#65533;1&#65533;&#198;&#65533;j&#363;.\&#176;&#65533;&#65533;f&#65533;&#65533;J&#65533;&#65533;Zk&#65533;=8B Q&#65533;&#65533;&#65533;)&#65533;&#65533;/l`W
S&#1329;&#65533;*St&#65533;&#65533;&#65533;&#65533;&#65533;#&#65533;P&#65533;&#65533;,V&#65533;#w<&#65533;c&#65533;&#65533;&#65533;&#65533;X&#65533;&#65533;$ Z  &#65533;&#65533;C&#65533;P&#65533;A&#65533;0P &#65533;%&#65533;&#65533;&#65533;#&#65533;)&#65533;$G&#65533;o&#65533;B&#65533;,&#65533;&#65533;&#65533;,&#65533;&#32908;1&#65533;x3&#65533;8&#65533;&#65533;3&#65533;8&#65533;\w&#65533;9&#65533;&#65533;&#65533;4&#43283;<&#65533;&#65533;&#207;>&#65533;&#65533;s6&#65533;0R&#65533;#vTb&#65533;0&#65533;&#65533;&#65533;
.&#65533;&#65533;&#65533;6&#65533;X&#65533;S&#65533;4S&#65533;3&#65533;(&#65533;C&#65533;@&#65533;&#65533;2&#65533;&#65533;&#65533;
_p&#65533;&#65533;`&#65533;&#65533;&#65533;,&#65533;H:x&#65533;&#65533;&#65533;&#65533;
4`Q&#65533;&#65533;&#65533;rG&#65533;&#65533;&#65533;&#1475;X&#65533;1B&#65533;&&#65533;&#65533; &#65533;&#65533;&#65533;#-&#65533;&#65533;&#65533; &#65533;y&#65533;&#65533;&#65533;&#65533;$&#65533;&#65533;&#65533;&#65533;o&#65533;K-&#65533;3)&#65533;4&#65533;2&#65533;#&#65533;8&#65533;H3NL&#65533;&#65533;t&#65533;=o~G&#65533;=&#65533;4&#65533;&#65533;&#65533;&#65533;#&#65533;&#65533;a&#65533;5&#65533;&#65533;&#65533;J+3r6&#65533;Tb&#611;&#65533;hcM&#65533;I=&#65533;4&#65533;,&#65533;&#65533;=&#65533;T&#1089;
*@&#65533;d0BvT&#65533;&#65533;"l&#65533;@_&#65533;&#65533;&#65533;U8&#65533;2&#65533; r&#65533;#&#65533;&#65533;&#65533;&#65533;Z8&#65533;&#65533; `@8`@&#65533;P&#65533; 0&#65533;l&#65533;"&#65533;Z @&#65533;fmAK&#65533;&#65533;d&#65533;e7)&#65533;Ft$&#1172;&#65533;&#65533;s&#65533;&#65533;&#65533;$&#65533;&#65533;:&#65533;&#1538;K1&#568;&#65533;MO&#65533;&#65533;3O8&#65533;&#65533;&#65533;>&#65533;&#1043;&#65533;=&#65533;&#65533;#M9&#65533;(&#65533;&#65533;y&#65533;&#65533;3M*&#65533;&#65533;&#65533;5&#1536;U1X&#65533;c=&#65533;0&#65533;14&#65533;&#65533;&#65533;&#65533;*p&#65533;%&#65533;&#65533;&#65533;(2j&#65533;&#65533;p&#65533;RT&#65533;&#65533;;G"3&#65533;8&#65533;&#65533;u(&#65533;&#65533;
&#65533;&#65533;&#65533;&#65533;&#65533;$&#65533;Zi1&#65533;&#65533;&#65533;l -j&#1218;&#65533;A&#65533;&#65533;Bf&#65533;&#65533;G &#65533;&#65533;e&#65533;b&#65533;,&#65533;&#65533;"&#65533;-&#65533;&#65533;&#65533;M1&#65533;|&#65533;8&#65533;&#65533;&#206;&#65533;bBbD#&#65533;H&#65533;&#65533;&#65533;Az&#65533;+'&#65533;0&#65533;&#65533;&#65533;lTc&#65533;&#65533;&#65533;)am&#65533;&#65533;p&#1315;*&#65533;&#65533;zX)&#65533;x6&#65533;&#65533;&#65533;k@&#65533;:&#65533;Bl&#65533;&#65533;&#65533;&#65533;&#65533; &#65533;&#65533;6&#65533;&#65533;&#65533;&#65533;
fP&#65533;'&#65533;`X&#65533;&#65533;&#65533;a<b&#65533;&#65533;B&#65533;f6&#65533; j	&#65533;&#65533;&#65533;&#65533;T&#65533;x&#65533;lR &#65533;FZD &#65533;&#65533;T&#65533;&#65533;-&#65533;l&#65533;3&#1747;@R &#65533;e&#65533;&#65533;&#1029;.xaZt&#65533;&#65533;&#65533;&#65533;.&#1973;&#65533;op&#65533;&#65533;I9&#65533;1&#65533;r&#65533;&#65533;&#65533;&#65533;&#65533;>&#65533;t&#65533;C;&#65533;8&#65533;&#931;&#65533;J&#65533;&#65533; &#65533;3Dq
c&#65533;&#496;&#65533;&#28418;&#65533;b&#65533;G
G&#65533;
&#65533;&#65533;&#65533;
Z&#65533;P&#65533;&#65533;E &#65533;,	&#65533;&#65533;t&#1027;&#65533; &#65533;@&#65533;&#65533;&#65533;,H&#65533;&#65533;&#65533;a&#65533; j&#65533;&#65533;&#65533;&#65533;&#65533;&#65533;$&#65533;=&#65533;B	&#65533; &#65533;&#65533; `:&#65533;&#65533;&#943;&#65533;&#65533;G&#65533;y&#65533;&#65533;&#65533;'&#65533; d&#65533;&#65533;&#65533;&#65533;;&#65533;&#65533;n&#1570;&#65533;&#65533; IZ&#65533;B90&#65533;&#65533;4&#65533;&#65533;&#65533;v&#65533;c;D&#65533;=&#65533;W&#65533;b&#65533;`#a	&#65533;V&#65533;&#65533;F8&#65533;a&#65533;&#65533;~&#65533;&#65533;XT&#65533;Q&#65533;x&#65533;&#65533;&#65533;&#65533;\9&#65533;!6&#65533;`&#65533;&#65533;&#65533;&#65533;:&#65533;&#65533;&#65533;&#65533;&#65533;x&#65533;-A&#65533;=&#65533;&#65533; &#65533;&#65533;   V&#65533;@&#65533;&#65533;	 &#65533;&#65533;&#65533;4$@5 &#65533;A>&#65533;&#65533;|`5&#65533;&#65533;&#181;&#65533;&#65533;s&#65533;&#65533;r#<&#65533;&#65533;&#65533;y&#65533;&#65533;&#65533;&#530;,~&#65533;v&#65533;&#65533;&#65533;Z&#65533;E-LA&#65533;P|b&#65533;(h1&#334;|P&#65533;&#65533;`d7&#545;&#65533;n&#65533;&#65533;&#65533;(D!&#65533;&#65533;&#65533;&#65533;&#65533;&#1030;0R1&#65533;T&#65533;&#65533;{&#65533;h3u&#65533;c(&#65533;&#1400;&#65533;&#65533;Q&#65533;&#65533;&#65533;&#65533;l&#65533;&#65533;6&#65533;!v&#65533;P&#65533;&#65533;@&#65533;!\&#65533;=&#65533;@&#65533;&#65533;:&#65533;&#65533;7 &#65533;&#65533;&#65533;dADZ&#65533;fP,&#65533;@FM&#65533;&#65533;d@&#65533;1&#65533;&#65533;&#65533;:&#65533;&#65533;&#65533;x&#898;&#65533;&#65533; F2&#65533;?&#65533;&#1484;X&#65533;"&#34535;D&#65533;@
YG&#65533;&#65533;&#519;;t&#65533;&#65533;Z&#65533;bJ&#65533;&#65533;D'PQ
w&#65533;"&#336;G; &#65533;t(&#65533;M&#65533;(C&#65533;@&#65533;@bjh&#65533;&#65533;&#65533;k&#65533;&#65533;0D!&#65533;9pR&#65533;  j;,b&#65533;h&#65533;9&#65533;@T&#65533;k&#65533;&#65533;&#65533;&#65533;&#65533;=&#65533;1&#65533;h&#65533;}l0&#65533;%'Wx&#65533;&#65533;{&#65533;&#65533;&#65533; :&#65533;a&#65533;&#65533;~ j&#130;&#65533;j
&#65533;&#65533;) &#65533;&#65533;&#65533;&#65533;Vk&#65533;u&#65533;j|&#65533;|&#65533;{yvd}&#65533;&#65533;?&#65533;pWY&#65533;b&#65533;p&#65533;<&#1841;&#65533;b&#65533;&#65533;&#65533; )J1&#65533;&#65533;&#65533;"&#65533;&#65533;F&#65533;&#65533;q&#65533;iD&#65533;q&#1609;&#65533; &#400;&#65533;O&#65533;_&#65533;&#65533;zz&#65533;9&#65533;o&#65533;&#65533;&#65533; C&#65533;&#65533;Aj`&#65533;&#65533;&#65533;<&#65533;&#65533;4&#65533;&#65533;.&#65533;W&#65533;Bv&#65533;U0O!&#65533;&#65533;z&#65533;E&#1569;x&#65533;#&#65533;z&#65533;&#65533;&#65533;(A&#65533; &#65533;&#65533;@h@ &#65533;5n:&#65533;&#1707;M&#65533;&#1178;&#65533;d&#65533;&#65533;iMi0W|&#65533;&#65533;r&#65533;H&#65533;=&#65533;&#65533;&#65533;/&#992;&#65533;'fa&#65533;w&#65533;c&#65533;&#543;-jH[&#290;&#65533;&#65533;&#65533;-&#65533;&#65533;i&#65533;c&#1213;&#65533;E0&#65533;!ttc&#65533;&#65533;&#65533;)|A&#65533;-l&#65533;l&#65533;&#65533;&#65533;&#65533;&#65533;/`&#65533;d&#65533;&#65533;&#65533;&#65533;%&#65533;&#65533;)&#65533;&#65533;t VL&#65533;&#65533;&#65533;tP2LA|pb&#65533;x&#65533;f&#65533;&#65533;zpr~&#65533;&#65533;&#65533;&#65533;&#65533;
@&#65533;>Pn&#65533;&#65533;
<&#65533;&#65533;<&#65533;,&#65533;&5]&#65533;"D&#65533;M$v&#65533;UZ&#65533;&#65533; &#65533;]&#65533;~&#65533;s#&#65533;&#65533;&#65533;};&#65533; *&#65533;;&#65533;&#65533;JZ&#65533;?]&#65533;B%&#65533;&#65533;*:&#65533;]p&#65533;&#65533;0F4&#65533;&#65533;&#65533;@d&#65533;&#65533;&#65533;F4&#65533;a
2&#65533;cH*&#65533;d&#65533;/&#65533;lp&#65533;&#65533;&#65533;e	&#65533;&#65533;&#65533;&#65533;&#65533;&#65533;5&#65533;4&#65533;&#65533;
F&#65533;&#65533;&#65533;&&#65533;A&#1085;&#65533;a&#65533;&#65533;&#65533;&#65533;#&#65533;q]A&#65533;]&#65533;&#65533;P&#65533;&#65533;&#65533;@@&#65533;A:&#65533;t 4&#65533;" AF&#1049;d&#65533;&#65533;&#65533;f~&#65533;&#65533;&#1566;~&#65533;-`GQ&#65533;&#65533;9B&#65533;7&#65533;[#h&#65533;&#65533;GB&#65533;P&#65533;b&#65533;E&#65533; T&#65533;&#1090;-&#65533;)|&#65533;;&#65533;*0L4&#65533;B&#65533;&#65533; &#65533;B4&#65533;B/&#65533;&#65533;&#65533;&#65533;t&#65533;&#65533;A.&#65533;&#65533;\&#65533;!&#65533;&#65533;&#65533;x&#65533;,AH|&#65533;|&#65533;|&#65533;&#65533;&#53760;
&#65533;@&#65533;l@&#65533;&#65533;&#65533;&#65533;8&#65533;#`D,X&#65533;2<&#65533;"&#65533;&#65533;(&#65533;&=B&#1537;&#65533;1&#65533;`&#65533;s&#1354;Z&#65533;K&#65533;&#65533;,&#65533;&#65533;&#65533;&#65533;&#1396;&#65533;a&#65533;%D&#65533;&#65533;&#65533;@&#1565;&#65533;&#799;&#65533;&#65533;&#65533;D&#65533;O&#65533;&#65533;&#65533;?&#65533;_&#65533;y&#65533;'&#258;)&#65533;&#65533;)&#65533;@!8 &#215;&#65533;C&#65533;&#65533;K+&#65533;&#27970;)&#65533;&#65533;'&#65533;B!&#65533;&#65533; &#65533;&#65533;m&#65533;&#65533;&#65533;(l&#65533;t&#65533;&#65533;&#65533;t&#65533;&#65533;#P&#65533;"&#65533;&#65533;*&#65533;&#65533;\&#65533;&#65533;&#65533;&#65533;&#65533;&#65533;&#65533;&#65533;
&#65533; L&#65533;p
&#65533;
&#65533;XAL&#65533;&#65533;&#65533;,B0&#65533;&#65533;08&#65533;&#65533;&#65533;($@&#65533;X&#65533;&#65533;&#65533;=&#65533;%4&#65533;&#65533;&#65533;P&#65533; &#65533; 4DK4 &#65533;&#65533;&#65533;t&#65533; &#65533;Z&#65533;S&#65533;&#65533;&#65533;&#1685;Q&#65533;&#65533;W&#65533;&#351;&#65533;&#65533;YE&#65533;[< &#65533;&#65533;&#65533; &#65533;&#65533;&#65533;&#65533;'&#65533;&#65533;&#65533;/"&#65533;2p!1 &#65533;p&#65533;6&#65533;&#65533;(&#65533;CJ`&#252;AX&#65533; x&#65533;l&#65533;4&#65533;&#65533;&&#65533;&#65533;\&#65533;&#65533;&#65533;4&#65533;)B&#65533;&#65533;&#65533; +&#65533;<A&#65533;&#65533;&#65533;&#65533;
&#65533;&#65533;/&#65533; $&#65533;	h@
DA"&#65533;L"d&#65533;N1&#65533;&#65533;T&#65533;V<&#65533;"4&#65533;~4&#65533;@ &#65533; 8)&#65533;:(&#65533;&#65533;0%	 &#65533;Y&#65533;0  &#65533;-&#65533;B&#65533;Fi&#65533; &#285;&#65533;&#65533;&#65533;<Z&#65533;&#65533;&#65533;&#65533;n@&#65533;&#65533;~&#65533;&#65533;&#65533;&#322;.&#65533;&#65533;7&#65533;&#65533;/x&#65533;&#65533;tB&#65533;8&#65533;-&#65533;&#65533;+HC7&#65533;)&#65533;BC&#65533;A&#65533;7\&#65533;&#65533;&#65533;A&#65533;B&#65533;&#65533;lAlb8&#65533;&#65533;L&#65533;&#65533;&#65533;&#65533;u&#65533;H&#65533; t&#65533;D&#65533;&#65533;&#65533;&#65533;&#65533;`&#65533;
`&#65533;
&#65533;&#65533;&#65533;&#65533;&#65533;p&#65533;&#65533;A&#65533;f&#65533;A&#65533;x$4#&#65533;A#&#65533;"(&#65533; &#65533;8@ | &#65533;&#65533;?&#65533;&#65533;&#65533;|&#65533;&#65533;r&#65533;&#65533;i&#65533;Uk< &#65533;&#65533;c&#65533;&#65533;&#435;0&#65533;&#65533;&#65533;Y&#65533;&#65533;&#65533;&#65533;<&#65533;&#65533;Z
&#65533;?d&#65533;~&#65533;]&#65533;&#65533;K&#65533;1&#65533;)&#65533;&#65533;-&#65533;&#65533;&#65533;&#65533;7LE40d&#244;B8&#65533;CCJ`&#65533;&#65533;LffdeVf&#65533; H,&#65533;8A@&#65533;,`A&#65533;&#65533;&#65533; &#65533;&#65533;&#65533;&#65533;&#65533;&#65533;@&#65533;,ANn&#65533;
&#65533;&#65533;An-&#65533;&#65533;&#65533;,d [QA&#65533;7&#65533;&#65533;&#65533;&#65533;@&#65533;&#65533;&#65533;wE&#65533;&#65533;&#1269;&#65533;v&#65533;&#65533;i,D&#518;&#65533;&#65533;&#65533;x>I<&#65533;&#65533;}&#865;n&#65533;!&#65533;mA)&#65533;B&#65533;C-&#65533;eJ&#65533;&#65533;2&#65533;B)&#65533;&#65533;&#65533;+&#65533;8 &#65533;>&#65533;C.@Z&#65533;&#65533;CE&#65533;&#65533; &#65533;&#65533;&#65533;$A$&#65533;$A &#65533;&#65533;V&l&#65533;l&#65533;&#65533;&#65533;Z&#65533;&#65533;&#65533;&#65533;	p -&#65533; d &#65533;&#65533;*&#65533; XAl&#65533;:A&#65533;&#65533;&#65533;&#346;&#65533;y&#65533;&#65533;J|X&#65533;&#65533;&#65533;c&#65533;A&#65533;}H&#65533;@d &#65533;%&#65533;&#65533;&#65533;@	:&#65533;F&#65533;< @&#65533;v&#390;Wi&#1416;&#65533;&#65533;&#65533;yJ&#65533;<i&#65533;z&#65533;D  &#65533;&#65533;&#834;&#65533;r&#65533;,&#65533;B&#65533;&#65533;)' X'(&#65533;&#65533;&#65533;8&#65533;&#65533;9&#65533;C&#65533;58C&#65533;T&#65533;(&#65533;B+|Bt&#65533;&#65533;A&#65533;&#65533;&#65533;&#65533;+P&#65533;&#65533;J&#65533;&#65533;&#65533;\
&#65533;\
&#65533;&#65533;x&#65533;	&#65533;J@&#65533;p&#65533;&#65533;&#65533;|&#65533;&#825;&#65533;N`&#65533;&#65533;&#65533;
&#65533; &#65533;M&#65533;&#65533;&#65533;&#65533;&#65533;h&#1051306;jx&#65533;&#65533; tH&#65533;&#65533;| &#65533;@&#2734;&#303;&#65533;&#65533;A&#65533;[w&#65533;&#65533;&#65533;\&#65533;&#65533;%k&#65533;>i&#65533;&#65533; &#65533;&#65533;,li' `-$--&#65533;B'd&#65533;&l&#65533;&8&#1794;yC8&#65533;	O&#65533;&#65533;*&#65533;(&#65533;&#65533;+&#65533;Be}B&#65533;&#65533;&#65533;&#65533;k&#65533;&#65533;&#65533;&#65533;&#65533;&#65533;&#65533;&#65533;)&#65533;-
&#65533; &#65533;j &#65533;&#65533;&#65533;&#65533;&#65533;|ZJ&#65533; &#65533;&#65533;@t &#65533;&#65533;p&#512;&#65533;`&#65533;&#65533;t&#65533;&#65533;&#65533;>*x&#65533;&#65533; Y&#65533;&#65533; u&#65533; Wq &#65533;8&#65533;&#65533; T&#65533;&#65533;&#65533;A&#65533;&#65533;	C&#65533;,&#65533;&#65533;&#1649;&#65533;%&#65533;&#65533;Y&#65533;&#65533;&#65533;&#65533;,&#65533;&#65533;'&#65533;BJ&#65533;&#65533;/&#65533;&#65533;&#65533;&#152;&#65533;&#65533;&#65533;&#65533;(C8&#65533;&#65533;8&#65533;&#65533;=&#65533;5&#65533;A"&#65533;&#65533;3&#65533;&#197;&#65533;&#65533;&#65533;&#65533;&#65533;-&#65533;&#65533;&#65533;&#65533;i&#65533;&#65533;&#65533;&#65533;F
B&#65533;&#65533;&#65533;-&#65533; 
,&#65533;&#65533;Qt&#65533;h&#65533;&#65533;&#65533;L&#65533;&#65533; WKe\&#65533;eT&#65533;&#65533;X&#65533;&#65533; d&#65533;&#65533;Q&#65533;h&#65533;@&#65533;QJg&#65533; k&#65533; 	tY&#65533;z.&#65533;&#65533;,&#65533;@&#65533;8W&#65533;&#65533;yNi&#65533;&#65533;Q&#65533;&#65533;(&#65533;&&#65533;B2&#65533;&#65533;&#65533;&#65533;B2&#65533;nJ 	&#65533;B&#65533;&#65533;4PR&#65533;&#65533;&#65533;
&#65533;=&#65533;B.&#65533;(h&#65533;&&#65533;&#1584;&#65533;No`&#65533;&#65533;p  
&#65533;&#65533;	&#65533;&#65533;PA&#65533;-&#65533;&#32968;
&#7599;&#65533;&#65533;T&#65533;&#65533;&#65533;&#65533;-&#65533;N`@@(  &#65533;
hAHB&#65533;&#65533;&#65533;&#65533;@&#65533;@t0(&#65533;&#65533;B S&#65533;&#65533;&#65533;&#65533;k&#65533;A&#65533;Q&#65533;&#65533;&#65533;R&#65533;&#65533;![&#65533;&#65533;91A(&#65533;&#65533;'&#65533;&#65533;&#65533;&#65533;O&#65533;,Z&#65533;B1C7&#65533;%&#65533;&#65533;v&#265;>&#65533;5HC+&#65533;A&#65533;m&#65533;&#65533;&#65533;&#65533;0tr&#65533; A&#65533;&#65533;&#65533;&#65533; &#65533;LA &#65533;&#65533;&#65533;	&#65533;;&#65533;&#65533; L&#65533;T]x &#65533;&#65533;Nep&#65533;o&#65533;&#65533;/&#65533;@&#65533;&#65533;P&#65533;&#65533;,	X&#65533;&#65533;&#65533;&#65533;&#65533;&#65533;&#65533;&#65533;&#65533;@	h%&#65533;&#65533;&#65533;&#65533;&#65533;&#65533;l&#65533;&#65533; &#52338;&#401;&#65533;&#65533;_  @
&#65533;&#65533;)&#65533;)&#65533;&#65533;?&#65533;&#65533;&#65533;)r(&#65533;!&#65533;P&#65533;&#65533;&#65533;CD1:&#65533;B.8C,2&#65533;N&#65533;&#65533;v2B7/&#65533; C34&#65533;@C&#65533; &#65533;&#65533;	&#65533;@&#65533;*&#65533;r/&#65533;&#65533;&#65533; \&#65533;^&#65533;4&#65533; (&#65533;17[&#65533;@| 	&#65533; &#65533;@6gQ&#65533; 8&#65533; 4 @&#65533;V&#65533;O&#65533;q DKC&#65533;=&#65533;q&#65533;&#65533;N&#65533;&#65533;@ &#65533;a&#65533;u&#65533;&#1295;,T?&#65533;3*&#65533;&#65533;-&#65533;M4&#65533;&#65533;6&#65533;9&#65533;I:&#65533;C%UC7&#65533;C.l&#65533;&#65533;&#65533;&#65533; &#65533;p&#65533;&#65533;h&#65533;&#65533;&#65533;&#65533; *3&#65533;&#65533;&#65533;DtC&#1266;]&#65533;&#65533;&#65533;@&#65533;A&#65533;&#65533;@&#65533;&#65533; T@/&#65533;&#65533;o@&#65533;l&#65533; tF&#65533; 	&#65533; @.pi&#65533;&#65533;&#65533;7&#65533;&#65533;;@b&#65533;j&#65533;&#65533;W&#65533;&#65533;&#65533;k&#65533;&#65533;D&#65533;YQ&#65533;&#65533;&#65533;[&#65533;&#65533;3&#65533;p&#65533;(&#65533;&#57730;|&#65533;-&#65533;&#65533;.&#65533;&#65533;@&#65533;BV&#65533;&#65533;&#65533;-\&#65533;&#65533;&#65533;&#65533;&#65533;&#65533;&#65533;$#P:&#65533;&#65533; &#65533;B&#65533;"&#65533;&#65533;&#65533;2&#65533;&#65533;&#65533;@]3&#65533;]Kt^&#1010;,K&#65533;&#65533;y&#65533;a&#65533;&#65533;&#65533;&#65533;4.^F&#65533;@&#65533;LW&#65533; &#65533; @ &#65533;P&#65533;tt&#628;&#65533;@| j< te&#65533;&#1530;&#65533;&#65533;v&#65533;&#65533;k&#65533;!&#65533;&#65533;!&#65533;&#65533;8&#65533;!&#65533;&#65533;&#65533;}&#65533;&#65533;&#65533;&#65533;&#65533;&#65533;&#65533;o&#65533;&#65533;&#65533;&#65533;&#65533;U&#65533;&#65533;{|`+&#65533;B+&#65533;+&#65533;*7X&#65533;&#65533;3LA&#65533;Au&#65533;OoD&#65533;uwwCw&#65533;	h &#65533;&#65533;0W&#65533;y&#65533;T {&#65533; t&#65533;&#65533;i&#65533;&#65533;@T&#65533;G&#65533;,2' 8&#65533;p&#65533;4&#65533;&#65533;tTA4&#65533;C( &#65533;@(&#65533;&#65533;&#65533;&#65533;Z&#65533;&#442;&#65533;&#65533;+l&#65533;&#65533;l&#65533;&#65533;&#65533;&#65533;&#65533;&#58281;,&#1794;.&#65533;yo&#65533;a;&#65533;B(&#65533;(&&#65533;&#65533;&#65533;&#65533;&#65533;)&#65533;i7tC8&#65533;&#65533;&#65533;&#65533;CX;&#65533;&#65533;&#65533;&#65533;&#65533;&#1013;&#65533;s&#65533;&#65533;74D&#65533;8C&#65533; &#65533;&#65533;y&#65533;&#65533;A &#65533;,&#65533;&#65533;&#65533; &#65533;&#65533;&#65533;&#65533;&#65533;&#65533;w4D&#65533;tU:&#65533;&#630;&#65533;&#65533;t&#65533;ew&#65533;&#65533;&#65533;li|&#65533;&#65533;}n:~&#65533;&#65533;<&#65533;YF8&#65533;&#438;G<&#65533;&#65533;&#1797;)&#65533;&#65533;?&#65533;&#65533;!-4`&#65533;*&#65533;&#65533;(&#65533;B&#65533;[`&#65533;&#65533;&#65533;+pm&#65533;	&#65533;&#1539;&#65533;[&#65533;&#65533;(w&#65533;&#65533;&#65533;+^{&#65533;&#65533;@H&#65533;A&#65533;A &#65533;&#65533;&#65533;z&#65533;&#65533;&#65533;Fw4H&#65533; &#65533;&#65533;&#65533;4jd&#65533;&#65533;hS=Mi|&#65533;`&#65533;&#65533;PC@	<&#65533;z&#65533;cH&#65533;@&#65533;F&#65533;&#65533;&#65533;ae&#65533;&#65533;&#65533;&#65533;&#65533;&#65533;&#65533;&#65533;v.&#65533;&#65533;&#65533;p&#65533;O)&#65533;B&#65533;&#65533;&#65533;G&#65533;6&#65533;+&#65533;{&#65533;&#65533;&#65533;*4&#65533;(&#65533;&#65533;(&#65533;P&#65533;&#65533;I7&#65533;B&#65533;m&#65533;f=&#65533;o}D&#65533;`HA&#65533;&#65533;A&#65533;#9&#1703;&#65533;&#65533;&#65533;&#65533;&#65533;&#65533;&#65533;r &#65533;@@ &#1453;Qi<&#65533;&#65533;pa72M&#65533;7&#65533;&#65533;c&#65533;&#65533;[k&#65533;&#675;&#65533;D,&#65533;&#65533; `&#65533;Mx&#65533;WxZ&#65533;|@p&#65533;~y&#65533;.(rf5.R4H&#65533;7l&#65533;&#65533;&#65533;&#65533;(&#65533;B+&#65533;B!B! B.T&#65533;W#>&#65533;B&#65533;0*_w&#65533;w:^&#192;&#65533;/@	&#65533;&#65533;&#65533;&#65533;|&#151;&#65533;&#65533;&#65533;&#65533;&#65533;:&#65533;K&#65533;&#65533;&#65533;}&#65533;XQ&#65533;}&#65533;e	99!&#65533;vn&#65533;9m&#65533;Z&#65533;#|u&#65533;?@&#65533;&#65533;X&#65533;&#65533;&#65533;9&#871;%3&#65533;&#65533;)l&#65533;?&#65533;Bo&#65533;@q&#65533;&#65533;!&#65533;y&#227;s&#65533;+0&#65533;-&#65533;B&#65533;[@z&#65533;&#65533;&#65533;4&#65533;&#65533;&#1189;&#65533;&&#65533;L&#65533;4H&#65533;D&#65533;&#65533;&#65533;E5&#65533;&#65533;&#65533;&#65533; &#387; &#65533;&#65533;&#65533;1b$&#65533;&#530;B&#65533;!Y%&#660;B&#65533;&#65533;&#65533;&#65533;CB&#65533;&#65533; @8P&#65533;@O<8H&#1075;@&#65533;(8p&#65533;&#65533;&#65533;O,P&#65533;&#65533;&#65533;S&#65533;&#65533;&#65533;&#65533; )&#65533; @kY&#65533; &#65533;&#65533;&#65533; Y&#65533;o&#65533;&#405;{&#65533;-&#65533;*&#65533;*E*&#65533;,Zi&#65533;Bu&#65533;&#1389;[&#65533;K+&#65533;MZ4n&#65533;x&#65533;%yP&#65533;2_&#65533;&#65533;z&#1387;&#65533;v&#65533;&#65533;&#65533;&#65533;&#65533;f&#65533;J&#65533;T&#65533;xq%^|9{dm&#65533;%S&#65533;|&#65533;eo!l&#1920; &#65533;C&#65533;&#65533;&#65533;3&#65533;&#65533;p|(&#65533;&#65533;x ]&#65533;&#65533;V&#65533;R&#65533;.&#65533;&#65533;&#65533;Q&#65533;&#65533;&#65533;V&#65533;\&#65533;&#65533;&#65533;&#65533;0@ _F&#65533;&#65533;&#279;&#65533;.Z&#65533;&#389;q&#65533;&#65533;&#65533;&#65533;p!f&#65533;n&#65533;&#6485;V|&#65533;&#65533;&#65533;-&#65533;&#1538;
?
&#65533;&#65533;&#65533;z&#65533;&#65533;0&#65533;H&#65533;&#65533;$Rm&#65533;&#144;&#65533;H&#65533; I$&#65533;FR&#584;&#1730;h&#65533;&#65533;&#65533;^&#65533; &#65533;&#65533;$&#65533;		>h&#65533;&#65533;@&#65533;&#65533;@`&#65533;&#65533;@@&#65533;&#65533;z&#65533;#&#65533;&#65533;n+&#65533;&#206;&#65533;&#65533;k&#65533;&#65533;&#65533;&#65533;2.&#65533;&#65533;&#704;%@&#65533;%&#65533;MJ&#65533;e&#65533;]t&#65533;&#342;&#65533;nA&#65533;cpL&#65533;Vr&#65533;&#65533;&#65533;^n&#65533;&#65533;&#65533;3&#65533;&#1570;&#65533;1&#65533; &#207;Q&#65533;i&#65533;j|I&#65533;22D&#65533;&#65533;&#65533;xAI&#65533;(Q$IH&#65533;M&#65533;L]j1&#65533; d&#65533;&#65533;&#65533;&#65533;&#65533;k&#65533;I&#65533;&#65533;&#65533;&#65533;&#65533;&#65533;&#65533;&#65533;*&#65533; I%&#65533;&#65533;&#65533;&#65533;&#65533;&#65533;&#65533;&#65533;&#65533;&#65533;@ &#65533;&#65533;&#65533;&#65533;&#65533;,&#65533;&#65533;j&#65533; &#65533;0&#65533;&#65533;d&#1093;&#65533;3s1f&#65533;&#65533;&#65533;&#65533;1cx9&#65533;QP&#65533;TZe&#65533;Qr1&#65533;1&#65533;h&#65533;&#65533;-D&#65533;&#345;p&#65533;9&#65533;?
C	Xh!&#65533;:&#65533;SO3E&#65533;&#65533;u&#65533;&#65533;%&#65533;^tq&#65533;Sk&#65533;&#65533;V5`&#65533;&#65533;&#65533;&#65533;&#553;&#65533;&#65533;N&#65533;&#65533;&#65533;&#65533;W[AF&#65533;&#65533;&#65533;cY&#434;=&#65533;&#65533;g&#612;&#65533;L&#238;&#342;&#65533;&#65533;&#65533;&#65533;&#65533;&#65533;eSF&#65533;qA!&#65533;&#65533;$J+c&#65533;`&#65533;&#65533;fjz	&#65533;&#65533;.X&#65533;&#65533;:!&#65533;$&#65533;K2)S&#65533;\L	&#65533;OE&#65533;&#65533;S&#65533;&#65533;&#7624;od&#65533; &#65533;&#65533; 4&&#65533;&#528;xj&#65533;x&#65533;d&#65533;&#65533;&#65533;.&#65533; &#65533;kY&#496773;9&#65533;A7!Si&#65533;o&#65533;&#65533;0l&#65533;E,&#65533;&#843;q&#65533;\z&#65533;B&#65533;sS
i&#65533;*&#65533; %&#65533;p&#65533;igD&#65533;&#65533;&#65533;)&#65533;&#65533;"G &#65533;&#65533;D&#65533;H2aO&#65533;Q&#65533;y&#65533;%i&#65533;F ~&#65533;&#65533;*x&#65533;&#65533;&#65533;*
&#65533;@&#65533;&#65533;&#65533;&#65533;*&#65533;;&#65533;&#65533;< I&#65533;T&#65533;&#65533;&#65533;&#65533;_-&#65533;D@
Qh.E&#65533;h&#65533;&#65533;L\&#65533;&#65533;o&#65533;b&#65533;&#65533;&#65533; &#65533;\&#65533; &#65533; !S&#65533;bd@&#65533;&#65533;&#65533;&#65533;h\#&#65533;x&#65533;!.&#65533;/&#65533;&#65533;&#65533;&#65533;D0&A	&#65533;$&#65533;k&#65533;S&#65533;&#65533;&&#65533;&#65533;&#65533;&#65533;&#65533;$&#65533;&#65533;@&#65533;r&#65533;&#1888;&#65533;&#65533;&#65533;&#65533;dKQ&#65533;&#65533;&#65533;r&#65533;&#65533;&#967;;&#65533;&#65533;>%kX&#65533;+&#65533;%&#65533;Pd&#65533;&#65533;0&#65533;*&#65533;t\&#65533;t&#65533;:&#65533;&#65533;P&#65533;_&#65533;it&#65533; &#65533;'
a&#65533;r-(	&#65533;E.&#65533;Au8&#65533;\&#65533;&#65533;&#65533;&#65533;Id&#65533;&#65533;&#65533;&#65533;&#65533;v0&#65533;&#65533;&#65533;l(9&#65533; e&#65533;&#65533;&#65533; tpd&#65533;  ~M &#65533;0 &#65533;/*&#65533;&#65533;!V&#65533;V&#65533;&#65533;$ea	KZ&#65533;&#65533;>$&#65533;eE&#65533;B x&#65533;&#65533;O&#65533;a&#65533;(&#65533;&#65533;&#65533;&#65533;&TXq\&#65533;&#65533;)|qE&#1089;"&#65533;&#65533; &#65533;A&#65533;&#65533;&#65533;@"&#65533;%&#65533;Bp3&#65533;p&#65533;#(1	LC&#65533;F8&#65533;&#65533;L&#65533;&#65533;&#65533;S&#65533;l#&#65533;:&#65533;&#65533;<&#65533;	%&#65533;#(&#1354;&#65533;+&#65533;'&#65533; &#65533;&#65533;r&#65533;&#65533;&#65533;&#65533;&#1431;&#662;&#65533;&#65533;XM&#65533; Z&#1101;m|&#65533;g&#65533;&#65533;&#65533;'>
&#65533;&#65533;&#1162;&#65533;E)Fq&#65533;+&#65533;&#65533;&#65533;
E0&#741;&#65533;Q&#65533;O&#65533;L.\&#65533;7&#65533;&#65533;p&#65533;f0 &#65533;AJ&#65533;&#65533;~&#65533;#9&#65533;fH&#65533;%?&#65533;iL^&#65533;tJB&#65533;?h <e&#65533;&#65533;&#65533;&#65533;:N&#65533;!&#65533; g&#997;DG+&#65533;I&#65533;@&#65533;J&#65533;&#65533;L&#65533;&#65533;&#65533;7d&#65533;&#65533;L&#65533;&#65533;R,E)B&#65533;	A&#65533;af&#65533;&#65533;[!:3_.&#65533;&#65533;(D1&#65533;&#65533;7t&#65533;&#65533;e8&#65533;&#65533; 8&#65533;&#65533;x&#65533;$|7&#65533;&#65533;&#65533;6&#65533;&#1490;&#1520; &#1812;F&#65533;&#65533;&#65533;L&#65533;&#65533;jA&#65533;<&#65533;&#65533;%&#65533;7&#65533;&#65533;S|&#65533;&#65533;x&#65533;(!&#65533;&#65533;&#65533;<K&#65533;V&#65533;&#65533;&#381;&#65533;-MJ&#65533;&#65533;]&#65533;&#65533;&#65533;h8CM&#65533;V+&#65533;&#65533;&#65533;&#65533;&#65533;&#65533;&#65533;h&#65533;R&#65533;b&#65533;ED &#65533;&#65533;&#65533;&#65533;iA&#65533;\&#65533;&#65533;&#65533;I8&#65533;$
F0&#65533;&#65533;&#65533;&#65533;a&#65533;8&#65533;&#65533;!&#65533;&#65533;&#65533;&#65533;AT{&#65533;{o &#65533;&#65533;&#65533;WV&#65533;~u&#1023;&#65533;j|J&#65533;&#65533;&#65533;&#65533;&#694;&#65533;Vq&#65533;Z&#65533;&#65533;&#65533;&#65533;&#65533;&#65533;@F/H&#65533;&#1030;FT&#65533;&#65533;&#65533;E9KA@&#65533;&#65533;&#65533;&#65533;(@&#65533;
P&#65533;&#65533;r E&#65533;&#65533;b'4&#65533;	G`&#65533;&#65533;&#65533;D4&#65533;&#65533;&#65533; %@&#65533;	uP&#65533;&#65533;e&#585;&#65533; &#65533;&#65533;F7&#65533;&#65533;&#65533; 0&#65533;*X)&#65533;&#65533;&#65533;*&#65533;P'd&#65533;&#65533;!&#65533;&#65533;;&#65533;&#65533;&#65533;<>lO&#1636;&#65533;v&#65533;xG/8&#65533;P&#65533;F&#1290;-&#65533;'&#65533;+&#65533;&#65533;h&#1994;he
&#65533;
&#65533;] C&#65533;&#65533;&#65533;&0&#65533;	N&#65533;n&#65533;&#65533;6&#65533;&#65533;&#65533;h$ ILB&#1640;4bK&#65533;&#65533;&#65533;&#65533;&#65533;&#65533;&#65533;ixp&#65533;"&#65533;&#65533;9&#65533;@&&#420;&#65533;8&#65533;&#65533; +b&#65533;A&#65533;$-%,Ue&#65533;U&#65533;l,&#65533;e,GL&#65533;&#65533;&#65533;O&#65533;&#65533;&#65533; &#65533;o}&#65533;&#65533;8l&#65533;T&#65533;v&#65533;
+n8&#65533;&#65533;0 (q.&#65533;q@qi&#65533;)&#65533;>|&#65533;&#65533;C#&#65533;&#65533;&#65533;&#65533;&#65533;!&#65533;&#65533;&&#65533;A&#65533;&#65533;&#130;D&#65533;&#65533;tl&#1579;&#65533;A&#65533;&#65533;5Nf&#65533;&#65533;P&#65533;&#65533;|rv&#65533;{&#65533;$m&#65533;o$+&#65533;N0&#65533;&#65533;&#65533;&#1463;&#949;&#65533;&#65533;&#65533;&#65533;&#65533;: 7\B&#65533;M&#65533;o&#65533;"&#65533;=&#65533;'&#65533;`&#65533;2&#65533;!&#65533;&#65533;&#65533;N~&#65533;K&#65533;ED&#65533;&#65533;&#65533;&#65533;Ar &#65533; &#65533;B&#65533;&#65533;_07 &#65533;1&#65533;G@&#65533;hw"&#65533;&#65533;&#65533;x7&#65533;A^ &#65533;&#65533;&#65533;&#65533;&#65533;&#65533;KNp2&#65533;&#65533;n&#65533;c&#65533;&#65533;J&#65533;&#65533;&#753;~&#65533;&#65533;&#1374;&#65533;Y&#65533;zqd&#65533;&#65533;H&#65533;%&#65533; *&#65533;a&#65533;~&#65533;:d&#65533;&#820;&#65533;af0&#65533;-i&#65533;3&#65533;&#65533;&#65533; 
yQ"d`B&#65533;&#1413;&#65533;&#65533;_ &#65533;
&#65533;&#65533;&#65533;HD&#65533;AjX&#65533;&#65533;&#65533;(A	&#65533;&#65533;&#65533;&#65533;&#65533;l@&#65533;&#65533;F&#65533;&#65533;d&#65533;&#65533;|&#65533;&#1978;&#65533;&#65533;]&#65533;3&#65533;(&#65533;d\&#65533;&#65533; &#65533;E&#65533;Y&#65533;Yy&#65533;t&#65533;&#65533;&#65533;&#65533;:&#65533;q&#65533;L&#65533;!gh&#65533;~&#65533;[04&#65533;&#65533;,&#65533;&#65533;&#65533;?~&#65533;(D3&#65533;&#65533;&#65533;7&#65533;&#65533;0D&#65533;&#65533;G<&#65533;&#65533;x5&#65533;&#65533;&#65533;&#65533;&#65533;R&#65218;A^&#65533;\&#65533;5&#65533;&#65533;&#65533;h&#65533;D&#65533;&Reb`U&#65533;&#65533;&#65533;J&#65533;&#65533;&#65533;~e+RI&#65533;&#65533;V&#65533;
&#65533;&#65533;C&#65533;&#65533;=&#65533;J&#65533;&#65533;-&#65533;&#65533;&#65533;&#65533;N&#65533;&#65533;&#65533;v&#65533;YRn&#65533;&#65533;Ja&#65533;&#65533;I&#65533;>a&#896;&#65533;&#65533;FA&#65533;D&#65533;\!&#65533;&#65533;&#65533;!
&#65533;aTa&#65533;0&#65533;&#65533;&#450;&#65533;&#65533;p&#65533;$&#65533;5&#65533;d^&#65533;&#65533;&#65533;&#65533;j&#65533;0K8d |HWtE&#1986;&#65533;L&#65533;&#65533;&#65533;&#65533;&#65533;&#65533;+&#65533;$&#65533;q&#65533;&#65533;&#65533;#-&#65533;.&#65533;*&#65533;'0&#65533;	&#65533; &#65533;&#65533;,&#65533;!&#65533;&#1418;]&#65533; 	&#65533;&#65533;&#65533;P&#65533;&#65533;B&#65533;LA &#65533;l&#65533;&#65533;&#65533;0&#65533;<&#65533;A\&#65533;&#65533;
SATA&#65533;!&#65533;XaXa&#65533;a&#65533;ajT&#65244;&#65533;&#65533;@2@0 \G&#65533;&#65533;L&#65533;&#65533;&#65533;&#65533;:&#50217;&#65533;"e&#65533;&#65533;o>	XPk&#65533;&#65533;#&#65533; OI v&#65533;&#65533; \&#65533;&#776;JA&#65533;&#65533;&#65533;&#65533;&#65533;&#65533;`&#640;PA&#1450;&#65533;&#65533;-&#65533;&#65533;&#65533;&#65533;H&#65533;sN&#65533;^&#65533;&#65533;A&#65533; NaX&#65533;Va&#65533;&#65533;dq^!X!!C&#65533;&#65533;&#65533;
&#65533;@z&#65533;#J&#65533;#J@"&#65533;&n &#65533;&#65533;&#65533;&#65533;  )&#65533; HIXzO&#65533;&#65533;	X&#65533;"n&#65533;&#65533;&#65533;-&#65533;&#65533;&#65533;&#65533;&#1002;&#65533;&#65533; ^&#65533;!&#65533;&#65533;l&#65533;&#65533;&#65533;&#65533;&#65533;>!&#480;	&#544;&#65533;&#65533;&#65533;&#65533;a&#65533;&#65533;&#65533;&#65533;R&#65533;N!\&#65533;+&#65533;&#65533;&#65533;&#65533;&#65533;&#65533;+&#65533;Aa&#65533;Ra&#65533; &#65533; &#65533;&#65533; &#65533;`T&#65533;&#65533;&#65533; j&#65533;D 2 J H&#65533;&#65533;&#65533;n &#65533;nt&#65533;$E&#65533;|Bf)&#65533;&#65533;i|&#65533;#:&#65533;&#65533;,.jM'&#65533;~&#65533;&#65533;&#65533;$&#65533;=&#65533; `&#65533;&#65533;&#65533;&#65533;&#65533;&#65533;&#65533;a&#65533;a&#896;&#65533;&#288;	&#65533;&#2930;-2&#65533;&#1752;&#65533;&#65533;T
&#65533;AN!r&#65533;&#65533;&#65533;&#65533;&#65533;,O&#65533;^&#65533;
U&#65533;V&#65533;&#65533;@&#1568;r&#65533;2!&#2034;&#65533; j`4  f&#65533;&#65533;@&#65533;)  &#65533;d`&#65533;:@)&#65533;&#65533;,{&#65533;dd&#65533;)J&#65533;&#65533;e-&#65533;"'9&#65533;Yi q &#65533;&#65533;&#65533;&#65533;&#65533;~&#65533;&#65533;&#65533;az!&#65533;&#988;&#65533;&#65533;&#65533;&#65533;@&#65533;&#65533; -&#65533;&#672;&#65533;&#65533;&#65533;aD&#65533;&#65533;
WA9&#65533;&#65533;T&#65533;&#65533;&#65533;
&#65533;&#65533;
!&#65533;&#65533;&#65533;&#1440;
h&#65533;2&#65533;F`&#65533; &#65533;&#65533;
|&#65533;r`^&#65533;&#65533;&#65533;J&#65533;&#65533;1!e l&#65533;&#65533;&#65533;V&#65533;*&#65533;b&#65533;T&#65533;&#65533;&#65533;&#65533;K&N&#65533;3&#65533;
&#65533; 8 D&#65533;!&#65533;e&#65533;&#65533;&#65533;&#65533;F!&#65533;]&#65533; &#65533;&#672;&#65533;&#1952;!&#65533;]&#65533;&#65533;&#65533;&#65533;&#65533;&#65533;N&#65533;&#65533;D&#65533;&#65533;a&#65533;&#65533;G&#65533;&#65533;E&#65533;T!.&#65533;&#65533;;&#65533;&#65533;
&#65533;&#65533;&#65533;
4&#65533;&#65533;Ir&#65533;b`d`x >&#65533;b&#65533;&#65533;:&#65533;&#65533;>E0&#65533;&#65533;&#65533;J&#65533;&#65533;&#65533;B&#65533;&#65533;03&#65533;K-Lt &#65533; &#1728;0&#65533;&#65533;&#65533;Onn&#65533;e&#65533; Y&#65533;&#65533;&#65533; 	m&#65533;&#960;.&#32910;
!!&#65533;&#65533;&#65533; Q&#1504;&#65533;rN&#65533;\U-&#65533;R.&#65533;`.&#65533;@&#65533;&#65533;&#65533;tSs`f Ts &#65533;&#65533;&#65533;">&#65533;B={"&#65533;B&&#65533;\&#65533;  %+3&#65533;&#65533;W&#65533;-h&#65533;W&#65533;`&#65533;@&#65533;P.J&#65533;&#65533;A&#65533;A&#65533;ZA&#65533;&#65533;&#65533;&#65533;&#65533;	JLiVl&#65533;l&#65533;&#65533;&#65533;0O&#65533;@&#65533;&#65533;`&#65533;&#65533;E&#65533;&#65533;&#65533;:-&#65533;&#65533;&#65533;&#65533;&#65533;&#65533;&#65533;
&#65533;&#65533;&#65533;
&#65533;&#65533;&#65533;@H&#65533; 
z`&#65533;_K&#65533;&#65533;V2 >3&#65533;'<&#65533;&#65533;@%`&#65533;&#65533;L,S*&#65533;OaO&#65533;J&#65533;z"&#65533;&#65533;&#65533;&#65533;&#65533;z&#65533;&#65533;!&#65533;&#65533;&#65533;H&#65533;&#65533;&#65533;&#65533;&#65533;f&#65533;:&#65533;L6	&#65533;&#65533;&#65533;&#65533;&#65533;fk&#65533;8&#65533;8&#65533;
&#65533;&#65533;&#65533;&#65533;&#65533;&#65533;&#65533;R&#65533;2;&#65533;&#65533;
&#65533;&#65533;h&#65533; &#65533;tH{&#65533;
&#65533;&#65533;&#65533;B&#65533;&#65533;&#65533;'&#65533;&#65533;`!d,&#65533;b&#65533;b&#65533;,s<vMl&#65533;6&#814;C&#65533; &#65533;&#65533;,]&#65533;&#645;&#65533;R&#65533;P&#65533;J
&#65533;&#30086;	&#65533; &#65533;&#65533;&#65533;w&#1696;&#1408;f&#65533;
&#65533;@h&#65533;&#65533;&#65533;&#65533;g&#65533;&#65533;`&#65533; v&#65533;j&#65533;v&#65533;f&#65533;&#65533;&#65533;u&#65533;&#65533;S&#65533;&#65533;r&#65533;j&#65533;_	v&#65533;&#65533;IT&#65533;$&#65533;&#65533;)&#65533;b&#65533;"3aW&#65533;&#65533;b<&#65533;i@&#65533; m&#65533;&#65533;&#65533;/&#65533;&#544;6t&#65533;&#65533;@A&#65533;A&#65533;&#65533;&#65533;	&#65533;&#65533;d&#65533;`y&#65533;&#65533;
;&#65533;&#1504;[&#65533;&#65533;
&#65533;&#65533;Z&#65533;h`	h&#65533;h&#375;&#65533;@.&#65533; &#65533;@}&#65533;u@&#65533;t&#65533;vx:&#65533;3U	&#65533;'&#65533;5)&#65533;>&#65533;&#65533;&#65533;&#65533;k3&#65533;x&#65533;s&#65533;&#65533;&#514; &#65533;&#65533;"&#1042;&#65533;&#65533;3p&#65533;JgR!&#65533;1&#65533;	"&#65533;	&#65533;wyAN&#65533;&#65533;&#65533;&#1664;&#1408;&#65533;&#65533;&#65533;
&#65533;`
&#65533;&#65533;T@&#1079;&#65533;&#65533;]&#65533;&#65533;
&#65533;&#65533;	t&#65533;|U`F&#65533;<`9&#1587;:&#65533;N&#65533;51&#65533;"V%>&#65533;&#65533;&#65533;#&#65533;&#65533;x$&#65533;&#65533;|&#65533;'&#65533;&#65533;X&#65533;&#65533;&#65533;&#65533;&#65533; &#65533;&#65533;W&#65533; O&#65533;O&#65533;&#65533;|&#65533;&#65533;&#65533;&#65533;F&#65533;&#65533;Hj	\&#65533;&#65533;&#65533;&#65533;X&#65533;PzK&#65533;m&#65533; &#65533;o&#65533;k 
&#65533;&#65533;&#65533;&#65533;}1&#65533;|E`f`&#65533;U8@jG v &#65533;7>&#65533;X=&#65533;&#1385;&#441;G&#65533;|&#65533;L- &#65533;&#65533;/&#65533;y&#65533; &#65533;&#65533;&#65533;-&#65533;&#544;A&#65533;&#65533;&#65533;&#65533;R&#65533;*&#65533;W&#65533;&#65533;&#348;`&#640;&#65533;&#65533;`V!
&#65533;b&#65533;&#65533;&#65533;&#65533;&#65533;&#65533;
&#65533;&#65533;|w 
&#65533;&#65533;R&#65533;`t@f`&#65533;&#65533;&#65533;&#65533;8&#65533;J H&#65533;&#65533;? &#65533;&#65533; &#65533;&#65533;&#65533;S&#65533;J? &#65533;&#65533;eV&#65533;&#65533;&#65533;&#65533;L&#65533;&#65533;}&#65533;&#65533;&#65533;&#65533;&#65533;&#65533;U&#65533;&#65533;&#299; $&#65533;Ay&#65533;4X&#65533;^[S&#65533;&#65533;&#65533;y&#65533;&#65533;pU&#65533;&#65533;&#65533;&#65533;w S&#65533;9
*Wh&#65533;&#65533;&#65533;&#65533;6"&#65533;D@&#65533;?`&#65533;S&#65533;_&#65533; &#65533;&#65533;&#65533;&#65533;bK&#65533;&#65533;&q:&#65533;&#65533;&#65533;'&#65533;/&#65533;&#65533;D&#65533;&#65533;&#65533;&#65533;u@&#65533;.&#16816;&#1920;
&#65533; &#65533;&#65533;&#65533;[&#65533;&#65533;&#65533;W&#65533;&#65533; 
&#65533;&#65533;	\&#65533;&#65533;k`	*&#65533;
&#65533; 
&#65533;&#65533;&#65533;G&#65533;\ej&#65533;Vj)&#65533;&#65533;SZ&#65533;[znNUI&#65533;_&#65533;$3&#65533;&#65533;&#65533;&#65533;&#65533; ;-&#65533;&#65533;&#65533;a&#65533;&#65533;2&#65533;&#65533;O$&#65533;@PJ&#65533;&#1952;D&#65533;&#65533;&#65533;&#65533;&#65533;y3&#65533;&#65533;0
q&#65533;&#65533;@&#65533;&#65533;o&#65533;|i&#65533;&#65533;&#65533;k`h&#65533;Y&#65533;&#762;&#65533;&#65533;#1&#65533;_9 &#65533;Q5&#65533;&#65533;&#65533;-&#65533;U&#65533;&#65533;&#65533;d&#65533;t&#65533;P&#40385;&#1775;G&#65533; &#65533;=x&#65533;&#65533;&#65533;&#65533;`&#65533;&#65533;&#65533;
&#65533;@&#65533;&#65533;X&#65533;&#65533;&#65533;&#65533;{&#65533;n4&#65533;d
&#65533;&#65533;
&#65533;&#65533;&#65533;Y&#65533;|Y8&#65533;&#65533;&#65533;&#65533;W&#65533;&#65533;&#65533;&#1333;c[&#65533;&#65533;&#65533;b&#65533;&#65533;&#65533;c&#65533;&#65533;$&#65533;&#65533;&#65533;&#65533;3 &#65533;&#65533;.&#65533;n&#65533;	L&#65533;&&#47288;&#65533;Z&#65533;&#65533; m1&#65533;&#128;
&#65533;`
&#65533; *\&#65533;0Q&#493;b&#65533;f&#65533;&#65533;@&#65533;8&#65533;Jx&#65533;&#65533;
L&#1797;&#65533;w}&#65533;&#65533;&#875;&#65533;&#65533;&#65533;&#65533;[j&#65533;&#65533;V&#65533;,&#65533;s&#65533;&#65533;&#65533;)&#65533;&#65533;x&#65533;&#65533;&#65533;&#65533;
&#65533;<,T&#65533;_@&#65533;&#65533;Q&#65533;&#65533;&#65533;
$](EAUA&#65533;&#65533; &#65533;&#65533;z&#65533;&#65533;&#315;&#65533;]cvq&#65533; &#65533;&#1271;&#65533;k T`V&#65533;&#65533;G`H&#65533;&#65533;(&#65533;`;>k[&#65533;&#65533;&#65533;/&#1637;q&#65533;o
\}&#65533;B&#65533;&#65533;&#1027;&#65533;,1&#65533;VIG&#65533;H2 &#65533;`&#65533;0&#65533;&#65533;&#65533;'}PT&#65533;+{&#1848;&#65533;
&#65533;`n&#65533;@&#65533;&#65533;`{&#65533;&#65533;&#65533;&#1911;x&#65533;^c&#65533;Z}T&#65533;d&#65533;&#65533;&#65533;Z&#65533;z~1&#65533;_1&#65533;&#65533;+&#65533;&#65533;&#65533;#*&#386;&#65533;&#65533;&#65533;&#65533;&#65533;s&#65533;&#65533;v&#65533;ld&#65533;&#65533;W&#65533;}
&#65533;@&#65533;%&#65533;d&#65533;v&#65533;&#65533;&#65533;@&#1150;&#65533;&#65533;&#65533;&#1560;&#65533;&#65533;&#65533;&#65533;&#65533;
&#65533;&#65533;&#65533; &#65533;&#65533;Sy&#65533;&#65533;&#65533;&#65533;&#65533;U&#65533;&#1914;#&#65533;'1?&#65533;#&#65533;&#65533;&#65533;&#473;_&#65533;&#65533;&#65533;pD3K&#65533;&#65533;&#65533;&#65533;q&#65533;,&#65533;&#65533;&#65533;&#65533;&#65533;&#65533;|0w&#1792;&#65533;&#65533;&#65533;&#65533;~4&#65533; {&#65533;&#65533;&#65533;k&#65533;Z&#65533;
J>&#65533;&#65533;}y &#65533;=&#65533;^d&#65533;&#65533;y&#65533;8&#65533;&#65533;)2 &#997;6&#65533;&#13523;&#65533;W)&#65533;&#65533;LP&#65533;qz&#1591;&#65533;{&#65533;&#65533;&#65533;A&#65533;&#65533;&#65533;&#65533;>dT&#65533;h&#65533;&#65533;&#19264;&#65533;&#65533;&#65533;	&#65533;{&#65533;
$&#1698;&#65533;<f &#65533;A&#65533;&#65533;w&#1543;9&#65533;&#65533;&#65533;&#65533;GZ&#65533;Q&#65533;J&#65533;&#65533;&#65533;!S&#65533;&#65533;&#65533;&#65533;&#65533;&#65533;&#65533;&#246;&#65533;CK&#65533;W%&#65533;&#65533;k4&#65533;&#65533;&#65533;&#65533;&#65533;&#65533;&#65533;N}
&#65533;a&#65533;w&#65533;&#65533;&#65533;&#65533;&#65533;U &#65533;&#65533;&#65533;&#65533;g |x&#65533;&#65533;&#65533;&#65533;{&#65533;&#14226;&#65533;j&#65533;&#65533;3&#65533;&#65533;`&#65533;&&#65533;~&#65533;&#65533;&#65533;&#65533;qb&#65533;&#65533;A$D&#1440;&#65533;&#65533;&#65533;&#65533;g&#65533;&#65533;~V&#65533;&#65533;&#65533;r/7i/u
 &#65533;&#65533;5H&#1544;&#65533;&#65533;3&#400;c&#65533;#@&#65533;&#65533;&#65533;&#65533;C&#65533;%J&#65533;&#65533;&#65533;&#65533;&#65533;&#65533;&#65533;&#65533;@J &#65533;|	3&#65533;&#793;4k&#1724;&#65533;3&#65533;&#925;/Y&#65533;&#65533;&#65533;&#65533;&#65533;&#65533;t&#65533;&#979876;:l&#65533;H&#65533;&#65533;&#65533;*T&#65533;V&#65533;RE&#65533;9r8&#65533;&#65533;P&#65533;&#65533;c|&#65533;&#65533;Z&#65533;36 9 @&#594;,&#65533;&#65533;7&#65533;&#1981;|y&#65533;dY&#65533;&#65533;<&#65533;&#2149;G&#65533;Qxp&#65533;&#1141;+&#65533;&#65533;r&#824;&#65533;&#65533;&#65533;&#65533;&#65533;^/&#65533;&#65533;HBF&#65533;&#65533;~Q&#65533;&#65533;&#1079;&#65533;-i&#65533;&#65533;&#1918;&#65533;k&#1790;Se&#65533;&#65533;&#65533;h&#65533;A	@&#65533;w&#65533;q<&#65533;&#65533;&#65533;"&#65533;j&#65533;&#394;&#65533;o&#65533;a&#65533;Z&#1320;&#65533;>&#65533;=`&#65533;&#65533;&#65533;&#65533;&#269;>&#65533;z&#65533;*]&#65533;?&#65533;&#65533;d&#65533;&#65533;&#65533;@&#65533;_	&#65533;&#1647;&#65533;UN&#65533;u&#65533;&#65533;2&#65533;p`~h&#65533;&#65533;&#2037;& 
&#65533;nv&#65533;&#65533;&#65533;J&#65533;m&#65533;a&#65533;z	&#65533;v@L&#65533;v&#65533;&#65533;~! &#65533;bwu@&#65533; e`s&#65533;&#65533;&#65533;y)&#65533;u^ozd&#65533;A&#65533;8&#65533;}C&#65533;$/&#65533;&#65533;J>	&#65533;}Lc|&&#65533;H&#65533;yn&#65533;&#65533;&#65533;&#65533;%d&#65533;b&#65533;4&#1935;9&#65533;&&#65533;k&#65533;Te&#65533;&#65533;0&#65533;&#65533;#&#65533;i&#1164;3&#65533; &#65533; &#65533; &#65533;[b8&#65533;\f&#65533;Ih&#65533;>&#326;l{&#65533;&#65533;&#65533;L&#65533;&#65533;&#65533;W&#65533;&#65533;&#65533;&#65533;&#65533;\>&#65533;&#65533;&#65533;&#65533;&#65533;&#65533;Th&#65533;&#65533;	&#65533;{&#65533;&#65533;&#65533;0&#65533;i&#65533;~&#65533;&#65533;)]&#65533;&#65533;jl&#65533;&#65533;&#65533;&#65533;l&#65533;&#65533;&#65533;W&#65533;&#65533;&#65533;o&#65533;&#65533;&#42118;<j&#65533;&#31766;&#65533;&#65533;&#65533;^(&#65533;&#65533;&#65533;
&#65533;Nui&#65533;&#65533;<[^&#65533;&#65533;&#65533;*&#65533;&#65533;Z&#65533;&#65533;6&#65533;&#65533;&#65533;&#65533;E&#65533;&#65533;N&#65533;n[&#65533;^&#65533;&#65533;Vf]y,&#65533;&#65533;&#1945;&#65533;k&#65533;"&#65533;&#1275;&#65533;&#65533;p&#65533;&#65533;&#65533;L&#65533;&#65533;4&#65533; !&#65533; &#65533; !&#65533;Lavc56.1.100 ,&   &#65533; &#65533;  &#65533; &#65533;	H&#65533;&#65533;&#65533;&#65533;*\&#528;!H&#65533;H&#65533;&#65533;&#263; d&#65533;&#65533;P&#65533;&#330;C&#65533;I&#65533;&#65533;&#595;(&#65533;8&#65533;#G&#65533;=R&#65533;(&#65533;%&#845; R&#65533;&#65533;&#627;&#65533;O&#65533;9	&#1980;&#65533;&#65533;P&#65533;5(]&#65533;&#65533;&#65533;&#654;?&#65533;J&#65533;J&#65533;$N&#65533;4&#65533;v|&#65533;&#65533;&#65533;C&#65533;L3VK&#65533;&#65533;O&#65533;	eF&#65533;J@&#65533;&#423;l&#65533;*j&#65533;&#65533;&#1915;5&#65533;&#65533;{0hV&#65533;N&#65533;&#65533;]&#65533;5&#65533;Q&#65533;&#65533;&#65533;&#65533;)&#65533;V&#65533;&#65533;"t&#65533;&#65533;&#65533;J&#65533;.B&#426;&#65533;&#65533;g&#65533;&#65533;}IW&#65533;?&#65533;.&#65533; &#65533;&#65533;&#65533;3K&#65533;M;dQ&#65533;5	x&#65533;[&#65533;[&#65533;&#65533;&#65533;8q&#65533;&#65533;&#65533;&#65533;^&#65533;ts&#65533;M]&#65533;&#65533;&#65533;&#65533;
(  &#65533;&#65533;(&#65533;@&#65533;&#65533;&#65533;$V&#65533;&#1073;&#65533;	#D|P`&#65533; wX&#65533;&#65533;&#65533;&#65533;&#65533;&#65533;xWM&#65533;&#65533;Zq&#65533;) &#65533;?&#65533;&#65533;&#65533;^&#65533;&#65533;Fu&#65533;a&#65533;&#65533;u&#65533;XD{#&#65533;&#65533;&#65533;4@&#65533;r9u&#65533;&#65533;t&#65533;HVG`7&#65533;$&#65533;&#65533;&#198;|$&#65533;&#65533;!&#65533;&#65533;&#566254;&#65533;K&#65533;&#65533;&#65533;r&#65533;*&#65533;&#65533;kpX4&#65533;@&#65533;(p&#65533;?&#65533;=&#65533;"&#65533;.v)&#65533;v&#65533;&#65533;@&#65533;&#65533;&#65533;:&#65533;2&#65533;+l&#65533;&#65533;J+&#65533;&#65533;&#65533;,n&#162;&#65533;(&#65533; "J&#65533;F&#65533;#!~&#65533;&#65533;&#65533;O&#65533;@U &#65533;[jy&#65533;OJ&#65533;@%&#65533;PK.&#65533;8SL0&#65533;&#65533;I&#65533;m&#65533;Y&#65533;n&#65533;&#65533;&#65533;&#65533;!&#65533;&#65533; BH|&#65533;&#65533;XT&#65533;&#65533;?1&#65533; &#65533;r&#65533;=*&#65533;O$ X&#65533;&#65533;&#65533;"&#65533;&#65533;&#65533;L4&#65533;Dj&#65533;&#65533;&#65533;&#65533;'&#65533;&#65533;&#65533;&#65533;&#65533;&#65533;H&#65533;&#65533;&#65533;j}&#65533;QF&#65533;]dq&#65533;&#65533;PC#&#65533; &#65533;V&#65533;&#1200;&#65533;M&#65533;E&#65533;v&#65533;iX
&#65533;&#65533;`$&#65533;&#65533;3&#65533;L#&#65533;4&#65533;H&#65533;&#65533;)&#65533;r&#529;&#65533;8S&#65533;4&#65533;&#65533;&#65533;O&#65533;~&#65533;&#65533;&#65533;&#65533;,&#65533;Hn&#65533;&#65533;&#65533;W&#65533;&#65533;2;&#65533;P&#65533;&#65533;2&#65533;&#65533;Wr&#65533;&#1277;&#65533;&#65533;tcl&#65533;]Q&#65533;! &4|A&#65533;*&#65533;LC9&#65533;&#244;4&#65533;&#65533;!&#65533;&#65533;&#529;&#65533;&#65533;1H.&#65533;
+|:r$+&#65533;&#65533;r&#65533;&#65533;&#65533;qk&#65533;l&#65533;&#1795;,&#1520;:&#65533;<p&#65533;&#65533;[&#65533;&#65533;XQ&#65533;&#65533;&#65533;J&#65533;L M&#65533;|_D-&#65533;@ &#65533;.!&#65533;pJN;&#38963;4&#249;&#1159;&#65533;r&#65533;+&#65533;CL*&#65533;&#65533;&#65533;0&#65533;h&#65533;&#65533;+d/&#65533;&#65533;)&#65533;,&#65533;&#65533;*&#65533;&#65533;q&#65533;&#65533;&#65533;F*&#65533;&#65533;C;&#65533;`&#65533;&#65533;!@ A&#850;&#65533;&#65533;^&#65533;&#65533;&#65533;8&#65533;8&#65533;g&#65533;{tS&#65533;&#65533;@&#65533;&#65533;&#65533;&#65533;&#65533;&#65533;5&#65533;Hs:&#50387;&#65533;3&#65533;&#65533;!&#65533;)&#65533;c&#65533;+&#65533;&#65533;b&#65533;!&#65533;\}&#65533;*&#65533;X1&#65533;Q&#65533;S &#65533;&#65533;&#65533;16|&#65533;V`&#65533; &#65533;r+^np_&#65533;&#65533;^&#65533;{&#65533;S&#65533;&#65533;&#65533;&#65533;z&#65533;SF&#65533;&#65533;	 &#65533;	St&#65533;D&#65533;oa&#65533;&#65533;&#65533;9v&#1549;m&#65533;M&#65533;&#65533;&#65533;S&#65533;&#65533;1&#65533;UB&#65533;!&#65533;D&#65533;&#65533;&#65533;&#65533;X&#65533;#V&#65533;G&#65533;"u&#65533;&#65533;C&#1712;&#65533;5,\&#65533;&#65533;&#65533;&#65533;&#65533;&#65533;A&#65533;&#65533;{Yd 8&#65533;8&#65533;\&#65533;&#65533;&#65533;|%,)&#65533;&#65533; &#65533;&#65533;0&#65533; @&#65533;&#65533;&#65533;&#65533;f=Z&#65533;:;&#65533;!&#65533;^&#65533;&#65533;PZ4*6t&#65533;n&#65533;&#65533;`&#65533;T\m&#65533;X&#65533;'&#1151;U0&#65533;&#65533;{&#65533;!&#65533;&#65533;&#65533;&#65533;m&#65533;&#65533;3&#65533;&#65533;+&#65533;Qe&#65533;&#65533;v&#65533;&#65533;&#65533;&#65533; &#65533;Y&#65533; &#65533;&#65533;&#65533;&#65533;(&#65533;y\&#65533;&#65533;4&#9608;d&#65533;p &#65533;&#65533;&#65533;U8&#65533;&#65533;&#65533;F."&#65533;&#65533;v&#65533;CZ&#920;&#65533;92w&#65533;p&#65533;&#65533;x&#65533;)&#1147;&#1073;&#65533;&#65533;8&#65533;)O&#65533;&&#65533;&#65533;&#65533;H&#65533;&#65533;&#65533;;/&#65533;&#65533;	Kp&#65533;&#65533; 9&#65533;&#65533;N(+&#65533;5&#1280;&#65533;&#65533;&#65533;h&#65533;0&#65533;&&#65533;LfB&#65533;&#65533;"&#65533;& &#65533;A&#65533;&#65533;p
gd&#65533;&#65533;xS4&#65533;&#65533;BKi&#65533;@G:&#65533;!&#65533;&#65533;&#65533;&#1352;b*&#65533;&#65533;&#65533;gX&#65533;u&#144;&#65533;*&#65533;&#65533;F&#65533;a&#65533;&#65533;&#65533;&#65533;&#65533;&#680;2'&#65533;Q&#65533;Nu*&#65533;&#65533;.8&#65533;L&#65533;&#65533;^f&#65533;&#65533;&#65533;&#65533;Rq&#65533;&#65533;&#636;D&#65533;&#65533;L&#65533;&#65533;x`
&#65533;&#65533;1&#65533;&#65533;
\&#65533;5&#65533;`&#65533;&#158;Ai&#65533;C&#65533;&#39943;=&#65533;Q&#65533;q<C&#912;&#65533;0&#65533;&#65533;Scc&#65533;<&#65533;&#65533;5&#65533;aJ; &#168;m&#65533;&#65533;>&#65533;&#65533;E.^A
e&#65533;S&#65533;0&#65533;uMa]Q&#65533;&#65533;.G&#65533;+&#65533;<`y&#65533;1&#65533;Ht&#65533;&#65533;Ve&#65533;+K&#65533;&#65533;t&#65533;&#65533;&#65533;@E*Za:\&#65533;&#65533;&#1000;9&#65533;1St&#65533;&#65533;&#65533;&#65533;1&#65533;&#65533;:S&#65533;b&#65533;0F3x*&#65533;&#65533;^&#65533;&#65533;=+&#65533;&#65533;?&#65533;&#65533;&#65533;&#65533;y[I&#65533;685&#65533;N&#65533;B&#28357;+0aW&#514;jW;&#65533;< &#65533;
`&#65533;&#65533;F&#65533;&#65533;&&#65533;&#65533;mA&#65533;&#65533;&#65533;}o8&#65533;&#65533;!Ta&#65533;&#65533;&#65533;B&#65533;&#65533;hE*H&#1530;&#65533;V&#65533;&#65533;(9&#65533;q&#65533;&#40620;[,&#65533;&#65533;A&#65533;[&#65533;&#65533;&#65533;3&#65533;&#65533;T<&#65533;&#65533;5&#65533;y&#65533;&#65533;C8&#65533;R&#65533;BT[&#65533;(p&#65533;V&#65533;&#65533;jU&#1067;&#65533;&#65533;P&#65533;&#65533;&#65533;&#152;&#65533;)8!&#65533;9
&#65533;&#65533;&#65533;&#65533;&#65533;A&#773;]&#65533;J&#65533;&#65533;0kZ&#65533;&#65533;&#65533;8&#65533;^&#1469;&#65533;&#302;P&#65533;*&#65533;<TV`W&#1424;&#65533;2ZL&#65533;j\&#65533;2&#65533;&#65533;I&#65533;&#65533;U &#65533;=nC@&#65533;&#65533;+p&#65533;&#65533;K&#65533;&#65533;&#65533;&#65533;&#65533;P&#65533; &#65533;&#65533;&#65533;&#65533;s&#65533;&#65533;&#65533;&#65533;&#65533;&#65533;e&#65533;&#65533;&#65533;&#65533;&#65533;+1 I&#65533;V&#65533;s&#65533;&#65533;5&#65533;4dliH&#984;4&#65533;8&#65533;&#65533;^&#65533;&#65533;&#65533;`&#65533;&#65533;!ch0&#65533;&#65533;X&#65533;&#65533;}*&#65533;&#65533;#&#65533;&#65533; &#65533;w&#65533;&#65533;&#65533;9&#65533;&#65533;&#65533;pp&#173;&#65533;)0&#65533;_&#65533;&#65533;m&#65533;(&#65533;L&#65533;&#65533;
8&#65533;i&#65533;	&#65533;7&#65533;&#65533;&#65533;FF&#65533;&#65533;&#65533;&#65533;'O(&#65533;#C&#65533;-1&#65533;&#65533;YKn5&#65533;1&#65533;&#1659;&#65533;5&#65533;Ah&#65533;&#65533;&#65533;X3&#65533;Ad/{&#65533;X+&#65533;&#65533;gl&#65533;&#65533; &#65533;&#65533;5&#65533;&#65533;a&#65533;G &#65533;]&#65533;&#65533;@q&#275;&#65533;V&#65533;B&#65533;&#65533;&#65533;c&#65533;3`&#65533;&#65533;&#65533;&#65533; &#65533;&#65533;-y&#65533;&#65533;&#65533;&#65533;d`
&#65533;p&#65533;x&#6765;#[&#65533;X&#65533;1&#65533;{&#65533;&#65533;&#65533;#&#65533;&#65533;G9&#65533;&#65533;ghx&#65533;&#65533;^&#65533;&#65533;&#65533;&#65533;1qfP#&#614;&#65533;&#261;&#65533;
G&#65533;y&#65533;&#65533;&#65533;36&#65533;&#65533;&#65533;j&#65533;&#65533;&#65533;&#65533;C&#678;&#65533;&#65533;&#65533;l&#65533;&#65533;&#65533;`&#65533;I&#65533;
[5&#65533;&#65533;9&#1438;`&#65533;&#65533;&#65533;<t &#65533;&#65533;V&#65533;f.&#65533;&#65533;yN&#65533;&#65533;&#1525;rA,&#65533;{&#65533;&#65533;&#65533;&#65533;5&#65533;&#65533;j`&#65533;&#65533;G&#65533;&#65533;&#65533;~&#65533;&#1427;&#65533;&#65533;&#65533;^$&#65533;&#65533;&#65533;`C&#65533;&#581;&#65533;b&#65533;a&#65533;&#65533;&#65533;&#65533;&#65533;&#65533;&#65533;&#65533;&#65533;8&#65533;&#65533;&#65533;h&#65533;&#63504;6d&#65533;&#981;@&#65533;%&#65533;&#65533;fX&#65533;fP(,&#65533;&#65533;&#65533;&#65533;&#65533;&#65533;&#65533;&#65533;jjDk'eX5&#65533;qr&#65533;#&#65533;&#65533;=&#65533;qzl&#65533;&#65533;&#65533;z&#1648;z&#65533;&#65533;`&#65533;&#65533;
X{&#65533;&#65533;&#65533;&#65533;&#65533;&#65533; &#65533;&#65533;0E&#65533;E&#65533; ~f|2&#65533;
&#65533;&#65533;W&#65533;4PF&#65533;m&#65533;&#65533;^`}U&#65533;Z&#65533;+;&#65533;9@$&#65533; &#65533; &#65533;A3&#65533;&#65533;EAy&#65533;&#65533;&#65533;jNC,4&#65533; &#65533;&#65533;pCy&#65533;&#65533;@D&#1888;\&#65533;&#65533;G&#65533; X&#65533;&#65533;&#1472;kf7&#65533;&#65533;&#65533;&#65533;&#65533;
h&#65533;_&#65533;&#65533;aHv&#65533; 	&#65533; 	&#65533;&#65533;&#65533;&#65533;&#65533;p&#65533; &#65533;0&#65533;&#65533;&#65533; &#65533; b&#65533;0Q&#65533;;&#65533;'K&#65533;m]&#65533;U&#65533;_&#65533;&#65533;Y ;@&#65533;SZ&#65533;<&#65533;9&#65533;FNf%&#65533;a%&#65533;ae9&#65533;`&#65533;3=&#65533;SG<9&#65533;]p
n&#65533;&#28682;&#19463;&#65533;&#65533;Q&#65533;&#65533;&#65533;&#65533;E&#65533;&#21509;^&#65533;u`&#65533;&#65533;&#65533;&#65533;&#65533;&#65533;&#65533;
&#1547;	&#65533;	r&#65533;&#65533;v`Yp&#65533;c1L3&#65533;@&#65533; (hK&#65533;}&#65533;p&#65533;&#65533;&#65533;&#65533;2501 7=&#65533;Fk&#65533;n
&#65533; &#65533;q &#65533;&#65533;&#65533;&#65533;&#65533;nC&#65533;,&#65533;&#65533;W 
&#65533;0
&#1888;K&#65533;yE&#65533;0 &#65533;&#65533;&#65533;&#65533;T&#65533;&#65533;0&#65533;x\&#65533;&#65533;&#65533;z&#65533;&#65533;	&#65533;0	]8	9&#65533;&#65533;p&#65533;&#65533;v&#65533;&#65533;&#65533;&#65533;@J&#65533;&#65533;&#65533;&#65533;rX$&#65533; &#65533;&#65533;6&#65533;@&#65533;5 &#65533;\&#65533;2&#65533;&#65533;;&#65533;&#65533;.&#65533;hd< $R%	&#65533;&#65533;8 PV`=&#65533;&#65533;&#65533;&#65533;At&#65533;C&#65533;&#65533;&#65533;
&#65533;&#65533;&#65533;&#65533;4&#65533;&#1028;&#65533;B&#65533;&#65533;&#65533;&#65533;
I&#65533;&#65533;&#65533;&#65533;&#65533;p&#65533;0&#65533;	&#65533;k	&#65533;)&#65533;&#65533;p&#65533;&#65533;&#65533;&#65533;n7&#65533;&#65533;&#65533;m&#65533;u&#65533;#&#65533;Pob$&#65533;pc&#65533;&#65533;\&#65533;-&#65533;(&#65533;&#65533;g&#65533;&#65533;&#65533;&#65533;O+&#65533;<`6P&#65533;6 /&#65533;&#65533;&#65533;&#65533;7&#65533;7&#65533;3&#65533;1&#65533;R 
&#65533;&#65533;(&#65533;&#65533;&#65533;y&#65533;&#65533;0Q&#65533;&#65533;&#65533;&#65533;TH&#65533;d&#65533;e&#65533;o&#1611;o&#65533;&#65533;&#65533;&#65533;&#65533;r&#65533;&#65533;p&#65533;k&#518;&#65533;CJC&#65533;
&#65533;C&#65533;^&#65533;&#65533;&#65533;oe&#65533; &#65533;&#65533;p&#65533;?]0K&#65533;K F5&#65533;4&#65533;E&#1017;&#65533;&#65533;&#65533;&#65533;_C&#65533;(P%&#65533;7&#65533;&#65533;G&#65533;a&#65533;&#65533;qK 
&#65533;p&#65533;&#65533;;4&#65533;&#65533;Pq&#65533;N&#37904;&#65533;&#65533;&#65533;T&#65533;&#65533;&#65533;Y&#65533;&#65533;&#65533;&#489;&#65533;&#65533;`&#65533;d&#28688;&#65533;&#65533;&#65533;&#65533;&#65533;u&#65533;`;&#65533;&#65533;&#65533;0csF?4L&#65533;(PK&#65533;YW&#65533;&#65533;&#65533;4&#65533;
$&#65533;&#65533;&#65533;&#65533;PZ &#65533;=&#65533;s&#65533;&#65533; `%&#65533;&#526;J&#65533;&#65533;&#65533;&#65533;D&#65533;&#65533;m&#65533;P&#65533;&#65533;
&#65533;&#65533;
+u&#65533;&#458;&#65533;&#65533;&#65533;&#65533;&#65533;&#65533;&#65533; &#65533;&#65533;&#65533;f&#65533;&#65533;&#65533;(&#65533;&#65533;&#65533;&#65533;_&#65533;&#65533;8	r)&#65533;^&#65533;&#65533;&#1232;&#65533;&#65533;pX&#65533;0&#65533;&#65533;\&#65533;pS&#65533;Po&#65533;&#65533;,&#65533;J&#65533;(&#65533;m&#65533;&#65533;&#65533;Wn-&#65533;&#65533;:
&#65533;&#65533;i&#65533;UPW&#65533;; &#65533; &#65533;(&#65533;`%{s&#65533;@~^&#65533;&#65533;&#65533;KQ )&#65533;&#65533;&#65533;&#65533;&#65533;&#65533;&#65533; &#65533;W&#65533;&#65533;&#65533;&#65533;&#65533;&#65533;g&#65533;zJ&#65533;&#65533;`&#65533;&#65533;	&#37247;8	&#65533;&#65533;&#65533;&#65533;z&#65533;&#182791;$Vk&#65533; &#65533; &#65533;DX&#65533; -&#65533;-`&&#65533;&#65533;W&#65533;Dl&#65533;!&#65533;4&#65533;m^&#65533;`&#65533;@&#65533;&#65533;v@!Y@&#65533;&#65533;&#65533;.` &#65533;x &#65533;R&#65533;&#65533;a&#65533;Wb8&#65533;=;&#65533;`&#65533;X&#65533;X&#644;&#65533;&#65533;gi&#65533;4&#65533;9&#65533;hY&#65533;&#65533;&#65533;&#65533;	&#65533;&#65533;	r&#65533;&#65533;&#65533;&#65533;&#65533;Y&#65533;@&#65533;@&#65533;&#65533;b$&#65533;N&#65533; &#65533;$&#65533;O&#65533;5@'P- Ptj&#65533;Y !0JV&#65533;&#65533;'V&#65533;&#65533;&#65533;Ou&#65533;j@&#65533; K&#65533;	P&#65533;&#623;&#65533;x&#65533;E&#65533;&#65533;&#65533;&#65533;&#65533;r&#65533;&#65533;&#209;X&#65533;&#65533;&#65533;&#65533;0&#65533;&#65533;p&#65533;&#65533;p&#65533;&#1376;&#65533;&#1504;&#65533;d
&#65533;&#65533;&#38655;&#65533;vj'&#65533;&#1574;g'&#65533; &#65533;&#65533;&#65533;&#65533;$&#65533;&#65533;&#65533;2V,&#65533;&#65533;`&#65533;&#65533;&#65533;Y&#65533;_4@Z&#65533;d&#65533;`&#65533;
&#65533;!.&#65533;4 _&#65533;'&#65533;O VP}&#65533;r&#65533;2&#65533;&#65533;P&#65533;&#65533;&#65533; S&#1748;q$XK&#65533;=&#65533; &#65533;#H&#65533; -L&#65533;[y&#65533;&#65533;^IU&#65533;&#65533;c&#1627;:&#65533;j&#41299;&#65533;&#65533;&#65533;&#65533;&#65533; &#65533;&#65533;$&#65533;&#65533;&#65533;&#65533;&#65533;&#65533;&#65533;[&#65533;&#65533;&#65533;p&#65533;P&#65533;`&#464;&#65533;&#65533;&#65533;&#65533;t5P&#65533;m&#65533;&#65533;%&#65533;l 5&#65533;R&#65533;&#65533;I`&#65533;&#65533;) *&#65533;&#65533;&#1399;#&#65533;&#65533; &#65533;&#65533;O{&#65533;&#65533;&#65533;&#65533;T&#762;3&#65533;&#65533;%&#65533;&#65533;Lma&#65533;&#65533;&#65533;&#65533;&#65533;&#65533;;&#65533;&#65533;f&#65533;&#65533;v&#65533;&#65533;&#65533;&#65533;c&#1691;&#65533;"&#65533;&#65533;&#65533;&#65533;&#65533;&#65533;&#65533;&#65533;k&#65533;&#65533;&#65533;2,&#65533;&#65533;[&#65533;&#65533;&#65533;&#65533;z&#65533;&#65533;r&#65533;Uk@W0(&#65533;&#65533;P&#65533;&#65533; &#65533;&#65533;)s&#65533;&#65533;7&#65533;&#65533; KP*&#65533;2,&#65533;&#65533; &#65533;&#65533;u&#65533;2&#65533;{&#1236;&#65533;&#65533;%Y&#65533;&#65533;&#65533;e&#65533;&#65533;&#65533;&#65533;&#1595;&#65533;&#65533;gj&#65533;&#65533;&#42011;&#65533;&#65533;x\&#65533;&#65533;W&#65533;&#65533;#K&#65533;&#65533;	&#65533;r&#1516;1&#65533;&#65533;&#65533;&#65533;&#65533;&#65533;&#1584;]&#65533;@&#65533;&#65533;&#65533;&#65533;&#65533;r &#65533; M&#65533;H&#65533;
&#65533;&#65533;^&#65533;&#65533;&#65533;O&#65533;*&#65533;5&#65533;&#65533;&#65533;.&#65533;,&#65533;O !X&#65533;d.&#65533;&#65533;&#65533;2&#65533;n	0&#65533;&#65533;&#65533;&#65533; &#65533;^&#65533;&#65533;S{%&#65533;SL-BRQ&#65533;&#65533;fz&#65533;fj&#65533;`	&#65533;i)&#65533;gI&#65533;&#842;&#65533;&#65533;P&#65533;$k&#65533;&#65533;&#65533;&#65533;&#1079;}&#65533;&#65533;~&#65533;&#65533;&#65533;&#65533;&#65533;P	&#65533;`	:&#65533;&#65533;P	&#65533;&#65533;r I&#65533;c&#65533;
o@R&#65533;k&#65533;t`'pG&#65533;O&#65533;,&#65533;&#65533;G0S sP&#65533;4&#65533;&#65533;3 &#65533;&#65533; &#65533;&#65533;&#65533;M&#65533;!4&#65533;C&#65533;J&#65533;~C;&#65533;&#65533;&#65533;Q&#65533;&#65533;&#65533;&#65533;&#65533;&#65533;f&#699;&#65533;&#65533;&#65533;fJ&#65533;Qx&#65533;&#65533;f
&#65533;&#65533;*&#65533;#&#65533;&#65533;&#1419;&#65533;&#65533;&#65533;&#65533;&#65533;&#65533;|&#65533;&#65533;&#65533;&#1825;w&#65533;&#65533;&#65533;&#65533;{&#65533;&#65533;s0r&#65533;Tb&#65533;I`&#65533;@1&#65533;&#65533;&#1752;(&#65533;&#65533;G&#65533;HpGp&#65533;z&#65533;&#65533;S/&#65533;&#65533;&#65533;: 0&#65533;&#65533;&#65533;&#65533;P&#65533;&#65533;&#65533; &#65533;&#65533;&#1521;&#65533;|8]&#159;&#65533;Q  &#65533;&#65533;&#65533;&#65533;&#65533;2&#65533;gj&#65533;&#65533;p&#65533;mRH&#1647;&#65533;&#65533;Y&#65533;&#65533;,&#65533;~k&#65533;}&#65533;&#65533;&#65533; &#65533;*&#65533;&#65533; &#65533;O&#65533;zP	&#65533;&#65533;&#65533;&#65533;&#65533;s@&#65533;N d 
[&#65533;&#65533;&#65533;&#65533;&#65533;&#65533;bM&#65533;&#65533;H@e0O&#65533;&#65533;@/p &#65533;&#65533;#&#65533;&#65533;&#65533;LT&#65533;R&#65533; ~&#65533;&#65533;&#65533;&#65533; &#65533;&#195;&#65533;{4R&#129560;&#65533;&#65533;&#65533;4Mh&#65533; w&#65533;u&#65533;iJ&#65533;?&#65533;|&#65533;&#65533;&#65533;&#65533;&#65533;&#65533;&#65533;&#65533;k&#65533;&#65533;&#65533;&#65533;&#65533;z0z`x0E&#65533;C&#65533;Sm&#1393;=ZG`&#1733;Z&#65533;&#65533;&#65533;L&#65533;&#65533;bMT&#65533;&#65533;&#65533;&#65533;&#65533;&#65533;&#65533;P "&#65533;&#65533;&#65533;&#65533;&#65533;
&#65533;&#65533;Aar &#65533;+V&#65533; &#65533;4&#65533;&#65533;a &#65533;&#65533;&#65533;=&#65533;&#65533;&#65533;8S&#65533;&#65533;&#65533; &#65533;=&#65533;f&#1643;&#65533;&#65533;&#65533;&#65533;I&#65533;&#65533;&#65533;K&#65533;z$&#65533;&#569;)&#65533;&#65533;8l	z&#65533;&#65533;&#65533;z&#65533;&#65533;Cp&#65533;D&#65533;&#65533;N&#65533;b&#65533;~Kpe&#65533;H&#65533;em,&#65533;,`G&#65533;&#65533;z&&#65533;&#65533;:&#65533;&#65533;+&#65533;d.0&#65533; }&#65533;0)&#65533;&#65533;*&#65533;&#65533;&#65533; 4,&#65533;X&#65533;&#65533;Q&#65533;R&#65533;
&#65533; &#65533;`&#65533;s<&#1246;&#923;&#65533;&#65533;&#65533;&#65533;&#65533;&#65533;	&#65533;&#65533;}K&#65533;LN&#65533;"k&#65533;k&#65533;&#65533;&#65533;&#65533;&#65533;]V&#65533;&#65533;]&#65533;&#65533;&#65533;&#65533;`nN&#65533;b&#65533;&#65533;L`K@]&#65533;&#65533;e&#65533;h&#65533;&#65533;/ &#65533;&#65533;/0VP) &#65533;&#65533;&#65533;N&#65533;&#65533;p&#65533;$&#65533; &#65533;R&#65533;>&#65533;&#65533; &#65533;&#65533;AVra )P&#1136;&#65533;&#65533;&#65533;&#65533;&#65533; &#65533;||&#65533;&#65533;&#65533;&#65533;P&#65533;&#65533;&#65533;K&#65533;&#65533;N&#2025;&#65533;&#65533;?>&#65533;&#65533;&#1068;o&#65533;P&#65533;0&#65533;pV^&#65533;]&#65533;&#65533;C&#65533;&#65533;N&#65533;&#65533;&#65533;&#65533;r0_R&#65533;&#65533;G&#65533;c&#65533;G&#65533;&#65533;&#65533;u&#65533;&#65533;Pp&#65533;&#65533;&&#65533;&#65533;"&#65533;Nk&#65533;u&#65533;&#65533;&#65533;n&#65533;Q&#65533;#	"M&#65533;0>LW&#65533; \&#65533;
&#65533;&#65533;@&#65533;|&#65533;M&#65533;@&#65533;&#65533;&#65533;&#65533;&#65533;&#65533;p&#65533;&#65533;&#65533;&#65533;&#65533;&#65533;&#65533;&#43213;&#65533;&#65533;&#65533;\&#65533;dW	&#65533; &#65533;D&#65533;&#1686;`		~^6&#65533;&#65533;&#65533;&#65533;r&#65533;&#65533;G&#65533;&#65533;&#65533;&#65533;&#65533;y&#65533;&#65533;'p&#65533; .&#65533;)p&#65533;&#65533;/&#65533;&#65533;"&#65533;&#65533;&&#65533;&#65533;&&#65533;y&#65533;&&#65533;&#65533;&#65533;&#65533;&#65533;qQ #p&#65533;&#65533;&#65533;&#65533;&#65533;&#65533;&#65533;C&#65533;9&#65533;K&#65533;&#65533;&#65533;&#65533;&#65533;p&#1595;&#65533;&#65533;3&#65533;&#65533;}K&#65533;&#65533;&#65533;&#1680;&#65533;&#1568;_&#65533;&#880;] &#65533;]o&#65533;&#65533;&#65533;&#65533;I]&#65533;S&#65533;&#65533;&#65533;&#65533;&#65533; n&#65533;h&#65533;a&#65533;&#65533;` &#65533;&#65533;M&#65533;&#65533;&#65533;@4&#65533;&#65533;"&#65533;n&#65533;&#65533;P&#65533;&#1694; `&#65533;&#65533;*&&#65533;&#65533; S&#65533; &#65533;&#65533;&#1885;1&#65533;&#65533;&#65533;&#65533;&#65533;0&#65533;&#65533;&#65533;;t&#65533;l&#65533;&#65533; &#65533;O &#65533;{&#65533;&#65533;&#65533;&#65533;o&#65533;?&#65533;&#65533;&#65533;&#65533;&#65533;O">&#65533;&#65533;&#65533;&#331;&#65533;&#65533;&#65533;6&#65533;&#65533;&#65533;a&#65533;&#65533;[3KzL&#65533;di&#65533;&#65533;66&#65533;&#65533;q%L&#1375;>p&#65533;p&#65533;BEU&#65533;h&#65533;`q"&#65533;>&#65533;Ey&#65533;&#65533;'DM&#1090;&#65533;&#65533;*8dH&#65533;A+
x5` AX&#65533;-&#65533;6-&#65533;&#65533;hW&#65533;\&#65533;u&#65533;&#65533;&#65533;+&#65533;&#65533;^ &#65533;H&#65533;+&#65533;;d&#65533;&#65533;e&#65533;%&#65533;W&#65533;n&#65533;&#65533;&#65533;'&#65533;=|&#65533;"&#65533;&#65533;&#65533;9a&#65533;}&#65533;&#65533;A&#65533;&#65533;&#65533;&#65533;Z&#65533;&#65533;&#65533; Z&#65533;&#65533;c&#65533;f&#65533;&#65533;Y+&#65533;g%&#65533;J&#65533;Z&#65533;$V&#65533;&#1642;El&#65533;LY"&#65533;J&#65533;e=YB&#20809;n`!&#65533;"B&#65533;&#65533;Nh8&#65533;A
&#65533;5XTxq&#65533;&#1453;_&#326;5&#65533;&#65533;&#65533;&#65533;&#65533;
X&#65533; .&#1852;&#65533;&#65533;&#2031;K @_&#65533;&#65533;&#10653;t&#65533;&#65533;&#65533;R$&#65533;0w&#65533;&#65533;&#65533;|&&#65533;&#65533;s&#65533;&#500;&#65533;&#65533;q&#544;&#65533;&#65533;&#65533;fl&#65533;&#65533;&#65533;&#65533;,&#65533;&#65533;&#65533;&#65533;&#65533;&#65533;&#1524;&#65533;M%=hc&#65533;	&#65533;X&#65533;r&#65533;&#65533;&#410;e&#65533;b	&#65533;@&#65533;)\&#65533;&#65533;*Xh&#65533;&#65533;U&#65533;Q&#65533;&#65533;3A)1&#65533;b&#65533;5&#65533;+&#65533;A&#65533;0X &#65533;&#65533;P&#65533;&#65533;@ &#65533;&#65533;&#65533;&#65533;'-&#65533;  ?9&#65533;&#65533;k?(&#65533;&#65533;>&#65533;AG&#65533;y&#65533;&#65533;FA&#65533;E&#65533;yt0B&#833;&#65533;x-&#65533;&#65533;t&#65533;Q&#65533;f&#65533;)&#65533;!&#65533;Dq#m0&#65533;&#410;f&#65533;qmT&#65533;Zr&#65533;&#65533;&#65533;&#65533;&#65533;F&#65533;'&#65533;k&#65533;C&#65533;&#65533;[BgY&#65533;$&#65533;2&#65533;&#65533;$V&#65533; &#65533;@&#65533;&#65533;#@t&#65533;"2&#65533;AL&#65533;@&#545;&#65533;&#65533;X&#65533;M7&#65533;Nq&#65533;&#65533;O&#65533;6&#65533;b&#65533;i&#1665;&#65533;&#65533;od&#65533;E&#65533;^&#65533;&#65533;&&#65533;+&#65533;&#479;t&#65533;&#65533;&#65533;lb&#65533;&#65533;Qx&#65533;	G&#65533;g&#65533;&#65533;l&#65533;)&#65533;S&#65533;:&#65533;'&#65533;P?&#65533;&#65533;RI&#65533;CF&#65533;@A&#65533;.&#65533;&#65533;Bx&#65533;!&#65533;&#65533;r&#65533;&#65533;e84x&#65533;`&#65533;8&#65533;&#65533;&#65533;tA:bM8&#65533;&#65533;+Y&#65533;&#65533;,&#65533;&#65533;&#65533;C&#65533;&#65533; >3&#65533;H&#65533;&#65533;J&#65533;&#1452;h&#65533;&#65533;7&#65533;`\&#65533;&#65533;*&#65533; &#65533;x&#65533;&#65533;iPY&#65533;y&#65533;]x&#65533;F&#65533;vHN&#65533;~&#65533;&#65533;&#65533;&#65533;&#65533;9&#65533;&#65533;TN9&#336;g&#65533;&#65533;&&#65533;&#65533;+&#65533;T&#65533;x&#65533;&#65533;&#65533;&#65533;c&#65533;h&#65533;&#65533;&#65533;etB	&#65533;&#65533;&#65533;7&#65533;`&#65533;Q&#37447;&#65533;t&#65533;&#4229;V&&#65533;&#65533;%N0&#65533;&#65533;W'&#65533;&#65533;&#65533;&#65533;&#65533;Uq&#65533;e&#65533;&#65533;&#65533;v&#65533;aZ0&#65533; &#65533;e&#65533;j&#65533;&#65533;ok&#65533;&#65533;*&#65533;&#65533;&#65533;{&#662;&#65533;Y~yg&#65533;&#65533;yY&#65533;&#65533;I&#1385;&#65533;s&#65533;9&#65533;t&#65533;&#65533;7&#912;b$&#65533;&#65533;?,&#65533;&#65533;&#65533;&#65533;&#65533;&#65533;&#65533;&#65533;&#65533;&#65533;&#65533;6&9&l&#65533;&#65533;p&#65533;5&#65533;(D!&#65533;&#65533;C&#65533;p&#65533;+
&#65533;l &#65533;&#65533;&#65533;^&#65533;&#65533; &#306;N
^P&#65533;&#65533;p&#65533;# &#65533;&#65533;,|@%&#65533;]&#65533;&#65533;d&#65533;4&#65533;&#65533;{
&#65533;&<&#65533;% h&#65533;&#65533;g'`&#65533;&#65533;&#65533;c&#65533;`|m&#65533;X&#65533;7&#65533;&#65533;y&#65533;cd$&#65533;&#65533;5&#65533;&#65533;t&#65533;&#65533;&#65533; C&#65533;p&#65533;8&#65533;&#65533;&#65533;FHX&#218;&#65533;q&#65533;&#65533;h&#65533;	lp&#65533;&#65533;&#65533;HrwDd7s&#65533;&#65533;"&#65533;9V&#65533;Q$&#65533;
&#65533;a&#65533;`&#65533;%&#65533;&#65533;&#65533;!&#65533;SD@&#65533;@3h  &#65533;;&#65533;A+&#65533;A	H&#65533;&#65533;&#65533;L&#65533;A&#65533;&#65533;-o`yuY&#65533;~&#65533;%&#301;@?&#65533;S.&#65533;!&#65533;&#65533;&#65533;&#65533;&#65533;E-~&#65533;&#65533;ml#&#31751;<H&#65533;&#65533;&#65533;&#65533;9^&#1095;2&#65533;&#65533;f&#65533;&#65533;'!&#65533;rh&#65533;&#65533;h&#65533;0\i&#65533;&#1536;&#65533;P&#65533;F&#65533;
NpB&#65533;$w&P!d&#1520;G&#65533;,&#65533;9r<\&#65533;B&#65533;&#65533;&#65533;&#65533; &#65533;|&#65533;&#65533;&#65533;&#65533;&#65533;d@)&#65533;&#65533;&#65533;`&#65533;,BZ&#65533;BQ&#65533;&#65533;&#65533;Q&#65533;&#65533;&#65533;2&#65533;&#65533;&#65533;yVcS] KZ:&#65533;&#65533;&#65533;)&#65533;&#65533;&#65533;&#65533;&#65533;&#65533;&#65533;D,dQ&#65533;^&#65533;T&#65533;&#65533;=&#65533;&#65533;&#65533;&#65533;#&#65533;&#65533;(&#65533;[&#1826;&#65533;xTjX&#65533;f&#65533;&#1116;&#65533;`&#65533;&#65533;P&#65533;T9&#65533;&#65533;H&#65533;'
&#65533;&#65533;U&#65533;&#65533;&#65533;&#65533;9&#65533;!@&#65533;&#65533;.`&#65533;PX&#65533;&#65533;&#65533;&#65533;a8&#65533;]0&#65533;&#65533;&#65533;T&#65533;	5&#65533;Br&#65533;V&#65533;!tP &#65533;&#65533;&#65533;T!9&#65533;&#65533;?8&#65533; l&#65533;%&#65533;A&#65533;&#1502;W&#65533;%&#65533;{i&#65533;&#65533;&#65533;b &#65533;A&#65533;(&#1759;xA
&#65533;&#65533;tm&#1776;^&#65533;&#65533;&#1721;{&#65533;c&#65533;p&#65533;)q&#65533;&#65533;&#65533;q E7&#65533;&#65533;&#65533;D&#65533;&#65533;&#65533;&#65533;%&#65533;h;\&#65533;5&#65533;&#65533;&#1028;%(&#65533;HXB&#65533;a&#65533;ma&#65533;x+&#65533; &#65533;&#65533; (8A\&#65533;&#65533;?$&#65533;&#65533;x&#65533;&#65533;^E0*&#65533; 
U&#65533;	v&#65533;&#65533;* &#65533;3&#65533;BXQ&#65533;`9Ax&#65533;&#65533; P&#1444;&#65533;[&#65533;b&#65533;&#65533;, o9 &#65533;&#65533;9&#65533;&#65533;/)D.&#65533;&#65533;w&#65533;&#65533;h&#65533;/&#65533;&#65533;ntc&#65533;&#65533;&#65533;=&#65533;&#65533;L&#65533;u&#65533;&#65533;&#65533;&#65533;os3&#65533;&#65533;rH&#65533;1&#65533;ac&#65533;&#65533;&#65533;P&#65533;&#65533;.&#65533;&#1808;0BV`B&#65533;&#65533;&#65533;% &#65533;a0&#65533;)&#65533;&#65533;&#65533;f,&#65533;<&#65533;&#65533;A&#65533;)&#65533;X&#65533;&#2022;&#65533;&#65533;D&#65533;&#65533;&#65533; &#65533;*x&#65533;Z&#65533;&#65533;|g0&#65533;&#65533;&#65533;Y&#65533;&#1537;&#65533;p&#65533;&#65533;&#65533;&eW*&#65533;&#65533;&#65533;@.&#2002;&#65533;[ D&#65533;&#65533;&#65533;B+&#65533;&#65533;w&#65533;&#65533; &#65533;,f&#65533;&#65533;m|&#65533;&#65533;&#65533;G&#65533;&#65533;!Tu8CI&#65533;&#65533;&6&#65533;&#65533;LXs&#65533;&#65533;1&#65533;a&#65533;cX&#65533;&#65533;L&#65533;&#1528;FE\
N&#65533;B&#65533;t&#65533;&#65533;7&#65533;H=&#65533;&#1135;G&#65533;*PA
8&#514;#,a
R^qu&#65533;&#65533;&#65533;&#65533;&#65533;5&#65533;&#65533;[+ &#65533;&#65533;PI>TAW&#65533;C&#65533;&#65533;-&#65533;a#&#65533;@8&#65533; &#65533;6&#65533;<&#65533;Z\&#65533;&#65533;&#65533;&#65533;-Ox&#65533;&#65533;T |!&#65533;p;~!&#65533;R&#65533;&#65533;&#65533;8N&#65533;%&#65533;&#65533;&#65533;8E&#656;&#65533;O&#538;&#65533;cE(P&#65533;y&#65533;&#65533;&#65533;a&#65533;k&#65533;&#65533;&#65533;K`B$&#65533;`&#65533;&#65533;&#65533;&#65533;-P!HH&#65533;&#65533;PQL&#65533;2&#65533;&#65533;3x&#65533;&#65533;\&#65533;}A
V&#65533;&#65533;8b&#65533;v+ &#65533;Af&#65533;&#65533;B&#65533;&#65533;u0&#65533;X&#65533;&#65533;
FP&#65533;&#65533;&#65533;l&#65533;C
-&#65533;`&#65533;u &#1267;&#65533;	^Mn&#65533;&#65533;&#65533;&#65533;D&#65533;s"&#65533;&#65533;4-LA&#65533;YT&#65533;&#65533;&#65533;78]sr8h2&#65533;&#65533;F&#65533;&#65533;&#65533;M|&#65533;&#65533;&#65533;&#1468;&#65533;'&#65533;&#65533;]&#65533;&#65533;`XkXc	&#65533;&#65533;^&#65533;&#65533;&#1232;&#65533;-&#65533;&#65533;&#65533;&#65533; &#65533;&#65533;a&#65533;A&#65533;&#65533;&#65533;&#65533;Z&#65533;$l]X&#65533;&#65533;&#65533;
G&#65533;S&#65533;&#65533;&#65533;&#65533;&#65533;&#65533; &#65533;&#65533;%u&#65533;
{&#65533; :&#65533;C&#65533;5&#512;}&#65533;&#65533;&#65533;&#65533;&#65533;>=&#65533;&#65533;O&#65533;&#65533;s&#65533;&#65533;*~N@ @&#65533;mXo&#65533;X&#65533;&#65533;&#65533;&#1221;Z&#65533;&#65533;q&#65533;|`&#65533;h&#65533;&#65533;&#65533;&#65533;	q0&#65533;8&#65533;R&#65533;&#65533;Y&#65533;12&#65533;@]*&#65533;q&#65533;&#65533;&#65533;&#65533;7b&#65533;%&#65533;=K&#65533;9t&#65533;&#65533;. &#65533;&#65533;&#65533;Au&#65533;~&#65533;&#65533;z f&#65533;&#65533;?&#1537;&#65533;app&#65533;Xhy>/ U&#65533;&#65533;&#65533;,X&#65533;&#65533;&#65533;'&#65533;&#65533;&#65533;/p6&#65533;&#65533;&#65533;&#65533;C34&#65533;{0 x&#65533;&#914;sQ &#65533;&#65533;&#65533;0&&#65533;&#65533;q&#65533;]&#65533;`&#65533;]&#65533;&#65533;&#65533;&#65533;{P&#65533;VP&#65533;L&#65533;&#65533;&#65533;B20&#65533;20n &#65533;r&#65533;a(&#65533;&#65533;'L&#65533;M&#65533;&#65533;G`2&#1085;-HX&#65533;}&#65533;&#65533;&#65533;&#65533;&#65533;hXx&#65533;&#65533;&#65533;&#65533;[&#65533;&#65533;h&#65533;J7P&#65533;&#65533;&#65533;&#65533;&#65533;(%,X ?&#65533;&#65533;&#65533;&#65533;&#65533;s&#65533;@&#65533;&#65533;c 4&#65533;&#65533; 6&#65533;&#65533;{&#65533;Y&#65533;&#65533;&#65533;( &#65533;^pH&#65533;&#683;&#65533;&#65533;&#65533;&#65533;[&#65533;s&#517;\&#65533;'SLj&#65533;&#65533;j:&#65533;M(S&#65533;5kZ9S0i&#65533;&#65533;&#65533;s&#65533;&#65533;r&#65533;&#65533;&#65533;5&#65533;&#65533;DNT&#65533;5 &#65533;,&#65533;Q&#65533;uhz&#65533;h&#65533;&#65533;x`&#65533;~&#65533;&#65533;?x&#65533;&#65533;!tx&#65533;xI+&#1582;&#65533;&#65533;(&#65533;3 &#65533;0&#65533;/(&#65533;&#65533; &#65533;&#65533;`T,&#65533;&#65533;&#65533; &#65533;&#65533;,&#65533;!3t x 8 5&#65533;&#65533;&#65533;&#503;@&#65533;&#65533;&#65533;&#65533;&#1551;&#65533;&#65533;&#65533;i)&#65533;&#65533;&#65533;&#65533;&#65533;@&#65533;w&#1541;`&#65533;&#65533;tK]&#65533;&#65533;[&#65533;w&#65533;&#65533;`8&K&#65533;ip&#65533;A&#65533;5D4&#65533;&#65533;&#65533;88T &#65533;q@t(&#65533;&#65533;&#65533;&#65533;9&#65533;TH&#65533;cx&#65533;&#65533;P&#65533;J&#1027;5&#65533;&#65533;,&#65533;&#65533;&#65533;&#65533;n&#65533;j&#65533;g&#65533;&#65533;G`&#65533;	Y&#65533;{0&#65533;G&#65533; &#65533;&#65533;x&#65533;&#65533;&#65533;&#65533; ,p&#65533;&#65533;"&#65533;&#65533;eP/&#65533;X,&#65533;XH &#512;.&#65533;5&#65533;&#65533;&#65533; &#65533;&#65533;&#65533; 83<C&#65533;&#65533;` ni&#65533;IC<S&#65533;&#65533;8 &#65533;&#65533;J&#65533;&#65533;&#684;&#65533;o|&#65533;&#65533;&#65533;&#65533;&#65533;D&#65533;&#65533;Ktd&#65533;]&#65533;n&#65533;v&#65533;ix&#65533;t&#65533;g&#65533;2 &#65533;&#65533;S(&#65533;&#65533;&#65533;T@Q&#65533;&#65533;t&#65533;&#65533;&#65533;)x&#65533;&#65533;x0&#65533;U&#65533;&#65533;q(&#65533;&#65533;HA$&#65533;$7&#65533;&#65533;+&#65533;7&#65533;&#65533;W&#65533;&#65533;}VP&#65533;GX~&#65533;iS&#65533;,&#65533;&#65533;&#65533;&#65533;&#65533;&#65533;&#65533;&#512;&#65533;&#65533;Q&#65533;D`&#65533;,&#65533;&#65533;iY@X&#65533;HX&#65533;&#65533;&#65533;&#1053;&#65533;&#65533;6 &#65533;:&#65533;;&#65533;| &#65533;; 0&#65533;&#65533; &#65533; `&#65533;&#65533;!&#65533;8 &#65533;X&#65533;&#65533;&#65533;0Y&#65533;&#65533;&#65533;&#65533;&#65533;[&#65533;N&#65533;&#65533;J&#39179;;i&#65533;%hN[]H@t&#65533;&#65533;A)&#65533;o&#65533;q&#65533;|&#65533;&#65533;i`&#65533;-(&#65533;O@]&#65533;l&#65533;&#65533;&#65533;sW&#65533;&#65533;&#65533;&#65533;r&#65533;&#65533;}&#65533;c"&#65533;&#65533;{@&#65533;J&#65533;&#65533;a`;p7(&#65533;5&#65533;_0
D&#65533;U@&#65533;D&#65533;X&#65533;&#65533;&#38376;&#706;*&#65533; H&#65533;&#65533;&#65533; H&#65533;U&#65533;/UX&#65533;&#65533;&#65533; &#65533;/VHQG&#65533;&#65533;P&#65533; &#65533;&#65533;$p0z&#65533;&#65533;48`&#65533;&#752;&#65533;A&#65533;&#65533;x'=&#65533;&#65533;&#65533;N&#65533;&#65533;&#207; &#65533;&#65533;&#18714; &#65533;W&#65533;u&#65533;O&#65533;t&#65533;)Z&#1541;d&#65533;3^Jt&#65533;&#65533;\&#65533;SR&#65533;m&#65533;&#65533;BPz&#65533;&#65533;r&#65533;&#65533;G&#65533;&#65533;{&#65533;&#65533;&#65533;x&#65533;@u"&#65533;&#65533;a &#65533;axFX&#65533;>&#65533;PXH&#65533;&#65533;Z&#65533;D&#65533;T&#65533;yY	:KZ&#65533;&#65533;&#65533;&#65533;&#65533;&#65533; &#65533;&#65533;&#65533;&#65533;GH/p&#65533;&#65533;&#65533;&#65533;$M&#65533;&#65533;&#65533;/@&#65533;:&#65533;6&#65533;<4V&#65533;l&#65533;8&#65533;_&#65533;&#65533; &#65533;h&#65533;&#65533;hN&#65533;&#65533;&#65533;(&#65533;&#65533;&#65533;N:&#65533;&#65533;&#65533;xZ&#65533;(&#65533;2&#517;m&#65533;o&#65533;<R&#65533;&#65533;&#65533;&#65533;&#65533;nXv&#519;y&#65533;i(D&#65533;Q]Xn&#65533;c&#65533;&#65533;h`&#65533;h&#65533;x0E	&#65533;x&#65533;i TA&#65533;cX&#65533;Jx&#65533;SXD&#65533;A(&#65533;V&#65533;&#65533;E&#65533;HP&#65533;ah`Exk`EP&#1786;&#65533; &#65533; Y&#65533;&#1025;?XV&#65533;@&#65533;&#65533;,&#65533;`$&#65533;&#65533;&#65533;&#65533;&#65533;OF`@&#65533;p &#65533;&#65533;UR&#65533;hLJ&#65533;&#65533;&#65533;\&#65533;&#65533; &#65533;I&#65533;P&#65533;&#65533;&#65533;&#65533;&#65533;R&#65533;&#65533;Z9&#65533;&#65533;&#35083;&#65533;m&#65533;&#65533;&#65533;&#65533;&#65533;&#65533;R&#65533;N&#65533;[&#65533;&#65533;y`&#65533;&#65533;u&#65533;&#65533;W(&#65533;V0DA&#65533;&#65533;`0&#65533;V8&v8&#65533;	x&#65533;&#65533;x&#65533;a"sb 2bxah&#65533;UP&#65533;&#65533;D8_@&#65533;[TV&#65533;&#65533;&#493;&#65533;r&#65533;&#65533;}&#65533;;P&#65533;&#65533;&#65533;&#65533;&#65533; &#512;Hu/X*&#65533; &#65533;&#65533;&#65533;Ea&#65533;:&#65533;&#65533;&#1905;&#65533;0@&#65533;&#65533;MJ&#65533;p&#65533;&#65533;]&#65533;&#65533;&#65533;&#65533;&#65533;&#65533;&#65533;}N&#65533;&#65533;&#1701;m&#65533;&#65533;&#65533;0s&#65533;Z&#65533;&#65533;V&#65533;&#65533;&#65533;R&#65533;&#65533;dp&#65533;q(&#65533;b&#65533;t&#65533;b W8^`&#65533;Php&#65533;&#65533;n1n(&#65533;h&#65533;t&#65533;"&#704;&#65533;r&#65533;Wk Hc&#65533;&#65533;wt&#65533;&#65533;]&#65533;\x&#65533;&#65533;&#65533;SpDX&#65533;H&#65533;&#1035;&#65533;&#65533;&#65533;U B&#65533;F`&#65533;&#65533;&#65533;&#65533; &#65533;&#65533;p>0&#65533;x&#65533;&#65533;!6&#65533;&#65533;&#65533;?&#65533;&#65533; @&#65533;&#65533;&#1793;(J<&#65533;hJ4D <aR&#65533;&#65533;7D&#65533;&#65533;&#65533;YH&#1720;&#65533;V&#65533;&#65533;V&#65533;&#65533;N&#65533;J&#65533;&#65533;S&#65533;&#65533;yP&#65533;X&#65533;&#65533;&#65533;C&#65533;X&#65533;[&#65533;&#65533;4nH4}&#65533;\&#65533;&#65533;s&#65533;&#65533;Q ^&#65533;W&#65533;&#65533;y&#65533;&#65533;g&#65533;&#65533;gkx5&#65533;&#65533;\&#65533;\&#65533; WxUhB&#65533;&#65533;P&#65533;B&#1665;uXf0&#65533;
&#65533;&#65533;G&#65533;=&#65533;`5h&#65533;&#65533;&#65533;'`&#65533;&#65533;&#65533;#&#65533;&#65533;&#65533;&#65533;&#512;&#65533;&#65533;h&#65533;h@&#65533;&#65533;IH0&#65533;&#65533;&#65533;J&#65533;&#65533;H &#33444;, T&#65533;&#65533;&#65533;&#65533;&#6721;&#65533;h&#65533;&#65533;`&#65533; &#65533;&#696;p^&#65533;&#65533;!n&#65533;&#65533;]&#65533;%&#65533;q Yxbe&#1413;+&#65533;v&#65533;&#65533;n&#65533;qh&#65533;\H&#65533;\0&#65533;`P&#65533;VSpS&#65533;Q8&#65533;\h&#65533;W&#65533;rt&#65533;qb&#65533;g&#65533;g(&#65533;w|&#65533;W&#65533;&#65533;&#65533;&#65533;?&#65533;$e&#65533;&#65533;&#65533;&#65533;s0&#65533;z&#65533;G0XH P&#65533;`&#65533;&#65533;&#65533;3&#65533;L&#65533;&#65533;X&#65533;&#1034;`&#65533;&#65533;(&#65533;&#65533;<&#65533;&#65533;&#65533;&#65533;&#65533;+&#65533;6 <Q&#65533;&#65533;%&#65533;!$]&#65533;&#65533;K&#65533;`&#65533;(&#65533; &#65533;&#22254;%8&#65533;*&#65533;i |&#65533;T`&#65533;u@&#65533;&#65533;M@&#65533;cH&#65533;g>jn&#65533;&#65533;q8&#65533;&#65533;&#65533;[W&#65533;\&#65533;Q(&#65533;&#65533;&#325;uW&#65533;&#65533;&#907;&#1216;&#65533;&#65533;@T%g&#65533;&#65533;`&#65533;&#65533;V8B@? &#65533;DX&#65533;:&#65533;Y&#65533;f&#65533;&#65533;zP+fpf&#65533;x&#65533;h`*&#65533;&#65533;&#65533;&#65533;[&#1857;:&#65533;B@&#65533;?&#65533;&#65533;,Y&#65533;&#65533;&#65533;o&#65533;&#65533;&#65533;,&#65533;i&#65533; &&#65533;&#65533;V&#65533; 8V&#65533;&#65533;&#65533;H&#65533;&&#65533;&#1093;&#65533;F&#65533;-S&#1928;k&#65533;&#65533;.]'Vf&#65533;b&#65533;n8&#65533;s An&#1542;&#65533;>r@rj&#65533;p&#65533;f^0&#65533;;&#65533;&#65533;gp&#65533;&#65533;&#65533;LR~&#65533;aEH&#65533;e&#65533;n&#65533;&#65533;U&#65533;TB8&#65533;R&#65533;?P&#65533;Fh&#65533;K&#65533;l&#65533;sH&#65533;&#65533;&#65533;&#65533;kX-&#65533;&#65533;&#65533;V&#65533;&#65533;\&#65533;&#65533;0&#65533;C&#65533; G&#65533;&#1452;@ <&#65533;O&#65533;&#65533;*&#1083;&#65533; &#65533;86&#65533;  &#65533;p&#65533;&#65533;&#65533;&#65533;FY&#65533;&#65533;&#65533;0&#65533;&#65533;dq&#65533;;&#65533;&#65533;&#65533;&#65533;&#65533;\popb&#65533;[&#65533;[&#65533;"C&#65533;&#65533;p&#65533;q&#65533;h&#65533;&#65533;l;&#65533;it&#65533;&#65533;|(&#65533;g&#65533;&#65533;.*m &#65533;GX&#65533;jx&#65533;&#65533;&#65533;&#65533;&#65533;&#65533;"&#65533;&#65533;&#65533;;&#1027;J&#65533;6&#65533;a&#65533;&#65533;eH&#65533;&#65533;&#65533;&#65533;I&#65533;&#65533; x&#65533;&#65533;.!&#65533;&#65533;6&#65533;&#65533;&#65533;&#65533;=&#65533;X&#65533;&#514;z&#65533;]&#65533;+&#65533;&#65533;H&#65533;&#65533;&#65533;&#65533;&#65533;&#65533; 4\&#65533;&#65533;&#65533;&#65533;&#65533;a&#65533;N&#65533;C &#65533;&#65533;8	&#65533;&#65533;&#65533;!0&#517;uH&#65533;Y&#65533;Z[`@d&#1541;[@c&#65533;ny&#65533;S&#65533;y i&#65533;&#65533;t&#65533;5&#65533;&#65533;[&#512;&#65533;k&#65533;=&#65533;z'q&#65533;_j&#65533;jX&#65533;;}g0X@P&#65533;&#65533;&#65533;l`&#65533;G&#65533;&#65533;e&#65533;.JV&#65533;&#65533;&#65533;&#65533; &#65533;`&#65533;0&#1025;b&#65533;(&#65533;&#65533;Y&#65533;`&#65533;G&#65533;T6&#65533;&#1537;A&#65533;5X&#65533;3D&#65533;&&#65533;&#65533;I'NH&#65533;6&#65533;&#65533;dM&#65533;M&#65533;&#65533;&#65533;J&#65533;u&#65533;&#65533;&#1452;&#65533;&#65533;/0&#65533;u&#65533;&#65533;&#65533;OdP&#65533;.Ci&#65533;n(&#65533;v&#519;&#65533;&#65533;&#464;}&#65533;i&#65533;)&#65533;&#65533;&#65533;&#65533;pH&#65533;&#65533;Y)&#65533;&#65533;&#65533;p&#65533;&#65533;z&#65533;j&#65533;&#65533;F6&#65533;&#65533;&#65533;mo&#65533;=`mpzhX&#65533;&#1252;s&#65533;&#65533;&#65533;&#1409;/&#65533;Pw7x&#65533;&#65533;&#65533;D&#513;&#65533;G&#65533;j&#65533;&#65533;&#65533;&#65533;&#65533;&#65533;*&#65533;{5p;&#65533;{;&#65533;&#65533;&#65533;&#65533;&#65533;&#65533;&#65533;&#65533;&#65533; &#65533;XR&#65533;&#65533;&#65533;&#65533;&#65533;&#65533;&#65533;&#65533;0&#65533;&#65533;&#65533;*&#65533;&#65533;-&#1630;J&#65533;&#65533;2&#65533;&#65533;&#65533;&#65533;&#65533;S-`&#512;%&#65533;U&#65533;&#1784;o&#65533;&#309;&#65533;'O&#65533;>~&#65533;0&#65533;#7&#65533;[:y&#65533;&#65533;sF&#65533;&#65533;5y&#65533;V&#65533;w&#65533;Z&#65533;a&#65533;&#65533;&#65533;Ti&#65533;V&#930;&#65533;j&#65533;&#65533;0@j&#65533;&#65533;&#65533;R&#65533;f&#65533;-c&#65533;hM"G&#65533;&#65533;&#1024;A&#276;KTLq&#65533;&#65533;a0&#65533;T&#65533;&#512;A&#65533;&#792;&#65533;&#880;:1>&#1585;SG&#65533;5=&#65533;H&#65533; @&#65533;$Bp&#65533; &#65533;&#65533;`X&#65533;&#65533;"(`@ &#65533; &#65533;&#65533;3  >&#65533;.m&#65533;&#65533;&#65533;&#65533;&#65533;x&#65533;&#65533;&#65533;&#65533;~&#65533;y&#65533;&#65533;&#65533;&#1260;d&#65533;&#65533;&#65533;E&#65533;&#65533;7o&#522;m&#65533;xqG{&#65533;&#1165;&#65533;&#65533;]:u'&#65533;&#65533;&#65533;wO&#65533;>x&#1386;&#363;&#65533;&#65533;f%&#65533;&#65533;^&#65533;K">&#65533;&#65533;a{4D&#65533;=6&#65533;&#65533;d'J&#65533;E&#65533;&#65533;&#65533;&#65533;B&#65533;QLQ&#65533;Ul B|&#65533;Hfe&#65533;Aja0BZ&#1569; Z(b&#65533;}u&#65533;&#65533;&#65533;?$`@
4&#65533;&#65533; h&#65533;DY &#65533;&#65533;&#65533;8Fb&#65533;&#65533;&#65533; i&#65533;&#65533;&#65533;#&#65533;&#65533;}F&#65533;g&#65533;&#65533;#&#65533;h`&#65533;/&#65533;&#65533;&#65533;$0&#47891;&#65533;,&#65533;&#258;K1&#65533;&#65533;b&#65533;D&#65533;<&#65533;c:&#65533;sN:&#65533;&#65533;3&#65533;4&#65533;&#65533;&#65533;&#65533;u&#65533;&#65533;&#65533;=&#65533;`S&#65533;0&#65533;Xb&#65533;&#65533;Xc&#65533;+&#65533;&#65533;R!nd&#65533;&#65533;0&#65533;X_36iS&#65533;#&#65533;<R&#65533;18&#65533;&#65533;*&#65533;,&#65533;p&#65533;&#65533;+&#65533;&#65533;&#65533;
&#65533; &#65533;&#65533;&#65533;0d&#65533;A&#65533;P&#65533;u<&#65533;!&#65533;(&#65533;E&#65533;&#65533;`&#65533;&#65533; &#65533;Y%&#65533;p&#65533;&#65533;6 &#65533;&#65533;=V@e&#65533;x Aj&#65533;&#65533;gG&#65533;&#65533;&#65533; &#65533;&#65533;&#65533;&#65533;&#65533;&#65533;r&#65533;'&#65533;&#65533;&#65533;-&#65533;&#65533;bJ&#65533;&#65533;p#&#65533;7&#65533;3&#65533;9&#65533;SM9&#65533;&#65533;c&#65533;&#65533;&#65533;&#65533;CO&#65533;t&#65533;&#65533;&#65533;&#65533;=r&#65533;s&#65533;<&#65533;
&#65533;&#65533;&#65533;C&#65533;&#1100;0&#65533;r1k&#65533;&#65533;&#65533;0&#65533;X&#65533;&#65533;%&#65533;X&#65533;3z4&#65533;&#65533;2&#65533;42&#65533;#&#65533;\C+Up +X&#65533;&#171;%T&#65533;&#65533;
t&#65533; &#1068;j&#65533;#&#65533;@G&#65533;<B&#65533;&#65533;(&#65533;&#65533;2&#65533;&#1030;	( b&#65533;&#65533;@@&#65533;&#65533;&#65533;&#65533;&#65533;b&#65533;Y&#65533;Y&#65533;&#1770;&#65533;&#65533;j&#65533;(&#65533;h&#65533;A&#65533;$/&#65533;&#65533;2&#65533;,&#65533;&#65533;&#65533;&#65533;,V&#65533;&#65533;&#65533;;&#65533;x3&#65533;.&#65533;`i&#65533;)&#65533;X&#65533;<&#65533;&#65533;<&#65533;L3M8&#65533;&#777;&#65533;=&#65533;X&#496;5&#65533;4&#200;|&#65533;O9&#65533;r&#65533;k&#801;H3&#65533;4&#65533;h%&#65533;&#65533;&#65533;&#65533;&#65533;0&#65533;
3&#65533;&#65533;&#65533;&#65533;&#65533;&#65533;
#&#65533;&#65533;&#65533;jp&#65533;A t&#65533;@&#65533;&#65533;Xh&#65533;J7&#65533;GjTa68&#65533;&#65533;&#65533;  @ &#65533;&#65533;u&#1290;&#65533;be&#65533;-&#65533;&#65533;&#65533;=i&#65533;&#65533;&#65533;kD&#65533;&#65533;&#65533;&#65533;&#65533;&#65533;-&#65533;&#65533;Z&#65533;&#65533;7&#65533;&#65533;&#65533;-&#65533;!c c&#65533;EB&#65533;8yLC&#984;F5&#1300;9&#65533;&#65533;&#65533;q&#65533;G5&#1094;>Y&#65533;&#65533;&#65533;&#65533;0&#65533;&#65533;S&#65533;&#65533;kT3&#65533;&#65533;&#65533;K4cO&#65533;&#65533;4&#65533;&#65533;f@b&#65533;`&#65533;"bP&#65533;t&#65533;
+H&#65533;&#65533;`;d&#65533;?#&#65533;@&#65533;&#65533;o&#65533;P&#65533;&#65533;&#65533;E&#65533;&#65533;rQC&#65533;&#65533;$ 0_C@>p0&#65533;Fe&#65533;&#65533;&#65533;E-, 3i&#65533;&#65533;&#65533;&#65533; &#65533; &#65533;5&#65533;	@&#65533;n&#65533;Y&#65533;"7&#65533;@F'v&#65533;&#65533;X&#65533;	&#65533;&#65533;&#65533;-v&#65533;v80&#31752;=&#65533;d&#65533;i&#65533;&#65533;&#65533;&#65533;H&#2169;x4&#65533;H#&#65533;S&#65533;&#65533;d&#65533;8&#65533;&#65533;p&#65533;J&#65533;Nv5d3&#65533;&#65533;f@&#65533;&#65533;P&#664;!&#65533;&#65533;&#65533;	&#65533;&#65533;06T&#65533;&#65533;8@ A&#65533;H x&#65533;9&#65533;&#65533;&#65533;&#65533;&#65533;G &#65533;m&#513;3e&#65533;( &#65533;B@d&#65533;&#65533;&#65533;&#65533; f}0j`Bt6<&#65533;&#65533;~p&#65533;#&#65533;x&#65533;&#65533;2&#65533;&#65533;&#65533;g-&#1809;d&#65533;&#65533;&#65533;D'lQ&#65533;&#65533;&#65533;&#65533;&#65533;&#65533;.&#65533;&#65533;&#65533;N&#65533;C&#65533; F&#65533;&#65533;A&#65533;p&#65533;#&#65533;p&#65533;9(&#65533;
b&#65533;&#65533;XE&#65533;Hx&#65533;a\&#65533;&#65533;&#65533;CFh&#65533;f\&#65533;;3F3&#65533;ql`&#65533;&#65533;&#65533;&#65533;5&#65533;&#65533;&#65533;!&#65533; &#65533;hD&#65533;|&#65533;&#65533;&#65533;/j&#65533;A|&#1067;&#65533;@&#65533;"	J&#65533;&#65533;&#65533;&#363;C&#65533;v&#65533;(&#65533;&#65533;/:&#65533;B&#65533; g&#65533;&#65533;1&#65533;zc&#65533;&#65533;&#65533;&#65533;&#65533;&#65533;&#1814;C&#65533;&#65533;xf&#65533;&#65533;#EB&#65533;&#65533;&#65533;d&#65533;c&#65533;&#65533;&#65533;&Ha&#65533;]&#65533;&#160;&#65533;E&&#65533;0A&#65533;B&#65533;&#65533;&#65533;)&#65533;ay&#65533;&#65533;tJ&#657;&#65533;j&#65533;&#65533;&#65533;(&#65533;(T&#65533;9&#32885;&#65533;&#1030;0&#65533;&#65533;T&#65533;&#65533;
lh&#65533;*m&#177;&#65533;&#65533;&#65533;&#65533;9&#65533;&#65533;k,c;&#65533;&#65533;&#65533;&#65533;=%JU/=&#65533;&#65533;, &#65533;&#65533;&#65533;2&#65533;Ar&#65533;&#65533;
u&#65533;Cl 8&#65533;{P &#65533;j&#65533; &#65533;&#556;&#65533;!&#65533;&#65533;(&#65533;&#65533;&#65533;Zv&#65533;k&#65533;&#65533;&#65533;?&#65533;&#65533;u5&#65533;a&#65533;&#65533;.&#65533;V&#65533;X&#65533;b&#65533;;&#65533;A&#65533;G&#65533;&#65533;&#65533; &#65533;&#65533;&#65533;	&#65533;"&#65533;S&#65533;p&#65533;&#65533;N5&#65533;2&#65533;a&#65533;!b&#65533;&#65533;&#65533;X&#65533;u&#65533;`&#65533;&#65533;&#65533;&#65533;ml&#65533;&#65533;&#65533; &#65533;&#1541;&#65533;&#65533;4&#65533;&#65533;&#65533;~&#65533;&#65533;`&#65533;0&#65533;&#65533;&#65533;!&#1569;7h&#65533;x&#1027;&#65533;&#65533;L&#65533;&#65533;&#65533;|&#65533;"&#65533;&#65533;x&#65533;&#65533;&#65533;% "Z&#65533;P&#65533;6&#65533;&#65533;X&#65533;&#65533;c&#65533;&#65533;#i&#65533;k&#1489;&#65533;&#65533;&#65533;n&#65533;&#65533;&#65533;&#65533;&#65533;?9&#65533;x&#65533;&#65533;-hAS&#65533;bg-F
S&#65533;b&#65533;(9&#65533;IgH&#65533;&#65533;&#65533;(G.&#65533;&#65533;be&#65533;&#65533;&#65533;&#65533;&#65533;6X&#65533;&#65533;&#65533;&#65533;`&#65533;+H&#65533;R&#65533;hC*&#65533;&#65533;)&#65533;@p&#65533;\&#65533;&#65533;a&#65533;&#65533;&#492; k&#65533;&#65533;-`ajX&#65533;"z&#65533;5xS6`&#65533;P&#65533;&#65533;&#65533;7`&#65533;2&#65533;&#65533;&#65533;pf1&#65533;&#65533;&#65533;&#65533;&#65533;f&#65533;&#65533;E&#65533;&#65533;sd&#65533;*&#65533;&#65533;&#65533;&#1008;&#65533;siF3&#65533;"&#65533;&#996;	&#65533;/h!&#65533;Y&#65533;R2&#65533;<&#65533;Q^&#65533;B&#65533;&#65533;&#65533;-B&#65533;XA&#65533;&#65533;&#1904;l9&#65533;b&#65533;&#65533;&#65533;p&#65533;%&#65533;q&#65533;8&#65533;d C&#65533;&#65533;?`&#65533;&#65533;&#65533;&#65533;&#65533; )0&#65533;
L&#65533;&#65533;&#65533;&#65533;&#65533;&#65533;@H&#65533;&#65533;&#65533;&#65533;~&#65533;^&#65533;j&#65533;&#65533;*\a[
&#65533;`&#65533;*P;/zPC&#65533;&#65533;0&#65533;"&#65533;&#65533;&#65533;V@&#65533;`&#65533;&#65533; 1&#65533;&#65533;&#65533;2P&#65533;4&#65533;[&#65533;m&#65533;&#65533;&#65533;&#65533;k &#65533;&#65533;&#65533;&#65533;&#65533;&#65533;&#65533;I&#1242;&#65533;&#65533;O@&#65533;,&#65533;&#65533;7Op&#65533;&#65533;&#65533;&#65533;&#369;&#65533;&#65533;&#65533;&#65533;&#379;L&#65533;8&#65533;b&#65533;&#65533;E.&#65533;ab&#65533;]&#65533;&#65533;&#65533;&#65533;\&#65533;&#65533;D&#65533;p
t&#65533;&#65533;&#65533;W&#1062;&#65533;P+&#65533;A
P&#65533;&#65533;
j&#65533;*@a	T&#65533;&#65533;&#65533;&#65533;&#65533;@0&#65533;&#65533;
&#65533;&#65533;&#65533;&#19296;-UP&#65533;* &#65533;E&#65533;a&#65533;P&#65533;&#65533;&#65533;;&#65533;Gv&#65533;C&#65533;&#65533;&#1330;&#65533;Z&#65533;&#65533;xp&#65533;&#65533;|!&#65533;&#65533;7&#65533;&#472;&#65533;&#65533;oW&#65533;g&#65533;,&#65533;&#65533;&#65533;&#65533;FM&#65533;&#65533;Fi&#65533;&#65533;/&#65533;&#147;&#65533;&#65533;&#65533;Bc)&#65533;C&#65533;B).&#65533;&#164;&#65533;B+&#65533;B7&#65533;C4&#65533;&#65533;(B+*&#65533;&#65533;&#65533;A &#65533;B.&#65533;&#65533;B*&#65533;A&#65533;&#65533;&#30017;*&#65533;!|X&#1261;A&#65533;&#65533;&#896;
X&#65533;&#65533; &#65533;&#65533;<&#65533;&#65533;,&#1024;&#65533;&#65533;&#65533; &#65533;&#65533;&#65533;&#65533;&#65533; X&#65533;! B&#65533;&#65533; &#65533;#&#65533;&#65533;#(B&#65533;@&#65533;"4B#&#65533;&#65533;H&#65533;@&#65533;@e&#65533;&#65533;&#65533;&#65533;&#65533;&#65533;Qz&#65533;H&#65533;&#65533;&#1019;&#65533;ad&#65533;&#65533;<a&#65533;&#65533;&#1363;&#65533;&#65533;&#65533;&#65533;&#65533;&#65533;?)&#258;)8*&#65533;B*8&#65533;1x&#65533;C|&#65533;6&#65533;&#65533;;&#65533;C;d&#65533;iC1J!&#257;!&#65533;B&#65533;\t&#65533;l&#65533; &#65533;&#65533;+H&#65533;x&#65533;d&#65533;&#1409;&#65533;&#65533;&#65533;"pSL&#65533;&#65533;@
 &#65533;(&#65533;/&#65533; |&#65533;&#65533; l@`&#65533;&#65533;&#65533;&#65533;&#65533;<&#65533;&#65533;  ,,&#65533;#&#65533;&#65533;4U&#65533;&#1349;&#65533;&#65533;,&#65533;&#1493;@T&#65533;&#65533;&#65533;O&#65533;5&#65533;b@Kc&#65533;H&#65533;&#65533;rz &#65533;&#65533;&#65533;&#65533;&#65533;&#65533;&#65533;&#65533;&#65533;)&#65533;,&#65533;B&#65533;	d)&#65533;&#65533;&#214;d&#65533;8&#65533;-l&#65533;7tCp&#65533;*&#65533;B.7p&#65533;(&#65533;&#136;&#65533;.&#65533;&#65533;A&#65533;ApC P&#65533;(&#65533;l&#65533; &#65533;@&#65533;&#65533; 8&#65533;&#65533;&#65533;&#65533;&#65533;Z&#65533; &#65533;&#65533;&#256;`&#65533;&#65533;l&#65533;Y`@&#65533; @&#65533;&#65533;&#65533;A"$BdA&#65533;&#65533;&#65533;&#65533;&#65533;&#65533;E]&#1793;"&#65533;&#65533;&#65533;&#65533;&#65533;&#65533;	&#65533;@:
 :&#65533;&#65533;&#65533;YEg&#65533;&#65533;f&#65533;&#65533;f@&#65533;&#65533; &#65533;>&#65533;&#65533;&#65533; 	&#65533;&#65533;O &#65533;&#65533;&#65533;q&#65533;,&#65533;%CC17C(&#65533;&#65533;C&#1858;+Ld*&#65533;B7tC.&#65533;B h&#65533;t&#65533;)l&#65533;(&#65533;A&#65533;X&#65533;&#65533;)n&#65533;"P&#65533;&#65533;&#65533;	&#65533;&#65533;&#65533;@d&#65533;hd&#65533;DA&#65533;@&#65533;&#65533;&#65533;O&#65533;&#65533;3Fre&#65533;&#65533;&#65533;$#L|W&#65533;@d&#65533;(&#65533;pOR&#65533;A&#65533;&#65533;&#65533;@9&#65533;&#65533;&#65533;&#65533;d&#65533;&#65533;Q&#65533;&#65533;HY&#65533;&#65533;&#65533;&#65533;f$ 0@&#65533;&#1381;&#65533;&#65533;%&#65533;W&#65533;&#65533;C&#1026;,&#65533;&#65533;A&#65533; &#834;-$&#65533;7(C1&#65533;BAf	$I-|&#65533;&#65533;	&#65533;C8t&#65533;&#65533;&#65533;4&#65533;1&#65533;&#513; tA&#65533;&#65533;$A&#65533;A&#65533;PA+&#65533;&#65533;(&#65533;&#65533;&#65533;&#65533;&#65533;&#65533;&#65533;
&#1024;&#65533;&#65533;&#65533;&#65533;m&#65533;bmf[$&#65533;&#65533;  M&#65533;&#65533;&#65533;&#65533;&#65533;&#65533;&#65533;&#65533;&#65533;
&#65533;&#65533;&#256;&#65533;`E^d&#65533;^&#65533;@&#65533;W&#65533;@|O &#65533;&#65533;5&#65533;&#65533;&#65533;&#65533;< &#65533;&#65533;%[&#65533;&#65533;f&#805;&#65533;	>&#65533;&#65533;&#65533;&#65533;&#65533;&#65533;&#65533;n4V,$&#65533;&#65533;&#1538;&#65533;6a&#65533;&#65533;B.&#65533;&#65533;4&#65533;&#65533;<&#65533;&#65533;8&#65533;&#65533;4 j:H*&#65533;V|&H"&#65533;&#65533;&#65533;h+&#65533;&#65533;	&#65533;&#65533;&#65533;&#65533;C&#65533;&#65533;
&#65533;&#65533;
&#65533;@0&#65533; ep@`@&#65533;&#65533;K&#65533;&#65533;X&#65533;&4.&#65533;	&#65533;&#641;&#65533;
&#65533;&#65533;p &#65533;f&#65533;c^&#65533;&#65533;&#65533;&#65533;?|&#65533;&#65533;&#65533;^&#40028;W| &#65533;&#65533;F\&#65533;&#655;f&#65533;&#65533;,&#65533;]&#65533;&#538;z^&#65533; &#65533;'&#1282;&#65533;A&#65533;-xB'XI&#65533;&#65533;&#184;v&#65533;&t&#131;Q&#65533;)&#65533;-&#65533;&#65533;8t&#65533;J&#65533;C:8&#65533;+p&#65533;4C+&#65533;&#65533;(&#65533;Bl&#65533;A &#65533;, &#65533;	$&#65533;	&#65533; &#65533; &#65533; &#310;&#65533;&#65533; &#65533;&#65533;	&#65533;&#65533;&#65533; &#65533;` d&#65533;` &#65533;&#65533;&#65533; &#65533;&#65533;@H&#65533;h[h&#65533;
&#65533;&#65533;&#65533;&#65533;p&#65533;&#65533; 	&#65533;@&#65533;&#65533;&#65533; x&#65533;&#65533;&#65533;4&#65533;&#65533;Hz5 &#65533;r@&#65533;&#1672;&#65533;&#65533;&#65533;&#65533;&#65533;0 &#65533;U+&#65533;&#65533;j@|-&#1282;.&#65533;S,&#65533;&#65533;&#65533;
&#65533;&#65533;&#65533;&#65533;&#65533;&#65533;&#65533;F&#65533;8&#65533;'H`DuX&#65533;&#65533;:L&#65533;"&#65533;&#65533;+&#65533;&#65533;&#65533;)&#65533;^0Ax&#65533;&#65533;(A&#65533;&#65533;&#65533;	(&#65533;8&#65533;R,&#65533;&#65533;&#65533;S&#65533;&#394;&#65533;DAX&#65533;&#65533;&O&#65533;n&#65533;	`@
&#65533; (@&#65533;ZQ&#65533; Q&#65533;&#65533;&#65533; &#65533;(&#65533;&#65533;}&#65533;&#65533;@@&#65533;>&#65533;&#65533;&#65533;&#65533;&#65533;&#65533;&#65533;,&#65533;&#65533;&#65533;&#65533;9@&#65533;I-&#65533;&#65533;&#65533;{&#65533;	&#65533;&#65533;-l&#65533;!&#65533;-&#65533;&#65533;10&#65533;b&#65533;Bo&#65533;BbUI( &#65533;'&#65533;B.HC8&#65533;	<l&#65533;3&#65533;&#65533;81D&#65533;3&#65533;`&#65533;m&#65533;&#65533;&#65533;-&#65533;&#65533; 
&#65533;&#65533;&#65533; 
&#65533; &#65533;&#65533;P&#65533;h&#65533;&#65533;BA4&#65533;x&#65533;&#65533;oqn@&#65533;@a&#65533;&#65533;&#65533;&#65533;R&#65533;
&#65533;H&#1174;&#65533;&#65533; &#65533; &#65533;_&#65533;D00YY&#65533;&#65533;O&#65533;.&#65533;&#65533;&#65533;&#65533;H d&#65533;&#65533;)&#65533;&#65533;&#65533;i&#65533;i&#65533;&#103568;*&#65533;#TBVc&#65533;B2&#65533;@&#65533;2&#65533;/l&#65533;/H&#65533;DC7&#65533;&#65533;?8&#65533;9&#65533;D5XG8 &#65533;+t&#65533;4&#65533;/&#65533;*&#65533;&#65533;Jj&#65533;.Pp&#65533;	h &#65533;&#65533;&#65533;@&#65533;j h&#65533;p&#65533;l&#65533;&#65533;&#65533;&#65533;m&#65533;&#65533;4&#65533;&#65533;&#65533;&#65533;@&#65533;&#65533;&#65533;&#65533;&#65533;z&#65533;Q`&#65533;4&#65533;@&#65533; &#65533;&#65533;| 4A&#65533;&#65533;.|@&#65533;&#65533;&#65533;&#65533;&#65533;&#65533;&#283;&#65533;&#65533;&#65533;&#65533;p&#65533;&#65533;&#65533;>&#65533;jH&#65533;(&#1794;)&#65533;B&#65533;&#65533;/4B&#1602;A&#65533;B)lB)@&#65533;R`1C4&#65533;mH&#65533;I&#65533;C&#65533;N&#65533;&#65533;&#65533;&#65533;&#65533;&#65533;.&#65533;&#65533;&#65533;&#65533;n|&#65533;&#65533;&#985; &#65533;@&#65533;0.&#65533;&#65533;&#65533;p&#65533;&#65533;&#65533;&#65533;&#65533;h&#65533;S&#65533;&#65533;&#942;&#65533;
&#65533;(&#65533;&#65533;!+&#65533;&#65533;f&#65533;&#65533; 8 &#1492;&#65533;UYF&#65533; &#65533;&#1567;&#47181;&#65533; d&#65533;\~&#65533;$&#65533;{&#65533;&#65533;iX-(,&#65533;&#1880;&#65533;&#65533;V	*("-&#65533;k&#65533;k|&#65533;&8&#65533;&#65533;.&#65533;T&#65533;&#65533;&#65533;h1&#65533;&#65533;&#65533;=8&#65533;~&#65533;&#65533;(A&#65533;A&#65533;Rl/,&#65533; &#65533; &#65533; &#65533;R.&#65533;&#65533;|q#&#65533;&#65533;D&#65533;&#65533;&#65533;l&#65533;@ A&#65533;&#65533;V(&#65533;&#65533;&#65533;&#65533;Oa&#65533;&#65533;&#65533;e&#65533;&#65533;0&#65533;@&#65533;&#65533;i&#65533;&#65533;8@0&#65533;&#65533;&#65533;&#65533;*&#65533;&#65533;&#65533;)=&#65533;s&#65533;&#65533;&#65533;&#65533;n&#65533;@&#65533;B)&#65533;&#2004;&#184;6&#65533;(&#65533;BANd)/&#65533;b&#65533;&#65533;/&#65533;B1&#65533;&#65533;&#65533;F9@4&#65533;&#65533;	<&#65533;C9*9&#65533;A&#65533;&#65533; $,&#65533;&&#65533;LA&#65533; 
&#65533;&#65533;&#65533;&#65533;*&#65533;&#65533;>s&#65533;@sj&#65533;@M&#65533;&#65533;P&#65533;T&#65533;@@)&#65533;O&#65533;1@&#65533;&#65533;&#65533;ov&#65533;&#65533;&#65533;&#65533;&#65533;z&#65533;&#65533;@&#1472;@Yq&#65533;U}&#65533;&#927;&#65533;~&#65533;&#65533;e&#65533;&#65533;&#893;&#65533;W&#65533;t&#65533;BR$&#65533;)&#65533;&#65533;&#65533;&#65533;1/*&#65533;c+PDC4tC]&#65533;B4t7^{X9t&#65533;9&#65533;&#65533;46!&#65533;&#65533;"A &#65533;	&#65533;&#162;&#65533;cWv&#65533;R&#65533;d3&#65533;4 &#65533;&#65533;@SY&#65533;H&#65533;H&#65533;0&#65533;QY&#65533;&#65533;h&#65533; 0&#65533;&#65533;&#65533;3>@&#65533;'@&#65533;&#65533;F&#65533; &#65533;hF3@|&#65533;Z6r&#65533;|F&#65533;p&#65533; &#65533;&#65533;&#65533;&#446;]+&#65533;&#65533; $&#65533;&#65533;(0&#65533;.&#65533;gAz&#65533;}&#386;&#65533;&#65533;.,&#65533;&#65533;("CWX	&#65533;&#65533;(&#65533;B+D&#65533;u&#65533;&#65533;&#65533;&#65533;C"&#65533;&#65533;&#65533;&#65533;&#2022;&#65533;&#65533;J&#65533;J'lJSv}K&#65533;&#65533;q&#65533; &#65533;&#65533;&#65533;A&#65533;&#65533;g{&#65533;M&#65533;6H (Fd45\&#65533;&#65533;&#65533;&#65533;&#65533;`KZ&#65533;v	&#65533; &#65533;1g0&#65533;$&#65533;&#65533;CK&#65533;&#65533;&#65533;a{2&#394;&#2011;>r&#65533;&#65533;&#65533;
&#65533;&#65533;(8&#65533;.&#65533;&#65533;&#65533;&#65533;-,&#65533;o&#65533;&#65533;-&#65533;&#164;}&#65533;&#65533;&#65533;&#65533; (&#65533;&#65533;(P`/&#65533;&#65533;(&#65533;&#65533;&#65533;6&#65533;4xDG&#65533;	<&#65533;&#65533;)|+AJ~4&#65533;W&#65533;do9&#65533;&#65533;&#65533;`&#65533;&#65533;&#65533;@&#65533;&#65533;&#65533;&#65533;&#65533;x&#65533;&#65533;&#65533;n&#65533;&#65533;C&#65533;&#65533;&#65533;&#65533;h&#65533;S4&#65533;&#65533; &#1672;Z&#65533;&#65533;@&#65533;&#65533;3 w&#65533;&#65533;~&#65533;f  &#65533;q&#65533;jwj8:&#65533;I&#65533;&#65533;M)&#65533;B+&#65533;&#65533;&#65533;&#65533;&#1922;-$&#65533;)(&#65533;DNw(&#65533;&#65533;D"9(&#65533;z&#65533;&#65533;B	&#65533;&#65533;(&#65533;&#65533;+&#813;0P&#65533;&#65533;&#65533;&#65533;5&#65533;n&#65533;&#65533;&#65533;&#65533;&#65533;&#65533;&#65533;d&#1527;&#65533;k@&#65533;&#65533;@&#65533;<&#65533;&#65533;&#65533;g{&#65533;,;&#65533;&#65533;&#65533;&#65533;&#65533;<&#65533;P&#65533;hC&#65533;&#65533;j&#65533; &#65533;&#1756;&#65533;&#65533;&#65533;&#65533;&#65533;t8&#65533;z[&#65533;&#65533;&#65533;4&#65533;&#65533;g&#65533;&#65533;&#739;&#65533;&#65533;%@X&#65533;.&#65533;B,4w&#65533;&#65533;C=&#65533;&#65533;&#65533;&#65533;&#65533;]s&#65533;1&#65533;B&#65533;|&#1591;B&#65533;"&#65533;&#65533;3&#65533;st&#65533;P:P,{K&#65533;|O6&#65533;&#65533;z&#65533;'&#65533;O&#65533; &#65533;<&#619;&#65533;&#619;y&#65533;&#65533;|&#65533;&#65533;t AM&#65533;h&#65533;&#65533;&#65533;&#65533;e:c&#65533;&#883;n&#65533;&#65533;3&#65533;&#65533;2&#65533;&#65533;&#65533;&#65533;A-^&#65533;&#65533;&#65533;.  &#65533;&#65533;#2&#65533;2&#65533;&#65533;&#65533;&#65533;*&#1723;&#65533;K1H&#65533;Di&#65533;+&#65533;&#169;J &#65533;B+&#65533;&#65533; &#65533;b!&#65533;&#65533;3&#65533;&#65533;9&#65533;E#&#65533;&#65533; a&#65533;&#65533;&#2018;&#65533;&#65533;&#1277;&#65533;&#65533;
&#65533; HA&#65533;&#65533;&#2015;&#65533;&#65533;&#65533;&#65533;&#65533;p?&#65533;&#65533;&#65533;Z&#65533;&#65533;	&#65533;&#65533;&#65533;&#65533;<2&#65533;&#1400;&#65533;&#65533;8&#65533;hi&#65533;O&#65533;+&#65533;>2&#65533; |&#65533;B(&#65533;&#65533;,d)&#65533;&#65533;,&#65533;@&#1570;EU,T&#65533;p&#7813;&#65533;X1c&#1144;u&#65533;&#65533;-W&#65533;P&#65533;Z&#65533;*4&#65533;&#65533;P&#65533;>e&#65533;&#65533;z6mZ5r&#65533;&#65533;9&#65533;&#65533;K&#65533;(L&#65533;@&#65533;DI&#792;Ll&#1065; C&#65533;&#65533;&#65533;c$H!G&#65533;
)&#65533;CS&#65533;A$DDH&#1320; XP&#65533;@ &#65533;&#65533;Z`&#65533;&#65533; fh=&#65533;@&#65533;\&#65533;.@&#65533;&#65533;&#65533;&#65533; @&#65533;__&#65533;}&#65533;o/&#2047;&#65533;'V&#65533;W &#65533; ^&#65533;&#65533;&#1291;)N&#65533;d&#65533;hUfT&#65533;l&#65533;B&#65533;
&#65533;&#65533;b&#356;A&#65533;&#65533;-Z&#65533;V&#65533;D&#65533;5&#65533;K&#65533;&#1668;^&#65533;Z&#65533;\;u&#65533;>NI&#65533;&#65533;H&#794;5on&#65533;&#65533;A&#65533;A$I&#65533;c&#65533;z&#65533;J&#65533;&#65533;d{&#1257;&#2047;K&#65533;jUB		&#65533;P&#65533;&#65533;lY&#65533;f&#65533;*x&#65533;@&#65533;&#65533; q&#65533;*P&#65533; &#65533;&#65533;&#65533;&#65533;P@&#65533;&#65533;r&#769;-
&#65533;&#65533;Y2&#580;Yd	&#65533;&#65533;lQ&#65533;[&#65533;i(bp&#613;&#65533;\z)f&#65533;hF1&#65533;&#65533;Q&#65533;&#65533;"	&X&#49296;>&#65533;x&#65533;&#65533;&#65533;r&#65533;&#65533;)&#65533;p&#65533;$L@.'`&#65533;:I&#65533;:I&#65533;"&#65533;&#65533;&#65533;2&#647;&#65533;~&#65533;&#65533;*&#65533;o*&#65533; &#65533;&#65533;&#65533;*p&#65533; &#65533;&#954;&#64308;&#65533;&#65533;&#65533;&#65533;1&#65533;"&#65533;``&#65533;&#65533;&#65533;;, h&#65533;d$&#65533;&#65533;Rh&#65533;e]JC&#65533;c>C%&#65533;VP&#65533;3&#65533;*&#65533;"&#65533;Z&#65533;&#65533;*&#65533;&#65533;&#65533;	)&#65533;&#65533;&#141;S&#65533;9&#65533;gy!&#65533;&#65533;8.&#65533;`#&#65533;&#65533;&#65533;&#65533;&#65533;$&#65533;kRW(&#65533;&#65533;&#65533;&#65533;^&#65533;&#65533;*&#65533;X/&#65533;X&#65533;&#65533;&#65533;&#65533;Bk&#65533;-&#65533;&#65533;j&#65533;e&#45203;&#65533;&#65533;&#65533;S&#65533;;+&#65533;2L	&#65533;M8TZ&#65533;&#1637;dt1f&#65533;]n&#65533;&#65533;&#65533;\&#65533;&#65533;&#65533;&#65533;S>)&#65533;^ m&#65533;&#65533;2N&#65533;e8&#65533;&#65533;&#65533;	N&#65533;&#65533;&#65533;W&#65533;&#65533;&#65533;'&#65533;&#65533;&#65533;-X&#65533;&#65533;($&#65533;C&#65533;&#65533;&#181;&#13305;&#1742;*&#65533;n&#65533;uJ&#65533;&#65533;A-!&#65533;&#65533;^VO&#65533;0&#65533;&#65533;&#65533;&#65533;O?&#65533;&#65533;"&#65533;/&#65533;&#65533;&#65533;v&#65533;l&#65533;-@=&#65533;&#65533;[v)%&#65533;M&#65533;&#65533;&#1897;w&#65533;&#65533;&#65533;&#65533;%&#65533;&#65533;h&#65533;v%&#65533;SPE&#65533;Q)&#65533;W^#	$X&#65533;&#65533;Ur&#65533;&#65533;&#65533;WT&#65533;b&#65533;)X`&#65533;&#65533;$&#65533;&#65533;bW&#65533;?f&#65533;*)}M&#65533;&#65533;&#237;j&#65533;-&#65533;&#65533;=@f&#65533;&#65533;&#65533;5g&#65533;v`&#65533;&#65533;&#65533;g&#65533;&#65533;&#65533;Z&#204;.=1&#65533;+@&#65533;2|&#65533;A&#65533;K&#65533;e&#65533;
R&#65533;&#65533;x9&#65533;&#65533;m&#65533;&#65533;&#1200;e&#65533;(&#65533;7&#65533;@[&#65533;8&#65533;8x&#65533;)&#65533;P&#65533;&#65533;i&#65533;Q&#65533;>XZb	)&#65533; &#65533;&#65533;Z;f&#65533;&#65533;&#61019;
&#65533;&#65533;GN\&#17773;2/>&#65533;}Y&#65533;j&#65533;&#65533;&#65533;&#65533;&#65533;&#65533;&#65533;&#65533;O&#65533;~9&#65533;&#65533;&#65533;&#65533;&#65533;2&#65533;&#65533;x%R(D/P&#65533;&#65533;}&#65533;P&#65533;&#1541;&#65533;&#65533;&#65533;&#65533;&#65533;&#65533;&#65533;F&#65533;&#1114;L&#65533;B6&#65533;8&#331;
&#65533;>&#65533;&#65533;&#65533;&#65533;&#65533;&#65533;)&#65533;&#65533;&#65533;G:&#1313;&#65533;>|&#65533;\&#65533;&#65533;"&#65533;I&#65533;&#65533;&#65533;&#65533;>&#65533; %XV*&#9478;&#1585;&#65533; &#65533;7&#65533;
}&#65533;&#65533;&#65533; &#65533;f[y&#65533;&#65533;`&#65533; &#65533;&#65533;}&#65533;&#65533;&#65533;?&#65533;&#65533; &#65533;&#65533;&#65533;&#65533;&#65533;W
&#65533;&#65533;2&#65533;&#65533;&#65533;*&#65533;>q&#65533;&#65533;(d&#65533;&#65533;&#65533;]qWx&#65533;hCO&#65533;&#65533;&#65533;}pC!R&#65533;% &#65533;RH&#65533;+X&#65533;&#65533;p&#65533;&#65533;%&#65533;J""&#65533;I0&#65533;&#65533;\v&#65533;&#65533;&#65533;&#65533;&#65533;o&#65533;AC&#65533;%UxKW&#65533;u&#65533;*&#65533;'-h&#65533;[&#65533;r&&#65533;&#65533;l&#65533;&#65533;^&#65533;@&#65533;`K &#65533;&#65533;&#65533;&#65533;_8&#65533;&#65533;&#65533;D(4&#65533;&#65533;X&#65533;4E&#65533;F&#65533;&#65533;H&#65533;&#65533;&#65533; D &#65533;C&#65533;f;E&#65533; &#65533;-xF&#65533;&#65533;&#65533;4^Q.D&#65533;9&#65533;&#65533;$v8&#65533;&#65533;*&#65533;M&#65533;&#65533;Q&#65533;&#65533;&#65533;$&#65533;&#65533;p&#65533;&#65533;&#65533;&#65533;&#65533;J&#65533;&#65533;=S&#65533;Y&#65533;Yf	'&#65533;&#65533;E 5 &#1076;&#65533;K&#65533;&#65533;1&#65533;&#65533;&#65533;a&#65533;/&#65533;a&#65533;X&#65533;7L&#65533;&#65533;L&#65533;A&#65533;&#65533;'&#65533;&#65533;
S&#65533;&#65533;&#65533;*@!&#65533;Q&#65533;&#65533;&#65533;D!B&#65533;&#65533;,	&#65533;.0&#65533;]&#65533;&#65533;!rq&#65533;2&#65533;!bu&#65533;&#65533;"2I&#65533;&#65533;jZ&#65533;g&#65533;&#65533;&#65533;TV	;y&#65533;&#65533;&#65533;0&#65533;_qkC&#65533;R &#877;%NZ&#65533;Y &#65533;&#256;&#65533;y&#65533;Zb$ZGK7&#65533;&#65533;&#65533;#.&#65533;)z&#1101;u&#65533;&#65533;&#65533;&#65533;&#800;&#65533;3&#65533;&#65533;&#65533;&#65533;&#65533;E@A|"q &#65533;(~&#65533;8&#65533;&#65533;&#65533;&#65533; (&#1607;7"&#65533;&#65533;&#65533;&#65533;&#65533;&#1479;S,u&#65533;`&#65533; &#65533;:&#65533;&#65533;oy&#65533;5&#65533;&#65533;&#65533; &#65533;{&#65533;Z&#65533;&#65533;&#65533;&#65533;R>&#65533;<`&#65533;M&#65533;&#65533;&#1455;&#65533;E &#65533;{&#65533;]&#65533;&#65533;&#65533;&#65533;&#65533;&#65533;&#65533;&#65533;/@:&#65533;6&#65533;&#65533;G2&#65533;&#65533;B&#65533;&#65533;&#65533;@8Hq3&#65533;&#65533;h&#65533;D5Ka&#65533;P&#65533;b&#65533;E&#65533; &#65533;@&#65533;1D&#679;&#65533; &#65533;i&#65533;	&#65533;2&#65533;]0!&#65533;)t&#65533;T`&#65533;&#65533;06&#65533;0w&#35500;&&#65533;&#65533;`H&#65533;&#65533;&#65533;&#65533;&#65533;&#65533;&#65533;&#65533;]&#65533;qXi\B&#65533; &#65533;%&#65533;(f{&#65533;&#65533;2]&#65533; &#65533;&#65533;&#65533;(&#65533;&#65533;&#844;u* t&#65533;&#65533;R&#65533;B&#65533;&#65533;&#65533;&#65533;;&#65533;N&#65533;B&#65533;&#65533;mT6!SP&#65533;A&#65533;&#65533;Z&#65533;&#65533;a&#65533;&#65533;8"&#65533;&#1029;C&#65533;&#65533;S&#65533;s&#65533;&#65533;p)&#65533;&#65533;
`&#65533;&#65533;#`&#65533;&#65533;D&#65533;IyF6&#65533;&#65533;X&#65533;X("A:V&#65533;J +&#65533;&#1938;&#65533;&#65533;&#65533;&#65533;H&#65533;&#65533;+s&#65533;&#65533;v&#65533;c&#65533;&#65533;0&#65533;&#65533;&#65533;F`&#65533;C P@
&&#65533;&#65533;(])&#65533;`2l&#65533;&#65533;%&#65533;l(&#65533;&#1245;&#65533;&#65533;#@&#65533;,!l8&#65533;^&#65533;&#65533; &#65533;8#&#65533;p>&#167;&#65533;`/(&#65533;&#65533;&#1566;t&#65533;L`&#65533;~3&#65533;)Qy&#65533;
KeWy&#65533;&#65533;&#65533;rQ&#65533;&#65533;E&#1169;&#65533;%Y0J3]&#65533;&#65533;f|&#65533;&#65533;^&#65533;&#65533;&#65533;	&#65533;&#65533;&#65533;q&#65533;&#65533;M;&#65533;|&#65533;@,&#481;&#65533;&#65533;D&#65533;&#65533; &#65533;8&#65533;&#65533;D9&#65533;Fq
"}(&#65533;&#65533;qB8&#65533;K&#65533;&#65533;F&#65533;.&#65533;u`E&#65533;&#65533;[b?k;5&#65533;E$&#65533;t&#65533;&#65533;SZ&#65533;&#65533;i&#65533;&#1074;&#65533;&#65533;&#65533;=]&#65533;"&#65533;&#65533;&#65533;Q>&#65533;&#65533;&#65533;}&#65533;&#65533;&#65533;U&#65533;&#65533;#a&#65533;r&#65533; &#65533;&#65533;&#65533;-&#65533;&#65533;o&#65533;b&#65533;%C3&#65533;`&#65533;3&#65533;&#65533;&#65533;&#65533;&#65533;x5&#65533;&#65533;2&#65533;!>&#65533;!&#65533;w8"np&#65533;k&#65533;&#65533;&#65533;&#65533;8&#65533;&#65533;&#65533;&#65533;:P&#65533;&#65533;&#65533;&#65533;&#65533;&#65533;O&#65533;&#65533;C&#65533;0ha	k&#65533;-&#65533;
t&#65533;"oX&#65533;&#65533;&#65533;cq&#1445;&#65533;&#65533;&#65533;&#65533;/&#65533;&#55248;&#65533;>&#65533;:&#65533;0 &#65533;&#65533;0&#65533;A&#65533;&#65533;i&#65533;&#65533;&#65533;:&#1793;&#65533;P&#65533;&#65533;&#65533;&#65533;&#65533;	&#65533;|&#65533;&#65533;2&#65533;&#65533;&#65533;&#65533;@B&#65533;0!&#65533;&#65533;My&#65533;5&#65533;&#65533;)&#65533;6&#65533;&#65533;&#65533;g&#65533;&#65533;s8	&#65533;'&#65533;&#65533;&#65533;R	&#65533;&#65533;&#65533;&#65533;E_&#65533;@&#65533;&#65533;.z&#65533;&#65533;}&#65533;R\&#1445;-
&#65533;&#65533;
&#65533;|&#65533;/h/&#65533;&#65533;&#65533;/&#936;&#65533; `L&#65533;&#65533;:K&#65533;L&#65533;&#65533;&#65533;&#65533;a>&#65533;&#65533;2K&#65533;`&#384;B&#65533;BA&#65533; &#65533;<&#65533;&#65533;@&#65533; &#65533;&#65533;&#65533;-&#65533;Z&#65533;&#65533;&#65533;&#65533;&#65533;&#65533;&#65533;&#65533;&#65533;&#65533;m&#65533;&#65533;&#65533;&#65533;X&#65533;!&#65533;/^&#65533;K J &#65533;8&#65533;&#65533;-&#65533;&#65533;eY&#65533;-&#65533;"m~B&#65533;,&#65533;&#65533;&#1794;/&#65533;&#65533;&#65533;P&#65533;ho0&#65533;&#65533;&#65533;&#65533;~
&#65533;v&#65533;&#65533;&#65533;&#65533;$n&#65533;/	&#65533;&#65533;B&#65533;B.Wp&#65533;Tk&#65533;X&#65533;@ra&#1824;&#65533; a&#65533;@Aa8&#65533;&#65533;&#65533;,lN&#65533;$&#65533;` &#1154;a&#65533;<&#65533;&#65533;&#350;%&#65533;<&#65533;,&#65533;&#65533;&#65533;b&#65533;&#65533;&#10396;&#65533;&#65533;&&#65533;&#65533;&#65533;h/&#65533; &#65533;&#65533;&#65533;&#65533;	&#11185;&#65533;La&#65533;&#65533;&#65533;&#65533;2K&#65533;&#65533;&#65533;'&#65533;L&#65533;&#65533;`
&#65533;@!&#65533;&#65533;&#65533;&#65533;&#65533;&#65533;&#65533;@\A&#65533;&#65533;&#65533;^a&#65533; &#65533;&#65533;q&#65533;a&#65533;&#65533;&#65533;&#65533;A&#65533;&#65533;rC`A&#65533;&#65533;2 &#65533;,&#65533;! &#65533;-+&#65533;B~&#1667;L<&#65533;&#65533;j&#65533;~&#65533;G+&#65533;16&#65533;&#65533;D&#65533;&#65533;@&#65533;&#65533;[&#65533;l,&#65533;&#65533;
&#1584;7&#65533;&#65533;B&#1409;&#65533;&#65533;2&#65533;&#65533;&#65533;`&#65533;@&#65533;Z&#65533;&#65533;B&#65533;xF!j&#65533;&#65533;QlNA2&#65533;&#65533;&#65533;&#65533;&#65533;\&#65533;&#65533;&#65533;Ra&#65533;R&#65533; &#65533;&#65533;&#65533;X&#65533;&#65533;Q ! &#65533;&#65533;&#65533; 
D&#65533; &#65533;&#65533;>&#65533;&#65533;&#65533;&#65533;&#1410;.&#65533;pZd&#65533;&#65533;&#65533;&#65533;&#65533;&#65533;f&#65533;&#65533;G&#65533;k&#65533;DR@c0&#65533;B&#65533;&#65533;&#65533;>!1C&#65533;^*&#65533;&#65533;&#65533;La&#416;&#416;	&#65533; M$&#868;6&#65533;&#1440;&#3163;ZA&#65533;RN&#65533;&#65533;&#65533;&#65533;`RAV&#65533;&#65533;&#65533;!,&#65533; V&#65533;&#65533;&#65533;&#65533;&#65533;&#65533;&#65533;&#655;h`8&#65533; &#65533;>   Tq&#65533;&#65533;(&#65533;`&#65533;&#65533;&#65533;/&#65533;f0&#65533;&#65533;j)/&#65533;k/&#65533;0&#65533;&#65533;/&#65533;$A
&#65533;&#65533;BD &#65533;lJ&#65533;&#65533;O&#65533;1[&#65533;&#929;x&#65533;&#65533;	&#65533;`&#65533; 	&#65533; &#65533;Fkx4&#65533;jP&#65533;&#65533;-&#65533;&#65533;P37&#65533; SaN&#65533;V&#65533;ap&#65533; &#65533;`&#65533;@&#65533;&#1536; a&#65533; &#65533;&#65533;T&#65533;&#65533;e@ &#65533;&#65533;$&#65533;&#65533;&#65533;bK&#65533;h&#686;&#65533;G&#65533;&#65533;&#65533;. &#65533;&#65533;&#65533;;]O&#65533;D&#65533;&#65533;&#65533;1P&#65533;ZH&#65533;&#65533;,`&#65533;&#65533;a&#65533;&#65533;&#1492;&#65533;&#65533;&#65533;&#897;z&#65533;&#1920;&#544;&3&#65533;&#65533;&#65533;-&#65533;&#65533;&#65533;'&#65533;&#65533;6&#65533;&#65533;&#948;&#65533;&#65533;&#65533;!&#65533;&#65533;!Xa6tTa&#65533; 
&#65533;` &#65533;&#65533;&#65533;&#65533;&#65533;&#65533;&#65533;D&#65533;j&#65533;8 &#65533;$b@d   &#65533;&#65533;&#65533;J &#65533;&#65533; ht.t&#65533;&#65533;&#65533;:&#65533;f#}Th&#65533;&#65533;&#65533;|qHc&#65533;&#65533;$&#65533; D&#65533;&#65533;`&#65533;41&#65533;&#65533;K!&#65533;&#65533;&#65533;!z&#65533;&#65533;>&#65533;N&#65533;	&#65533;&#65533;&#65533; &#65533;&#65533; &#65533;S&#65533;&#65533;	^&#65533;&#27218;!&#65533;6&#65533;&#65533;tB&#65533;&#65533;&#65533;&#65533;&#65533;&#65533;
&#65533;&#65533;&#65533; P&#65533;&#65533;&#65533;&#65533;&#65533;&#65533;`r&#65533;f`d 5@`K&#65533;Ra&#65533;&#65533;}&#65533;G&#65533;S-&#65533;h&#65533;&#815;&#808;T&#65533;&#65533;PU[&#65533;&#65533;@&#160;&#65533;jh&#65533;&#65533;,x&#65533;rKU&#65533;'&#65533;&#65533;	6&#65533;jr&#65533;tc&#65533;@	P&#65533;	&#65533;&#65533;&#65533;L&#65533;&#65533;&#65533; !&#65533;&#65533;B"q&#65533;&#65533;&#65533; &#65533;@&#65533;O&#65533;&#65533;&#65533; &#65533; &#65533;&#65533;&#65533;
z&#65533;x&#65533;hs d &#65533;.5J&#65533; &#65533;b&#65533; &#65533;G&#65533;&#65533;&#65533;Z&#65533;T&#65533;&#65533;&#65533;,`&#65533;	&#65533; &#65533;&#65533;&#65533;&#65533;&#65533;2P&#65533;&#65533;u&#65533;a&#65533;!&#65533;f&#65533;`Y&#65533;&#65533;	&#65533;&#65533;&#65533; d&#65533; oY&#65533;	@&#65533;S&#65533;@&#156;`&#65533;&#65533;`&#65533;m&#1594;&#65533;&#65533;&#65533;&#65533;&#65533;&#65533;quVP&#65533;&#65533;&#65533;C&#65533;&#65533;&#65533;z iy&#65533;h&#65533;&#65533;f&#65533;QI`i&#65533;@_&#65533;C.4&#65533;&#65533;&_&#65533;&#65533;&#65533;&#65533;&#65533;k&#65533;&#65533;^ &#65533;&#65533;a&#65533;&#65533;"^&#65533;&#65533;R-&#65533;&#65533;&#65533; &#65533;e&#65533;U.&#65533;L&#65533;`pL&#65533;&#65533;&#65533;&#65533;"&q&#65533;q&#65533;`dVf&#65533;`	&#65533; &#65533;&#65533;&#65533; 
&#1386;<tD&#65533; &#65533; V >&#65533;&#65533;hm&#65533;B&#65533;t&#65533;&#65533;t%g=R&#65533;/&#65533;&#65533;>&#65533;"&#65533;D&#65533;d&#65533;&#65533;+&#65533;6"&#65533;&#65533;&#65533;&#65533;&#65533;P&#65533;[!&#65533;!>&#65533;rW"Eloy&#65533;&#65533;&#65533;&#65533;&#65533;<&#65533;a&#65533;&#65533;&#65533;d&#65533;&#65533;&#65533;&#65533;&#65533; {&#65533;&#65533;
&#65533;U&#65533;&#65533;&#65533;CIT&#65533;&#65533;t J&#65533;H@^&#65533;ie&#65533;b&#65533;i&#65533;&#65533;"Y&#65533;&#65533;M.&#65533;.&#1266;^&#65533;&#65533;+&#65533;&#65533;c&#65533;&#65533;&#936;,2&#65533;a&#65533;x&#65533;r73&#65533;&#65533;&#65533;&#65533;w &#65533;)M&#65533;!&#65533;&#65533;	Z&#65533;&#65533;&#65533;	&#1824;&#65533;&#65533;&#65533;&#1792;&#65533;&#65533;&#65533;&#65533;
&#65533;&#65533;[m`<@T`h@&#65533;`D&#65533;@&#65533;V&#65533;&#65533;&#65533;&#65533;&&#65533;X8 &#65533;+&#65533;.&#65533;h2&#65533;s&#65533;Z&#65533;&#65533;+&#65533;IH&#65533;&#65533;b7&#65533;&#65533;&#65533;&#65533;&#65533;&#65533;&#65533;4&#65533;r7w&#65533;&#65533;dG&#65533;C&#65533;(#BHl<&#65533;&#1920;	&#65533;&#65533;&#65533;LgF&#65533;&#65533; r&#65533; &#65533; 
j&#65533;&#65533;&#65533;&#65533;=`&#65533;
H&#65533;v iI &#65533;? ~9&#65533;`= &#65533;&#65533;&#65533;2&#65533;&#65533; S gn)_&#65533;k>&#65533;#&#65533;@&#65533;&#65533;&#65533;m Bj&#65533;&#65533;cI&#1862;t&#65533;Mpy&#65533;@&#65533;4rB:BB&#65533;&#65533;&#65533; &#910; a&#65533;qaB&#65533;5&#65533;&#65533;&#1568;\&#65533;`&#65533;&#65533;&#65533;&#65533;&#65533;xt&#65533;
&#65533;`Bwb`.&#65533;N&#65533;}5Y&#65533;d&#65533;^&#65533;"S&#65533;&#65533;&#65533;(&#65533;&#65533;&#65533;-&#65533;&#1070;&#65533;&#65533;&#1337;&#65533;&#65533;&#65533;>`&#65533;&#65533;&#65533;&#65533;~z&#65533;&#1566;&#65533;&#65533;&#65533;ZAPv&#65533;&#65533;:&#65533;&#65533;&#65533;z 7&#65533;&#65533;&#65533;&#65533;&#65533;5Ax&#65533;&#65533;&#65533;	&#65533;`&#65533;&#65533;`&#1589;v@&#65533;&#65533;Q&#65533;V9C&#65533;25&#65533;&#65533;$&#65533;&#65533;&#65533;&#65533;Yz:&#65533;&#65533;&#1124;&#65533;
&#1420;&#65533;&#65533;&#616;/&#65533;n&#65533;
 &#65533;$&#65533;@&#65533;&#65533;&#65533;&#65533;u&#65533;x&#65533; &#65533; rAn&#65533;&#65533;`&#65533;&#65533;&#65533;&#65533;I&#65533;E&#65533; &#65533;&#65533;`&#65533;&#65533;'&#65533;&#65533;&#65533;h&#65533;
N8{&#65533; 
&#65533;&#65533;h&#65533;j`&#1717;r&#65533;]g`H@&#65533;uj&#65533;-U&#65533;&#1690;&#65533;C&#65533;G&#1701;e&#65533;&#65533;&#65533;/&#65533;$<&#65533;&#65533;&#65533;n:v&#65533;&#65533;&#65533;u`
&#65533;f&#65533;&#65533;&#65533;&#65533;2a&#65533;` &#65533;5&#65533;&#65533;&#65533;&#65533;
&#65533;&#65533;`&#65533;`&#272;.&#65533;&#65533;&#65533;Z&#65533;&#1716;&#65533;&#65533;
&#65533;`&#65533;&#65533;&#65533;&#65533;zF@&#65533;u&#65533;&#65533;W&#65533;&#65533;&#65533;:&#65533;&#65533;>&#65533;&#1655;9 &#65533;&#65533;&#65533;&#65533;&#65533;#&#65533; `&#65533;&#65533;&#65533;&#65533;$H&#65533;{&#65533;H&#65533;t&#65533;&#65533;&#65533;&#65533;&#65533;&#65533;a&#65533;6&#65533;&#65533;0	&#65533;&#65533;&#65533;&#65533;N&#65533;
&#65533;&#65533;^&#65533;@&#65533;!NAP-&#65533;&#65533;&#65533;k&#65533;&#65533;&#65533;&#65533;M&#65533;D&#65533;X&#65533;c&#65533;&#65533;I`n@Z~&#65533; z&#65533;&#65533;&#65533;fHZ>&#65533;&#49802;&#65533;h&#65533;
&#65533;@&#65533;&#65533;&#65533;&#65533;gh&#65533;&#65533;&#65533;ilJ@&#65533; &#65533;<&#65533;&#65533;`&#65533;*y68&#65533;H&#65533;&#65533;&#1688;&#65533;`&#65533;`&#65533;5&#65533;@&#65533;&#30771;&#65533;
&#65533;&#65533;&#65533;&#65533;D&#65533;z}`{T`D`&#65533;&#65533;&#65533;Y&#65533;&#65533;&#65533;&#65533;&#65533;&#65533;#]=&&#65533;&#65533;&#65533;&#65533;"/&#65533;&#65533;U&#65533;&#65533;&#65533;k&#1280;&#65533;`	&#65533;&#65533; ,&#65533; &#65533; &#128;&#791;&#65533;`&#916;&#65533;ZYD&#65533;(a&#65533;&#65533;&#1408;&#65533;&#1360;&#65533;&#1542;H&#65533;&#65533;&#65533;&#65533;&#65533;i&#65533;]k&#65533;&#65533;q&#65533;&#65533;K&#65533;&#1089;8&#65533;&#65533;-&#65533;&#65533;&#65533;GL&#65533;&#65533;&#65533;&#65533;&#65533;&#65533;.G&#65533;Ir`A=&#65533;
D&#65533;&#65533;m0&#65533;&#65533;L &#65533; &#65533;&#65533;&#1399; &#65533;t&#65533;F
&#65533;&#65533;T&#65533;&#65533;&#65533;&#65533;Na&#65533;&#65533;`&#65533;}&#65533;r&#65533;&#65533;
"&#65533;e&#65533;&#65533;&#65533; 
h&#65533;&#65533;^&#65533;&#65533;&#65533;?`&#65533;V&#551;&#65533;t&#65533;z&#65533;'}&#65533;|&#65533;&#65533;3&#65533;&#65533;rT&#65533;&#65533;&#1735;)&#65533;&#744;&#65533;&#65533;}&#65533;&#65533;&#65533;,^)&#65533;c &#1408;&#65533;&#65533;&#65533;n^K&#65533;8&#65533;mA&#65533;r&#65533;&#65533;&#65533;&#65533;&#65533;&#65533;
&#65533;&#65533;&#65533;W7&#65533;
&#65533;&#65533;&#65533; &#65533;&#65533;
h&#65533;]G@&#65533;&#65533;&#65533;&#65533;&#1605;&#1946;>&#65533;V&#65533;~&#65533;g4g&#65533;>T=[&#65533;&#65533;&#65533;&#65533;]&#65533;<&#65533;I&#65533;1&#65533;&#65533;&#65533;&#65533;B &#65533;b>&#65533;&#65533;&#65533;`&#65533;3l
R[
&#65533;`&#65533;&#65533;&#65533;&#65533;	&#65533;&#65533;z~&#65533;\I&#65533; &#65533;Y;
&#65533;`hw &#65533;&#65533;;pX&#65533;A&#65533;&#65533;s9&#65533;8&#65533;&#65533;;&#65533;&#65533;&#65533;/&#65533;9&#65533;&,|i0&#65533;&#65533;&#12614;T&#65533;&#65533;&#65533;9&#65533;/f&#65533;0&#65533;&#65533;&#65533;s &#65533;&#65533;&#65533;!\&#65533;&#65533;^^&#65533;&#65533;&#65533; ^\&#65533;-&#1515;&#65533; &#65533;@&#65533;}&#65533;XX{&#39648;&#65533;&#65533;5&#65533;^%&#65533;&#65533;?&#65533;&#65533;}&#65533;3&#65533;&#65533;&#65533;&#65533;&#65533;/&#65533;>&#65533;T ~L&#65533;N&#65533;&#65533;C&#65533;&#65533;&#65533;HlI&#65533;/&#65533; &#65533;&#65533;&#65533;@&#65533;&#65533;&#65533;&#65533;&#65533;R7u&#65533;&#65533;`h&#65533;&#65533;&#65533;&#65533;&#65533;&#65533;U&#65533;&#65533;5:tC7 b	>p&#65533;`&#65533;C&#65533;
*8&#65533;&#65533;&#319;%&#65533;&#65533;&#65533;F;z&#65533;2&#65533;&#529;$K&#65533;<&#65533;%   xp`&#65533;!tT&#65533;R&#65533;N&#65533;&#65533;|r&&#65533;&#65533;'Q&#65533;:`&#65533;x&#65533;b&#65533;
(;t&#65533;Ac&#65533;&#65533;#f&#776;cD&#1451;1&#65533;&#65533;*&#65533;X&#65533;A&#65533;(A&#65533;&#65533;&#65533;&#65533; &#65533;&#65533;#&#468;t&#65533;&#1725;&#65533;&#65533;$&#65533;&#65533;s5 0`A&#65533;I&#65533;&#1042;&#65533;&#65533;?;&#65533;r&#65533;&#1657;&#65533;ON6F&#65533;d&#65533;&#65533;&#65533;&#660;*;&#65533;&#65533;&#65533;c&#392;ZcX&#65533;CFZ&#65533;"HP%Qb&#65533;?&#65533;&#65533;&#65533;Vl&#65533;6@F&#65533;&#65533;+&#65533;&#65533;&#65533;<x&#637;&#65533;/&#65533;&#65533;&#230;&#65533;5&#65533;%M&#65533;&#65533;2&#65533;,X&#65533;X&#65533;R&#65533;:v&#65533;Z&#65533;&#65533;&#65533;q&#65533;W&#65533;&#1382;=^b&#65533;(&#65533;8@&#65533;&#720;&#65533;&#65533;&#1791;&#65533;&#65533;&#65533;^&#65533; &#65533;#X@X	+&#65533;Ea&#65533;p`Q|&#65533;&#65533;9<!&#65533;3D8&#65533;i$&#65533;&#1429;j &#65533;&#65533;&#65533;
ii&#65533;{
(`@&#65533;&#65533;&#65533;F &#65533;_&#65533;.&#65533;&#65533;J&#65533;&#65533;&#65533; *@Q	! &#65533;&#65533;:<&#65533;`&#65533;B&#65533;&#65533;&#65533;&#65533;@&#272;&#65533;+&#65533;&#65533;!	r&#65533;&#65533;&#65533;&#65533;&#65533; &#65533;&#65533;?&#65533;i4&#65533;1&#65533;f&#65533;x&#65533;&#65533;K&#359;&#65533;`&#65533;XB	@&#65533;I&#155;7&#65533;&#65533;&#65533;@&#65533;&#65533;
w&#1920;&#65533;$&#65533;0[ &#65533; &#65533;=&#65533;@[ ^&#65533;&#65533;&#65533;_Z&#65533;c_Z&#65533;%f&#65533;&#65533;&#65533;&#65533;Hi&#180;&0&#65533;&#65533;!&#65533;&#65533;@&#65533;&#270;&#65533;:9*&#65533;@`@&#65533;n{	 @&#65533;&#65533;m)&#65533;&#65533;&#65533;
&#65533;H-u&#65533;W&#65533;0&#65533;,&#65533;&#65533;@&#65533;&#65533;Z&#65533;]&#65533;&#65533;&#65533;&#65533;n&#65533;&#65533;?&#65533;&#65533;ce&#65533;&#289;&#65533;&#65533;&#65533;&#65533;l&#65533;&#65533;&#65533;&#65533;R&#65533;&#65533;r&#65533;+&#65533;&#65533;S&#65533;&#65533;&#65533;&#65533;T*&#65533;&#65533;&#65533;&#65533;&#65533;&#65533;/&#65533;&#65533;&#65533;&#65533;&#65533;.&#65533;&#65533;n&#65533;&#65533;i&#65533;&#65533;n&#65533;_o(f&#65533;&#65533;_&#311;_&#65533; 2&#65533;&#65533;N&#65533;&#65533;&#65533;,f&#65533;&#65533;&#411;"&#65533;-&#65533;&#65533;&#65533;{E,&#65533;&#65533;6&#65533;&#65533;&#502;&#151;0o&#65533;&#65533;r&#65533;&#65533;&#65533;&#65533;&#65533;&#15275;r&#65533;"&#65533;&#65533;&#65533;&#65533;&&#65533;s&#65533;&#65533;:&#65533;Q&#65533;L&#65533;5W&#65533;
&#65533;uJ&#65533;zo&#65533;/&#65533;=&#65533;&#1488;~Y&&#65533;	&#65533;&#65533;Jm&#65533;(&#65533;_&#65533;&&#65533;4&#65533;aC&#65533;&#65533;&#65533;]&#65533;&#65533;_s&#65533;=q&#65533;&#65533;mq&#65533;d&#65533;&#65533;v&#65533;8&#65533;j.&#65533;Ty&#65533;1&#65533;w&#65533;R~)&#65533;$-l@ !&#65533; &#65533; !&#65533;Lavc56.1.100 ,&   &#65533; &#65533;  &#65533; &#65533;	H&#65533;&#65533;&#65533;&#65533;*\&#65533;p! @&#65533;(&#65533;&#331;3j|&#65533;&#65533;"A&#65533;'xH`$D&#65533;%&#65533;\&#626;&#65533;&#727;0>0&#65533;&&#65533;&#65533;s&#65533;8q&#65533;D&#65533;>&#65533;&#65533;&#65533;&#65533;&#65533;Q&#65533;4&#1068;&#65533;ti&#1112;P&#65533;J&#65533;J&#65533;&#65533;N&#65533;=&#65533;d:R&#65533;N&#65533;&#65533;&#1745;&#65533;&#1180;XIV]&#758;&#65533;&#1741;XKr]Jw)C&#65533;@{v&#65533;&#65533;&#65533;M&#65533;4&#65533;&#65533;L&#65533;&#65533;&#668;	&#65533;<[&#65533;q&#65533;x}&#65533;|z&#65533;&#65533; &#65533;3k&#65533;w&#65533;&#65533;&#65533;&#65533;&#65533;
=9&#65533;&#65533;&#65533;	A_&#633;&#65533;k&#65533;x&#1366;&#65533;&#65533;Si&#65533;&#472;b&#65533;&#65533;&#65533;o&#65533;&#65533;&#422;&#65533;&#65533;&#65533;&#65533;&#65533;&#65533;&#65533;&#65533;Qd&#65533;&#65533;'@&#65533; &#563;&#65533;f&#65533;+&#65533;&#65533;&#65533;&#65533;&#65533;v?&#65533;&#65533;&#65533;V&#65533;&#65533;8&#65533;&#65533;&#65533;{(`&#65533; ]&#65533;f=f81&#65533;&#65533;&#65533;'&#65533;&#65533;F>&#65533;&#65533;&#65533;
<&#65533; 0&#65533;P&#65533;/&#65533;&#65533;B3&#65533;@B	#&#65533;&#65533;&#65533;8p&#65533;(&#65533;D&#65533;A4&#65533; &#65533;&#65533;&#65533;bq&#65533;%f&#65533;&#65533;&#65533;$&#65533;&#65533;&#65533;a&#65533;&#65533;$k&#65533;&#65533;&#463;&#65533;&#65533;&#65533;|&#65533;FXD&#65533;&#65533;$x&#65533;&#65533; bu&#65533;	&#65533;&#1354;X&#65533;&#65533;f(&#65533;@"&#65533;&#65533;&#65533;Q&#36358;&#65533; r,&#65533;&#65533;&#731;&#65533;&#65533;&#65533;*t&#65533;&#65533;"&#65533;$&#65533;ldQ&#65533;5&#65533;&#65533;&#65533;w&#65533;,&#65533;S&#65533;&#65533;fv&#65533;R&#65533;&#65533;"&#65533;0&#65533;&#65533;~ "
,&#65533;&#65533;L.&#65533;p&#65533;+&#65533;&#65533;&#65533;/t&#65533;r&#65533;&#65533;&#65533;b'"&#65533;&#65533;&#65533;&#65533;^h&#65533;C2|&#65533;@&#65533;&#65533; P&#65533;;&#65533;R&#65533;R&#65533;`d&#65533;&#65533;*&#65533;D&#65533;3&#65533;&#65533;3&#65533;&#65533;&#1610;+&#1598;&#1162;*&#65533;&#65533;&#65533;&#65533;C&#65533;&#583;}&#65533;&#65533;'X&#65533;9C 4&#65533;&#65533; `$&#65533;k&#65533;+XQG"&#65533;t
j.&#65533;l#M4&#65533;`&#65533;&#65533;+&#65533;&#65533;&#65533;&#65533;*&#65533;8&#65533;&#65533;+tB$&#65533;|&#65533;&#65533;!|&#65533;&#65533;^XQ&#65533;2&#65533;&#65533;@9&#65533;)&#65533;&#65533;(qO	VQEU&#65533;O&#65533;+L&#65533;E"&#65533;J3M7&#65533;&#65533;&#65533;s4&#65533;$,&#65533;!&#65533;r&#65533;&#65533;&#65533;LS1v.&#65533;-!~&#65533;&#65533;&#65533;wb\&#65533;{&#65533;&#65533;K&#65533;@&#65533;&#65533;:&#65533;&#65533;_)&#65533;LCg&#65533;&#65533;&#65533;E&#65533;&#65533;&#65533;&#65533;v]&#65533;t@&#65533;&#65533;&#65533;&#65533;3&#1860;&#65533;:&#65533;tC&#65533;9&#65533;t&#65533;J p&#65533;&#65533;G&#65533;,&#65533;H*&#65533;C&#65533;0&#65533;&#65533;&#65533;8&#65533;&#65533;2&#65533;#&#65533;&#65533;b&#65533;&#65533;&#65533;f&#65533;&#65533;Z\a6&#65533;0&#65533;&#65533;9&#65533;&#65533;.&#65533;x&#65533;F&#65533;&#65533;&#65533;&#65533;~j&#65533;d&#1429;&#65533;&#65533;F&#65533;Ws' ^&#65533;/1&#65533;DN:&#65533;&#65533;&#65533;&#65533;9&#65533;&#65533;M.&#65533;(n&#65533;&#65533;&#65533;&#65533;0&#168;b#&#65533;&#65533;2&#65533;0&#65533;&#65533;&#65533;
+v&&#65533;&#65533;w&#1665;El&#65533;QGY&#65533;&#65533;C<&#65533;>C&#65533;3&#65533;8&#65533;u&#65533;6&#65533;$&#65533;^r&#65533;&#65533;&#65533;D#(@  +&#65533;&#65533;x&#65533; &#65533;&#65533;&#65533;!&#65533;n&#65533;C&#65533;x^8&#65533;&#65533;&#65533;&#65533;&#65533;x1&#65533;&#65533;
C&#65533;&#65533;&#65533;#&#65533;
&#1009;&#65533;|&#65533;p&#65533;&#65533;&#65533;P&#65533;?8&#65533;&#65533;k ]&#65533;P&#65533;5&#65533;
5&#65533;&#65533;&#65533;&#65533;&#65533;	&#65533; `@&#65533;@d&#65533;&#65533;&#65533;&!&#65533;	&#65533;T8l&#65533;` &#65533;/ "N&#65533;&#65533;`7&#65533;ai&#65533;p&#65533;p&#65533;N&#65533;=b&#65533;"&#65533;P&#65533;*&#65533;&#1030;?&#65533;&#65533;&#65533;.&#65533;&#65533;!q
a&#65533;"&#65533;&#65533;&#65533;&#65533;&#65533;&#65533;?&#65533;&#65533;
W&#65533;B&#65533;&#65533;+&#65533;4&#65533;&#65533;&#65533;b&#65533;:@&#65533;&#65533;&#65533;&#65533;Uz&#65533;E&#65533;&#65533;-&#65533;Ld&#65533;&#65533;!&#65533;`QR* !>bpp`3&#65533;8&#65533;1&#65533;j&#65533;N&#1771;F8&#65533;&#65533;p&#65533;C&#65533;&#65533;&#65533;&#65533;&#65533;?0"&#65533;s&#65533;3&#65533;@0&#65533;`d6&#1094;@&#65533;
\h&#65533;&#65533;&#65533;+&#65533;`	5&#65533;&#65533;&#65533;&#256;2(&#65533;&#65533;&#65533;&#65533;>&#65533;&#65533;&#65533;*Y&#65533;&#65533;&#65533;' 0&#65533;|&#65533;&#1217;+&#65533;A&#65533;&#65533;&#65533;8&#65533;1&#65533;h&#65533;b&#65533;&#65533;8<&#65533;1&#65533;c&#65533;&#65533;[/&#449;x&#65533;&#65533;&#65533;X&#65533;&#65533;,&#65533;8ac&#65533;H!# +B qu&#65533;_&#65533; &#65533;&&#1536;	[XC&#65533;&#65533;@&#65533;
H&#65533;&#65533;&#65533;&#65533; &#65533;&#65533;&#65533;Gc&#543;&#65533;&#65533;r&#65533;&#65533;&#65533;]Q^&#65533;H!&#65533;kXD&#65533;xnD&#65533;&#65533;h1::&#65533;&#65533;&#65533;&#432;&#65533;92Z&#65533;&#65533;p,d&#65533;*Vqa<&#65533;&}DS&#65533;E&#65533;&#65533;&#65533;&#65533;&#65533;&#65533;P&#65533;T&#65533;HtB&#65533;&#65533;X',&#65533;K&#65533;&#65533;h&#65533;&#65533;$&#65533;NB%&#65533;?&#65533;&#65533;`&#65533;W%T&#65533;&#65533;&#65533;&#65533;&#65533;&#65533;Za&#65533;h&#65533;&#65533;&#65533;&#65533;EXS&#65533;
&#65533;&#65533;&#65533;%&#65533;1&#65533;&#65533;&#65533;&#65533;C&#65533;5&#65533;9&#65533;&#65533;&#65533;tv}&#65533;0&#65533;1&#65533;a<&#65533;&#65533;X#&#65533;&#65533;M&#65533;&#65533;!~khC$&#65533;&#1562;2&#65533;	K&#65533;&#65533;&#1033;&#65533;L&#65533;`d#S{&#65533;B6&#65533;xg&#65533;a&#65533;S&#65533;H&#65533;~@&#65533;&#65533;&#65533;&#65533;[&#65533;&#65533;&#65533;&#65533;s&#65533;1^&#65533;[cT#&#65533;EG8&#65533;&#65533;&#65533;c&#65533;#!&#65533;Gpo&#65533;6&#65533;rs&#65533;F&#65533;AC&#65533;&#65533;!&#65533;&#1733;rn&#65533;&#65533;G&#65533;&#65533;&#65533;&#65533;&&#65533;&#65533;	FPE&#65533;&#65533;y&#65533;|U	&#2043;&#567;#L@80?&#65533;Z&#65533;s&#65533;&#65533;&#65533;RW&#65533;q{60[&#65533;1&#65533;e&#65533;&#65533;`&#65533;*&#65533;
&#65533;&#917;&#65533;&#957;0Z&#65533;k&#65533;FW&#65533;&#65533;&#65533;&#65533;"~&#65533;&#65533;?|&#65533;	m&#65533;&#65533; &#65533;#&#65533;3&#65533;4Hb&#65533;VP&#65533;&#65533;&#65533;X&#65533;&#65533;CI&#65533;&&#65533;c&#65533;xH)&#65533;
&#65533;pF&#65533;&#65533;&#65533;&#65533;+&#65533;&#65533;9l&#65533;&#65533;&#65533;&#65533;&#65533;5&#65533;&#65533;&#65533;a&#65533;p&#65533;&#65533;&#65533;&#1145;G&#65533;b&#760;&#65533;r&#65533;a&#65533;L&#65533;&#65533;^&#65533;&#65533;a&#65533;&#65533;J&#65533;&#25858;&#65533;&&#65533;&#65533;KPlZP&#65533;'&#65533;&#65533;$l|&#65533;&#65533;`q &#65533;*4B&#65533;&#65533; .&#65533;&#65533;&#65533; &#65533;&#65533;u&#65533;&#65533;3&#65533;T&#65533;AX3x&#1080;+4&#65533;&#65533;V|y&#65533;&#65533;a&#65533;&#65533;f4x&#65533;&#65533;&#65533;0`m&#65533;g@&#65533;&#65533;&#65533;&#1588;5X&#65533;6&#65533;&#65533;&#65533;f&#65533;&#65533;&#65533;k)@&#65533;&#65533;&#65533;Z&#65533;?.&#65533;&#65533;&#65533;Q\&#65533; &#65533;&#65533;<U&#65533;&#65533;&#65533;L&#65533;B)@&#65533;&#65533;&#517;3&#65533;)&#65533;9&#782;&#65533;z&#65533;&#65533;&#65533;a&#65533;K&#65533;&#65533;<&#65533;ag&#65533;&#65533;&#65533;@&#65533;5&#36684;G&#65533;&#65533;&#1320;^&#65533;&#65533;&#65533;&#65533;jV<b&#65533;&#629;&#65533;4&#65533;&#65533;&#65533;i&#65533;&#65533;&#65533;&#65533;&#65533; &#65533;/&#65533;a_X&#65533;")%v&#65533;&#65533;&#1168;z;&#65533;&#65533;&#26553;yhob&#65533;a`
&#65533;PE&#65533;&#65533;UgQ&#65533;a&#65533;&#65533;y&#65533;&#65533;&#65533;jl&#65533;&#65533;&#1081;=&#65533;Ah&#65533;`5&#65533;Q&#65533;lP#&#65533;&#65533;`3&#65533;&#65533;&#65533;+}&#65533;&#65533;4+&#65533;&#65533;Z&#65533;;&#65533;&#65533;z&#65533;SjU&#65533;
\`6@&#65533;O!&#65533;d<?P&#65533;0&#65533;&#65533;&#65533;#&#65533;m&#65533;&#65533;6&#65533;&#65533;R&#65533; &#1098;`&#65533;"`&#1120;&#65533;&#934;A}zSV&#65533;&#65533;5&#65533;&#65533;&#65533;i&#65533;&#65533;c&#65533;&#65533;&#65533;5&#65533;&#65533;kL&#65533;&#65533;&#518;5&#65533;&#65533;&#65533;w&#65533;&#65533;&#65533;&#65533;&#65533;2.	;&#65533;&#65533;&#65533;x&#65533;#V&#65533;&#65533;v;"&#65533;&#65533;&#65533;\&#65533;&#65533;]pD&#65533;&#65533;':&#65533;kP19P&#65533;&#65533;I&#614; &#65533;&#65533;v"1.&#65533;;dQg&#65533;O&#65533;&#65533;e0
&#65533;&#65533;&#65533;&#65533;&#65533;&#65533;3&#65533;&#65533;&#1504;4&#65533;p&#1504;&#65533;&#65533;&#65533;Q&#65533;&#65533;P&#65533;n&#65533;w&#1616;&#65533;&#1027;&#65533;&#1027;=&#65533;~&#65533;&#65533;&#65533;`&#65533;&#65533;&#65533;&#65533;&#65533;`M&#65533;&#65533;k&#65533;\6&#65533; &#65533;&#65533;z&#65533;G&#192;&#65533;&#65533;&#65533;VP&#65533;y;d&#65533;<p+3`T&#65533;tc&#65533;&#65533;(\&#65533;&#65533;7/&#65533;&#65533;6!  )'&#65533;&#65533;&#65533;&#65533;&#65533;&#65533;&#65533;=V&#65533;}0&#65533;&#65533;&#65533; &#65533;&#65533;@&#65533;p&#65533;p&#65533;&#65533;&yE8y&#65533;y&#65533;&#65533;&#65533;&#65533;x&#65533;&#65533;&#65533;H8	&#65533; 	&#65533;&#65533;&#65533;V	&#65533;`&#65533;`&#65533;@&#65533;&#900;nDgHI6@lP`V@&#65533;&#65533;&#65533;5ID!&#65533;t!}vc&#65533;7 &#65533;s,&#65533;Q@&#65533;#` u&#65533;&#65533;p&#65533;p&#65533;&#65533;A&#65533;0&#65533; &#65533;&#65533;G&#1328;}1H&#65533;w&#65533;&#65533;&#65533;&#65533;0~&#65533;fyBx&#65533;=&#65533;&#65533;&#65533;&#65533;&#65533;&#65533;&#65533;	&#65533;&#65533;&#65533;&#65533;0	&#65533;&#65533;&#65533;p&#65533;&#65533;&#65533;&#65533;
&#65533;P&#65533;&#65533;&#65533;W&#65533;&#65533;
&#65533;&#65533;`&#65533;&#65533;M&#65533;X 4&#65533;^&#65533;^@+W&#65533;Y05 b&#65533;&#65533;v^&#65533;{&#65533;eC/9PYT&#65533;&#65533;\ 
&#65533;@&#65533;
&#65533;&#65533;&#65533;&#65533;&#65533;x&#65533;}&#65533;p1&#65533;x&#65533;&#65533;&#65533;`<p=8y&#65533;h&#65533;B&#33368;&#65533;&#65533;8	&#65533;`&#65533;&#65533;&#65533;&#65533;w&#65533;&#65533;j@u m&#1412;&#65533;Xu&#65533;M&#65533;&#65533;&#65533;zF&#65533;&#65533;&#65533;&#65533;k&#65533;EdI3&#65533;N#&#65533;Y&#65533;#&#65533;&#65533;&#65533;RO6Q&#65533;+&#1046;&#65533;&#65533;|[ 
&#65533;&#65533;&#65533;&#65533;p&#65533;&#65533;C&#65533;P&#65533;&#65533;&#65533;&#65533;P&#65533;h&#65533;6&#65533;&#65533;&#65533;&#1568;&#65533;&#65533;&#65533; &#65533;?&#65533;&#65533;D&#1603;C&#1614;&#65533;&#65533;&#65533; 	&#65533;&#65533;&#65533;&#65533; 	&#65533;&#65533;a&#65533;&#65533;W&#65533;d&#65533;S&#65533;&#65533;y&#65533;B.c5p&#65533;P`{ipY`Wp?B&#65533;!&#65533;&#65533; @&#65533;&#65533;!A&#1281;J&#65533;E&#65533;1&#65533;  &#65533;&#65533;
&#65533;&#65533;*&#65533;&#29725;&#65533;&#65533;&#65533;}&#65533;&#65533;x&#65533;`&#65533;@&#65533;&#584;&#65533;&#1048;&#65533;&#65533;&#65533;&#65533;&#65533;&#65533;&#65533;&#65533;&#65533;D&#65533;	&#1280;	&#65533;&#537;y	&#65533;XtY&#65533;S#]&#65533;&#65533;&#65533;D&#65533;&#65533;d0e&#65533;}0N,eNp(0^#&#65533;U SF$:<@*&#65533;N &#65533;^&#65533;&#65533;&#65533;+&#65533; &#65533;&#65533;@&#65533;A|&#65533;&#65533;&#712;N 
&#65533;P&#320;&#65533;&#65533;&#65533;&#65533;}&#18445;&#65533;&#65533;&#65533;(&#65533;&#65533;&#65533;7&#65533;&#65533;<&#65533;&#65533;&#65533;&#38426;8&#65533;&#65533;H&#65533;&#65533;&#37787;&#38481; &#65533;&#65533;y&#65533;&#65533;?t
&#65533;pp
&#65533;&#65533;&#65533;e&#65533;Hp(pNs&#65533;^&#65533;6PY6&#65533;b&#65533;X^SY&#65533;&#65533;&#65533;mI&#65533;&#65533;;&#65533;wd&#65533;&#65533;1&#65533;&#65533;&#65533;&#65533;Z&#65533;&#65533;&#65533;&#65533;
&#65533; =&#65533;&#65533;3tVw&#65533;i&#65533;&#65533;`&#65533;&#65533;	&#65533;&#65533;&#65533;=&#65533;=j&#65533;&#65533;	G9	&#65533;&#65533;&#65533;E9&#65533;&#65533;&#65533;?&#65533;&#65533;&#65533;j&#448;S&#65533;o&#65533;&#65533;P&#65533;@ep'&#65533;&`5 Y&#65533;&#65533;4&#65533;5&#65533;e&#65533;bY}&#65533;&#65533;"TM&#65533;U&#65533;
&#65533; 
 U&#65533;&#65533;&#65533;U&#65533;&#65533;P&#65533;&#65533;&#65533;0
<#=&#65533;&#65533;&#65533;.&#65533;&#65533;&#65533;j&#65533;&#65533;&#65533;&#65533;&#65533;&#65533;&#1699;&#65533;&#65533;&#65533;&#65533;&#1561;&#361049;H	&#65533;&#65533;&#65533;&#65533;&#1059;&#65533;`&#65533;&#65533;jw9m&#65533;QT&#65533;
\&#65533;, &#65533;,p&#65533;T}&#65533;j&#65533;N&#1061;0&#65533;Wp]&#170;ZP: c&#65533;&#65533;+&#65533;&#1708;&#65533;&#65533;Y&#65533;&#65533;J&#65533;&#65533;t&#65533;)&#65533;G&#65533;,&#65533;&#65533;&#65533;x*&#65533;&#65533;&#65533;&#65533;&#1645;&#65533;	&#65533;z&#65533;&#65533;j&#65533;&#65533;P&#65533;&#65533;y&#65533;&#65533;&#65533;0	&#36377;&#65533;@&#65533;&#65533;I&#65533;&#65533;&#65533; ~we&#65533;&#65533;5&#1008;
&#65533;&#65533;e&#65533;.@l*&#65533;nfC&#65533;S500VX&#65533;?&#65533;h{=0 &#65533;0&#65533;
&#65533; &#65533;B&#65533;&#65533;@&#65533;T/#,bqJ:1&#65533;&#65533; ^0
&#65533;&#65533;&#65533;&#65533;&#65533;&#65533;&#65533;&#65533;*&#65533;&#65533;&#65533;&#65533;&#65533;&#65533;&#65533;&#65533;&#65533;&#65533;&#65533;j&#65533;6&#65533;&#65533;&#26291;&#52841;=&#65533;&#65533;w0	&#65533;&#65533;&#1056;7x&#65533;&#65533;&#65533;&#65533;P&#65533;P&#65533;&#128;x&#65533;&#144;
|tp .&#65533;DD&#65533;k&#65533;R&#65533;$:U&#65533;Y*&#65533;U0&#65533;55`;p?2&#65533;.&#65533; ^&#65533;&#65533;q&#65533;&#65533;&#65533;&#65533;WEz&#65533;!J `&#65533;&#65533;&#65533;?C&#65533;
&#65533;&#65533;&#65533;&#65533;&#65533;&#65533;&#65533;G&#65533;&#65533;&#1576;6&#520;&#65533;&#675;&#65533;[&#65533;&#65533;	&#65533;&#65533;{&#65533;xpz &#65533;&#65533;&#65533; &#65533;&#65533;&#65533;&#65533;&#65533;P7X&#65533;&#65533;&#65533;&#65533;8&#65533;`&#464;
s&#65533;[ }&#65533;&#65533;/Cdv&#65533;k&#65533;;&#65533;0F+0:&#65533;k&#65533;&#65533;m+6P&#65533;b&#65533; "&#65533;&#65533;&#65533; &#65533;&#65533; &#65533;q&#65533;&#65533;lr	-3vZ &#1558;+&#65533;{&#65533;0&#65533;&#65533;&#65533;&#65533;i&#65533;@&#65533;&#65533;&#65533;&#65533;&#1763;&#65533;{&#65533;F&#760;&#65533;&#65533;&#65533;&#65533;&#65533;&#65533;&#65533;	&#65533;&#65533;6&#65533;&#65533;&#65533;_\&#65533;&#65533;p&#65533;&#65533;&#65533;T\Ws&#65533;&#65533;&#65533;XLpp&#65533;C&#65533;&#65533;&#65533;&#65533;&#65533;&#65533;*&#65533;"&#65533;&#65533;*&#65533;:&#65533;&#65533;&#65533;&#65533;&#65533;B!< &#65533; r[&#65533;&#65533;1&#65533;&#65533; X&#65533;&#65533;rh/&#65533;&#65533; e&#65533;
&#65533;3&#65533;{&#65533;&#65533;K&#65533;&#65533;w&#65533;&#65533;y&#65533;&#1064;&#65533;&#3222;&#65533;&#65533;&#65533;&#65533;&#65533;JW	&#65533;`&#65533;`&#65533;y&#65533;&#65533;&#65533;^&#1832;&#65533;&#65533;P	&#65533;P	&#65533;&#65533;&#65533;\	&#65533;&#65533;&#65533;kM&#65533;p&#65533;
W l&#65533;&#65533;p#&#65533;*&#65533;&#65533;&#65533;4 ) *P&#171;3&#65533;&#65533;)#&#65533;&#65533;&#65533;V&#65533;&#65533;&#65533;&#65533;Qtg&#65533;:qM&#65533; Q 
&#65533;&#65533;&#65533;&#65533;&#65533;&#65533;L&#274;
&#65533;&#21108;2&#65533;&#65533;&#1069;A&#65533;&#65533;&#65533;z&#65533;=&#65533;&#65533;&#65533;&#65533;&#65533;P&#65533;&#65533;&#65533;&#65533;&#65533;&#65533;y&#65533;&#65533;0&#65533;`&#65533;&#65533;&#65533;&#65533;l6N&#65533;]&#65533;&#65533;%&#65533;&#65533;4&#65533;`&#65533;&#65533;u*&#65533;(&#65533;&#65533;(p.&#65533;&#65533;'&#65533;3 2:&#65533;&#65533;&#65533;b&#65533;&#65533;&#65533;% 2&#65533;&#65533;1"&#65533;&#65533;&#65533;&#65533;(&#65533;&#65533;,;&#263;(&#65533;0&#65533;&#65533;p&#65533;:9&#65533;6&#65533;&#65533;?z&#1066;k&#65533;`]&#65533;P&#65533;0&#65533;&#65533;
&#65533;&#65533;zp&#65533;&#65533;P	&#65533;&#65533;s&#65533;m0&#65533;XI&#65533;&#65533; -&#65533;=&#65533;&#65533;(&#65533;&#65533;'`&#65533;:&#65533;&#65533;`&#1560;U&#65533;"&#65533;l)T&#65533;l &#65533;R`_&#65533;\&#65533;M&#65533;&#609;&#65533;&#65533;0&#65533;&#65533;&#65533;&#65533;&#65533;&#65533;<&#65533;&#65533;y&#65533;&#1520;~`&#65533;&#65533;M&#65533;&#65533;]&#65533;&#65533;`&#65533;`,&#65533;&#65533;&#443;&#1850;&#65533;Z&#65533;&#188;&#1109;&#65533;&#65533;x&#65533;]&#1717;kNp&#65533;HPn&#65533;{~&#65533;\&#677;-`&#65533;MT&#65533; &#65533;)&#65533;" &#65533;" 3&#65533;&#65533;\&#65533;\ &#65533;&#65533;&#65533;(&#65533;2Se:&#65533;  /&#65533;&#65533;&#65533;&#65533;&#65533;&#39981;&#65533;7&#65533;J&#1671;X~.&#65533;&#65533;&#65533;z&#65533;&#33438;&#65533;&#65533;<&#65533;&#65533;&#65533;&#65533;&#65533;0&#1452;&#832;	&#65533;&#65533;kr-&#65533;x0z0C`m&#65533;XJ&#65533;b&#65533;Y&#65533;&#65533;&#65533;&#65533;{}X&#65533;*&#65533;&#65533;*&#65533;&#65533;&#65533;&#65533;-&#65533;&#65533;&#65533;rK&#65533;X &#65533;Q&#65533;&#65533;(&#65533;9&#65533;v&#65533;&#65533;&#65533;e &#65533;&#65533;`&#65533; &#65533;&#44045;08&#65533;&#65533;9&#65533;&#65533;x&#65533;&#65533;Y&#65533;_,&#1357;i&#65533;]&#65533;&#65533;&#65533;&#65533;m&#65533;&#65533;&#1027;&#65533;-&#65533;CPE&#65533;g>s0m&#65533;&#65533;n(&#65533;&#65533;Z&#65533;&#65533;]@[&#65533;&#65533;-&#65533;&#65533;=&#65533;&#65533;)P&#65533;~&#65533;&#65533;+&#65533;&#65533;B&#65533;&#1231;m&#65533;&#65533;a &#65533;&#65533;&#65533;E&#65533;!_&#65533; ]&#65533;
&#65533;&#65533;&#65533;&#65533;&#65533;&#65533;&#65533;H&#65533;&#65533;&#65533;b&#1451;&#65533;&#65533;7&#65533;&#65533;&#65533;y&#65533;]&#65533;&#65533;=&#65533;&#65533;jFx	&#65533;&#65533;E&#65533;N&#65533;M&#65533;m&&#65533;(&#65533;&&#65533;OK&#65533;R&#65533;&#65533;'&#65533;{~&#65533;^&#65533;)&#65533;>%# &#65533;"&#65533;&#65533;&#65533;5&#1300;&#65533;&#65533;&#65533; &#65533;h&#65533;Q&#65533;&#65533;&#65533;&#65533;&#65533; &#65533;&#65533;&#65533;&#65533;&#65533;&#65533;&#65533;&#65533;P|&#65533;K[&#65533;]&#65533;\&#65533;\&#65533;&#1782;&#65533;&#65533;8&#65533;\&#65533;&#65533;&#65533;&#65533;&#1430;@z&#65533;&#65533;C&#65533;&#65533;On&#65533;[&#65533;i&#65533;\H&#65533;&#65533;)&#65533;&#65533;+&#65533; &#65533;&#1292;&#65533;&#65533;&#65533;&#65533;&#65533;&#1422;&#65533;&#65533;A@9&#65533;&#553;&#65533;*b&#65533; &&#65533;&#65533;&#65533;<&#65533;&#65533;	&#65533;p&#65533;&#65533;=&#65533;>&#65533;\&#65533;&#1072;&#65533;&#65533;&#65533;&#65533;&#65533;_&#65533;&#65533;6(&#65533;&#65533;i&#65533;e&#65533;c&#65533;&#65533;&#1664;&#65533;&#65533;s@&#65533;oM&#65533;&#65533;6&#65533; &#65533;.]&#65533;}&#65533;)&#65533;&&#65533; &#65533;&#65533;~&#65533;&#65533;&#65533;]&#65533; &#65533;y?&#65533;0&#65533;&#65533;&#2029;&#65533;-&#65533;&#14053;&#65533;=&#65533;&#65533;7&#65533;.&#65533;&#65533;&#65533;&#65533;<&#65533;&#65533;&#65533;&#65533;&#65533;.&#65533;&#65533;&#65533;&#65533;p&#65533;N&#65533;&#373;&#1896;U&#65533;&#65533;&#65533;&#65533;	&#65533;&#65533;&#65533;&#65533;\&#65533;&#65533;&#65533;&#65533;&#65533;&#1696;&#65533;&#65533;`	&#65533;`&#65533;&#65533;&#65533;s@&#65533;dos&#65533;^ T&#65533;n .@&#65533;&#65533;/&#65533;&#65533;&#65533;p&#65533;&#65533;&#65533;&#65533;&#65533;#&#65533;&#65533;}&#65533;&#65533;&#65533;&#65533;&#65533;&#780;B} 8.&#65533;&#65533; ;2&#65533;&#65533;&#65533;7&#1473;\&#65533;
&#65533;@&#65533;#&#65533;@
&#65533;`
&#65533;&#65533;<s&#65533;&#65533;&#65533;U~&#65533;&#65533;p&#65533;&#65533;&#65533;&#65533;/&#65533;&#65533;&#995; Q&#65533;&#65533;?s&#65533;a;&#65533;M&#65533;Bm&#858;UrhI&#65533;"&#65533;$&#921;C&#65533;F&#65533;9&#65533;V-&#65533;&#788;'a&#65533;&#65533;p&#4815;&#65533;):&#65533;XR&#65533;P&#65533;.3h&#65533; &#65533;#|&#65533;L&#65533;@ E,pt&#65533;&#65533;&#65533;&#65533;>&#65533;w`&#65533;&#65533;&#65533;^&#346;U&#65533;V&#65533;W	  &#65533; &#65533;&#65533;zEK&#65533;&#65533;^:_&#65533;&#65533;&#65533;&#65533;&#65533;&#1325;`&#65533;&#65533;&#6343;_&#65533;&#65533;|&#65533;&#65533;xo?~&#65533;	&#65533;&#65533;&#65533;O]&#65533;l&#65533;&#65533;&#65533;&#65533;M26&#65533;&#65533;]&#65533;4&#65533;&#65533;D=&#65533;&#65533;&#65533;&#65533;&#65533;&#65533;&#65533;&#65533;&#65533;G&#918;9&#65533;&#65533;%L&#65533;:\&#65533;xf%'F&#1040;&#65533;&#65533;&&#65533;&#65533;3p&#65533;a&#65533;&#65533;#b$@`&#65533;&#65533;&#1122;&#65533;=&#65533;T&#65533;V&#65533;^&#478;&#65533;&#65533;Wl(&#65533;+W&#65533;&#65533;&#65533;&#65533;Mk&#65533;&#65533;&#1511;O&#65533;L&#65533;&#65533;&#65533;&#65533;]&#65533;&#65533;&#65533;&#1379;&#471;^&#65533;&#257;&#65533;&#65533;&#65533;/&#65533;	&#65533;&#65533;&#65533;&#1639;&#65533;&#65533;&#818;J|H&#65533;9$&#65533;&#65533;&#65533;l&#65533;&#65533;k&#65533;&#65533;&#65533;V a-&#65533;^!
U&#65533;&#65533;b&#65533;0&#65533;VT&#65533;&#65533;2&#65533;&#65533;&#65533;1&#65533;A6&#65533;&#65533;A&#65533;H.9&#65533;r&#65533;&#65533;
&#65533;&#65533;&#65533;&#65533;Qj&#65533;@&#65533;&#65533;&#65533;N;+&#65533;+,x&#65533;]&#65533;Q&#65533;z&#52295;&#65533;t&#65533;&#613;=YL&#65533;&#65533;^&#65533;IG&#828;&#65533;&#65533;&#65533;&#65533;2s&#65533;&#65533;&#65533;|&#65533;&#65533;&#764;k&#65533;&#65533;&#65533;J&#65533;1&#65533;&#65533;&#65533;&#65533;g!&#65533;&#65533;K&#65533;&#65533;LB"4&#65533;&#65533;&#65533;+&#65533;&#65533;Bs6M&#65533;g&#65533;B&#65533;\&#65533;@U`Y&#197;DX5D&#65533;&#65533;&#65533; &#65533;f&#1537;]uPc&#65533;&#65533;H&#65533;(8   `&#65533;&#65533;@&#65533;)&#65533;&#65533;"v&#65533;&#65533;&#65533;&#65533;Jk&#65533;&#65533;N,&#65533;o&#65533;v&#65533;&#65533;z&#65533;3&#65533;&#65533;_~&#65533;&#65533;]&#65533;&#65533;S&#1793;&#65533;Q&#65533;&#65533;l&#65533;&#65533;t&#65533;9&#65533;&#65533;e&#65533;&#65533;B&#65533;I,1&#65533; S&#65533;&#65533;f*&#402;J&#65533;&#65533;d&#65533;l&#65533;&#65533;&#65533;J&#65533;X&#141;g&#65533;&#65533;&#65533;x6&#65533;f&#65533;EhPAW&#65533;&#65533;4&#65533;&#65533;D aFo&#65533;&#65533;;&#65533; C&#65533;&#65533;&#65533;H&#1408;a&#65533;x e&#65533;]&#65533; )&#65533;\J&#1703; &#65533;k&#65533;&#65533;&#65533;+ &#65533;&#65533;`&#65533;`x&#65533;WN&#65533;&#396;&#65533;w&#65533;g&#65533;^&#65533;3&#65533;&#65533;<&#1401;&#65533;2l&#65533;&#65533;fSu&#65533;Q&#65533;&#65533;^T)D7T&#65533;&#65533;`&#65533;&#65533;S&#65533;&#65533;B&#65533;i&#65533;k&#65533;&#65533;&#65533;
'v&#65533;&#136;&#65533;X&#65533;/&#65533;&#65533;c&#65533;x&#1161;gcs&#681;&#65533;+RP!&#65533;&#65533;p$&#65533;&#65533;a&#65533; bM&#65533;7f&#65533;A&#65533;&#65533;PC6&#65533;&#65533;@&#65533;FP&#65533;&#65533;a&#65533;}&#65533;&#1568;P&#65533; &#65533;&#65533;%&#65533;&#65533; &#65533;J&#65533;&#65533;_&#65533;ifih&#65533;m&#65533;QKN2&#65533;a&#65533;u&#65533;&#65533;&#65533;hrI+kx&#30583;ms&#65533;V'&#65533;8&#65533;8&#65533;&#65533;7&#65533;0&#65533;&#65533;&#65533;&#1310;&#65533;&#65533;&#65533; f&#65533;%6&#65533;&#65533;&#65533;&#65533;P&#65533;8&#65533;&#65533;&#65533;&#65533;&#65533;~&#65533;&#65533;Q9s&#65533;K&#65533;&#65533;
:&#65533;(8&#65533;Ko0&#65533;:Y&#65533;@&#65533;&#65533;B&#65533;`5&#65533;?&#65533;QsP'1&#65533;H&#65533;&#65533;w&#65533;"&#65533;&#65533;1- &#65533;&#225;S&#65533;v<|&#65533;n&#65533;&#65533;&#65533;&#65533;_&#65533;&#65533;&#65533;&#1566;8&#65533;a&#65533;h&#65533;&#65533;Lz2[&#65533;&#65533;&&#65533;MM&#65533;&#65533;#C&#65533;8&#65533;&#65533;C&#65533;&#65533;	Ld`&#65533;&#65533;&#65533;5&#65533;`&#65533;N&#65533;C&#65533;p(A&#65533;(h&#65533;&#65533;&#65533;a@&#65533;N&#65533;&#65533;<&#65533;1V&#65533;ux&#65533;
R&#65533;W&#65533;&#65533;&#65533;cUz&#65533;A&#65533;&#768;2!v&#65533;<&#65533;8Q&#65533;&#65533;$&#65533;,@&#65533;i&#65533; &#65533;&#65533;&#65533;Oy9| &#65533;c&#65533;"oRG&#65533;&#548;}&#65533;&#65533;&#65533;&#65533;,v&#65533;&#65533;&#65533;b&#65533;&#65533;&#65533;&#65533;&#65533;&#65533;&#65533;&#65533;&#65533;!&#65533;*&#65533;P2&#65533;a&#65533;&#65533;(&#65533;q&#65533;&#65533;0&#65533;&#65533;i&#65533;6&#65533;&#65533;&#65533;$&#65533;j&#65533;&#65533;
<&#1030;&#65533;&#65533;&#65533;G&#65533;&#65533;&#65533;&#65533;&#65533;&#65533;:&#65533;"&#65533;&#65533;&#65533;G&#65533;:&#65533;
.D6O&#65533;&#65533;R&#65533;?(Rt&#65533;&#65533; &#65533;d%&#65533;dat&#65533;&#65533;x&#65533;5&#65533;&#65533;&#65533;&#65533;&#65533;&#1308; @'i&#65533;&#65533;*&#65533;B&#232;&#65533;&#65533;8$&#65533;X&#65533;&#65533;&#65533;[&#65533;c-&#65533;&#65533;&#65533;;LA
R&#65533;"&#65533;&#65533;&#65533;&#65533;1&#65533;!&#65533;|&#1829;L|&#65533;&#65533;&#65533;Q&#65533;^b&#65533;&#65533;&#65533;*l&#65533;&#65533;TT&#65533;&#65533;s&#65533;7/!F&#65533;&#65533;&#65533;&#65533;&#65533;T&#65533;&#65533;+,&#65533;G8&#65533;WM V)&#65533;&#65533;&#65533;&#65533;~&#65533;&#65533;1D&#65533;&#65533;*x&#65533;@O&#1026;G&#65533; Q&#65533;&#65533;<&#65533;&#65533;$&#65533;&#65533;#&#65533;A<&#65533;G&#65533; Z&#65533;Cd @&#65533;C:@&#65533; SK 4,&#65533; &#65533;&#65533;J P&#65533;&#65533;&#65533;(&#65533;p5g|&#713;&#65533;&#65533;8&#65533;&#65533;Y&#65533;i&#65533;(&#65533;4&#65533;&#65533;S&#65533;&#65533;&#65533;>&#65533;&#1607;<\&#65533;3&#65533;&#1463;&#65533;&#65533;&#65533;N&#65533;&#65533;m&#65533;!&#65533;&#65533;&#65533;,&#65533;	&#65533;=B'8&#65533;0]&#65533; GH&#65533;&#65533;V&#65533;+o&#65533;P &#65533;&#65533;H&#65533;D&#65533;&#65533;P.&#65533;u&#65533;&#65533;&#65533;&#65533;&#65533;&#65533;<P&#65533;@&#65533;&#65533;&#65533;@ &#65533;<,&#65533;*@&#65533;Q&#65533;*&#65533;&#65533;&#65533;'&#65533;x&#65533;&#65533;&#65533;&#65533;R&#65533;&#65533;&#1088;S;&#65533;1&#65533;y&#65533;c&#65533;&#65533;&#1285;&#65533;&#65533;&#65533;&#65533;n&#65533;Cd&#65533;K&#65533;&#65533;Q&#65533;i&#65533;&#65533;q&#65533;&#65533;o{K&#65533;&#65533;&#65533;
&#65533;&#65533;&#65533;1&#65533;1kF&#65533;&#65533;&#65533;&#65533;q&#65533;P&#65533;&#65533;,`AuQ&#65533;*&#65533;!&#65533;X4&#65533;&#65533;@&#65533;`&#65533;<&#65533;yO&#65533;&#65533;&#65533;`&#65533;&#65533;i1;(p@U D&#65533;&#65533;&#65533;&#65533;&#65533;#&#65533; f &#65533;p&#65533;1&#65533;@> YE N&#65533;Q0<e-  &#65533;&#65533;&#65533;&#65533;&#65533;%&#65533;&#65533;&#65533;&#65533;&#65533;5&#65533;&#65533;&#65533;s&#65533;&#65533;&#65533;6&#65533;&#65533;v&#65533;#&#65533;&#65533;&#65533;9&#65533;&#65533;&#65533;B&#411;&#65533;&#65533;6&#65533;&#65533;A|B&#65533;&#65533;F9&#65533;&#65533;&#65533;&#65533;<&#65533;QR&#65533;*sw\&#65533;&#65533;&#65533;&#65533;I&#65533;.&#65533;&#65533;*j&#65533;&#65533;lc&#65533;<&#577;&#65533;l&#65533;)ht&#65533;/8&#65533;&#1064;&#65533;2X&#65533;&#65533;:@&#65533;&#65533;&#65533;&#65533; &#65533;&#65533;,&#65533;Abp_&#65533;&#65533; sv &#65533;#&#65533;B&#65533;  >&#65533;?&#65533;&#65533;t'&#65533;O+ &#65533;&#1035;sp&#65533;&#65533;pG;T[
R&#65533;&#65533;&#65533;T7&#257;&#65533;&#65533;I}&#65533;6^Q&#65533;.&#65533;!&#65533;&#65533;D&#65533;S
S&#65533;&#65533;&#65533;&#65533;5&#65533;&#65533;&#65533;&#65533;<&#65533;&#1431; 2&#65533;&#65533;&#1544;&#65533;&#65533;&#65533;F2^0&#65533;bq&#65533;&#65533;5&#65533;&#65533;p`&#65533;8&#65533;Bv&#65533;&#65533;&#65533;A&#1472;&#65533;0&#65533;.&#65533;UhF&#65533;	&#1184;&#65533;&#65533;&#65533;@&#65533;&#65533;;&#65533;&#65533;&#65533;&#65533;&#65533;&#65533;&#65533;N&#65533;&#65533;&#65533;&#65533;[&#65533;&#65533;&#65533;8&#65533;&#65533;v&#65533;#&#65533;(&#65533;KL6&#65533;&#65533;&#65533;=&#65533;A&#65533;\&#65533;	/&#65533;&#65533;&#65533;&#65533; 
&#65533;&#65533;&#65533;&#65533; (
>x&#65533;&#65533;&#65533;'6*&#65533;M &#65533;&#65533;\&#65533;&#65533;&#65533;l`&#65533;&#65533;&#65533;	\ "&#65533;A&#65533;&#65533;YCZ&#65533;&#65533;&h&#65533;&#65533;`	*h&#65533;&#65533;8@&#65533;u&#65533;&#65533;P&#65533;d
&#65533;q8&#65533;&#65533;&#65533;A&#65533;Bwx&#65533;}&#65533;&#65533;&#65533;&#65533;&#65533;&#65533;so&#65533;(&#65533;:u&#65533;VZ0&#65533;n&#65533;C&#65533;8&#65533;/&#65533;I&#65533;X&#65533;"&#65533;&#65533;&#65533;&#65533;\&#65533;&#65533;&#65533;y<:&#65533;|&#65533;&#65533;k8&#65533;1`&#65533;0&#65533;&#65533;&#65533;&#65533;&#65533;&#65533;A&#65533;Q&#65533;t@&#65533;r&#65533;x&#65533;&#65533;y&#65533;&#65533;&#65533;9&#65533;P&#65533;b;&#65533;&#65533;#p.&#65533;&#65533;W &#65533;&#65533;&#65533;&#65533;&#65533;`F&#65533;/&#65533;&#65533;&#65533;x&#65533;>&#65533;,&#65533;>p6&#65533; ,&#65533;&#65533;&#65533; &#1025;:&#65533;&#65533;&#65533;&#65533; 0&#65533; &#65533;!&#65533;&#65533;z&#65533;(&#65533;X&#65533; &#65533;J$A&#65533;+A .&#65533;&#65533;sX&#65533;o8&#65533;]&Y<Rh&#65533;6&#65533;&#65533;[hn&#65533;v &#65533;^x&#65533;j&#65533;8&#65533;8P&#65533;3&#65533;&#65533;d&#65533;Lh&#65533;D&#65533;&#65533;&#65533;&#65533;rk0&#65533;(&#65533;F&#65533;dD&#65533;&#65533;&#65533;&#65533;&#65533;c&#65533;'&#65533;X&#65533;=1)&#65533;&#65533;&#65533;&#65533;k&#65533;fX&#65533;W&#65533;&#65533;q&#65533;&#5904;&#1089;)&#65533;&#65533;&#65533;&#65533;?&#65533;) &#65533;p/&#65533;&#65533;&#65533;&#65533;&#65533;&#65533;P&#65533;%H&#65533;&#65533;&#65533;2&#65533;&#65533;&#65533;7&#537512;&#3560;8&#65533;W&#65533;&#174;&#512;.pw Co&#65533;)]&#65533;&#65533;X&#65533;%YHC[&#65533;&#65533;[&#65533;{@n&#517;`&#65533;&#65533;&#65533;0&#65533;`0*&#65533;S&#65533;&#65533;&#65533;&#65533;_x&#65533;h&#65533;&#65533;p&#65533;&#65533;&#65533;&#65533;jkh&#65533;F&#65533;&#912;;p&#65533;&#65533;&#65533;DX&#65533;&#65533;&#65533;}Y&#65533;M\&#65533;?Y/p E8P&#65533;H&#65533;!>&#65533;@p&#65533;&#65533;&#65533;&#65533;&#65533;*&#65533;&#65533;&#65533;R !&#65533;  &#65533;&#65533; p&#65533;_l&#65533;`4&#65533;;&#65533;8 ~[ e&#65533;;&#65533;&#65533;&#65533;&#65533;&#65533;3&#65533;&#65533;n`&#65533;&#1734;O&#65533;]&#1029;Y&#65533;&#65533;4&#65533;?d@oa&#65533;p&#65533;&#65533;8z&#65533;&#65533;93&#65533;-&#65533;XG&#65533;&#65533;&#65533;&#65533;&#65533;t&#65533;&#65533;&#65533;&#65533;&#65533;&#65533;&#65533;&#65533;&#524;F&#65533;F&#65533;_[*H&#65533;&#65533;&#65533;g&#65533;V@H&#65533;&#65533;&#65533;i&#65533;e &#65533;(&#1537;(&#65533;	&#65533;p	8&#65533;<&#65533;4S@&#65533;&#65533;&#65533;&#65533; [&#65533;:&#65533;Ek &#65533;&#513;kX&#65533;'y&#65533;8&#65533;&#65533;@Fbq&#65533;&#65533;&#778;&#65533;&#65533;  &#65533;-T&#65533;_88wp&#65533;w&#65533;Z&#65533;&#65533;Y@&#65533;Y&#65533;&#65533;&#65533;Z&#65533;o&#65533;qh&#65533;m8&#65533;:&#65533;Jj&#65533;-&#65533;J=LG&#65533;&#65533;Q&#65533;gxb y&#65533;&#65533;y,x&#65533;x&#65533;&#65533;T&#65533;g&#65533;~&#65533;&#65533;xK&#65533;&#65533;+&#65533;&#65533;'h&#65533;&#65533;k&#65533;HXGPGH&#65533;(&#65533;Ds&#65533;&#65533;x&#65533;&#65533;&#65533;&#65533;	&#65533;&#65533;oC>@X,PY&#65533;; >&#65533;(p&#65533;0&#65533;&#65533;+&#65533; p&#65533;:&#65533; 	=&#65533;(&#65533;
&#65533;&#65533;&#65533;&#65533;P&#65533; M&#65533;P&#403;
&#65533;&#65533;
JcM`@CO&#65533;&#65533;`&#65533;[&#65533;&#65533;]&#65533;M&#65533;r8-&#65533;&#65533;&#65533;`(&#65533;&#65533;M0&#65533;V&#65533;&#65533;K&#499;&#65533;jP&#65533;{&#65533;N
&#1799;{0&#65533;aX&#65533;S8&#65533;U&#65533;mH&#65533;&#65533;J`&#65533;6&#65533;&#65533;&#65533;&#65533;&#65533;&#65533;D&#65533;&#65533;E@&#65533;HX,&#65533;&#65533;&#65533;Z&#65533;l&#65533;H&#65533;&#65533;H&#65533;&#65533;&#65533;&#65533;&#65533;&#65533;O, &#65533;&#65533; DP&#65533;&#65533;&#65533;F &#65533;&#65533;=&#65533;&#65533;&#65533;/6&#32886;k&#65533;!qCs!#&#65533;&#65533;{K&#65533;e &#1362;&#65533;<&#890;+&#65533;&#65533;k&#65533;&#65533;&#65533;0w&#65533;O&#65533;&#1628;&#65533;&#65533;NX&#65533;&#65533;<&#65533;sP'&#65533;&#65533;kp&#65533;V&#65533;&#65533;&#1734;h&#65533;&#65533;h0&#65533;^&#65533;^&#65533;W&#65533;t&#65533;&#65533;}&#65533;
&#65533;&#65533;xX&#65533;&%CXW`&#65533;e}=&#65533;R+&#65533;)&#65533;&#65533;D&#65533;Dx?&#65533;&#65533;:&#65533;0&#65533;&#65533;D &#65533;l`&#65533;` WP&#65533;89/@ &#65533;&#65533; E&#65533;V&#65533;&#65533;'&#65533;&#65533;*&#65533;&#65533;8&#65533;&#65533;H P:&#65533;&#65533; &#65533;&#722;&#65533;R&#65533;8&#65533;&#65533;P0&#65533;M&#65533;&#65533;P&#65533;D&#65533;&#65533;&#65533;&#65533;&#65533;0}P8&#65533;&#65533;EJR(&#65533;R0&#65533;m&#65533;y&#1031;yP&#65533;i&#65533;up&#65533;?8&#65533;B&#65533;&#65533;b&#65533;n n@&#65533;&#65533;s@-~&#65533;&#65533;&#65533;l&#65533;bX&#65533;	8`&#65533;5P&#65533;6x&#65533;+&#65533;&#65533;&#1730;&#65533;#/u&#65533;D&#65533;&#65533;H@@x&#65533;&#65533; G`H&#65533;-&#65533; &#65533;&#65533;&#65533;&#1856;&#65533;@3G&#65533;Zh&#65533;&#65533;X&#65533;&#65533;&#65533;&#65533;&#65533; h&#65533;*&#65533;&#65533;r&#65533;fQ'&#65533;,i&#65533;&#65533;&#65533;Q&#65533;&#65533;&#65533;,&#65533;
&#65533;t&#65533;&#65533;S A&#65533;Yw&#65533;&#65533;XR&#516;R&#65533;&#65533;u&#1072;&#65533;&#65533;&#65533;&#65533;Ci&#65533;.P&#65533;+z\(Th&#65533;&#65533;h &#65533;&#65533;j}H}&#1543;&#1453;&#65533;z&#65533;&#65533;j&#65533;G8&#65533;C &#65533;>p>&#65533;B&#65533;7X7&#65533;?&#65533;0&#65533;lM&#65533;G`Gp&#65533;([f&#65533;&#65533;FP&#65533;PEV&#1632;&#65533;&#65533;&#65533;:&#65533;=G&#514;&#512;	&#640; x  &#65533;*X&#65533;&#65533;>`&#65533;&#65533;I&#65533;7~#&#65533;#&#65533;&#65533;&#65533;m&#65533;&#65533;&#65533;IE?&#65533;&#65533;&#65533;&#65533;v&#65533;Y&#65533;R&#65533;&#65533;Y&#65533;&#65533;Lh&#65533;R&#65533;&#65533;&#65533;X&#65533;}8&#65533;`&#65533;&#65533;tRapC W&#65533;&#65533;\&#65533;{8&#65533;i&#65533;U&#65533;&#65533;&#65533;&#65533;|&#65533;&#65533;gb&#65533;&#65533;i@&#65533;>&#65533;-&#65533;CH7p0&#65533;v&#65533;D&#65533;&#65533;?E&#65533;]^X&#65533;2s&#65533;k &#65533;;&#65533;&#65533;} X&#65533;(&#1778;&#65533;&#65533;&#65533;0&#65533;-&#65533;HH&#65533;"l&#65533;(&#65533;#&#65533;&#65533;@&#65533;&#65533;&#65533;WY1&#65533;`&#65533;&#65533;&#65533;9&#65533;&#65533;<&#65533;aq&#65533;&#65533;&#65533;&#65533;&#65533;&#65533;I&#237;&#65533;&#65533;D&#65533;h&#65533;Tj&#65533;)N&#65533;XO&#65533;&#65533;&#65533;&#65533;&#65533;[&#65533;w`&#65533;m&#65533;&#65533;&#65533;\p&#65533;Wp&#65533;p b&#65533;S&#65533;-\ &#65533;]mj&#65533;u`<x&#65533;`&#65533;c&#65533;&#65533;G&#65533;ACx&#65533;/&#65533;7xa7&#65533;]?&#65533;7&#65533;&#65533;&#65533;&#65533;W&#65533;&#65533;}&#65533;&#65533;&#65533;1*&#65533;;&#65533;&#65533;:&#65533;P 8&#65533;&#65533;a&#65533;PLP$8&#65533;>X&#65533;&#65533;H&#65533;&#65533;&#65533;&#65533;&#506;&#65533;&#65533;&#65533;P&#65533;&#65533;&#65533;&#65533;H&#1911;etX&#65533;,&#65533;&#65533;'oi&#65533;w8]&#65533;)&#65533;MO&#65533;&#65533;_&#65533;^&#65533;%&#65533;`x&#65533;n&#65533;&#65533;{&#65533;UhNr &#65533;Wpa\p&#65533;VP\p&#65533;\&#65533;U&#65533;8&#65533;&#65533;&#65533;&#65533;x`&#65533;a /@`&#65533;D&#65533;&#65533;i&#65533;&?(&#65533;/&#65533;$&#65533;&#65533;/&#65533;:`&#65533;;`&#65533;&#65533;Pl`5&#65533;E&#65533;&#65533;b&#65533;&#65533;&#65533;&#65533;&#65533;&#65533;&#65533;&#65533;&#65533;&#65533;&#65533;	&#65533;&#65533;&#1025;( &#65533;@&#65533;Y&#65533;X&#65533;&#65533;&#65533;&#65533;{&#65533;a<&#65533;&#65533;[&#65533;>&#65533;&#65533;&#65533;!pv&#65533; @&#65533;'&#65533;&#65533;n0&#65533;w&#65533;&#65533;&#65533;w&#65533;&#65533;O(&#65533;m&#1076;&#65533;&#65533;w |V&#65533;n&#65533;p&#65533;&#65533;jx&#65533;}W&#517;&#65533;&#65533;&#65533;VG8&#65533;`&#65533;K&#65533;&#65533;&#65533;&#65533;jhf`:&#65533;&#1485;Ve&#65533;ZZ)&#65533;&#65533;-&#65533;&#65533;(&#1026;,x&#65533;Fhf&#65533;&#65533;&#65533;&#65533;Up&#65533;&#65533;5mX&#65533;&#65533;H &#65533;&#65533;+&#65533;=&#65533;+X&#65533;@&#65533;*`&#65533;,&#65533;&#65533;&#65533; &#65533;&#65533;m &#163;&#65533;&#1058;xP&#65533;&#65533;&#65533;~&#612;&#65533;7&#65533; &#65533;i&#65533;&#65533;&#65533;;&#65533;&#65533;
&#65533;&#65533;j*&#65533;j&#65533;&#65533;&#65533;X&#65533;&#1796;w&#65533;1L&#65533;s&#65533;&#65533;r&#65533;rHrHip&#65533;=i o	>8u&#65533;&#65533;\B?&#65533;~&#65533;fP&#65533;7&#65533;&#65533;@X&#65533;.&#1538;0&#1538;5 ;&#65533;&#65533;&#65533;&#65533;F9&#65533;&#65533;&#65533;fX&#65533;&#65533;Z&#65533;G&#65533;&#65533;E&#65533; &#1536;P&#65533;X&#65533;&#65533;&#65533;( -`6 &#65533;&#65533;&#33632;@&#65533;P&#65533;*&#65533;&#65533;,&#65533; %#Q U&#65533;&#65533;&#65533;&#65533;&#65533;&#65533;l&#65533;&#65533;&#65533;B&#173;
qF&#65533;0xht&#65533;_X&#65533;Q&#65533;cR&#1541;m&#65533;&#65533;^ &#65533;&#65533;&#65533;&#65533;ud^&#65533;&#65533;t`]}&&#65533;h@ot&#65533;4&#65533;a^2&#65533;M&#65533;&#65533;&#65533;@a&#65533;E&#65533;> DD&#65533;V0&#65533;/X&#65533;r&#65533;hP;&#65533;&#65533;&#65533;G&#65533;h&#65533;V0&#65533;a(a&#65533;&#65533;&#65533;L&#65533;a&#65533;8&#65533;*&#65533;&#65533;,&#65533;&#65533;&#65533;&#65533;$(&#65533;0&#65533;&#65533;(&#65533; &#65533;y&#65533;&#65533;P&#1314;&#65533;&#65533; &#65533;&#65533;&#65533;&#65533;({&#65533;7&#65533;&#65533;I&#65533;P&#65533;I&#65533;
&#65533;&#65533;jX&#65533;&#65533;&#65533;&#65533;&#65533;&#65533;6<&#65533;&#65533;P&#65533;c&#65533;&#65533;Z&#65533;p&#65533;\&#65533;Uo&#65533;&#65533;`&#65533;\&#65533;&#65533;1&#65533;r&#65533;&#65533;\@}&#65533;e&#65533;&#65533;k&#65533;U&#65533;>1&#65533;r(&#65533;x&#65533;&#65533;e&#65533;&#65533;&#65533;R0`&#65533;2&#1582;WXE&#65533;/;&#1027;G&#65533;&#65533;aHpm&#65533;&#427;G&#65533;&#65533;&#65533;&#65533;:&#65533;&#65533;p&#65533;w#&#770;)&#529;&#65533;&#65533;&#65533;*[&#65533;(u&#65533;-`&#65533;&#65533;&#65533;&#65533;&#65533;`&#65533;P&#65533;$C&#65533;q{&#65533;&#65533;=&#65533;&#65533;fbuq&#65533;0rwP&#65533;&#65533;&#65533;?`&#1157;_x&#65533;mHro&#65533;&#65533;&#65533;=&#65533;o&#65533;4^*&#65533;j&#65533;x&#65533;K&#65533;=&#65533;d&#65533;u8&#65533;\:v&#65533;$&#65533;H&#65533;RE`0 U^e?&#65533;6&#65533;&#65533;&#65533;P&#65533;J&#65533;<`&#65533;l&#65533;hfx&#65533;&#65533;]&#65533;kx&#65533; (&#65533; P,&#65533;+&#65533;S@&#65533;&#65533;W&#65533;0&#65533;&#65533;+&#65533;&#65533;&#65533;&#65533;NR&#65533;&#65533;/-&#65533;&#65533;	&#65533; ` P&#65533;#&#65533;
R&#65533;&#166;P&#65533;&#65533;&#65533;&#65533;/&#65533;&#65533;M4&#65533;&#65533;r&#65533;7&#1630;_hgO&#65533;&#65533;Z0&#65533;Z8&#65533;dXr&#65533;&#65533;&#65533;&#65533;Tm&#65533;d]1&#65533;r&#65533;&#65533;&#65533;%{&#65533;&#65533;&#65533;1&#65533;s |&#65533;&#65533;x&#65533;&#65533;&#65533;&#65533;mM&#65533;E &#65533;&#65533;&#65533;!@&#65533;F&#65533;&#65533;h&#65533;&#65533;&#65533;e> &#65533;EH&#65533; &#65533;&#65533;&#65533;&#65533;Q&#65533;&#65533;&#65533; a&#65533;&#65533;&#27089;&#65533;&#65533;5&#65533;2#&#65533;5&#65533;3&#65533;&#65533;&#65533;&#65533;c PB&#65533;&#65533;q&#65533;HcR&#65533;I&#391;&#65533;&#65533;&#65533;g&#65533;&#65533;"w&#65533;X8y&#65533;^&#65533;n&#65533;&#65533;&#65533;&#65533;7^&#1144;uS&#65533;N&#2046;&#65533;&#65533;&#65533;&#65533;#g&#65533;Fs&#65533;&#65533;&#65533;KgN&#65533;&#65533;t&#65533;&#65533;&#65533;+&#65533;&#65533;&#65533;5m&#65533;&#65533;0&#65533;&#65533;&#65533;Q&#65533;D_&#132;)Ce	E&#986;&#65533;i3D&#65533;&#65533;=&#65533;&#65533;&#65533;C&#65533;&#65533;E&#65533;&#65533;&#65533;&#65533;0&#197;(O&#65533;h&#512;!&#65533;&#65533;*E&#65533;&#65533;p&#65533;	8&#65533;&#65533;&#65533;-=&#65533;&#65533;h&#65533;&#65533;&#65533;5&#65533;&#65533;@&#65533;<8&#65533;&#65533;@&#65533; &#65533;.&#65533;w&#65533;z &#65533;  &#466;'S&#65533;\&#65533;  &#65533;#&#65533;&#2453;&#65533;w&#65533;t&#858;E&#65533;8w&#65533;&#65533;2E&#65533;&#65533;-\&#65533;r&#65533;*&#65533;&#65533;[&#65533;|&#65533;&#65533;&#65533;&#65533;&#65533;&#65533;^&#65533;{&#65533;BnTwm&#65533;?&#65533;&#65533;&#65533;,y&#65533;#J&#65533;{&#65533;&#65533;$&#65533;Q)[&#65533;LYBCM%m&#65533;&#65533;&#65533;d&#65533;R&#65533;J&#65533;&#65533;=&#65533;S@&#65533;&#65533;e&#65533;`-&#65533;E44(@&#65533;@T1X$`Y&#65533;&#65533;C^&#65533;&#65533;Cj&#65533;&#1091;6&#65533; &#65533; s	&#65533;&#65533;$`&#65533;&#65533;X`, @ &#65533;&#65533;_X&#65533;"&#65533;1&#65533;&#65533;&#65533;&#65533;&#65533;&#65533;&#65533;l&#65533;.&#65533;xBJi&#65533;&#65533;&#65533;.&#65533;&#65533;&#65533;)&#65533;&#65533;&#65533;&#65533;6&#1820;&#65533;M+&#65533;8y5&#65533;&#65533;&#65533;&#65533;=&#65533;&#1539;%=&#65533;L&#65533;&#65533;H&#65533;&#65533;&#271;&#65533;&&#65533;&#65533;&#65533;5@&#65533;1&#65533;O&#65533;0&#65533;&#65533;it&#65533;&#65533;U&#65533;Q	6&#65533;X&#65533;&#65533;%&#65533;T&#65533;P&#65533;0&#65533;&#65533;"&#65533;8&#65533;4&#65533;,&#65533;)` p&#65533; Z&#65533;p`&#65533;e&#65533;&#65533;&#65533;|&#65533;&#65533;&#65533;&#65533;&#65533;h&#65533;&#65533;2&#65533;&#65533;&#65533;t&#65533;@&#65533;&#65533;&#65533;&#65533;&#65533;@ &#65533;&#65533;&#34956;&#65533;&#65533;&#65533;Y&#65533;&#65533;&#65533;&#65533;g&#1984;#&#65533;,@&#65533;"&#65533;;&#65533;s&#65533;)&#65533;&#65533;b.&#65533;&#65533;6&#65533;6&#65533;&#65533;&#65533;K4&#65533;&#65533;&#65533;J8Z&#65533;&#65533;<&#65533;&#49359;:&#65533;\C&#65533;:&#65533;yYO&#65533;&#65533;&#65533;sM5&#65533;4b&#65533;&#65533;&#65533;&#65533;&#65533;0]t&#65533;&#65533;5&#65533;&#65533;&#65533;&#65533;5&#65533;5s&#65533;%&#65533;&#65533;&#65533;L#&#65533;\&#65533;+&#65533;@24&#1456;""d&#65533;&#65533;"p0=&#65533;1C	,&#65533;&#65533;&#65533;&#65533;&#65533;&#65533;&#65533;D!	 u&#65533; &#65533;U&#65533;&#65533;&#65533;]&#65533;&#65533;}	V"`'"&#65533;k&#65533;&#65533;&#65533;f&#65533;&#65533;o&#65533;&#65533;&#945;&#65533;-&#65533;/&#65533;&#65533;&#65533;(&#65533;&#1074;&#65533;-&#65533;&#65533;&#65533;7&#65533;&#65533;&#65533;K7&#65533;0tN;&#65533;#<&#65533;&#65533;L0&#65533;\CNr&#65533;IG&#401;&#65533;Jv(&#65533;&#65533;#&#65533;&#65533;&#65533;m&#65533;&#65533;K&#65533;a&#65533;0&#65533;7&#65533;%&#65533;4&#65533;&#65533;0&#65533;U&#65533;&#65533;#&#65533;14&#65533; E&#65533;`Gj&#65533;&#65533;&#65533;(&#65533;&#65533;|P&#65533;&#65533;@&#65533;!IX&#65533;Q&#65533;j&#65533;`&#65533;&#65533;&#65533;<W&#65533;(P&#136;%
&#65533;&#65533;'&#65533;z4&#65533;&#65533;&#65533;Xc&#65533;&#65533;&#65533;&#65533;&#65533;"u-&#65533;n&#65533;N1&#65533;&#65533;&#65533;&#65533;.&#65533;D+&#65533;.&#65533;&#65533;rK+&#65533;&#65533;&#65533;&#65533;9&#1756;&#65533;N;&#65533;&#65533;&#65533;4&#65533;35&#65533;(g7=&#65533;&#65533;
"&#59399;F&#65533;~&#65533;C&#65533; &#65533;5&#1024;&#65533;h&#607;&#65533;&#65533;f&#65533;&#65533;&#65533;h&#65533;0&#65533;&#65533;f@#O&#65533;X+&#1680;;xa;&#65533;&#65533;8&#65533;&#65533;&#65533;&#65533;&#65533;k B @&#65533;.%&#65533;&#65533;$;:TA7`b@&#65533;&#65533;&#65533;&#65533;   &#65533; &#65533;&#65533; KWzi&#65533;`&#65533;&#65533;y(&#65533;-&#1937;&#65533;^&#65533;&#65533;&#65533;&#65533;)v1o&#65533;B&#65533;&#65533;*:&#65533;M|&#65533;&#65533;M/n&#65533;S&#65533;lj&#65533;H0T&#65533;&#65533;&#65533;$a&#65533;?&#65533;7X&#65533;&#65533; &#65533;"&#65533;G&#65533;&#65533;A&#65533;&#65533;C&#65533;&#1027;;&#65533;&#65533;)T&#22545;kdC&#65533;b&#65533;5&#65533;&#65533;&#65533;`	(&#65533;@0&#65533;&#65533;&#65533;(j&#65533;&#65533;n&#65533;
A&#65533;/=+&#65533;`@&#65533;&#65533;E3`&#65533;@&#65533;S2&#65533;E&#65533;&#65533;&#344610;"&#65533;(&#65533;Q&#65533;&#65533;&#1188;&#65533;&#65533;/&#65533;b&#65533;&#65533;)&#65533;&#65533;X&#65533;B&#65533;@;&#65533;1n&#65533;bg&#65533;-n&#65533;S|&#65533;&#65533;gx&#65533;&#1098;hL#&#65533;xE:&#65533;&#65533;y&#65533;/$}&#65533;:`&#65533;V&#65533;&#65533;&#65533;H&#65533;&#65533;@&#65533;2&#65533;p&#65533;" &#65533;&#65533;&#65533;s8O%&#65533;HT&#65533;&#65533;`3&#65533;qk`c&#65533;&#65533;&#65533;F` &#65533;&#65533;fmP&#65533;fF&#65533;T&#65533;&#65533;&#65533;d@&#65533;@u&#65533;[&#65533;~)&#65533;&#65533;&#65533;U&#65533;&#65533;&#65533;\&#65533;l&#65533;&#65533;C&#65533;&#65533;i&#65533;&#65533;LQi&#65533;Y@P&#65533;&#65533;&#65533;y&#65533;&#65533;&#65533;f)J!&#65533;y&#65533;#&#65533;&#65533;*&#65533;&#65533;[&#65533;&#65533;g@&#65533;)n&#65533;F&#928;F&#65533;A&#65533;k&#65533;$&#65533; &#65533;#&#65533;P7&#65533;&#65533;~XL&#65533;&#65533;&#65533;;&#65533;B&#65533;p&#65533;&#65533;&#65533;&#168;&#65533;&#65533;P&#256;jpD&#65533;&#65533;e&#65533;&#65533;
$&#65533;A&#65533;&#65533;G,&#65533;&#65533;&#65533;&#65533;t&#65533;X&#65533;@&#65533;&#65533;&#65533;&#65533;&#65533;&#65533; Jex`&#65533;&#65533;,&#65533;2&#65533;`R&#65533;&#65533;&#65533;*0IT&#65533;SU&#65533;&#136;&#65533;&#65533;&#65533;&#65533;d&#65533;Q|&#65533;&#65533;&#65533;&#65533;iHA5w&#65533;c&#65533;`&#65533;:&#65533;Q&#65533;P&#65533;&#1005;g0&#65533;L&#65533;&#65533;Q&#65533;o&#65533;+&#65533;&#1102;&#65533;&#65533;C&#65533;&#65533;F7&#513;&#65533;&#65533;&#65533;5&#65533;&#65533; ,&#65533;&#65533;L&#65533;y&#65533;f&#65533;&#65533; qL&#65533;&#65533;T!&#65533;?&#65533;`#&#65533;&#65533;H&#65533;&#65533;C&#65533;p&#65533;`Ch0&#65533;Ta1&#65533; &#65533;0&#65533;&#65533;&#65533;E&#65533;&#65533;&#65533;Op`&#65533;&#65533;@&#65533;&#65533;. `0&#65533;D4&#65533;R&#65533;T%&1&#65533;H< v&#65533;&#65533;&#65533;&#65533;3&#65533;rc$&#65533;&#65533;)&#65533;b&#65533;&#65533;.0<!fR&#1314;Y&#65533;pGY&#65533;AF^&#65533;B&#65533;]C&#65533;>1&#65533;A&#65533;3&#1808;5&#65533;&#65533;mc&#65533;&#65533;F0&#65533;9'b&#65533;&#65533;	&#65533;&#1031;?&#65533;@&#65533;e&#65533;&#65533;g&#65533;
/&#65533;K&#65533;tT&#65533;X&#65533;#&#65533;&#65533;&#65533;&#65533;:dA+&#65533;F&#65533;&#65533;(&#65533;!&#65533;2&#65533;Zl [&#65533;v&#65533;&#65533;An}PK}( &#65533;P&#65533;0&#65533;_'OW&#65533;&#65533;n&#65533;&#65533;&#65533;*` Y&#65533;r&#65533;&#65533;&#65533;,g&#65533;&#65533;U,&#65533;!&#65533;&#65533;&#65533;'t&#65533;&#65533;]&#65533;H&#65533;(F1p&#1098;P&#65533;&#65533;jH&#65533;&#65533;0&#65533;nd&#65533;&#65533;&#65533;&#65533;=1&#65533;3&#65533;&#65533;&#1096;F0xq&#65533;2&#65533;!T@B&#65533;&#65533;b&#65533;&#65533;6&#65533;&#65533;+m&#65533;90&#65533;&#65533;&#65533;8AT&#65533;&#65533;&#65533;&#65533;&#65533;Y CT&#65533;&#65533;&#65533;`0yF&#65533;&#65533;&#65533;&#65533;&#65533;&#65533;j&#65533; &#65533;&#1845;!&#65533;&#65533;&#65533;,p&#65533;<&#65533;3&#65533;@&#65533;&#65533;&#65533;&#65533;&#65533;|&#65533;&#65533;c&#65533;UMdl&#65533;h&#65533;&#65533;&#947;&#65533;U&#65533;&#65533;B&#1826;G&#65533;&#65533;dqZ&#65533;y&#47616;3&#65533;&#65533;
P&#65533;&#65533;&#65533;&#65533;&#65533;7&#65533;U&#65533;&#65533;&#65533;&#65533;&#65533;E.
A&#65533;A&#65533;!&#65533;h&#65533;+&#65533;&#65533;0 &#65533;&&#65533;p&#65533;!&#65533;&#65533;(&#65533;Q&#65533;&#65533;P&#65533;,x &#65533;&#65533;@T&#65533;&#65533;<&#65533;
*P&#65533;F: ,&#65533;G@$5&#65533;*D&#65533;&#65533;	&#65533; &#65533;F&#65533;!&#65533;j&#65533;&#65533;&#65533;[&#65533; &#65533;7 &#65533;B&#65533;K&#65533;&#65533;Do&#65533;&#65533;&#65533;&#65533;L&#65533;&#65533;&#65533;Otzu&#65533;&#65533;&#65533;?&#65533;T&#65533;E,&#65533;=`&#65533;&#65533;&#65533;?&#65533;D(&#65533;&#65533;&#65533;&#65533;"J&#1808;M8&#65533;v&#1571;&#65533;&#65533;&#65533;(&#65533;h&#65533;&#65533;&#65533;&#65533; 
A&#65533;2&#65533;\&#65533;N&#65533;0&#65533;^PA'@H&#65533;&#65533; &#65533;N&#65533;&#65533; #&#65533;AL&#65533;&#392;@
H&#65533;&#488;&#65533;&#1024;&#65533;e&#65533;&#65533;&#65533; &#65533;@&#65533;&#65533;d&#65533;&#65533; (B&#65533;h&#65533;&#65533;&#65533;&#65533;9&#65533;&#65533;@&#65533;&#644;&#65533;0 *1&#65533;&#65533;- &#65533;&#65533;\&#65533;&#65533;&#65533;&#65533;p&#65533;1&#65533;&#65533;U&#65533;&#65533;&#65533;&#65533;]O,xB,&#65533;&#1409;&#65533;&t&#65533;&#65533;B&#65533;&#65533;Y&#65533;8	II7|C&#65533;&#65533;&#65533;(&#65533;B0H&#65533;4&#65533;&#65533; &#65533;&#65533; &#65533;&#65533;&#65533;Aa&#65533;&#65533; A&#65533;&#65533;&#65533;+&#65533;&#65533;&#65533;U&#65533;&#65533;}&#65533;&#65533;&#65533;,B#,&#65533;&#65533;&#65533;t&#65533;xZD&#65533;
&#65533;@&#65533;&#65533;&#65533;&#65533;&#65533;X` X&#65533;d&#65533;&#65533;dA`&#65533;d&#320;&#65533;&#65533;A&#65533; [H&#65533;&#65533;&#65533;&#65533;p@  `&#65533;&#65533;<&#65533;&#65533;&#65533;&#686;<&#65533;&#65533;8&#1779;=&#65533;)&#65533;cL&#65533;cdYg`&#65533;.&#65533;&#65533;Wy&#65533;'&#65533;'h2xCB&#65533;&#65533;&#65533;.&#65533;&#142;p&#65533;(&#65533;&#65533;!&#65533;B&#1464;B+\c4t&#65533;3&#65533;!&#65533;&#65533;&#65533;1C!&#65533;A&#65533;&#65533;&#65533;&#65533; &#65533;A&#65533;@ &#65533;&#65533;	&#65533;@!z&#65533;&#65533;&#65533; /&#65533;T&#65533;Z`A&#65533;Ep&#65533;&#65533; ]&#65533;&#1600;&#65533;&#65533;&#65533;&#65533;&#65533;&#65533; ^&#65533;UHhAB&#65533;A&#65533;Ah&#65533;(&#65533; &#1792;*~@&#802;&#65533;&#65533;Q&#65533;&#65533;U&#65533;`&#65533;(&#65533;^&#65533;&#65533;L&#65533;!KVU/6F $@&#65533;&#65533;/&#65533;0 &#65533;N&#65533;Y&#65533;&#65533;B,&#65533;&#65533;2&#65533;C&#65533;&#65533;&#65533;-&#65533;[&#65533;l&#65533;&#65533;(B+&#65533;&#65533;=u&#65533;9LC7B"&#65533;&#65533;*&#65533;B4&#65533;C.&#65533;&#65533;&#1813;A&#65533;,&#65533;&#65533;&#65533;&#65533;&#65533;	X&#65533;&#65533;4 &#65533; &#65533;&#65533;&#65533;B&#65533;&#65533;&#65533;}Z&#65533;"/&#65533;$&#65533;@x `@_&#65533;@p x&#65533;&#65533;% ]&#65533;&#65533;&#786;&#65533;&#65533;V&#65533;5@|@&#1008;&#65533;0&#65533;t%OR&#65533;&#65533;J-6&#1868;D&#65533;Tyf&#65533;=&#65533;&#65533;,M0*&#65533;$&#65533;&#65533;&#65533;,&#1282;.x-&#24069;&#65533;&#65533;&#65533;-&#65533;2&#65533;&#65533;&#65533;&#65533;(&#65533;B+&#65533;&#65533;e&#65533;Ch&#65533;=&#65533;:&#65533;C:D"&#65533;&#65533;&#65533;})&#65533;	 &#65533;X&#65533;&#65533;Y&#65533;&#65533;	&#65533;&#65533;w\^&#65533;&#65533;`&#65533;@&#65533;q&#65533;4 hA4 Y$ 0Bx&#65533;L&#65533;&#65533; 0b\&#65533;{&#65533;'[&#65533;&#65533;&#65533;#&#65533;&#65533;&#65533;&#65533;@&#65533;&#1025;@&#65533;`&#65533;EJ&#65533;
&#65533;AU+.aLW&#420;&#65533;m&#388;2&#65533;&#65533;,AC&#65533;&#1282;-,!'&#65533;&#65533;/&#65533;&#65533;B'&#65533;&#65533;,&#65533;B&#65533;&#1026;)t&#65533;&&#65533;A&#65533;Bt&#65533;|&#65533;B(&#65533;7X9`&#65533;>&#65533;&#65533;4&#65533;&#65533;I%1&#65533;B&#65533;*&#65533;l&#65533;l&#65533;$)&#65533;tn&#65533;	l&#65533;&#65533;@
&#65533;&#65533;<^&#65533;	 &#65533;$&&#65533;H0&#1572;&#65533;&#65533;`&#65533;&#65533;&#65533;&#65533;d&#65533;&#65533;Xb&#65533;@&#65533;&#65533;&#65533;Y8@&#65533;PN&#65533;@&#65533;&#65533;	&#65533;L&#65533;&#65533;4 &#65533;&#864;*&#65533;H&#65533;&#65533;&#65533;&#65533;E&#65533;4&#65533;&#65533;Q&#65533;g

-&#65533;&#65533;6i&#65533;-&#65533;&#135;&#65533;&#65533;'l'tB,&#65533;&#65533;&#65533;&#65533;B(&#65533;&#65533;&#65533;&#65533;&#65533;&#65533;j&#65533;B!&#65533;B&#1616;&#248;&#65533;=P!$&#65533;!&#65533;B+&#65533;&#65533;!&#65533;B"A&#65533;&#65533;	&#65533;&#65533;&#65533; v>&#65533;&#65533;b'&#65533;ch&#65533;	\^&#65533;d&#65533;&#65533;&#65533;&#65533;&#21890;X&#65533;&#65533;&#65533;&#65533;&#65533;x&#65533;` x&#65533;X&#65533;Y&#65533;%$ X&#65533;&#65533;|&#65533;&#65533;&#65533;&#65533;\4@|&#65533;&#65533;&#65533;r&#65533;&#65533;&#65533;&#65533;&#65533;`&#65533;_3*&#65533;ULVQc  &#65533;d@&#65533;&#65533;M&#65533;&#65533;.&#65533;B)&#65533;B,$&#65533;&#65533;&#65533;&#65533;r&#65533;-P&#65533;-&#1026;&#65533;&#65533;h&#65533;&#65533;)&#65533;!&#65533;3&#65533;&#65533;5&#65533;&#65533;r&#65533;&#65533;*&#65533;&#65533;&#65533;+P1&#65533;&#65533;t&#65533;&#65533;&#65533;@&#65533;J'v"k&#65533;&#65533;&#65533;&#65533; 
x&#65533;	&#65533;&#65533;p&#65533;<j&#65533;&#65533;c
&#65533;&#65533;&#65533;&#65533;&#65533;&#1088;&#65533;&#65533;G&#65533;&#65533;&#65533;&#65533;&#65533;"&#65533;&#65533;+&#65533;&#65533;t&#65533;&#48293;&#65533;&&#65533;]&#65533;&#65533;&#65533;&#65533; &#65533;k&#65533;&#65533;m&#6910;&#65533;k&#65533;&#65533;d&#65533;H&#65533;Q2&#65533;- &#65533;,&#65533;h&#65533;&#65533;&#65533;m2 C1&#65533;&#65533;72&#65533;O&#65533;&#65533;O1&#65533;.|(&#1557;o&#65533;&#65533;&#65533;&#65533;3 &#65533;*T&#65533;oL&#65533;!&#65533;0P&#65533;&#65533;&#940;&#65533;,0&#65533;Pv.&#65533;H&#65533;&#65533;&#65533;&#65533;n
&#65533;&#65533;`A&#65533; &#65533;&#65533;&#65533;_^E&#1298;&#65533;&#65533;a&#65533;g&#65533;"&#65533;&#65533;&#65533;i]<&#65533;&#65533;.-r&#65533;+&#65533;^@8&#65533;H&#65533;&#65533;&#65533;+&#65533;&#65533;&#65533;T&#65533;uUF*B&#65533;( e-tB1&#65533;&#65533;&do'@*n&#65533;&#136;&#65533;&#65533;&#65533;&#65533;'&#65533;&#65533;.x&#65533;&#1481;B+C.&#65533;4&#65533;&#65533;:&#1027;9&#65533;9TC&#65533;,4,.&#65533;&#65533;X&#65533;*&#65533;&#940;t*
&#65533;&#65533;&#65533;&#65533;	&#65533;l&#65533;"&#39296;	D@)dk_&#65533;Y@ oU@Xp&#65533;&#65533;&#65533;&#65533;&#65533;p&#65533;
&#65533;`&#65533;\N&#65533;&#65533;&#65533;&#65533;&#65533;p `&#65533;&#65533;1 &#65533;&#65533;+&#65533; 1/ed&#65533;P&#65533;d &#65533; &#65533;@!&#65533;7&#65533;&#65533;&#65533;bj&#65533;&#65533;&#65533;&#65533;&#65533;&#25696;&#65533;'&#65533;h&#65533;&#65533;&#65533;A&#65533;[&#65533;R&#65533;]+&#65533;9&#65533;&#65533;^&#65533;j:&#65533;&#65533;=&#1795;<&#65533;&#65533;0&#134;1&#65533;	0) &#65533;&#65533;bnT\&#65533;&#65533;	@)k@
&#65533;&#65533;`@&#65533;&#65533;nD&#65533;&#65533;	h &#65533;*&#65533;C&#65533;X0(&#65533;&#65533;&#65533;]&#65533;i&#65533;tm&#65533; 	&#65533;&#65533;&#65533;&#65533; &#1013;N&#65533;&#65533;p&#65533;)&#65533;&#988;&#65533;&#65533;&#65533;dP&#65533;&#65533;b&#65533;&#65533;&#65533;&#65533;l- C&#65533;^&#65533;vB)&#65533;&&#65533;I&#65533;&#65533;U&#65533;{&#65533;O&#65533;&#65533;&#65533;U&#65533;&#65533;4&#65533;9t_&#65533;&#65533;G&#65533;C<<&#65533;3T&#65533;&#65533;8&#65533;&#65533;	&#65533;&#65533;	P&#65533;&#65533;o&#65533;&#65533;&#65533;	&#65533;&#65533;&#65533;&#65533;,C)&#65533;&#65533;G&#65533;gJ &#65533;F>&#65533;&#65533; c&#65533; &#65533;R&#65533;|&#65533;a4 0 &#65533;&#65533;\(&#65533;]@@&#576;&#65533; &#65533;&#65533;&#65533;&#65533;v&#65533;a$R'[hJ&#65533;8&#65533;&#65533;&#65533;6C)&#65533;&#65533;&#65533;C&#65533;J!l&#65533;&#65533;) 	&#65533;&#65533;&#65533;|&#65533;}&#65533;Bl&#65533;&#65533;4&#65533;&#65533;)&#65533;5t&#65533;&#65533;&#65533;C8TC9`1<&#65533;9&#65533;A&#65533;@&#65533;&#65533;c&#65533;v&#65533;5&#65533;.G&#65533;W&#65533;&#65533;%&#65533;!&#65533;&#65533;&#65533;V&#65533;H@H QK &#65533;&#65533;&#65533;&#65533;:C&#65533;&#65533;&#65533;0&#65533;:&#65533;@	&#65533;R	< J&#65533; &#65533;&#65533;&#65533;(&#65533;d,&#65533;?#M&#65533;&#1024;!TKB'&#65533;-&#65533;&#65533;&#65533;2-&#514;&#65533;&#65533;&#65533;|&#65533;&#65533;&#65533;&#65533;&#65533;QD&#65533;_t/&#65533;B4`c.&#65533;&#65533;4&#65533;&#65533;9T&#65533;4&#65533;tI&#65533;K5$
,&#65533;k$&#65533;&#65533;1N&#65533;4W3Mg &#65533; &#65533;`6Pc&#65533;uQ2&#65533;&#1904;1@-E &#65533;%&#65533; &#65533;&#65533;&#65533;&#65533;&#65533;&#65533;T&#65533;1- ]&#65533;6SI&#65533;W;&#65533;&#65533;(&#65533;B&#65533;e1@&#65533;&#65533;&#65533;,p-&#65533;qw&#65533;\&#65533;B;B&#65533;&#65533; B(&#65533;&#65533;(&#65533;&#1961;!B+HC5&#65533;&#65533;4sI&#65533;C9&#65533;&#65533;!H&#65533;2c'<n&#65533;u&#65533;1&#65533;
kdg+&#65533;&#65533;_v3&#65533;&#65533;&#65533;&#65533;&#65533;P&#65533; &#65533;&#65533; &#65533;`&#65533;P &#65533;&#65533;&#65533; &#65533;&#65533;Y&#65533;R&#65533;I
&#65533;&#65533;&#65533;&#65533;mCQnK-&#65533;o&#65533;&#65533;B2to&#65533;&#65533;Bk&#65533;S:A&#65533;&#65533;&#1794;&#65533;&#785;r&#744;E&#65533;W!&#65533;!&#65533;*`&#65533;)&#65533;A*&#65533;&#65533;*&#65533;&#65533;0TI&#65533;&#65533;&#65533;,&#65533;&#65533; &#65533;tAc?6&#65533;&#65533;kk	 &#65533;&#65533;@f&#65533;4~5v9C&#65533;&#65533;&#65533;&#65533;:&#65533;v`&#65533;E&#65533;&#65533;&#672;&F_&#65533;&#65533;S&#65533;H&#65533;&#65533;F&#65533; 4&#61759;Hf&#65533;&#65533;&#65533;(|&#65533;&#65533; &#65533;-&#65533;B;&#65533;&#65533;|&#65533;&#65533;E&#65533;r&#65533;*&#65533;/&#65533;B/&#65533;6&#65533;&#65533;+&#65533;&#65533;(&#65533;&#65533;(&#65533; &#65533;)&#65533;&#65533;)B&#65533;!,&#65533;1&#65533;&#888;&#65533;&#65533;_&#65533;&#65533;&#65533;&#65533;t&#65533;&#65533;&#65533;F&#65533;&#65533;&#65533;&#65533;7N#0y&#65533;wf&#65533;&#65533;~S9&#65533;&#65533;&#65533;&#65533;C@&#65533;&#65533;&#65533;H&#65533;d&#65533;&#1774;&#65533;&#1672;&#65533;&#65533;&#65533;&#65533;c&#65533;&#65533;&#65533;&#65533;9@@}&#65533;*&#65533;(-x&#65533;.&#65533;B&&#65533;&#65533;&#65533;#&#65533;&#65533;&#65533;&#65533;f&#65533;(&#65533;*`4/&#65533;5/l&#65533;6v&#65533;F&#65533;&#65533;(&#65533;(&#65533;B &#65533;A!&#65533;{&#65533;&#65533;&#65533;!8&#65533;3&#65533;9&#65533;=&#65533;&#65533;#P&#65533;&#65533;^&#65533;x&#65533;&#65533;V&#65533;&#65533;&#65533;U&#65533;&#65533;&#65533;z&#65533;&#65533;8y&#65533;K &#65533;&#65533;g6&#65533;&#65533; @&#65533;&#65533;J&#65533;4&#65533;&#65533;&#2028;W&#65533;b&#65533;X(&#65533;&#65533;y*"&#65533;B&#65533;&#65533;/ &#65533;'d&#65533;&t&#65533;)h&#65533;&#1481;&#65533;|at/8&#65533;3FC1,D&#1600;;.&#65533;!&#65533;B&#65533;&#65533;A &#65533;u&#1759;&#65533;&#65533;4H&#65533;3L&#65533;5&#65533;C5&#65533;&#65533;H&#65533;&#65533;&#65533;#&#65533;&#65533;&#65533;&#65533;&#65533;&#65533;&#65533;&#65533;&#65533;|KB&#65533;g&#65533;&#65533;&#65533;:f&#65533;}&#65533;7&#65533;&#65533;&#65533;&#65533;"&#65533;&#65533;F]&#65533;U&#65533;&#65533;&#65533;I&#65533;&#65533;&#65533;s&#65533;&#65533;&#65533;&#65533;;&#65533;&#65533;@ &#65533;&#65533;9&#65533;&#65533;6P*&#65533;&#65533;Bk&#514;&#65533;Pl(&#65533;&#65533;&#65533;O&#65533;&#65533;1&#65533;3D&#65533;4p&#65533;&#65533;KC&#65533;&#65533;&#65533;!B!&#65533;&#65533;&#65533;l&#65533;p!&#65533;&#65533;*h&#65533;&#65533;&#65533;+&#65533;&#65533;&#65533;&#65533; 
&#65533;&#65533;bg&#65533;<b$&#65533;|7y|&#65533;&#65533;}&#1543;=&#211;&#65533;W&#65533;&#65533;&#65533;v*&#65533;&#65533;_4&#65533;&#65533;&#65533;k&#65533;H&#65533;&#65533;S &#65533;b&#65533;w&#65533;&#65533; tA*&#65533;&#65533;&#65533;&#65533;&#65533;&#65533;&#65533;|&#65533;kFo&#65533;&#65533;B&#65533;7%1&#1596;&#65533;&#65533;&#65533;&#65533;&#65533;B1&#65533;O1B!@&#65533;&#65533;	&#65533;,A&#65533;&#65533;+\&#65533;+&#65533;+&#65533;&#65533;&#65533;&#65533;@t&#65533;&#782;.@lH&#65533;&#65533;&#65533; A$!<&#65533;0&#65533;&#65533;A&#65533;@D&#65533;&#65533;/N&#65533;`&#65533;&#65533;&#65533;08&#65533;@@&#65533;\`e&#65533;,C~ &#65533;r&#65533;?&#65533;D&#65533;&#65533;fO&#65533;?&#65533;:4(&#65533; ,)d*&#65533;/d&#65533;He"&#65533;&#65533;)S&#65533;v&#65533;&#133;u&#65533;^&#65533;N&#65533;j&#65533;+&#65533;&#65533;V&#65533;
&#65533;5&#65533;T+b&#418;+d&#65533;(T&#65533;&#65533;&#65533;"&#65533;&#65533;.~Z	;&#65533;J&#65533;)&#65533;X9&#65533;&#132;&#65533;2&#65533;0()&#65533;&#65533;&#65533;&#65533;1&#65533;3E +J&#65533;&#65533;&#65533;&#65533;	&#65533;\P&#65533; &#658;&#65533;v&#65533;2&#65533;&#65533;&#65533;#W/&#35392;A F>&#65533;&#65533;O R&#65533;&#2453;)]Oee&#65533;T&#65533;T&#65533;[&#65533;x&#65533;*V&#65533;&#65533;&#65533;Vl[&#65533;*+&#65533;(Co
&#65533;{&#65533;}&#65533;2&#65533;Z&#65533;z&#65533;&#65533;
&T&#65533;,&#65533;rH&#65533;&#65533;0i&#65533;&#65533;&#65533;&#65533;
0&#65533;&#65533;&#65533;L&#65533;`$&#65533;3&#65533; l&#65533;!&#65533;~&#65533;H&#65533;&#65533;B&#65533;&#32907;6&#65533;&#65533; @&#613;&#65533;XK&#613;&#65533;X&#65533;M&#65533;&#65533;&#65533;&#65533;t) v
&#65533;&#65533;q&#65533;&#40413;
@ &#65533;S|&#65533;&#65533;`t&#65533;$&#65533;J1E&#65533;p&#65533;&#65533;&#65533;\&#65533;&#65533;J&#65533;&#581;g&#65533;!&&#65533;\R&#366;S@	&#65533;Q)&#65533;VT&#65533;&#65533;&#65533;Z8	)&#65533;P&#65533;g&#65533;y&#65533;Bj&#65533;&#65533;`x&#65533;&#65533;D&#65533;Hh&#65533;&#65533;2[&#563;
-&#9012;E/&#65533;&#65533;Gm&#65533;&#65533;5&#65533;^"&#65533;D&#65533;&#65533;m&#65533;b&#65533;'&#65533;&#65533;! &#65533;Qo&#65533;&#65533;&#65533;T&#65533;TxI&#65533;&#65533;2&#65533;&#276;$&#65533;&#65533;&#65533;[n&#65533;&#65533;VzK&#65533;\&#65533;q&&#65533;h&#65533;&#65533;E&#65533;&#65533;&#65533;*D&#65533;@&#65533;&#65533;&#65533;&#65533;A\e.&#65533;xb&#65533;&#65533;&#65533;P&#65533;j&#65533;!&#65533;&#65533;h&#65533;$&#65533;$&#65533;sz&#65533;PB)&#65533;l&#65533;=&#65533;&#65533;GC&#65533;&#65533;RJy&#65533;&#65533;b&#65533;m&#65533;t&#65533;&#1281;&#65533;;&#65533;7&#65533;&#65533;Sz&#65533;&#65533;R&#65533;<c&#65533;&#65533;X&#65533;WTr&#65533;
&#65533;&#65533;&#307;R&#65533;+&#65533;&#65533;&#65533;,Q&#65533;&#65533;&#65533;&#65533;7&#65533;B|&#65533;*&#65533;D&#65533;
?V&#65533;Sr &#4299;)&#65533;&#65533;;"&#65533;dJ,43&#65533;&#65533;A&#65533;&#65533;&#65533;hCF&#65533;&#65533;#&#65533;&#65533;}&#65533;RY`&#65533;&&#65533;&#65533;&#65533;  &#65533;+&#65533;&#65533;[h&#65533;&#343;X&#65533;&#65533;&#65533;&#65533;.&#65533;&#65533;+[{!&#65533;Wz)&#65533;&#65533;S\1k&#65533;N&#65533;&#65533;7&#65533;&#65533;/&#65533;`&#65533;.&#65533;hs&#65533;BT&#65533;e&#65533;j&#65533;&#65533;A&#65533;&#65533;&#65533; T&#65533;`(&#65533;L&#134;&#65533;F&#65533;&#65533;N&#65533;4 l&#65533;&#65533;_&#65533;Y?&#65533;u&#65533;&#65533;&#65533;i&#65533;T&#65533;w&#65533;R|!&#65533;px&#65533;&#65533;&#65533;&#65533;p{V&#65533;oY5&#65533;&#65533;ZAeQ&#65533;&#65533;^Y&#65533;&#65533;}&#65533;f&#65533;$&#65533;&#65533;(&#65533;B&#65533;&#65533;&#65533;*&#65533;&#65533;&#65533;G&#65533;qF+h&#65533;&#65533;: &#65533;&#65533;&#65533;I&&#65533;d&#65533;0&#65533;,4&#65533;&#65533;5=&#65533;&#65533;J`&#65533;&#65533;E&#65533;b&#65533;?&#65533;&#65533;&#65533;&#65533;&#1358;&#65533;?!&#65533;c&#65533;&#65533;&#65533; &#65533;'B&#65533;w&#65533;c&#65533;8&#65533;?h&#65533;O&#65533;&#65533;4Es&#65533;&#65533;Q&#65533;p&#65533;&#65533; E!\x&#65533;@&#65533;&#65533;&#65533; &#65533;&#65533;
&#65533;&#65533;.&#65533;!&#65533; D&#65533;@&#65533;&#65533;&#65533;&#65533;&#65533;H&#65533;/&#65533;O~&#65533;r"%&#65533;w&#65533;\&#65533;i&#65533;[&#65533;F"&#65533;GyD%&#65533;LKP4&#65533;r*S0&#65533;&#65533;N&#65533;6&#65533;&#65533;&#65533;'&#65533;?&#65533; <&#65533;&#65533;&#65533;]0&#65533;&#65533;w|cx&#65533;@&#65533; 9&#65533;3&#65533;&#65533;&#65533;0&#65533;'.&#65533;&#65533;8&#65533;AeePO|&#65533;t&#65533;&#65533;&#65533;&#65533;(T&#65533;0&#65533;}p&#65533;&#65533;&#65533;&#65533;&#65533;&#65533;&#65533;R&#65533;Ab&#65533;P&#65533;EBF&#65533;&#65533;$(&#65533;`&#65533;&#65533;k&#65533;&#65533;g&#65533;mD&#65533;&#65533;AM	NS&#65533;&#65533;&#65533;&#65533;jW&#65533;&#65533; &#65533; &#65533;D`l\&#65533;&#65533;"x&#65533;&#65533;x&#65533;&#65533;&#65533;&#65533;E)z&#65533;_&#65533;&#65533;&#65533;@&#65533;&#65533;&#65533;q&#65533;&#65533;L	G
&#65533;&#65533;&#65533;&#65533;x&#65533;&#65533;&#65533;B&#65533;a&#65533;&#65533;&#65533;!"
A?P&#65533;}(&#65533;
&#65533;,a
KX&#65533;&#65533;&#1026;&#65533;&#65533;
:&#65533;&#65533;&#65533;&#65533; &#65533;I&#65533;&#65533; C{&#65533;&#65533;&#65533;&#65533;+&#65533;&Q&#65533;&#65533; "0  5@&#65533;&#65533;&#65533;(&#402;&#65533;N&#65533;&#65533;&#65533;&#65533;FQ&#65533;
&#65533;&#65533;@&#65533;?&#65533;&#65533;&#65533;&#65533;&#65533;,z&#65533;p&#65533;bh&#65533;&#65533;@2&#65533;a&#65533;(E*L
T&#65533;b&#65533;P&#65533; &#65533;@&#65533;&#65533;&#65533;&#65533;=&#65533;&#65533;a&#65533;P&#65533;A&#65533;&#65533;&#65533;&#65533;'&#65533;)H&#65533;	)h&#65533;Z&#65533;,!4&#65533;&#65533;&#65533;<@&#65533; y&#65533;%&#65533;Xy&#65533;)z&#65533;&#65533;&#65533;&#65533; $ &#65533;&#65533;($&#65533;"&#65533;&#65533;xd&#65533;&#65533;K&#65533;&#65533; McZ&#65533;&#65533;&#65533;DT&#65533;&#65533;
&#65533;.&#65533;&#65533;aj&#65533;.&#65533;&#65533;w&#65533;&#65533;f &#65533;&#65533;j&#65533;8&#65533;&#65533;&#65533;E&#65533;@QUD&#65533;&#65533;}&#65533;a&#65533;&#65533;&#65533;A&#65533;&#65533;&#65533;&#65533;&#65533;dF&#65533;-,&#65533;-`
*W)&#65533;L&#65533;D$&#65533;&#65533;&#65533;&#65533;&#65533;r&#65533;KD&#65533;0&#65533;@$^&#65533;&#65533; &#65533;&#65533;&#65533;&#65533;G&#65533;&#65533;&#65533;Z&#65533;5.3&#65533;&#1012;&#65533;&#65533;&#65533;&#65533;a&#65533;(aUd&#65533;up&#65533;&#65533; &#65533;&#65533;p&#65533;8,8&#65533;&#65533;-&#65533;:&#65533;&#65533;)ko&#65533;&#65533;(lh&>&#65533;&#65533;}H!&#65533;&#65533;.4K
pE&#65533;&#65533;&#65533;&#65533;+d&#65533;U&#65533;&#65533;#(&#65533;A~&#65533;F&#65533;&#65533;&#65533;N$&#65533;&#65533;1&#65533;HG&#65533;&#65533;qm6&#65533;
#M&#2752;&#65533;&#65533;D$0&#65533;o&#65533; 86&#65533; &#65533;&#65533;&#65533; &#65533;&#65533;	#}&#65533;&#65533;p&#65533;;&#65533;a&#65533;8&#65533;&#65533;		&#65533;&#65533;&&#65533;&#65533;&#65533;&#65533;&#65533;`&#65533;
!\&#65533;0&#65533;&#65533;&#65533;&#1063;!&#65533;&#65533;&#65533;S&#65533;&#65533;_&#65533;&#65533;&#65533;&#65533;&#65533;&#65533;>&#65533;&#65533;&#65533;L&#65533;&#65533;&#65533;&#65533;&#65533;&#65533;&#65533;AMC""G&#65533;2~CF&#65533;&#65533;&#65533;u&#65533;"Hlb&#65533;&#65533;hmu':&#65533;&#65533;f&#65533;@&#65533;
&#65533;O&#65533;&#65533;|M&#65533; [x&#65533;'&#65533;&#65533;&#65533;O&#65533;&#65533;&#65533;&#65533;&#65533;7p
9&#65533;ad@&#65533;&#65533;&#65533;U2&#65533;&#65533;&#65533;a&#65533;.X&#65533;&#65533;&#65533;!&#1095;>&#65533;ap&#65533;&#65533;&#65533;&#65533;@&#65533;BA
W@D &#1456;&#65533;&#65533;&#65533;vP&#65533;&#65533;&#65533;&#65533;F&#65533; &#65533;&#65533;4,X&#65533;:&#65533;&#65533; &#65533;&#65533;6)j;&#65533;&#65533; &#65533;&#65533;Z&#868;\&#65533;d&#1536;dj&#65533;e zg&#65533;j&#65533;&#65533;&#65533;&&#65533;
 &#65533;0&#65533;%&#65533;&#65533;&F=r&#65533;&#65533;&#65533;&#65533;0&#65533;8&#65533;&#65533;	&#65533;&#65533; ;&#1925;1p&#65533;d&#65533;B&#65533;9&#65533;&#65533;8&#65533;&#65533;pp!&#65533;&#65533;(\&#65533;V&#65533;&#65533;&#65533;&#65533;&#65533;5|&#65533;^`&#65533; qG@&#1929;&#65533;B"&#65533;G&#65533;&#65533;f\ @&#65533;&#65533;k^C&#65533;&#65533;f&#65533;/S&#65533;$&#65533;&#65533;Q&#65533;&#942;&#65533;J&#65533;k4&#367;&#65533; &#65533;&#65533;9&#65533;D&&#65533;&#65533;&#65533;Z&#1826;&#65533;8&#65533;8&#65533;a
9&#65533;&#65533;&#65533;`y&#65533;&#65533;&#65533;&#65533;7&#65533;e&#65533;9&#889;&#65533;&#65533;~&#65533;&#65533;&#65533;
Bqlp&#65533;&#695;>&#65533;A&#65533;@&#65533;&#65533;&#65533;&#65533;e&#65533;&#65533;&#65533;&#65533;  &#65533;
G8b&#65533;&#65533;B &#65533;&#65533;&#65533;N&#65533;D&#65533;	&#65533;K&#65533;&#1611;$&#65533;2&#1799;&#65533;j&#65533;&#65533;76&#65533;&#65533;&#65533;^<!.,&#65533;&#65533;31&#65533;[&#65533;&#65533;p&#65533;9&#65533;&#65533;rC8&#65533;	Ih&#65533;&#65533;?q&#65533;&#65533;P&#65533;&#65533;&#65533;CU}&#65533;&#65533;2&#65533;&#65533;&#65533;p&#65533;&#65533;&#65533;&#65533;&#65533;?N&#65533;&#1440;&#65533;`^aT&#65533;&#65533;&#65533;pA&#65533; ! &#65533;"&#65533;&#65533;von&#65533;&#65533;`@@&#65533;"&#65533;6L&#65533;C&#65533;l &#65533;&#65533;&#65533;&#65533;F
@&#65533;d&#65533;_`J'D&#65533;F&#65533;oTl&#1037;&#65533;wXB&#65533;&#65533;&#65533;&#65533;&#65533;&#65533;&#65533;&#65533;&#65533;BaxA&#65533;ArA>,&#65533;&#65533; &#65533;mPeD&#65533;@N&#65533;&#65533;&#65533;&#65533;&#65533;&#65533;&#65533;A&#1792;T&#65533;&#65533;A&#65533;&#65533;
HiA!&#65533;&#65533;ZlaxO&#65533;~&#65533;&#65533;
r`  &#65533;`&#65533;>D$\b @k6&#65533;7&#65533;7&#65533;&#65533;&#65533;.&#65533;I&#65533;j&#65533;&#65533;x0 4.&#65533;&#65533;&#767;&#65533;&#65533;F&#65533;V(&#65533;A&#65533;!L&#65533;&#65533;&#65533;&#65533;	Wq&#65533;&#65533;bVQ,&#65533;=&#65533;&#65533;&#65533;e&#65533;a
a&#65533;&#65533;a^A&#65533;&#65533;4&#65533;&#65533;&#65533;&#65533;&#65533; &#65533; &#1408;&#65533;&#65533;&#65533;@&#65533;&#65533;
x`8&#65533;@&#65533; BB&#65533;&#65533;&#65533;&#65533;k&#65533;e]&#65533;_:e&#65533;&#65533;1$f&#65533; `&#65533;)1Gv&#65533;&#65533;t&#65533; K&#65533;^&#65533;&#65533;pMC&#65533;&#65533;&#65533;Z&#65533;&#65533;&#65533;&#65533;!>&#65533;`&#65533; &#1618;&#65533;F&#65533;&#65533;&#65533;L&#65533;&#65533;D&#65533;&#65533;&#65533;Y&#65533; &#65533; &#65533;&#65533;WAV&#65533;Br&#65533;&#65533;&#65533; &#65533;&#65533;
&#65533;&#65533;&#65533; &#65533; &#65533;&#65533;&#65533;&#65533;&#65533;w`x&#65533;&#65533;P&#65533; &#65533;&#65533;&#65533;QDb$p&#65533; &#65533;&#65533;&#65533; &#65533;,&#65533;FB&#65533;X&#65533;&#65533;&#65533;k&#65533;&#65533;v&#1037;rG&#65533;\&#575;:&#65533;|&#65533;)JH&#65533;P&#65533;&#897;&#65533;AZ&#65533;&#65533; !&#65533;&#65533;	j&#65533;"&#65533;J&#802;&#65533;&#65533;&#65533;`&#65533;&#65533;&#65533;&#65533;&#65533;&#65533;&#65533;&#65533;&#65533; &#65533;^&#65533;T~&#65533;&#65533;&#65533;R&#65533;&#65533;&#65533;`&#65533;&#1549;&#65533; &#65533;&#65533;
z&#65533;H&#65533;xR &#65533;d  E$D&#65533;&#65533;&#65533;&#616;^H&#65533;B&#65533;&#65533; &#65533;T&#65533;Gv&#65533;`&#65533;&&#65533;"&#65533;F`@&#65533; w&#65533;0&#65533;&#65533;&#618;@&#65533;a &#65533;&#65533;P!&#65533;&#65533;&#65533;&#65533;	&#65533;	&#65533;&#65533;&#65533;&#65533;`&#65533;&#65533;&#65533;&#65533;&#65533;&#65533;&#65533;	&#65533;J
&#65533;&#65533;&#65533;
dN0I&#65533; &#65533; &#65533;&#65533;
v&#65533;&#65533;&#65533;`&#65533;&#65533;&#65533;2q2&#65533;@ >A&#65533;@&#65533;'Q&#65533;6@4QC&#65533;?WCk&#65533;2D&#65533;!D&#65533;r &#65533;&#65533;V&#65533;5&#65533;&#65533;Zm `Ct&#65533;&#65533;T&#65533;&#65533;&#65533;&#65533;&#65533;&#65533;&#65533;!x&#65533;&#65533;R
&#65533;=&#65533;&#65533;	&#65533;&#65533;&#65533;`&#65533;s:&#65533;`E&#65533;&#65533;P&#65533;&#65533; &#65533;&#65533; ;&#65533;&#65533;@&#65533;&#65533;	&#65533; &#65533; &#65533;&#65533;
&#65533;s&#65533;&#65533;%&#65533;&#65533;&#65533;&#65533;&#1165;M&&#65533;v&#65533;r d J&#65533;&#65533;3&#65533;&#65533;6 3E0&#65533;&#65533;?&#65533;.F&#65533;&#65533;&#65533;&#65533;&(NA&#65533;&#65533;z&#65533;	&#65533;&#65533;&#65533;&#65533;&#65533;&#65533;&#1548;&#65533;&#65533;&#65533;&#65533;C&#1089;\!F&#65533;&#65533;R	&#65533;&#65533;	&#65533;&#65533;O&#65533;`&#65533;&#65533;&#65533;:&#65533;&#65533;D&#65533;&#65533;	&#65533;&#65533;:&#65533;&#65533;.}&#65533;&#1726;`
&#65533;&#65533;&#65533;h&#65533;
&#65533; X&#65533;&#65533;1YOI} z@b&#65533;&#65533;J&#65533;b l&#65533;T;&#65533;D3&#65533;&#65533;  &#65533;&#65533;&#65533;&#65533;@&#65533;7&#1672;Lop&#65533;X&#65533;&#65533;`&#65533;0&#65533;B&#15324;&#65533;O&#65533;&#65533; r!&#417;&#65533;&#65533;&#65533;&#65533;	&#65533;&#65533;&#65533;m&#65533;&#65533;`M&#65533;&#2936;&#65533;Q&#65533;&#65533;&#65533;3&#65533;&#65533;
&#65533;&#65533;	h&#65533;&#65533;&#65533;&#65533; 
v 
&#65533; I+&#65533;x &#65533;&#65533;&#65533;H&#65533;TI &#65533;T>&#65533;@K&#65533;&#65533;?&#65533;q& &?mb&#65533;&#65533;W3&#65533;8v"6&#65533;d&#65533;&#65533;&#65533;&#1588;B/&#554;R&#65533;ara&#65533;a&#65533;&#65533;,&#65533;`&#65533; &#516;"&#65533;&#65533;	&#65533;&#65533;&#65533;&#65533;&#65533;&#65533;:&#65533;a&#65533;R&#65533;
Xr
&#65533;`&#65533;t`V@r`f@&#65533;&#65533;
&&#65533;&#65533;nRH&#65533;@U&#65533;8&#65533;_&#65533;:&#65533;&#65533;&#65533;'&#65533;U&#65533;T@kE&#148;&#65533;a&#65533;&#65533;8T&#65533;&&#65533;&#65533;&#65533;&#65533;>&#65533;2bkn&#65533;2&#65533;&#65533;!
M&#65533;GN&#65533;&#65533;&#65533;&#65533;&#65533;&#65533;&#65533;.&#65533;&#65533;P ;9&#65533;&#1792;&#65533;V&#65533;.x
&#65533; 
t`D&#65533;`&#65533;V&#65533;f&#65533;&#65533;&#65533;t&#65533;&#65533;`&#65533;&#65533;&#65533;&#65533;0`j&#65533;&#65533;q_&#65533;S ^&#65533;KELW&#65533;'&#65533;&#65533;k&#65533;.&#65533;tba&#65533;&#1172;&#65533;&#65533;&#65533;&#65533;&#65533;&#65533;jnfT9A!&#65533;!&#131;=!&#65533;&#65533;
Ad-&#65533;@	&#65533;j	t&#65533; &#65533;$	&#65533;&#65533;&#65533;g&#65533; &#65533; 
&#65533;5g&#65533;>`F`j&#65533;f r&#65533;&#65533;&#65533;&#65533;&#65533;U=wjC&#65533;s&#65533;'6`ABWdv&#65533;*]W&#65533;hpGH-h&#65533;&#65533;&#65533;&#65533;pm&#1548;&#65533;l&#65533;&#65533;&#65533;N!.&#674;|NY\&#65533;_&#65533;	h&#65533;P`	&#65533;&#65533;&#65533;&#65533;&#65533;&#65533;0&#65533;&#65533;&#65533;RI8
t &#65533;W@>&#65533;qIUb&#65533;hE sS&#65533; <&#65533;&#65533;&#65533;&#65533;&#65533;&#65533;( &#65533;i&#65533;J4T&#65533;c&#65533;k5&#65533;f&#65533;&#65533;&#65533;,|&#65533;&#65533;R&#65533;pt&#65533;&#65533;&#65533;w&#65533;&#65533;$
&#65533;&#1792;g&#65533;&#65533;&#65533;2x&#65533;&#65533; &#65533;&#65533;
&#1536;@Xa&#65533; &#65533;&#65533; 
7&#65533;v r`.sb@|&#65533;&#65533;Os&#65533;_&#65533;@i&#65533;&#65533; &#65533;~&#65533;&#780;X&#65533; &#65533;kk&#65533;&#65533;k)&#65533;.8&#65533;&#65533;$ \ &#65533;&#65533;{T&#65533;&#65533;0o&#65533; &#65533;
&#65533;&#65533;\&#65533;&#65533;w>&#65533;X&#65533;jh&#65533;;&#65533;`;	&#65533;&#65533; &#65533;&#65533;@{kVh &#65533;S&#65533;|W`X&#1541;&#65533;&#65533;^'D&#65533; p
t1`_&#65533;uK&#65533;&#65533;6w&#65533;&#65533;& &#65533;&y&#65533;L&#65533;&#65533;ia3&#65533;&#65533;&#65533;a!&#65533;I&#65533;&#65533;#LQ&#65533;FJ\f&#65533;&#65533;j&#65533;&#65533; ?&#65533;xz&#65533;&#65533;&#65533;0j
&#65533;&#65533;&#65533;U@|E@@&#65533;&#65533;G&#65533;^&#65533;>@U&#65533;&#65533;U&#65533;yj&#65533;vt&#65533;&#65533;K]uED&#65533;&#65533;m&#65533;&#65533;Y&#65533;/*&#65533;6&#65533;
&#65533; &#65533;&#65533;!&#65533;&#65533;vwW&#65533;b&#65533;TAxO!&#1824;&#65533;&#65533;N&#65533;6&#65533;&#65533;&#65533;w&#65533;&#65533;&#65533;|Z&#1886;`T`&#65533;z<&#65533;:&#65533;>&#65533;F@>? &#65533;W&#65533;&#65533;&#65533;t&#65533;&#65533;E&#65533;&#65533;wsqx@&#65533;&#65533;&#65533;&#65533;&#65533;v0&#65533;&#65533;&#65533;q#&#65533;&#65533;&#65533;F!&#170;&#65533;m&#65533;&#65533;-&#280;S^&#65533;,&#65533;&#65533;&#65533;&#65533;&#42966;.p&#65533;&#65533;H&#65533;&#65533;&#65533;&#277;{i&#65533;&#65533;&#65533;&#65533;&#65533;G&#65533;&#65533;Z>A &#65533;&#65533;&#65533;&#65533;&#65533;(@&#65533;$&#65533;&#65533;~SW7&#65533;C&#65533;&#65533;&#65533;&#65533;&#65533;&#65533;f&#65533;U&#65533;qy@&#65533;:!&#65533;&#65533;&#65533;&#65533;&#65533;R&#65533;&#65533;DA$U&#65533;X&#65533;&#1042;&#65533; &#65533;&#65533;#&#65533;&#65533;&#65533;p&#65533;&#65533;
&#65533;@&#65533;&#65533;&#65533;&#65533;&#65533;`7&#65533;&#65533;&#65533;&#65533;&#65533;&#65533;&#65533;&#65533;?&#65533;U&#65533;&#65533;&#65533;\&#65533;U'&#65533;&#65533;&#65533;z$f&#65533;&#65533;<&#65533;&#65533;&#65533;&#65533;&#65533;&#65533;# F"&#65533;
"&#65533; &#65533;&#65533;&#65533;m
&#65533;@&#65533;&#65533;&#65533;&#65533;j&#65533;'v&#65533;&#65533;@&#65533;&#65533;&#65533;&#65533;&#65533;H&#65533;&#65533;&#65533;&&#65533;&#65533;&&#65533;&#65533;Iw@&#65533;A&#65533;2&#65533;;>&#65533;[&#65533;mX&#65533;&#65533;W&#65533;&#65533;&#65533;V5&#65533;&#65533;I&#65533;&#65533;@e&#65533;&#65533;;&#65533;&#65533;N&#65533;&#65533;&#65533;HF&#65533;&#65533;&#65533;&#65533; &#65533;&#65533;c
&#65533;&#65533;	&#65533;&#65533;	&#65533;`	&#65533;&#65533;&#65533;&#1808;&#65533;&#65533;&#65533;&#65533;&#65533;
&#65533;&#65533;	&#65533;NS[Lj &#65533;o&#65533;r&#65533;&#65533;IG@&#65533;!&#65533;C@U&#65533;&#65533;2&#65533;6w76&#65533;3\&#65533;C&#65533;&#65533;0&#65533;><&#65533;&#65533;l&#65533;Fu&#65533;&&#65533;7&#65533; 8)&#65533;\\R&#65533;&#65533;
&#65533;&#65533;	d&&#65533; &#65533;&#65533;&#65533;&#65533; &#65533;&#65533;%&#65533;&#65533;&#65533;&#65533; 
&#65533;pzp2^&#65533;:&#65533;I B&#65533;^&#65533;&#65533;> &#65533;&#65533;&#1125;Y&#65533;as-=&#65533;&#65533;&#65533;&#65533;&#65533;8&#65533;&#65533;&#65533;[&#65533;T&#65533;J&#65533;&#65533;q&#65533;y<&#65533;&#65533;&#65533;&#65533;	&#65533;x
&#65533; %Q&#65533;&#65533;<&#65533;&#65533;&#65533;k&#65533;[|{v]&#65533;&#65533;T&#65533;&#65533;&#65533;&#65533;&#65533;Si]&#65533;o&#65533;&#65533;E&#1030;m&#65533;6`@&#65533;F&#65533;	&#65533;&#65533;&#65533;&#65533;t&#65533;/Q7`&#65533;r &#65533; s&#65533;:&#65533;&#65533;&#65533; &#65533;@6&#65533;&#65533;&#65533;&#65533;&#65533;-R&#65533;&#65533;&#1840;G&#65533;[rs&#65533;$&#65533;&#65533;&#65533;&#65533;&#65533;&#65533; =&#65533;&#65533;9&#65533;&#65533;9@}&#65533;w(&#65533;&#65533;&#1704;&#1257;a&#65533;&#65533;'B&#65533;&#65533;c 
&#65533;&#65533;v&#65533;&#65533;&#65533;&#65533;@&#65533;1&#65533;&#65533;&#1907;&#65533;
~&#65533;&w&#65533;|]|;@|&#65533;&#1567;Z_#<&#65533;YX&#65533;K >!`&#65533;&#1416;&#65533;&#65533;|&#65533;>&#65533;&#65533;O&#65533;S&#65533;x&#65533;
&#65533;@&#65533;&#65533;&#65533;6&#65533;&#65533;&#65533;&#65533;&#65533;1&#65533;&#65533;
&'I>j&#65533;&#65533;zV&#65533;&#65533;d &#1539;]&#65533;G&#65533;k&#65533;&#65533;UC&#65533;&#65533;&#65533;<+Tb&#65533;&#65533;8&#652;&#65533;7fd&#65533; &#65533;<x 2&#65533;~&#65533;Q&#65533;@_I&#1747;2&#65533;&#65533;ry&#65533;I&#65533;5^c&#65533;&#254;&#65533;&#65533;&#65533;&#65533;&#65533;@&#65533;I&#65533;[4&#65533;m&#65533;c&#65533;&#65533;&#65533;^&#65533;Y&#65533;&#65533;&#65533;&#65533;&#65533;|W&#65533;n &#65533;%A&#541;&#65533;)7&#65533;e&#65533;Is@gg &#65533;m&#65533;&#65533;!&#65533;&#65533;T&#65533;&#65533;3m&#65533;&#65533;&#65533;}&#65533;&#862;&#65533;o&#65533;(&#65533;~'vbw&#65533;C&#65533;&#65533;&#65533;'&#65533;&#65533;5uBG&#65533;&#65533;%@&#65533;&#65533;&#65533;~@n &#65533;&#65533;I&#65533;&#65533;n&#65533;&#65533;&#65533;&#65533;}&#65533;&#65533;o&#65533;&#65533;&#65533;&#65533;&#65533;C`&#65533;&#65533;&#65533;&#65533;Y&#65533;&#65533;hp&#65533;&#65533;HaG&#65533;&#65533;q5&#65533;D[&#65533; &#65533;@&#65533;PA&#65533;@&#65533;&#65533; "&#65533;3n&#65533;&#65533;'&#65533;&#65533;9N\q&#65533;G&#65533;!B&#65533;&#65533;W&#65533;&#65533;0`p &#65533;&#65533; &#65533; &#65533; &#65533;&#65533;i&#65533;&#65533;&#545;D&#65533;=&#65533;4&#65533;&#1189;L&#65533;:UJ&#65533;) &#65533;	&#65533;`&#65533;&#65533;&#65533;&#65533;PlI %B r&#65533;Q!&#65533;&#65533;&#65533;&#65533;
&#65533;.&#65533;)s&#65533;&#65533;&#65533;w&#65533;&#65533;&#65533;4&#65533;&#65533;&#65533;&#65533;;&#65533;&#65533;&#65533;&#65533;&#65533; "iD8&#65533;&#65533;&#65533;&#65533;&#65533;&#397;+&#723;F[z~&#65533;u&#65533;&#65533; L&#65533;X&#65533;_&#65533;~;&#65533;&#65533;UUW&#65533;&#65533;&#65533;6&#65533;&#798;&#65533;&#65533;&#885;kW&#65533;0'/&#65533;&#65533;&#65533;M&#65533;Sq.v<&#65533;@&#1835;g[&#65533;&#65533;&#65533;iA&#1389;&#65533;&#65533;}&#65533;P&#65533;&#65533;&#65533;&#65533;&#65533;&#65533;&#65533; &#65533;&#65533;&#65533;.&#65533;&#65533;&#65533;O&#1959;&#65533;&#1015;&#65533;7&#65533;&#65533;&#65533;&#65533;&#65533;&#65533;&#65533;w&#65533;&#615;&#65533;|B&#65533;&#65533;s&#65533;t&#65533;r7&#65533;F&#65533;v&#65533;!5&#65533;k&#65533;]&#65533;&#65533;a&#65533;E&#1504;y&#65533;&#1373;&#65533;&#65533;u`{VU&#65533;&#65533;T	6XTt&#65533;&#65533;`&#65533;g!&#65533;QU^y&#65533;-&#65533;&#65533;&#65533;7&#65533;Sy=&#65533;e&#65533;w1&#65533;$S(&e&#65533;x&#65533;=	eA*&#65533;&#65533;&#65533;m&#65533;bP&#65533;a&#65533;d&#65533;^~&#65533;&#65533;`6 !&#65533; &#65533; !&#65533;Lavc56.1.100 ,&   &#65533; &#65533;  &#65533; &#65533;	H&#65533;&#65533;&#65533;&#65533;*\&#65533;p!&#65533;&#65533;#0H&#65533;b  F$ Q&#65533;&#257;CJ&#65533;X&#65533;d&#211;(S&#65533;\&#626;e&#208;1r&#65533;9&#65533;&#65533;&#65533; 3&#65533;Y&#65533;&#65533;&#65533;0e&#65533;,&#65533;&#65533;&#739;H&#65533;*]&#65533;"G&#65533;&#65533;&#65533;&#65533;w1&#65533;?&#65533;EF&#65533;&#65533;&#65533;?&#65533;X&#65533;&#65533;K&#65533;lJ&#65533;%	X&#1865;S&#65533;P&#65533;&#1382;&#65533;&#65533;&#1260;&#1915;xY&#65533;I&#65533;&#65533;&#1241;iu
@&#65533;&#65533;&#1351;}+6&#65533;&#65533;&#65533;&#65533;&#65533;&#65533;J&#65533;lv/&#1505;N&#65533;(&#65533;&#65533; &#65533;&#65533;&&#65533;&#65533;92g&#65533;	G&#65533;&#826;&#65533;Q&#65533;uKj&#65533;J&#65533;p&#65533;&#65533;__&#65533;&#65533;6&#65533;^&#65533;]&#65533;26&#1503;PiNUh&#65533;oU&#65533;A5&#65533;&#65533;&#65533;&#65533;&#65533;&#65533;&#65533;&#65533;r&#65533;&#65533;
&#65533;F~A&#65533;&#65533;&#65533;o`&#65533;&#65533;&#324;@_@&#65533;&#65533;&#65533;&#65533;c&#65533;&#65533;/&#65533;&#59239;&#65533;?|@B	$&#65533;&#65533;&#65533;
+&#65533;	+&#65533;SB&#65533;(&#65533;&#65533;{&#65533;G&#65533; &#65533;&#65533;u}&#65533;&#65533;&#65533;&#1992;&#133;8Sy&#65533;&#65533;"&#65533;&#65533;CQ&#65533;&#65533;&#65533;?`&#65533;&#65533;&#65533;&#65533;&#65533;&#65533;&#65533;5&#65533;&#65533;EXD&#65533;3&#65533;&#65533;&#65533;8&#65533; &#65533;&#65533;&#65533;&#65533;SZ$F&#602;P&#65533;&#65533;&#65533;"&#65533;&#65533;BS&#65533;&#65533;&#65533;&#65533; &#65533;"&#65533;&#65533;&#65533;
,&#65533;&#65533;r&#65533;*&#65533;&#65533;&#65533;&"&#65533;&#65533;&#65533;?u&#65533;$3&#65533; &#65533;&#65533;&#65533; }&#65533;E &#65533;&#65533;&#65533;J&#65533;  &#65533; $&#65533;&#65533;%n&#65533;A&#65533;*&#65533;&#65533;&#65533;J0&#65533;&#1059226;n&#65533;&#65533;J&#65533;n&#65533;r
&#65533;&#65533;"&#65533;G6&#65533;Q9&#65533;&#65533;&#65533;&#65533;&#65533;a &#65533;}U&#65533;vP&#65533;&#65533;
|&#65533;O&#65533;8&#65533;R&#65533;/&#65533;&#65533;&#65533;&#65533;3&#65533;D&#65533;&#754;&#65533;~&#65533;&#65533;&#65533;&#65533;&#65533;&#1162;/&#65533;&#65533;&#65533;`|&#65533;|&#65533;&#65533;&#439;v&#65533;C2&#65533;&#65533;&#65533;?&#65533;0&#65533;j&#65533;&#65533;{T&#65533;&#65533;k&#65533;&#65533;+&#65533;8&#65533;l.&#65533;lCM4&#65533;&#65533;&#65533;&#65533;&#65533;&#65533;&#65533;2J&#65533;&#65533;D#&#65533;*q&#65533;&#65533;&#65533;ll&#65533;-_d&#65533;EU&#65533;C9&#65533; &#65533;0&#65533;&#1978;&#65533;&#65533;T(K&#65533;&#65533;N&#65533;&#65533;S V&#65533;&#65533;&#65533;!&#65533;83&#65533;4&#65533;L&#205;&#65533;&#65533;tS&#65533;+&#65533;r&#65533;!&#65533;r&#65533;)&#65533;:#&#65533;4&#65533;&#65533;&#65533;&#65533;!}&#65533;&#65533;p&#65533;a5&#65533;@V&#65533;9l	2&#65533; A&#65533;&#65533;%&b&#621;)&#65533;M%}&#65533;&#65533;&#65533;4&#65533;&#65533;)&#65533;*&#65533;M&#65533;:&#65533;s9&#65533;&#65533;sN7&#65533;&#65533;p"&#65533;&#65533;&#65533;&#65533;0&#65533;l&#65533;&#65533;F/rH&#65533;&#65533;,&#65533;&#65533;*&#65533;$&#65533;&#65533;W`&#65533;C&#65533;1&#65533;pCaC&#65533; 0&#65533;&#65533;*&#65533;&#65533;6S8&#65533;&#65533;_&#65533;}&#65533;P@&#65533;&#65533;&#65533;!x&#65533;1&#65533;s:&#65533;3&#65533;w7L+&#65533;!&#65533;H*&#65533;#&#65533;"&#65533;X&#62117;&#65533;&#65533;&#65533;*&#65533;&#65533;
&#65533;&#65533;&#65533;&#65533;&#65533;Z`q&#65533;j&#65533;0:&#65533;&#65533;&#65533;&#65533;&#65533;&#1638;&#65533;a&#65533;_&#65533;&#65533;&#65533;&#65533;U<p>"&#65533; &#65533;1&#65533;&#65533;&#65533;&#65533;Ic&#65533;:&#65533;&#65533;b&#65533;&#65533;&#65533;&#65533;&#65533;*&#65533;a&#65533;ator D&#65533;&#65533;&#65533;U&#65533;b|&#65533;&#65533;&#65533;P&#65533;? Y&#65533;&#65533;&#65533;&#65533;6\&#65533;&#65533;_&#65533;d&#65533;&#65533;,&#65533;=&#65533;&#65533;&#65533;]&#65533;(&#65533;&#65533;&#1285;VV	 &#65533;&#65533;&#65533;&#65533;&#65533;F&#65533;grL0&#65533;@&#65533;&#65533;T&#65533;
a&#65533;&#65533;&#65533;0&#65533;5\1&#65533;5&#65533;&#1371;&#65533;&#65533;&#1144;GpnL&#65533;K! R&#1542;+&#65533;&#65533;
W&#65533;&#65533;&#65533;&#65533;&#65533;&#65533;&#65533;N1&#65533;&#65533;&#65533;&#65533;Z&#65533;f&#65533;v&#65533;Ow&#65533;Rx&#65533; &#65533;@Z.&#65533;!&#65533;b&#65533;&#65533;g$&#65533;4$8&#65533;j&#65533;\$&#65533;4&#65533;&#65533;V&#65533;&#65533;8&#65533;&#65533;V&#65533;&#65533;{&#1323;#&#65533;>E&#65533;&#65533;&#65533;&#65533;T&#65533;&#65533;`&#65533;%\A
^&#65533;oX&#65533;&#65533;} &#65533;@&#65533;!&#65533;T&#65533;d&#65533;IU
&#65533; &&#65533;;&#65533;&#65533;"&#1549;q&#65533;C&#65533;G4\&#65533;<i,&#65533;y&#65533;p&#65533;q&#65533;s&#65533;&#65533;&#65533;&#65533;@G<&#65533;&#65533;g&#65533;bg&#65533;\&#65533;1&#65533;c<"&#65533;`&#65533;&#65533;&#65533;?x&#65533;[m&#65533;#k&#65533;&#65533;&#65533;&#65533;	&#65533;&#65533;&#65533;Z&#65533;x # &#65533;&#470;&#65533; &#65533;&#65533;H&#65533;&#65533;4K&#65533;&#65533;]a@x&#65533;4F8&#65533;&#65533;i&#65533;4&#65533;h&#65533;)P&#65533;x0o&#1232;&#65533;1&#65533;Vr&#65533;&#65533;&#65533;P&#65533;1k&#65533;&#65533;H&#65533;#&#65533;&#65533;Aac&#65533;`&#65533;&#65533;1&#65533;5&#65533;&#65533;&#65533;6&#65533;&&#65533;&#65533;.&#65533;&#65533;UEG@V&#65533;&#65533;U&#65533;;&#65533;n&#65533;&#65533;&#65533;3 @U&#65533;%7H&#65533;&#65533;0F1\Zc&#65533;"&#65533;@E*N&#65533;&#65533;&#65533;&#65533;U&#65533;0&#65533;&#65533;1&#65533;&#65533;&#65533;&#65533;G<&#65533;j&#65533;c&#65533;&#65533;&#65533;"&#65533;&#65533;&#65533;&#65533;&#65533;z&#65533;hFe&#65533;V&#65533;2&#65533;W&#65533;*&#65533;&#65533;&#65533;&#1568;-@&#65533;&#65533;C&#362;&#65533; Z&#65533;Z&#65533;&#1457;&#65533;'9 ,@h&#65533;UHz&#65533;&#65533;&#65533;&#65533;&#65533;u&#65533;V&#65533;&#65533;l&#65533;0lvJt&#65533;&#65533;&#1384;Fb&#65533;&#65533;O/2&#11982;X&#65533;0&#65533;;^&#65533;	&#65533;&#65533;&#65533;p &#65533;&#65533;<&#65533;&#65533;jpPh/&#65533;[&#65533;v	P&#65533;GT0&#65533;"&#65533;&#65533;@&#65533;&#65533;Z[&#65533;&#65533;&#65533;&#65533;e.>`B@&#65533;&#65533;}%.p!&#65533;&#65533;&#65533;&#65533;M&#65533;PE*L&#65533;&#65533;W&#65533;&#65533;(9&#65533;A&#65533;B&#65533;R&#65533;n&#65533;&#65533;o&#1065;0&#65533;5&#65533;&#65533;&#65533;.&#65533;&#65533;v&#65533;#&#65533;&#1478;&#65533;&#65533;&#65533;	m&#65533;*
&#65533;&#65533;P&#65533;c*&#65533;pK&#65533;&#65533;&#65533;*W&#6081;Wr&#65533;&#65533;p^&#65533;&#1534;&#65533;&#65533;&#65533;S&#65533;&#65533;&#65533;;&#65533;#Ta&#65533;cT&#65533;&#65533; &#65533;&#65533;5&#65533;&#65533;e&#65533;&#65533;&#65533;&#65533;X&#65533;S&#65533;G,B&#65533;&#65533;&#65533;x&#65533;&#65533;&#65533;WC&#65533;&#960;&#396;&#65533;&#65533;&#65533;c&#65533;PU&#65533;&#65533;&#65533;P&#65533;	(x&#65533;CiP&#65533; #&#65533;&#1028;zH&#65533;&#65533;N&#65533; S&#65533;&#65533;W|&#65533;D>&#65533;"y&#65533;v1T&#65533;&#65533;&#65533;iO|&#65533;>!&#65533;&#65533;&#65533;&#65533;4^&#65533;2&#65533;&#65533;&#65533;g0&#65533;&#65533;&#65533;s&#65533;&#65533;&#65533;&#65533;]&#65533;~^+&#65533;
h&#65533;7&#65533;&#65533;&#65533;S&#65533;_&#65533;&#65533;emCQ@&#65533;uE&#65533;t&#65533;&#65533;&#65533;&#65533;&#65533;&#65533;V&#65533;FI&#65533;:"7,&#65533;&#65533;Pu4x&#65533;&#65533;&p%f&#65533;&#65533;&#65533;&#65533;=b<#&#65533;9-=&#65533;&#65533;f]|&#65533;f&#65533;0	G&#65533;&#65533;&#65533;&#65533;&#65533;2&#65533;&#65533;` &#65533;&#65533;&#65533;8&#65533;{&#65533;_&#65533;&#65533;`&#65533;z&#65533;[y'&#65533;&#65533;\&#65533;B&#65533;&#65533;&#65533;f&#65533;&#65533; 7Dv &#1316;[%g+&#65533;0`&#65533;C&#65533;&#65533;x&#264;&#65533;4&#65533;&#65533;gP#&#65533;_&#65533;3t&#65533;&#65533;&#65533;[&#65533;k&&#65533;<&#65533;q{&#65533;&#65533;&#65533;g3&#65533;&#65533;&#65533;l@C&#65533;of&#65533;&#65533;&#65533;1&#65533;`X&#65533;&#65533;6&#65533;&#65533;&#65533;&#65533;&#65533;2C&#65533;&#65533;u&#65533;2.&#65533;>&#65533;J\l&#65533;&#65533;&#65533;&#65533;|&#65533;k%A	f>&#65533;&#65533;&#65533;'&#65533;&#65533;O&#65533;37/&#65533;&#65533;&#65533;&#65533;.\!&#65533;&#65533;Y&#65533;&#1624;&#65533;&#65533;4&#65533;Qk&#65533;&#65533;&#65533;&#65533;&#65533;=&#65533;z&#65533;&#65533;&#65533;&#1080;F6&#65533;&#65533;ud&#65533;&#65533;ZgF0&#65533;&#65533;e&#65533;^&#65533;&#65533;&#65533;8+"Q;,b&#65533;&#65533;3V&#65533;g&#65533;z&#65533;a&#65533;&#65533;&#65533;,l&#65533;
=&#65533; &#65533;X&#65533;	&#65533;&#65533;&#65533;O&#65533;&#65533;&#65533;&#65533;  ]8D+&#65533;&#41663;&#65533;&#65533;&#65533;&#65533; 8&#65533;&#65533;&#65533;j\C&#65533;A&#65533;>Jo&#65533;j&#65533;]&#1519;&#65533;}6&#65533;&#65533;&#65533;O&#65533;Z7{&#65533;'{&#65533;	w`&#65533;&#65533;xU/&#65533;q&#65533;&#65533;O&#65533;`&#65533;3&#65533;&#65533;r5 n&#65533;&#65533;&#65533;&#65533;Hh&#65533;V&#65533;n&#65533;&#65533;V&#65533;!o&#65533; & &#65533;&#65533;
&#65533;&#65533;X&#65533;`&#65533;@&#65533;0&#1376;&#65533; uG&#65533;~&#65533;@&#65533;&#65533; &#65533;&#65533;&#65533;P&#65533;&#65533;	&#65533;u&#65533;f'&#65533;fGv&#768;	P&#65533;&#65533;0	&#65533; 	&#65533;p&#65533;&#65533;&#65533;&#65533;&#65533;`vP&#65533;&#65533;&#65533;`&#65533;&#65533;gn&#65533;
&#65533;&#65533;&#65533;'&#65533;&#65533;r8&#65533;r1&#65533;&#65533;&#65533;$ `N&#65533; &#65533;WA+u&#65533;H&#65533;A1!` &#65533;&#65533;&#65533;&#65533;
.&#65533;&#65533;&#65533;
&#723;P&#65533;&#65533;p&#65533;wt&#65533;p&#65533;hT&#65533;&#65533; &#65533;&#65533;&#65533;u\&#65533;&#65533;&#452;&#65533;'&#65533;d&#65533;&#65533;&#65533;&#65533;&#65533;V&#1541;&#65533;@`&#512;&#65533;`m&#65533;&#65533;hl &#65533;&#65533;t&#65533;&#65533;
)Tj&#65533;6`&#65533;Q`&#65533;*&#65533; &#65533;&#65533;Q!cn&#65533;&#65533;?C&#65533;6&#65533;171@] 
&#65533;&#65533;
&#65533;&#65533;
&#65533;&#65533;	&#65533;&#65533;&#65533;0&#65533;&#65533;pz&#65533;G&#65533;z>x&#65533;&#65533;&#65533;D&#65533;&#65533;&#65533;u&#65533;&#65533;z&#65533;&#65533;z&#65533;0&#65533;&#65533;&#65533;&#65533;Q&#65533;&#65533;&#65533;&#65533;&#65533;@	&#65533;	{@&#65533;wp&#65533;t@&#65533;c&#65533;&#65533;{&#65533;C&#65533;Z &#65533;&#65533;&#65533;J&#65533;&#65533;BW@V;p&#65533;V ;&#65533;_2&#65533; &#65533;h[&#65533; r &#65533;#W&#65533;&#65533;?&#65533;B&#65533;8&#65533;;&#65533;&#65533;&#65533;
&#65533;`89
&#65533;&#65533;&#65533;&#65533;H&#65533;&#65533;uGu&#65533;&#65533;&#65533;&#65533;D&#65533;J&#65533;&#65533;&#65533;&#65533;&#65533;0&#65533;&#65533;&#65533;&#65533;&#65533;&#65533;&#65533;&#65533; &#65533;&#65533;H&#65533;&#65533;&#65533;&#65533;`tp&#65533;>&#65533;&#65533;^.&#65533;&#65533;|&#65533;_&#65533;&#65533;B&#65533;#:PQE7Y&#65533;w{&#65533;13@V&#65533;s
&#65533;[jU&#65533;$&#65533;aD! ` 0<&#65533;P&#65533;&#65533;&#65533;&#65533; 
&#65533;&#65533;X&#65533;&#65533;&#65533;&#65533;8&#65533;&#65533;h&#65533;x&#65533;D&#65533;&#65533;J&#65533;&#65533;O&#65533;z&#65533;W&#65533;&#65533;&#65533;&#65533;&#65533;&#65533;&#65533;&#65533;P&#65533;Y&#65533;y&#65533;&#65533;	&#65533;v&#65533;p&#65533;l&#65533;T&#65533;_U&#65533;~&#65533;
_Pn&#65533;\&#65533;n&#65533;-^&#65533;_J&#65533;w)V&#65533;&#65533;&#1127;'y&#65533; j&#343;s5D$&#65533;0&#65533;2&#65533;&#65533;`&#560;~
&#65533;&#65533;&#65533;S&#65533;&#65533;z&#1520;&#65533;EI&#65533;@&#65533;&#65533;&#65049;L&#601;O&#65533;&#65533;&#65533;&#65533;&#65533;&#65533;hv&#65533;P&#65533;V&#65533;&#65533;x&#65533;w&#65533;pr&&#65533;&#65533;F&#65533;c5&#65533;&#65533;&#65533;s&#65533;4&#65533;&#65533;,&#65533;.&#65533;*&#65533;V&#65533;_*<<&#65533;"C=&#65533;&#65533;t&#65533;0`3w &#65533;&#65533;:&#65533;P&#65533;&#65533;&#65533;LozU&#65533;`&#65533;&#65533;
&#65533;@&#65533; &#65533;9&#65533;zD&#65533;&#65533;&#65533;y&#65533;&#65533;&#65533;&#65533;&#65533;&#65533;O	&#65533;&#65533;&#65533;&#65533;&#65533;	&#65533;@	&#65533;&#38827;H	W&#65533;&#65533;Z&#65533;\&#65533;T&#65533;`&#65533;&#65533;
&#65533;@&#65533;&#65533;[p/&#65533;p5@-TQ*&#65533;d&#2022;3C=&#65533;&#65533;&#65533;C)9`j&#65533;(&#65533;&%&#65533;&#65533;Qvn&#65533;&#65533;&#65533;&#65533;
&#65533;&#65533;&#384;
&#65533;&#65533;<=u&#1536;&#65533;&#65533;&#65533;~&#65533;&#65533; &#65533;Gi&#65533;&#65533; &#65533;8&#65533;&#65533;&#65533;&#65533;&#65533;P&#65533;&#65533;&#65533;&#65533;p&#65533;&#65533;Y&#65533;&#65533;&#65533;&#65533;&#65533;&#65533;&#1408;&#720;=&#65533; 0&#65533; ,&#65533;]&#65533;&#65533;.&#65533;)&#1066;&#65533;Fil@&#65533;Z&#65533;_&#65533;_5&#65533;&#65533;e&#65533;&#65533;s=d!l&#65533;[&#65533;6Q&#65533;Q P&#65533;&#65533;&#562;4&#65533;&#65533;=&#1136;f&#65533;&#65533;zM&#65533;z&#1504;&#65533;&#65533;&#65533;4&#65533;My&#65533;&#1632;&#65533;&#65533;&#1709;&#65533; &#65533;&#65533;&#65533; 	&#65533;&#65533;&#65533;{8	&#65533;0&#65533;&#65533;i&#65533;&#65533;&#65533;&#65533;&#65533;&#65533;0&#65533;7&#65533;&#65533;&#65533;&#65533;`+&#65533;&#1056;#P76&#65533;{}@b&#65533;-wGc1&#65533;&#65533;r!&#65533;&#65533; &#65533;&#65533;H&#65533;&#65533;&&#65533;!&#65533;^ 
&#65533;&#65533;3:&#65533;N&#65533;&#65533;&#1856;&#65533;&#65533;&#65533;&#65533;&#65533;&#65533;&#65533;&#65533;&#65533;&#65533;&#65533;&#65533;<&#65533;&#65533;&#65533;&#65533;p	&#65533;xpz&#65533;&#65533;P&#65533;&#65533;&#65533;H&#65533;&#65533;p&#65533;Ch&#65533;&#65533;&#65533;F&#65533;PY&#65533; ^p*V@0U .&#65533;Pm&#65533;WwIV&#65533; n5:"`&#65533;:`kZ&#65533;&#65533;&#65533;E&#65533;9&#65533;S&#65533;4&#65533;&#65533;&#65533;&#65533;&#65533;&#65533;p&#65533;0&#1584;&#65533;&#65533;`&#65533;&#15971;1{&#65533;&#65533;iv&#65533;p&#65533;&#65533;&#65533;;&#65533;&#65533;&#65533;&#65533;&#65533; &#65533;&#65533;&#65533;&#65533;&#65533;&#65533;D(&#65533;&#65533;0&#65533;&#65533;g&#65533;P&#65533;\&#65533;^ l`"@s;&#65533;&#65533;&#65533;hj:`Q5&#65533;#&#65533;&#65533;&#65533; $02`!
&#65533; )rK&#65533;5&#65533;?B!&#65533;A&#65533;&#65533;&#65533;`
r&#65533;&#10254;48&#65533;'&#65533;&#65533;z&#1579;z&#65533;h,&#65533;&#65533;&#65533;y&#65533;0+&#65533;&#65533;&#65533;&#65533;&#1080;&#65533;&#65533;z&#65533;&#65533;&#65533;b&#65533;@&#65533;&#65533;&#65533;&#65533;;&#65533;C&#35413;&#1080;9&#65533;&#65533;p %&#1509;n&#65533;'?&#65533;Y`;&#65533;BU&#65533;&#65533;&#65533;_}D$d&#65533;&#65533;&#65533;d&#65533; p&#65533;:&#65533;&#65533;&#65533;t!R `&#65533;n&#65533;&#65533;&#65533;&#65533;P&#65533;8c&#65533;&#65533;X&#163;&#65533;&#65533;7&#65533;&#65533;@&#65533;&#65533;`&#65533;+&#65533;0&#65533;0&#813;&#65533;0&#65533;&#65533;&#65533;p&#65533;&#65533;*&#65533;&#65533;&#65533;&#65533;&#65533;[&#1712;&#65533;&#65533;&#65533;&#65533;&#65533;v&#65533;Tu&#1267;&#65533;&#65533;&#65533; P`l&#65533;
Y&#65533;b14&#65533;* &#65533;"&#65533;&#65533;&#65533;d"&#65533;&#65533;&#65533;&#65533; 	&#65533;&#65533;&#65533; `&#65533;&#46911;&#65533;;&#65533;&#65533;S0,&#1760;s;&#65533;&#65533;P&#65533;x&#65533;&#65533;&#65533;(&#65533;&#65533; &#65533;&#65533;G&#1620;&#65533;&#65533;&#65533;M&#65533;&#65533;g&#65533;&#65533;&#65533;&#65533;&#65533;&#65533;&#65533;&#65533;P&#65533;D&#65533;&#65533;&#65533;&#537;[&#65533;&#65533;&#65533;&#65533;{&#65533;&#65533;&#65533;z&#65533;&#65533;sd]&#65533;L&#65533;N&#65533;S&#65533;S l&#65533;&#65533;&#65533;&#65533;\&#682;&#65533;30&#65533;d5&#65533;@&#65533;P&#65533;&#65533;&#65533;&#439;&#65533;&#65533;h&#65533;&#65533;a #&#65533;&#65533;&#65533;p&#65533;@&#65533;&#1904;&#65533;x&#65533;&#51796;C&#65533;&#1370;&#65533;&#65533;&#65533;z&#65533;&#1832;<
&#65533;4z&#65533;&#65533;&#65533;&#65533;&#65533;&#65533;O&#65533;&#65533;&#65533;:&#65533;&#65533;[	z&#65533;&#65533;m &#994;&#65533;K&#65533;]`Rp4&#65533;4&#65533;)`&#65533;(&#65533;z&#65533;&#65533;+&#65533; #&#65533;
&#65533;&#65533;&#65533; 	 7`j|&#65533;&#65533;P!  &#65533;suP&#65533;p&#65533;&#716;&#65533;x&#65533;&#65533;&#65533;&#65533;&#65533;&#65533;&#65533;&#65533;&#65533;&#65533;&#65533;&#65533;&#65533;&#65533;6
&#65533;&#65533;&#65533;&#65533;CX&#65533;&#65533;Z&#65533;&#65533;&#65533;&#65533;&#65533;&#65533;&#65533;&#65533;&#65533;G&#65533;m&#3606;0C&#65533;D&#65533;P&#65533;uG&#65533;RPSpJ&#65533;'`&#65533;R&#65533;P&#65533;*&#65533;"FR&#65533;c&#65533;
&#65533;s.C&#65533;j&#65533;[!&#65533;e1&#65533;&#65533;Q&#65533;#Zs&#65533;&#65533;&#65533;&#65533;&#65533; &#65533;&#65533;`&#65533;/]&#65533;&#65533;*&#65533;&#65533;&#65533;z&#65533;:&#65533;&#65533;&#65533;z&#65533;&#65533;&#65533;&#65533;&#65533;p&#65533;&#65533;(&#65533;&#65533;p4&#65533;u&#65533;&#65533;&#65533;;&#65533;h&#65533;	UGM6Pr&#65533;&#65533;L&#65533;-@Kp,`T&#1712;&#65533;&#65533;)&#65533;)&#65533;4&#65533;&#65533;&#65533; c&#65533;&#65533;S .C&#65533;&#65533;&#65533;[&#65533;a&#65533;&#65533;&#65533;&#65533;&#65533;&#65533;@&#65533;&#65533;`&#65533;&#1888;u&#65533;z&#65533;@&#65533;k&#65533;J&#65533;&#65533;&#65533;&#65533;x&#65533;GI&#65533;6&#1709;&#1722;&#65533;&#65533;&#65533;&#65533;&#65533;&#65533;&#65533;z&#1536;&#65533;Dx&#1712;9l&#65533;&#65533;=E0EM&#65533;Dm&#65533;A&#65533;(&#65533;G&#65533;-p-PW&#65533;&#65533;mp*p&#65533;&#751;&#65533;&#65533;&#65533;&#65533;=&#1779;&#65533;&#65533;&#65533;&#65533;y6c&#65533;;r&#65533;:&#65533; W&#65533;&#65533;&#65533;"&#65533;&#65533;&#65533;&#65533;&#65533;&#65533;]&#65533;{&#65533;B&#65533;&#65533;B&#65533;&#65533;&#65533;
&#65533;Dx&#65533;&#65533;8&#65533;&#65533;&#65533;&#65533;H&#65533;&#65533;&#65533;&#65533;h&#65533;8&#65533;&#65533;0&#268;@&#65533;F&#65533;E&#65533;D&#65533;&#65533;6`(@&#65533;Hp&#65533;=O&#65533;T[&&#65533;&#693;&#65533;&#65533;&#65533;&#65533;&#65533;d&#65533;P &#65533;&#65533;+&#65533;) pd&#65533;&#65533;&#65533;Le!R&#65533;qM&#65533; &#2016;&#65533;&#65533;&#65533;7&#65533;&#65533;&#65533;$&#65533;&#65533;{&#65533;&#65533;=<&#65533;&#65533;&#65533;9&#65533;&#65533;&#65533;&#65533;&#65533;&#65533;&#65533;&#65533;M&#1559;&#1769;&#1536;&#65533;&#65533;&#65533;&#65533;&#65533;8^	&#65533;`	&#65533;Nz@s@&#65533;&#65533;\&#65533;mD&#65533;&#65533;S@T&#65533;Z&#65533;&#65533;&#65533;p&#65533;n&#65533;&#65533;0&#65533;&#65533;&#65533;&#65533;&#65533;)X &#65533;+&#65533;2&#65533;&#65533;a&#65533;&#65533;&#65533;e&#65533;&#1114;&#65533;	 &#65533;&#65533;&#65533;&#65533;}&#65533;&#65533;&#65533;&#65533;sl&#65533;%,&#837;&#65533;&#65533;C&#65533;&#65533;&#65533;&#65533;&#65533;&#65533;&#65533;&#65533;&#65533;0&#65533;&#65533;M&#65533;&#65533;m&#65533;&#1534;&#65533;&#65533;j&#65533;&#65533;&#65533;&#65533;&#65533;&#65533;n	&#65533;&#1998;[&#65533;E>6 &#65533;N &#65533;&#65533;_&#65533;&#65533;&#65533;|&#65533;&#65533;"&#65533;&#65533;&#65533;&#65533;&#65533;&#65533;&#65533;&#65533;&#65533;
&#65533;&#65533;&#65533;;&#65533;qd&#65533;&#65533;m&#1467;&#65533;&#65533;&#65533;&#65533;&#65533;&#65533;&#65533;&#65533;&#65533;M&#65533;&#65533;&#65533;&#65533;&#65533;&#65533;`
&#65533;&#65533;&#65533;&#65533;&#732;A&#65533;&#65533;&#65533;&#65533;&#65533;&#65533;,&#65533;&#65533;,&#65533;&#65533;&#65533;&#65533;&#65533;&#65533;BK&#65533;Z&#65533;G&#65533;&#33630;&#65533;\	&#65533;`	&#65533;K&#65533;@&#65533;&#38397;Up&#65533;P&#65533;Q&#65533;&#65533;a&#65533;V&#65533;&#65533;L&#65533;. &#65533;&#65533;&#65533; &#65533;&#65533;&#65533;&#20745;&#65533;&#65533;&#65533;&#65533;&#65533;g&#65533;&#65533;`&#65533;o&#65533;&#304;&#65533;&#65533;&#65533;H&#65533;&#65533;&#65533;&#65533;&#65533;&#65533;	&#65533; &#1904;=&#65533;&#65533; &#12670;&#65533;3.&#65533;&#65533;=&#65533;3&#65533;5&#65533;&#65533;&#1886;&#65533;8&#65533;&#65533;&#65533;&#65533;&#65533;&#65533;@&#65533;`&#65533;>&#65533;&#65533;mm&#65533;&#65533;9n&#65533;S a&#65533;&#65533;0&#65533;&#65533;+&#65533;V&#65533;^0&#65533; 	&#65533;&#65533;&#65533;&#65533;\&#65533;b c&#65533;&#65533;.Kq&#65533;hNt/0&#1856;{&#65533;&#65533;@&#65533;&#65533;&#65533;&#65533;&#65533;&#65533;	&#65533;&#65533;	&#65533;?
&#65533;&#65533;&#65533;&#65533;&#65533;G&#65533;H	&#65533;&#65533;&#65533;&#65533;&#65533;&#65533;&#65533;&#65533;&#65533;&#65533;&#1878;&#65533;&#65533;&#65533;&#65533;?\&#65533;6&#65533;&#65533;&#65533;&#65533;&#65533;P	&#864;&#65533;;&#65533;O&#65533;&#65533;c&#65533;8&#65533;&#65533;u&#65533;P@/ &#65533;Z`&#65533;aZ&#65533;U&#65533;^&#65533;&#65533; &#65533;!&#65533;&#65533;	d &#65533;&#65533;	
P&#65533;&#65533;&#65533;,(&#65533;O&#65533;F&#65533;=~R&#65533;H H&#65533;&#65533;K&#65533;o&#65533;&#65533;&#65533;&#65533;&#65533;=u&#65533;&#65533;&#65533;&#65533;))N&#65533;L&#65533;
&#65533;&#65533;&#65533;z&#65533;&#65533;&#65533;&#65533;&#65533;Rs&#65533;&#65533;-=Z&#65533;&#65533;~F&#65533;%&#65533;&#394;&#65533;~]&#65533;i&#65533;&#65533;^3l&#1712;5kV&#65533;R%&#65533;&#65533;&#65533;&#65533;y&#65533;&#466;&#65533;&#65533;z&#65533;w&#65533;#>UT&#65533;U&#65533;a&#671;(QDh&#529;`H 0C&#65533;;H4 &#65533;&#65533; D&#65533;,&#65533;8&#65533;&#65533;&#65533;h&#65533;&#65533;&#65533; #]&#65533;&#65533;&#65533;o&#65533;&#65533; D&#65533;&#65533;&#65533;:&#65533;&#65533;&#65533;lw&#65533;&#1901;O&#65533;d&#65533;2&#65533;&#65533;&#65533;:&#65533;F}&#1259;&#65533;&#65533;t&#1387;&#65533;G&#65533;&#1845;k&#1454;5&#65533;&#65533;miW&#65533;W&#65533;&#65533;&#65533;f&#858;&#65533;f&#218;[.
t&#65533;&#65533;p&#65533;fQ9l&#1963;-&#65533;&#65533;&#65533;TH!&#65533;)Ad&#65533;S&#65533;&#65533;5&#65533;&#65533;1&#65533;Bh&#65533;&#65533;&#65533;ap&#65533;&#65533;&#65533;.Z@&#65533;8 &#65533;X&#65533;&#65533; Z&#65533;&#65533;EU# &#65533; &#65533;&#65533;&#65533;sx&#39261;v&#65533;&#65533;&#65533;&#65533;&#35943;&#65533;^8&#65533;&#65533;]zA2&#65533;y&#65533;&#65533;&#65533;&#65533;n&#65533;l&#65533;&#65533;&#65533;)x&#65533;&#65533;faXY&#65533;f&#65533;&#65533;j&#65533;&#975527;&#65533;&#65533;&#65533;&#65533;&#65533;a&#65533;Zk&#65533;&#65533;<&#65533;&#65533;&#65533;&#65533;&#65533;&#65533;W&#65533;&#65533;&#1019;k&#65533;a<H&#65533;'^&#65533;C&#65533;4a&#65533;V&#65533;&#65533;2&#65533; &#65533;&#65533;&#65533;"H &#65533;&#65533;h&#65533;C&#65533;.
M&#65533;&#65533;R&#65533;'&#65533;&#65533;2R&#65533;EU_&#65533;Q"&#65533;&#65533;&#65533;&#65533;n&#65533;Qg&#65533;&#65533;&#65533;&#65533;qB1&#65533;w&#65533;&#65533;F&#65533;"kU&#65533;&#65533;&#65533;&#1337;&e&#65533;&#65533;&#412;f&#1217;D&#65533;&#65533;6&#65533;&#65533;&M&#65533;&#65533;Q&#65533;&#65533;g&#65533;J&#65533;&#65533;d&#65533;+lhc&#65533;&#65533;&#65533;&#65533;#&#65533;&#32907;5&#65533;&#65533;g&#65533;k&#65533;&#65533;nV&#65533;h&#65533;2H&#65533;D&#65533; <&#512;>X&#65533;&#65533;&#65533;
r&#65533;&#65533;:&#65533;H J&#65533;DH-`&#65533;&#65533;ddmU&#65533;C"@&#65533;&#1168;P&#65533;nz9&#65533;[q&#65533;Guh9cq&#65533;a&#65533;`&#65533;&#65533;&#39259;&#65533;&#65533;&#65533;'&#65533;e&#65533;E&#65533;&#65533;i&#65533;&#65533;.&#65533;&#65533;&#65533;j&#65533;2k&#65533;f&#65533;&#65533;fL&#65533;&#65533;R&#65533;l&#65533;&#65533;M&#65533;4&#65533;&#65533;wOqEh&#65533;&#65533;&&#65533;r&#65533;&#65533;F&#65533;U&#65533;B&#65533;4&#65533;&#65533;,`&#65533;4&#65533;>&#544;&#65533;F&#65533;x&#65533;&#65533;&#65533;,z&#65533;a46&#65533;H"&#65533;D5&#65533;R'Wm&#339;7&#65533;H&#65533;&#65533; #w&#65533;&#65533;X&&#65533;&#65533;{z&#65533;&#276;[&#65533;&#65533;f&#65533;&#1595;&#613;&#65533;&#65533;&#65533;&#927;)&#65533;&#65533;n&#65533;W&#65533;&#65533;&#65533;2&#65533; C&#649;&#474;f.&#65533;&#65533;&#65533;Wm*&#65533;&#65533;&#65533;m&#65533;	&#65533;Z@&#65533;&#65533;P8a&#65533;5Vq&#65533;&#65533;z&#65533;&#65533;&#65533;U&#65533;&#65533;c*:p&#65533;0&#65533;&#65533;D&#65533;&#65533;@&#65533;Dh&#65533;&#65533;A&#1026;xp&#65533;&#65533;&#65533;&#1292;&#65533;&#65533;@#!&#65533;&#65533;!#&#65533;UP# &#65533;Q;]&#65533;&#65533;&#65533;&#65533;&#65533;P&#65533;&#65533;&#65533;n&#65533;&#65533;&#65533;&#65533;-&#65533;Q&#65533;h&#65533;&#65533;`&#65533;L&#65533;&#65533;oe&#65533;&#65533;&#65533;0<2&#65533;!&#65533;0&#65533;!&#65533;&#65533;&&#65533;&#65533;&#65533;&#65533;@&#65533;&#65533;&#65533;'=P NK&#65533;&#65533;}j&#65533;&#65533;y&#65533;0A&#65533;&#65533;h&#65533;&#65533;^&#65533;&#1822;&#65533;+8&#65533;*p&#65533;
T ,`A&#65533;&#65533; &#65533;`&#65533;&#65533;&#65533;! 
&#65533;&#65533;(&#65533;&#65533;&#65533;&#65533;&#65533;TF&#65533;Ti&#65533;D
h&#65533;FXdA&#65533;aPcO&#65533;&#65533;9&#65533;&#65533;h&#65533;W&#65533;&#65533;:H&#65533;&#65533;B&#65533;h&#65533;.x&#65533;s&#1578;GJ&#65533;&#65533;T&#65533;brP;<C&#944;	T&#65533;"&#65533;&#65533;&#65533;=&#386;&#65533;K&#65533;&#65533;&#65533;&#65533;X&#65533;&#65533;&#65533;&&#1312;#@&#65533;&#65533;f&#65533;&#1536;&#65533;X&#65533;3&#65533;U&#65533;rX&#65533;&#65533;X&#65533;&#65533;&#65533;&#65533;&#65533;`&#65533;0&#65533;Aa^ &#65533;&#65533;@2	 &#65533;2&#65533;&#65533;&#65533;&#65533;&#65533;&#65533;&#65533; `$&#65533;&#65533;&#65533;g&#65533;y&#65533;T1R$  ( 8r&#65533;Ee&#65533;;&)4\&#65533;J&#65533; EDI![&#65533;&#65533;&#65533;E4fC&#2012;&#65533;[&#65533;&#65533;&#65533;4N1Y&#135;&#65533;&#65533;&#65533;&#65533;p&#65533;j&#65533;Ky&#65533;&#65533;Z,&#65533;&#65533;_j&#65533;C&#65533;
&#65533;R&#65533;|ol-X&#65533;&#65533;&#65533;&#65533;a@C=&#65533;p&#65533;&#65533;p&#65533;&#65533;&#65533;nP&#65533;&#65533;&#65533;,&#65533;@&#65533;)X&#65533;&#65533;&#65533;&#65533;&#65533;&#65533;7 &#65533; p-&#65533;&#65533; &#65533;F&#65533;&#975;&#65533;4&#65533;LF&#65533;&#65533;&#65533;&#65533;3$&)&#65533;&#65533;
&#65533;&#65533;$&#65533;%>&#65533;Ga&#65533;_H4&#65533;&#65533;2&#65533;&#65533;&#65533;nt&#65533;&#65533;&#65533;&#65533;!Qx&#65533;&#65533;lLc&#65533;(i,&#65533;3&#65533;&#65533;A\&#65533;1&#65533;&#65533;&#65533;J&#65533;&#65533;-3&#65533;D3R&#65533;&#65533;a&#65533;aP&#65533;	N&#65533;S&#65533;j&#65533;4&#65533;B &#65533;&#65533;a&#65533;Z&#65533;AF&#65533;T&#292;&#65533;/ "V&#65533;&#65533;U&#65533;\&#65533;F&#65533;,&#1568;;0@&#65533;&#65533; u&#65533; q A:&#65533;&#65533;&#65533;u&#65533;&#65533;A&#65533;F@2&#65533;&#65533;&#65533;$&#1864;I&#65533;&#65533;&#65533;,&#65533;&#65533;`&#65533;6<h;uC&#65533;E)&#65533;C\&#65533;&#65533;&#65533;G; +{&#65533;&#65533;*&#65533;}"&#65533;O&#65533;&#1060;q0&#65533;!&#65533;C&#65533;&#65533;&#65533; &#65533;,q&#65533;&#65533;&#65533;&#65533;&#65533;p^30&#1100;9&#65533; &#65533;'&#65533;6`&#65533;&#65533;&#65533;A&#1448;&#65533;Q&#65533;&#65533;4f&#65533;&#65533;h&#65533;. &#65533;&#65533;p+&#65533;:&#65533;&#65533;&#65533;&#65533;l&#1048;&#65533;&#65533;&#65533;" &#65533; 3&#65533;1@y&#65533;:A&#65533;D&#65533;&#65533;gI&#65533;&#65533;&#65533;`&#65533; &#65533;B.&#65533;q&#65533;o #f0yG0
K&#65533;M&#65533;"&#65533;6.&#65533;qt&#65533;#&#65533;H&#65533;&#65533;&#65533;&#65533;k,&#65533;`(&#65533;&#65533;	PPz&#65533;&#1580;(P!&#65533;U&#65533;&#65533;&#65533;8#Q&#65533;&#65533;&#65533;&#65533;y(>1Z&#1186;&#65533;&#65533;&#65533;&#65533;UAT&#65533;[V4&#65533;&#1648;F#b&#65533;(N=&#65533;f:&#65533;V<C&#65533;H&#65533;P&#65533;?\&#65533;W&#65533;Af&#65533;&#65533;&#65533;|@&#65533;&#1789;&#65533;r&#65533;k4@D!:&#65533;E&&#65533; &#65533;&#65533;#h&#65533;&#65533;&#5881;&#65533;&#65533;&#65533;&#65533;&#65533;F7&#65533;A&#65533;o&#35391;&#65533;&#65533;)v&#65533;&#65533;R &#65533;&#65533;&#65533;&#65533;&#65533;&#65533;r&#65533;c(&#65533;5&#65533;&#1029;2`&#65533;&#65533;&#65533;E(>1&#65533;K&#65533;bB&#65533;G<4n&#65533;jh&#65533;+k15jy&#65533;=&#1792;@-hA
\ &#65533;)dA^&#65533;&#65533;Y&#65533;&#65533;&#544;1&#65533; &#65533;&#65533;&#65533;&#65533;'`!
 &#65533;&#41989;@A: &#65533;2&#65533;U&#65533;&#65533;#	&#65533;&#65533;&#65533;Hd E<&#65533;^&#65533;&#65533;&#65533;|&#65533;@18#&#65533;&#65533;&#65533;3o&#65533;&#65533;_&#65533;J&#65533;8&#65533;)&#65533;&#65533;b&#65533;&#65533;i8C&F&#65533;6`&#65533;&#65533;3|&#65533;u&#65533;&#65533;&#65533;(*]&#65533;O&#65533;&#65533;&#65533;0&#65533;8&#65533;1&#65533;j&#65533;&#65533;H&#65533;&#65533;ZN&#65533;ZT7&#65533;>&#65533;&#65533;&#65533;I0 b&#65533;&#65533;N&#65533;&#65533;2E&#65533;&#65533;A5&#65533; F kY&#65533;&#65533;1&#65533;A&#65533;&#65533;@X&#65533;&#65533;&#65533;&#65533;@Ab&#65533;<=j&#65533;&#65533;>0&#65533;&#65533;|&#65533;3&#65533;&#65533;&#65533;&#65533;&#65533;&#65533;&#65533;&#65533;Np:&#65533;&#65533;&#65533;&#65533;&#65533;&#65533;&#65533;&#65533;,&#65533;&#65533;	N&#65533;&#65533;8&#65533;&#65533;*hQ&#65533;&#65533;H&#65533;&#65533;&#65533;&#65533;q7Xl&#65533;&#65533;&#65533;0&#65533;&#65533;P&#65533;:&#65533;&#65533;&#65533;&#65533;pE5&#65533;f&#65533;ac=&#224;<&#65533;&#65533;6&#65533;5&#65533;5q&#65533;)Ha0\&#65533;&#65533;&#65533;f`&#65533;&#65533;&#65533;&#65533;&#512;Xk&#65533;9&#1570;&#65533;cZ6&#65533;)x&#65533;&#65533;&#65533;p&#65533;P&#65533;@ &#65533;P &#65533;&#65533;&#65533;>8&#65533;X&#65533;&#65533;A&#65533;&#2512;&#65533;&#65533;s&#65533;&#65533;c&#65533;&#65533;yk&#65533;u`&#65533;Y&#65533;Y&#65533;O &#65533;&#65533;&#65533;&#65533;[&#65533;&#65533;^&#65533;y8g &#65533;
j&#65533;&#65533;z&#65533;j&#65533;&#65533;&#65533;%_@&#65533;^ <S<_p&#65533;\p&#65533;jh)x(&#65533;lQ&#65533;aP&#65533;&#65533;&#65533;=0&#65533;"0&#65533;&#65533;&#65533;<&#65533;x&#65533;C,02r&#65533;!hXVfh&#65533;g&#65533;h60&&#65533;-&#65533;&#65533;&#65533;&#65533;&#65533;&#65533;: &#65533;:&#65533;6PJ&#65533;&#65533;&#65533;R ( Dj&#65533;&#65533;&#65533; &#65533;&#65533;&#65533;A&#65533;A&#65533; &#65533;&#65533;9 &#65533;A&#65533;(&#65533;&#65533;X&#65533;&#65533;7&#65533;vh_$&#65533;^ _ `&#65533;7O&#65533;O&#65533;&#65533;&#65533;\t8&#65533;ix&#65533;hP&#65533;jX&#65533;;&#65533;k&#65533;^h&#65533;o&#65533;bpgHs`&#65533;&#65533;&#65533;&#65533;;5&#65533;&#65533;`6A&#65533;6&#65533;H&#65533;X&#65533;( &#65533;`p&#65533;`&#1554;F &#65533;F&#65533;X&#65533;[&#65533;hP6&#65533;,&#65533;1&#65533;@&#65533;/&#65533;@`&#65533;V&#65533; P&#1793;(@E&#65533;&#65533;Ly &#65533;&#65533;&#65533;&#65533;8 &#65533;H&#65533;&#65533;>&#65533;&#65533;&#65533;&#65533;E&#65533;&#65533;&#65533;iQ&#65533;y&#65533;3u &#65533;$&#65533;&#65533;dd&#137;J&#65533;O&#65533;&#65533;&#65533;&#65533;i&#65533;&#65533;` }0
u DX&#65533;&#65533;A &#65533;&#65533;&#65533;F&#65533;&#65533;&#65533;hpb&#65533;{&#65533;6&#262;r&#65533;&#65533;jX&#65533;58&#65533;a8l&#65533;&#22121;JP5X&#65533;Z&#65533;'x&#65533;&#65533;B6D@G &#65533;Dp&#65533;&#65533;&#65533;&#65533;&#65533;&#65533;H&#514;&#65533;<&#65533; &#65533;&#1026;&#65533;L&#65533;&#65533; &#65533; +&#65533;&#65533; &#65533;y  &#65533;&#65533;` &#65533;&#65533;<&#65533; &#65533;A&#65533;&#65533;H&#65533;Z&#65533;&#65533;XI&#65533;B&#65533;&#65533;&#171;&#65533;&#65533; (&#65533;&#65533;%ht&#65533;&#65533;_&#65533;&#65533;&#65533;3&#136;b&#65533;X &#65533;Y(R 4As,r&#65533;&#65533;&#65533;&#65533;&#65533;,Q&#65533;&#65533;
d&#65533;&#65533;3&#65533;i&#65533;&#65533;r&#65533;&#65533;{&#65533;&#65533;&#65533;&#65533;y&#65533;&#65533;k&#65533;&#65533;?&#65533;&#65533;.`&#65533;c&#65533;&#65533;&#65533;&#65533;&#65533;x&#65533;&#65533;&#65533;:&#65533;&#65533;&#65533;K,&#65533;&#65533;`Hh&#65533;&#65533;lX5&#1537;&#512;&#65533;&#65533;&#770;y&#65533;*H:&#65533;>&#65533;&#65533;&#65533;=&#65533;M&#65533;&#65533;x v&#65533;&#65533;&#65533;V&#65533;A&#65533;p&#65533;&#65533;&#65533;&#65533;\7&#65533;&#171;&#65533;l&#65533;&#65533;&#65533;\h&#65533;y B&#65533;p&#65533;&#65533;&#65533;&#65533;d&#65533;(N`QS@^&#65533;p&#65533;9&#65533;&#65533;P>!?&#516;`8&#65533;m&#65533;&#65533;o8&#65533;n&#65533;&#65533;&#65533;&#65533;&#65533;\&#65533;r&#65533;&#65533;{&#65533;	&#65533;&#65533;&#65533;O{Bp&#65533;.&#65533;&#65533;&#65533;% F&#65533;9`=``K$&#65533;&#65533;&#65533;0XMI&#1026;&#65533;&#65533;<Hp	&#65533;&#65533;&#65533;&#65533;&#65533;1E&#65533;&#65533;&#1537;&#65533;&#65533;*&#1025;&#65533; &#65533;&#65533;-&#65533;&#65533;&#65533;&#65533;'&#65533;&#65533;(&#65533; &#65533;&#65533;&#65533;&#65533;&#65533;&#65533;&#65533;&#65533;&#65533;&#65533;&#65533;&#65533;T3&#65533;0&#840;h&#65533;&#65533;&#65533;7{&#1031;y&#65533;&#65533;``B&#65533;|&#65533;7N&#516;M&#65533;\&#65533;&#65533;{&#65533;&#65533;`(g&#65533;BPB&#65533;&#65533;m&#65533;&#65533;&#65533;B&#65533;hH&#65533;v@up&#65533;&#199;{&#65533;8&#65533;!h&#545;/&#65533;&#65533;%&#65533;&#65533;%h:&#65533;&#65533;(&#65533;&#65533;0H&#65533;&#65533;&#65533;VML@&#65533;KV&#65533;&#65533;;&#65533;-H&#65533;&#1537;X&#65533;&#1024;&#65533;&#65533; E&#65533;(&#65533;-@&#65533;&#65533;&#65533; &#65533; &#65533;I&#65533;&#65533;*o[&#65533;&#65533; &#65533;A&#65533;TT&#65533;y&#65533;
&#65533;&#65533;;4{&#65533;&#65533;0	&#65533;  @&#65533;50_QN&#65533;w&#65533;&#65533;&#65533;U%&#65533;L&#65533;&#65533;{&#65533;&#65533;&#65533;&#65533;&#65533;V&#65533;U&#65533;CX&#65533;&#65533;&#65533;`&#65533;d&#65533;p&#65533;&#65533;&#65533;&#65533;t
|&#1543;z0/&#65533;%c+&#65533;&#65533;%8&#65533;%&#65533;/&#65533;&#65533;+&#65533;(&#65533;&#65533;G1&#65533;&#65533;D&#65533;M&#65533;@PG&#65533;&#65533;&#65533;|&#65533;e`&#65533;e :&#65533;7=&#65533;&#65533;&#65533;&#65533;&#65533;&#65533;&#65533;&#65533;T&#65533;@U  &#65533;&#65533;6)(&#65533;&#65533;2&#65533;&#1008;&#65533;&#65533;X+0c&#65533;IE3u&#235;Y&#65533;&#65533;q&#65533;E&#65533;&#65533;m&#65533;&#65533;&#65533;&#65533;&#65533;M&#516;&#226;&#65533;#&#65533;S&#65533;&#65533;&#65533;SH&#65533;a U&#65533;?&#65533;z	&#65533;NmrP&#65533;t&#65533;&#1625;PR&#65533;&#65533;&#65533;rGX-A&#65533;%&#65533;&@"#&#65533;&#65533;&#65533;V?&#65533;&#65533;5(&#65533;&#65533;H&#65533;%s&#65533;G`&#65533;.&#65533;f&#65533;&#65533;;&#65533; H&#65533;&#65533;&#196;&#65533;p"&#65533;\&#65533;&#65533;&#65533;&#65533;qS&#65533; P&#65533;&#65533;&#65533;&#770;-&#1581;C&#65533;&#65533;&#65533;&#65533;&#65533;&#65533;`I&#65533;&#65533;+uk&#65533;&#65533;CH<v`&#65533;&#65533;P&#65533;<&#65533;	RHQ?Y~&#65533;Z8v8&#65533;\&#65533;&#65533;tP&#65533;npWH&#65533;j@&#65533;jPD&#65533;r8n&#65533;&#65533;ih&#65533;p&#65533;&#65533;p&#65533;&#65533;&#65533;Bs`V`&#65533;FxE&#65533;.&#65533;$`&#65533;%&#65533;&#65533;6&#65533;V0 &#65533;0&#65533;D&#65533;&#65533;&#65533;&#65533;O@&#65533;&#65533;`x&#65533;`p&#65533;&#65533;p5&#65533;;P-p :&#697;`&#65533;t&#65533;)&#65533;&#65533;&#65533;&#65533;&#65533;&#65533;&#65533;(&#65533;&#65533;X&#65533;-&#65533;&#65533;3&#65533;(I&#65533;e&#65533;&#1384;+6{/J&#65533;S&#65533;q@4Za&#65533;n`;N`&#65533;|0^&#65533;&#1884;&#65533;&#65533;&#754;&#65533;pP&#65533;U&#65533;r&#65533;U8Xh&#65533;&#65533;&#65533;rh&#65533;&#65533;&#65533;&#65533;i(&#65533;&#65533;&#65533;%s WEX6P0&#65533;h&#65533;'&#65533;,&#65533;&#65533;)&#65533;x&#65533;&#65533;5 ,&#65533;&#65533;!V&#65533;)I&#65533;&#65533;&#65533;:PEhE&#65533;h&#65533;H=&#65533; h&#65533;&#65533;&#65533; \&#65533;&#65533;&#65533;)&#65533;Q&#65533;&#65533;&#65533;!&#65533;&#65533;&#65533;&#15048;Ry&#65533;M&#65533;j&#65533;
ja&#65533;(&#65533;XT&#65533;&#65533;q&#65533;&#65533;vH&#65533;&#65533;&#65533;=&#65533;&#65533;&#65533;t;^&#65533;&#65533;m&#65533;&#65533;|&#65533;&#65533;s&#65533;j&#65533;t&#65533;&#65533;&#65533;i&#65533;g&#65533;?&#65533;f&#65533;i &#65533;i&#65533;&#65533;Hj8Rs&#65533;'!hkx&#65533;a W6&#65533;(&#65533;d|&#65533;(&#65533;&#65533;O&#65533;h0&#1537;&#65533;&#65533;h&#65533;:h&#65533;f&#65533;&#65533;&#65533;`E8&#65533;a&#65533;&#65533;e&#65533;&#65533;H&#65533;P&#65533;`&#65533;&#65533;H -X&#65533;H&#65533;&#65533;&#65533;pi ( (X)&#1596;&#65533;&#65533;&#65533;(&#65533;&#65533;6[&#65533;&#65533;+&#65533;f
&#65533; k&#65533;)H&#65533;+&#65533;oV&#65533;^&#65533;q&#65533;I}&#65533;&#65533;&#1606;p &#65533;s&#65533;&#65533;h&#65533;E&#65533;&#65533;s&#65533;&#65533;&#65533;&#65533;BFx&#65533;QC&#65533;Z)8xP&#65533;l&#65533;&#65533;k&#65533;&#65533;&#65533;&#65533;5=&#65533;&#65533;+&#65533;&#65533;&#65533;7&#65533;&#65533;0&#65533;&#65533;&#65533;&#65533;&#65533;&#65533;&#65533;;P&#65533;&#65533;&#181;&#65533;nV &#65533;&#65533;b&#65533;6&#65533;&#65533;&#65533;R&#65533; L&#65533;&#65533;D&#65533;A&#65533;&#65533;&#65533;E&#65533;&#65533;&#65533;Y&#65533;&#65533;&#65533;)&#65533;&#65533;&#65533;&#65533;&#65533;Q&#65533;&#65533;`&#65533;&#65533;L&#1292;&#65533;fN_~r&#65533;&#65533;&#65533;b6&#65533;m&#65533;uj&#1538;^&#1542;&#65533;&#65533;&#65533;&#65533;&#65533;#&#1398;&#65533;)&#65533;`&#65533;7C&#65533;&#65533;&#1799;}&#65533;&#65533;{&#65533;~h&#65533;np&#65533;~&#65533;!Z&#65533;&#65533;^&#65533;!&#65533;HjP&#65533;&#65533;&#65533;&#65533;&#65533;-&#65533;Slu&#65533;0&#65533;&#65533;0&#65533;0prX&#65533;e&#65533;&#65533;&#65533;&#65533;H&#65533;HhH&#65533;&#65533;&#65533;&#65533;&#65533;j&#65533;&#65533;&#65533; 8&#65533;1I)&#65533;`&#65533;'&#65533;&#65533;+&#65533; &#65533; &#65533;&#65533;"xB&#65533;&#65533;&#65533;&#65533;hm&#65533;p&#65533;&#65533;@,&#65533;T&#65533;Pi>&#65533;jV&#65533;	&#65533;\&#65533;&#65533;&#39155;`8&#65533;}&#65533;>_&#65533;^@^&#65533;&#65533;h&#65533;U&#65533;TrHC&#65533;&#65533;U%r(&#65533;&#65533;&#65533;L&#65533;&#65533;_&#65533;&#65533;Y\&#65533;&#65533;&#65533;&#65533;)1&#65533;T&#65533;&#65533;c;&#65533;&#65533; &#65533;5&#65533;-(?&#65533;?XVX;&#65533;!h&#65533;"&#65533;o&#65533;j&#65533;~gXV&#65533;&#65533;&#65533;&#65533;@&#65533;(&#65533;@&#65533;&#65533;&#65533;&#65533;&#65533;&#65533;=iM+&#65533;P+&#65533;I &#65533;&#65533;&#65533;o&#65533;&#65533;RafP&#65533;&#65533;k!&#65533;	J&#65533;&#65533;n&#65533;&#65533;y&#65533;Z&#65533;&#65533;&#65533;&#65533;7S&#65533;d &#65533;m&#65533;&#1990;h
&#65533;)&#65533;t&#65533;&#65533;&#65533;V&#65533;}0g&#65533;&#65533;{@&#65533;S]&#65533;&#65533;
&#65533;@&#65533;l&#65533;&#65533;&#1539;G&#65533;C;&#65533;&#65533;p&#65533;/ &#65533;/&#65533;&#65533;-X&#65533;&#65533;&#65533;6&#1539;DDH&#65533;-@&#65533;&#65533;&#65533;|&#65533;&#65533;&#65533; x&#65533;&#65533;U=`(@&#65533;tO&#65533;&#65533;3&#65533;+O &#65533;>B&#65533;&#65533;&#65533;&#65533;x&#65533;&#840;&#65533;pm&#65533;&#65533;&#65533;Rq d&#65533;A&#65533;&#57892;f$Bq&#65533;&#65533;&#65533;r&#386;&#859;&#65533;XN&#1086;&#65533;&#65533;]&#1071;_&#1541;m@&#65533;&#410;&#65533;s&#65533;Y{&#65533;nU&#65533;&#65533;&#65533; O&#65533;&#65533; &#65533;]o&#65533;^&#477;\&#65533;.&#65533;l&#65533;x&#65533;)&#65533;>ho&#65533;&#65533;&#65533;&#65533;!(&#65533;j&#1475;^&#65533;&#65533;G`I&#65533;'&#200;z&#65533;K&#65533;&#65533;t&#65533;&#65533;*PH]L	&#65533;W0&#65533;w&#65533;&#318;&#65533;&#65533;&#65533;&#65533;}&#65533;&#65533;&#65533;/B&#65533;&#65533;&#65533;&#65533;L&#65533;Q&#65533;&#65533;&#65533;&#65533;t&#65533;&#65533; &#65533;&#65533;h&#65533;nXvX&#65533;_&#65533;&#65533;s&#65533;&#65533;wx]&#1541;Z(&#65533;[&#65533;{&#65533;ri &#65533;pH|&#65533;}x&#65533;@&#65533;$}N&#1281;&#65533;&#65533;	&#65533;p&#65533;^&#65533;&#65533;f&#65533;lh&#65533;6&#65533;&#65533;WE&#65533;`&#65533;)&#1538;x&#65533;(`&#65533;m&#65533;2&#65533;&#65533;&#65533;Gx&#65533;&#65533;&#65533;&#65533;o]h&#65533;&#65533;&#65533;&#65533;*x&#65533;&#65533;-&#65533;(8&#65533;GQ&#65533;p &#65533;&#65533;&#65533;V&#65533;&#65533;&#65533;hm&#65533;&#65533;&#65533;$ E/>&#65533;:&#65533;&#65533;L({&#65533;`&#65533;&#65533;&#65533;-&#65533;&#65533;&#65533;(t^&#65533;m&#65533;&#65533;&#65533;>O&#65533;&#65533;uXwp\S&#65533;RC^(&#1798;&#65533;t {&#65533;&#65533;&#65533;&#65533;V&#65533;<s&#65533;&#1193;&#65533;&#65533;&#65533;5r&#65533;&#65533;&#65533;&#65533;&#65533;?~&#65533;M&#65533;f&#65533;=&#65533;&#65533;&#65533;&#65533;H&#65533;*_&#65533;&#65533;&#65533;f&#65533;Jj&#65533;T&#65533;&#65533;L#H&#65533;x&#65533;&#65533;&#65533;QVj&#65533;&#65533;&#65533;1c&#328;0&#1064;&#65533;&#65533;
&#65533;*&#512; 5r&#65533;&#65533;&#65533;&#65533;&#65533;&#65533; <`&#65533;&#65533;&#65533;&#65533;&#65533;&#65533; &#65533;&#65533;+&#65533;&#65533;&#65533;&#65533;y&#65533; &#65533;&#65533;&#65533;&#65533;&#65533;.&#65533;&#65533; a  &#65533;&#65533;M.^&#65533;&#941;&#65533;%+)O&#65533;d&#65533;&#65533;&#65533;n&#65533;)R&#65533;>&#65533;&#65533;&#65533;&#65533;&#1787;b&#65533;&#65533;Ek&#65533;J9r&#65533;rMCG&#63421;&#65533;&#65533;&#65533;&#1943;Q#&#396;&#65533;&#65533;1&#65533;6O=m&#65533;0E&#65533;$'b&#65533;&#65533;3&#65533;YM&#65533;4&#65533;A&#1187;&#65533;&#65533;#;&#65533;ztmY&#65533;&#65533;&#65533;&#65533;;r|&#544;@i&#65533;8p&#65533;&#65533;&#65533;2@&#65533;20&#65533;&#65533;&#65533;&#65533;Z&#65533;-0&#65533;p0&#65533;?&#65533;&#65533; &#65533;&#65533;a&#65533;y&#65533;&#65533;_&#65533;&#1431;_d &#65533;6&#11011;&#65533;e&#65533;&#65533;2&#715;&#65533;&#65533;&#65533;&#65533;7&#65533;|B&#65533;/&#65533;&#65533;&#65533;&#65533;&#65533;/&#65533;&#65533;N7&#65533;&#1162;1&#372;r&#65533;3&#65533;&#1555;&#65533;9&#65533;&#1027;>&#65533;\3&#65533;:&#65533;&#65533;&#411;?O&#1187;&#65533;2&#65533;@&#65533;z&#65533;i&#65533;0&#65533;(&#65533;&#65533;:&#65533;&#65533;&#65533;L&#65533;UR&#65533;%q&#65533;9L%&#65533;0&#65533;Nz,&#65533;&#65533;3Z$&#65533;A&#65533;&#65533;A1&#65533;&#65533;1(&#65533;&#65533;U&#65533;&p@:&#65533;&#65533;Z&#65533;%&#65533;&#65533;7| &#65533; @@\ &#65533;]t&#65533;W_}&#65533;&#65533;
&#65533;V&#65533;$&#65533;&#9215;&#1794;&#65533;'/&#418;&#65533;:&#65533;s&#65533;)&#65533;&#65533;r&#65533;i&#65533;&#65533;r7&#65533;&#16523;1&#65533;p#M8&#65533;cO9&#65533;&#65533;C<[RCMD&#65533;T&#65533;&#65533;=&#65533;d&#65533;6&#65533;l&#65533;&#65533;31b&#65533;&#65533;<&#65533;C^<&#65533;Bm&#65533;iI3&#65533;&#65533;&#65533;n%&#65533;p7&#65533;#&#65533;T0&#65533;&#65533;;&#65533;P&#65533;3&#65533;&#65533;&#65533;jh&#65533;C&#65533;"<&#65533;@,&#65533;&#65533;&#65533;&#65533;&#65533;7&#65533;&#65533;&#65533;!&#65533;&#65533;&#65533;f&#65533;&#65533;`&#65533;{&#65533; Z&#65533;)&#4488;&#65533;&#65533;*&#65533;&#65533;Xc&#65533; k&#65533;R;&#65533; CK,&#65533;&#65533;RK)&#65533;&#65533;&#65533;:&#65533;&#65533;"&#65533;i&#65533;&#65533;&#65533;&#65533;&#65533;&#65533;&#1440;s;&#65533;t&#65533;Z:&#65533;&#65533;O&#65533;&#65533;L3C&#65533;\CM:&#65533;=&#65533;O:&#65533;&#550;&#65533;j&#65533;&#65533;{&#65533;&#1091;8&#65533;&#65533;&#65533;1&#65533;%&#65533;\&#65533;LMvT0x&#65533;13L#&#65533;U&#65533;F3&#65533;&#65533;g&#65533;&#65533;A&#65533;v<P&#65533;@ &#65533;(&#65533;&#65533;%&#65533;PB	<&#65533;uCYL&#65533;` &#65533;&#65533;&#65533; \n&#65533;&#65533;&#65533;&#65533;&#65533;a&#65533;5&#65533;&#65533;&#845;&#65533;(k&#65533;,&#65533;&#65533;/&#65533;&#65533;&#65533;&#65533;&#65533;.&#65533;&#65533;BJ)&#65533;&#65533;#&#65533;&#65533;&#65533;&#65533;&#65533;I&f&#65533;&#65533;I+&#65533;&#65533;2&#65533;-&#65533;&#65533;&#65533;&#65533;)&#65533;D&#65533;9&#65533;M&#65533;3&#65533;T&#592;&#65533;&#65533;:&#65533;v:&#65533;&#65533;&#65533;J"&#65533;&#65533;RG&#65533;K4&#65533;ux&#65533;&#1584;&#65533;&#65533;&#65533;&#65533;S&#65533;&#65533;&#65533;H<bO&#1080;6&#65533;&#65533;a0&#65533;Z&#65533;<&#65533;(|n&#65533;A&#65533;0&#65533;&#65533;&#65533;  &#65533;  (&#65533;[`&#65533;&#65533;x&#65533;1kI&#65533;
 &#65533;&#65533;.o&#65533;_&#65533;23&#4200;CKdbj&#65533;&#65533;/&#65533;L&#65533;E-&#65533;&#65533;_&#65533;B4&#65533;&#65533;&#65533;6&#65533;&#65533;}&#65533;&#65533;&#65533;&#65533;&#65533;J&#65533;
]&#65533;&#65533;&#65533;&#65533;&#65533;&#65533;P&#65533;3&#65533;&#65533;&#65533;&#65533;*&#65533;&#65533;&#65533;}&#65533;&#65533;I&#65533;&#65533;&#65533;&#65533;T&#65533;` &#65533; &#65533;&#65533;P&#65533;&#65533;&#65533;&#65533;CB&#5665;-&#65533;3&#65533;&#65533;`&#65533;G0&#65533;vP&#65533;&+&#65533;a,&#65533;#&#65533;X+ !| &#65533;&#65533;&#65533;f &#65533;`j &#65533;&#65533;(&#65533;
4&#65533; &#65533;RW&#65533; &#65533;o&#65533;&#65533;N&#27256;<(B&#65533;4&#65533;],3&#65533;&#524;&#65533;&#65533;&#65533;&#65533;&#65533;tF&#65533;( _.&#65533;&#65533;]&#65533;F&#65533; 08&#65533;	N&#65533;B&#65533;&#65533;G>&#65533;&#65533;^kG&#65533;@-&#65533;&#65533;2&#65533;&#65533;e&#65533; |&#65533;\&#65533;&#65533;&#65533;&#65533;&#65533;&#65533;!H&#65533;5&#65533;n&#65533;B&#65533;&#65533;.L&#65533;5&#65533;@)&#65533;a(BQ&#65533;Aj`&#65533;VB&#65533;&#65533;&#65533;AhP&#65533;:<dExr&#65533; a&#65533;&#65533;&#65533;# &#65533;H&#65533;a
S&#65533;&#65533;0E&#65533;&#65533;&#65533;Dd&#65533;0&#65533;&#65533;L"&#65533;*g&#65533;S&#65533;H&#65533;OU&#65533;&#65533;&#65533;&#822;&#65533;MU!fa '&#65533;t1&#65533;&#65533;F&#65533;P&#65533;'&#65533;&#65533;y&#65533;cF&#65533;8&#65533;8LQ
_&#65533;"&#65533;d8(F&#65533;	Pb&#65533;x&#65533;!&#65533;q&#65533;i&#65533;M&#65533;&#65533;&#1518;&#65533;i&#65533;!&#65533;a&#65533;B&#65533;&#65533;&#65533;yy@&#65533;&#65533;Cxb`&#65533;&#65533;&#65533;&#65533;4X&#65533;
&#1312;&#65533;G`a#&#65533; D &#65533;&#65533;&#65533;X&#65533;&#65533;&#65533;&#65533;X&#65533;;&#65533;&#65533;e&#65533;&#65533;&#65533;&#65533;#s&#65533;)&#65533;L&#65533;&#65533;&#65533;1&#65533;&#65533;e:&#65533;&#65533;b&#65533;"4&#65533;m*q&#65533;Wm&#65533;&#65533;&#65533;Y&#65533;&#65533;&#65533;8.3&#65533;&#1314;&#65533;&#65533;D&6&#1097;]&#65533;&#65533;&#65533;8&#65533;<&#65533;&#65533;&#65533;s&#65533;h&#65533;E(P&#65533;Z8&#65533;&#65533; }&#65533;)&#65533;&#65533;hP&#65533;&#65533; G4&#65533;&#65533;
&#65533;FC&#65533;F"&#65533; &#65533;2&#65533;"ix&#65533;&#65533;&#65533;6x&#65533;CL&#65533;&#65533;&#65533; )PAj@h`&#65533;@
V&#65533;@\&#65533;;&#65533;&#65533;&#65533;F T&#65533;+e&#65533;&#65533;&#65533;&#65533;&#65533; &#65533;&#65533;p0&#65533;@&#65533;@&#65533;\&#65533;R&#65533;&#65533;C&#65533;,&#65533;.&#65533;&#65533;^6&#65533;T&#65533;&#44676;A&#65533;&#503585; tJ&#65533;h2~&#65533;&#65533;Y&#65533;w&#65533;&#65533;E&&#65533;^^c&#65533;&#65533;8&#65533;&#65533;b\&#65533;&#65533;0E4n&#65533;gP&#65533;&#65533;oh7&#65533;&#1099;^&#65533;"&#65533;&#65533;,A&#65533;"&#65533;&#65533;&#65533;&#517;/&#65533;&#65533;9"&#65533;o&#65533;9T&#65533;&#65533;&#65533;`&#65533;2&#65533;@&#65533;P&#65533;&#65533;`&#65533; T&#65533;&#65533;&#65533;Q&#65533; C20&#65533;&#65533;g`O4&#65533;&#65533;Z&#65533;&#65533;&#65533;&#65533;&#65533;&#65533;&#65533;&#65533;C@rp&#65533;S0&#65533;&#65533;&#65533;@&#65533;&#65533;B&#65533;&#65533;\hA&#65533;&#65533;&#65533;t&#65533;&#65533;D/'&#65533;U&#65533;&#65533;&#65533;bD&#65533;B&#65533;&#65533;j.&#65533;9&#65533;N&#65533;&#65533;&#65533;&#65533;*PQ&#65533;&#65533;&#65533;&#65533;h&#65533;-FQP&#65533;&#65533;&#65533;hE;&#65533;&#65533;
D&#65533;B&#65533;xE.!&#65533;&#65533;"&#65533;K&#65533;&#65533;4d&#65533;&#65533;&#65533;T`&#65533;&#65533; W&#65533;&#144;&#65533;P&#65533;D&#65533;&#65533;&#65533;
f0&#65533;@&#65533;"(&#65533;U&#65533;&#65533;&#65533;&#65533;&#65533;&#65533;P&#65533;*&#65533;u&#65533;@&#65533;&#65533;G"&#65533;&#65533;&#65533;@/'V D&#65533;&#65533;>lL&#65533;(t&#65533;,  &#65533;&#65533;.&#65533;G&#65533;&#65533;}&#649;K$&#65533; L&#65533;&#65533;_&#1058;&#65533;&#65533;&#65533;&#65533;&#65533;&#65533;cq&#65533;M&#65533;W&#65533;&#65533;&#65533;&#65533;(&#581564;&#65533;B&#65533;&#65533;E&#65533;&#65533;&#65533;&#65533;&#65533;&#65533;&#65533;&#65533;)&#65533;&#65533;h&#65533;b&#65533;H&#289;&#65533;2&#65533;&#65533;SH&#65533;&#65533;&#65533;*T&#65533;&@\ &#65533;&#65533;&#65533;)jpJ&#65533; ;&#65533;&#65533;&#65533;&#65533;`&#65533;&#65533;zS&#65533;&#65533;s>&#65533;&#65533; &#65533;R&#576;&#65533;[5&#65533;&#65533;<x&#65533;&#65533;`d&#65533;&#65533; &#65533;&#65533;&#65533;&#65533;&#740;z2&#65533;P.o&#65533;&#65533;&#372;&#65533;&#65533;Y7&#65533;&#65533;&#65533;&u&#65533;DB&#65533;&#65533;f^$VM&#65533;&#65533;&#65533;&#65533;&#65533;&&#65533;_&#65533;kY&#65533;&#65533;4p&#65533;n|c5&#1880;F/&#65533;&#65533;*&#65533;1P&#65533;3&#65533;B!&#65533; L&#65533;&#65533;&#65533;!&#65533;&#65533;&#65533;!A&#65533;L&#65533;&#65533;&#65533;&#65533;&#65533;&#65533;&#65533;&#65533;&#65533;@ne&#65533;"&#1556;"&#65533;&#65533; 	
+&#65533;R&#65533; d&#65533;
d&#65533;$@&#65533;I~d&#65533;&#65533;&#65533;&#65533;q@dT&#65533;%&#65533;&#65533;<&#65533;X&#65533;<&#65533;]W&#65533;E&#65533;MY&#65533;
&#1511;&#65533;&#65533;&#65533;y&#65533;ad&#65533;&#65533;&#65533;&#65533;&#65533;L&#65533;&#65533;.D&#65533;,&#65533;]&#65533;&#541;'&#1051;&#65533;i&#65533;&&#65533;&#65533;&#65533; &#65533;7.T.&#65533;8*t&#65533;&#65533;&#65533;(&#65533;&#65533;*&#65533;&#65533;4T1&#65533;&#161;&#65533;A<&#65533; &#65533;&#65533;+b&#65533;&#65533;dC&#65533;h&#65533;J&#65533;&#65533;t&#65533;8&#65533;p&#65533;&#65533;@&#65533;mi&#65533;{&#65533; &#65533;e&#65533;H&#65533;&#65533;&#65533;&#65533;&#65533;@&#65533;@&&#65533;&#65533;U&#65533;&#65533;,&#65533;&#576;&#65533;&#65533;\A&#65533;&#65533;@O&#65533;"-&#65533;&#65533;&#65533;&#65533;&#65533;P4&#65533;&#930;d&#65533;|&#1912;Ya&#65533;h&#65533;&#65533;V%QyS&#65533;&#65533;&#65533;.(C-p&#188;&#322;f&#65533;&#65533;'&#65533;B)t&#65533;-$2&#65533;7&#65533;&#65533;'&#65533;)I&#65533;&#65533;&#65533;&#65533;&#65533;B&#1553;+&#65533;B+C8TC&#65533;&#65533;&#65533;&#65533;&#65533;(,&#65533;_!R`&#65533;|&#65533;(&#65533;	&#65533;&#65533;&#65533;&#65533;	&#65533;&#65533;	h&#65533;&#65533;&#65533;i&#65533;\N&#65533;&#65533;&#65533;&#65533;&#65533;
&#65533;&#65533;
&#65533; 	&#65533;&#65533;&#65533;@&#65533;@0&#65533;X&#65533; &#65533;U<@&#65533;&#65533;y@e]"&#65533;&#65533;&#65533;&#65533;&#65533;&#65533;\&#65533;Ey&#660;&#65533; &#65533;&#65533;1.@Y|
&#65533;u_&#1549;&#65533;"&#65533;&#65533;&#65533;&#65533;.&#65533;2&#1282;f&#65533;&#65533;TrBv&#65533;-&#65533;'&#65533;1 /&#65533;B&#65533;&#65533;&#65533;B&#65533;!&#65533;-&#65533;A&#65533;(&#65533;&#65533;&#65533;&#65533;l&#65533;&#65533;&#65533;&#65533;C0&#65533;&#65533;4&#65533;C8&#65533;&#65533;5 &#65533;bl&#65533; &#65533;&#65533;	&#65533;@$*&#65533;	l@&#65533;u@&#65533;&#65533;&#65533; R&#65533;$&#65533;&#65533;X&#65533;^d&#65533; 	8 $ 	p@&#256;p@(L~&#65533;&#65533;b^"`"Q%&#1908;%&#65533;&#280;&#65533; &#65533;&#65533;1U&#65533;<&#65533;&#65533;0&#65533;3&#65533;l&#65533;`&#65533;3&#65533; (&#65533;BV&#65533;&#189;%&#65533;-&#65533;&#65533;&&#65533;2x&#65533;z&#65533;&#65533;-&#65533;-&#65533;&#65533;'&#65533;&#65533;&#65533;Z
&#65533;&ZZ&#65533;mtC9T&#65533;=&#65533;&#65533;=P&#65533;/&#65533;&#65533;$&#65533;&#65533;A"&#65533;A_&#65533;&#65533;&#65533;&#65533;A*x&#65533;&#65533;g&#65533;&#65533;	X&#65533;&#65533;&#65533;&#65533;&#65533;&#65533;HE&#65533;@d&#65533;&#65533;
$&#65533;~&#65533;@&#256;&#65533;@&#65533;^D&#65533;U$&#65533;&#65533;&#65533;i.&& &f(&#65533;&#65533;8&#65533;&#65533;NN&#65533;[Q&#65533;D\H&#65533;t]n&#65533;&R&#65533;&#65533;&#65533;,n&#65533;&#65533;&#65533;-<&#65533;-t&#65533;-,&#65533;,&#65533;&#65533;E&#65533;&&#65533;&#1877;-&#65533;B|&#65533;-&#65533;&#527;&#65533;&#65533;,&#65533;&#785;B &#65533;B1T&#65533;&#65533;C&#1828;<@X&#65533;,&#65533;&#65533;&#65533;"B@&#65533;@&#65533;&#65533;&#65533;&#65533;'}&#65533;&#65533;&#65533;@4&#65533;h&#65533;	&#65533;X
l@j&#65533;Zt@
 @&#65533;)&#800;[R\ER<&#65533;&#65533;&#65533;&#65533;&#65533;sa&#65533;9@P&#65533;&#65533;&#65533;0:S@&#65533;L&#65533;T9&#65533;kf&#1226;n&#65533;&#65533;q5&#844; x &#65533;&#65533;. &#65533;r&#65533;&#65533;)x&#65533;,tB7vB'&#65533;BV^&#65533;-&#65533;&#1009;&#65533;&#144;nBu&#65533;e@&#65533;(&#65533;&#65533;&#65533;1<C&#65533;T&#65533;9&#65533;&#65533;&#65533;B&#65533;"&#65533;B0C&#65533;cE &#65533;&#65533;&#65533;&#65533;&#65533;	&#65533;&#65533;}&#65533;&#29233;&#65533;a&#65533;&#65533;&#65533;&#65533;4&#19445;&#65533;KB&#65533;{&#65533;&#65533;&#65533;R\&#65533;eNE&#65533;&#517;J&#65533;&#65533;&#65533;&#65533;&#65533;&#65533;&#65533;&#65533;A&#65533;?\@HN&#65533;&#65533;Y&#65533;&#65533;&#65533;%&#65533;&#65533;&#65533;F&#65533;|&#65533;&#65533;h*`$&#65533;&#65533;B&#65533;&#65533;2&#65533;j'&#65533;&#65533;&&#1282;8z&#65533;.&#65533;&#65533;6 C4 &#65533;&#65533;&#65533;-&#65533;&#65533;.D&#433;&#65533;*! 	\6Dn&#65533;&#65533;2 &#65533;#PC&#65533;&#65533;&#215;&&#65533;&#65533;)&#65533;)T+&#65533;&#65533;&#65533;L&#65533;&#65533;&#65533; `&#65533;&#65533;)&bVTx&#65533;~f $&#65533;&#65533;&#65533;&#65533;&#65533;&#65533;&#65533;&#65533;&#65533;&#65533; &#65533;&#65533;&#65533;<&#65533; &#65533;&#65533;B&#65533;&#65533;&#65533;&#65533;&#65533;T&#65533;&#770;X&#65533;(&#65533;&#65533;
F&#65533;>&#65533;
&#65533;F&#1536;!&#65533;&#65533;"C*&#65533;j2&#65533;&#65533;j&#65533;Bl&#65533;&#65533;e(&#65533;&#65533;&#1429;&#65533;b-&#65533;&#65533;&#578;&#65533;(&#65533;1&#65533;&#65533;3&#65533;&#65533;0	<\48&#65533;BL,&#65533;A&#65533;&#65533;&#65533;,&#65533;&#1447;	h&#65533;&#65533;M&#65533;D&#65533;L&#65533;a&#65533;&#65533;&#65533;&#65533;"&#65533;X&#65533;Im~\H &#65533; &#65533;$&#65533; &#65533; &#65533;k&#65533;~&#65533;&#65533;&#65533;&#65533;&#65533;&#65533;4!/[&#65533;h\&#65533;T]&#65533;X&#43330;&#1638;&#65533;&#65533;`&#65533;Y&#65533;+ C2&#205;v&#65533;1&#65533;B&#65533;f&#65533;-&#65533;&#65533;&#65533;&#65533;9&#65533;U&#65533;&#65533;&#65533;&#65533;]B?&#65533;A &#65533;!&#65533;&#65533;+&#65533;&#65533;&#65533;L	\:&#65533;&#65533;&#1027;&#734;"&#65533;&#65533;`f`&#65533;&#65533;&#65533;l&#65533;&#65533;&#65533;&#65533;&#65533;@
&#65533;Z&#65533;&#65533;&#65533;t@&#65533;&#65533;'&#65533;&#25341;XH&#65533;&#65533;&#65533;&#65533;&#65533;&#65533;P5Y&#65533;"&#65533;&j&#65533;n-|&#65533;&#65533;&#930;&#65533;4&#65533;L&#65533;&#1413;N&#65533;k&#65533;z&#65533;&#65533;&#65533;&#65533;&#65533;L&#65533;&#65533;&#65533;&#65533;A&#65533;&#65533;&#65533;7&#65533;B&#65533;B&#65533;uB, &#65533;.&#65533;B'lB&#554;&#65533;&#65533;^&#65533;&#65533;&#65533;)&#65533;B+&#65533;&#65533;+&#65533;&#65533;! &#65533;2&#65533;&#65533;5L&#65533;5&#65533;CB&#65533;&#65533;9&#65533;&#65533;5&#65533;&#65533;&#65533;"&#65533;&#65533;&#65533;@&#65533;&|&#65533;X&#65533;^&#65533;^&#65533;}&#65533;&#65533;&#65533;ab&#65533;) &#65533;N&#65533;h@@$&#65533;&#65533;4&#65533;&#65533;>&#65533;/&#65533;n&#65533;&#65533;|@&#65533;Tm4&#65533;&#65533;&#65533;O&#65533;&#65533;\&#65533;Q&#65533;
&#65533;&#65533;\&#65533;(&#65533;7$C*&#65533;.8q(&#65533;BT&#65533;Y'&#65533;B,&#65533;&#65533;)&#65533;W&#65533;&#65533;O+&#65533;&#65533;(&#65533;(&#65533;B+&#65533;3H&#65533;&#65533;4&#65533;&#65533;!&#65533;&#65533;38&#65533;&#65533;,&#65533;&#268657;&#65533; &#65533;&#65533; &#65533;&#65533;l&#65533;&#65533;&#65533;&#65533;?h@` 8&#64587;&#65533;39cp&#65533;&#784;&#65533;L A&#65533;P &#65533;F@X&#65533;&#65533;&#65533;k&#65533;1&#65533;x&#65533;&#65533;&#65533;&#65533;.&#65533;&#65533;&#65533;&#65533; @HY&#65533;&#517;4&#65533;&#65533;(_&#65533;  &#65533;&#65533;%&#65533;&#65533;&#65533;a1&#1026;.dQ&&#65533;&#65533;'&#65533;Q.&#65533;&#65533;/&#65533;/&#65533;&#65533;^&#65533;&#65533; &#65533;&#65533;(&#65533;&#65533;Z&#65533;/&#65533;+ &#65533;" &#65533;+&#65533;9&#65533;&#65533; X&#65533;8B&#65533;^&#3338;ia&#65533;.d@ &#65533;&#65533;s08&#65533;&#65533;}|&#65533;&#65533;&#65533;&#65533;@;&#65533;&#65533;H@&#65533;3&#65533;&#65533;&#65533;O&#43731;E&#65533;&#65533;&#65533;3J&#65533;m0&#65533;N@&#65533;&#65533;2&#65533;&#65533;&#65533;&#65533;mB3Q&#65533;x&#65533;&#65533;&#65533;1&#65533;.&#65533;&#65533;+s&#65533;C&#65533;&#65533;&#65533;Y&#65533;&#65533;,&#65533;&#65533;&#65533;&#65533;&#65533;&#65533;)&#65533;&#65533;'(u&#65533;&#65533;z&#65533;(&#65533;e+&#65533;&#65533;&#65533;&#65533;*&#65533;&#65533;4<5TC9&#65533;q9&#65533;1+L&#65533;&#65533;&#65533;A&#65533;&#65533;&#65533;j |s}r&#65533;~&#65533;&#65533;q&#65533;&#65533;n@&#65533;&#65533;&#65533;&#65533;R+&#65533;,rSO T&#65533;3&#65533;s&#65533;d&#513;&#65533;&#65533;&#65533;n-1 4ES&#65533;)&#65533;U&#65533;'&#65533;J2&#65533;LY3Q&#65533;(@Bt&#65533;[#\&#65533;)\t)&#65533;&#65533;&#65533;&#65533;=	&#65533;(&#65533;&#65533; &#65533;(&#65533;B &#65533;&#65533; B&#65533;&#65533;#&#65533;#&#65533;" +&#65533;4&#65533;&#65533;54I9,PA&#65533;&#65533;@t&#65533;'gu}&#65533;vi&#65533;6Pg&#65533;&#65533;  &#65533;&#65533;&#65533;A0uS&#502;&#65533;&#65533;N0@&#65533;&#65533;x&#65533;&#65533;r[&#65533;&#65533;&#65533;/&#65533;&#65533;@K&#517;&#65533;&#904;
&#65533;q&#65533;
<W&#65533;@&#65533;-t&#65533;&#65533;&#65533;7'&#65533;)H&#65533;,&#65533;&#65533;&#65533;&#65533;&#65533;&#65533;&#65533;=y&#65533;^s.&#65533;+&#65533;B&#65533;(&#65533;&#65533;!&#65533;(&#65533;t"&#65533;A&#65533; &#65533;B5&#65533;&#65533;9&#65533;&#65533;w&#65533;B&#65533;@
@pv&#65533;&#65533;i&#65533;&#65533;P&#65533;I &#65533;&#65533;<&#65533;S&#65533;&#65533;SO&#65533;<C5@&#65533;J&#65533;&#65533;&#65533;n&#998;]T&#65533;&#65533;&#65533;(3&#65533;
T&#65533;&#65533;&#65533;L&#65533;&#65533;&#65533; &#65533;&#65533;7l&#65533;,&#65533;&#65533;,$M)&#65533;&#65533;&#65533;&#65533;&#65533;*&#65533;[/&#65533;&#65533;+&#65533;B.D&#65533;4&#65533;:7&#65533;)yB2&#65533;^&#65533;&#65533;&#65533;&#65533;Hn5&#65533;&#212;&#65533;<&#65533;P0&#970;&#65533;&#65533;&#65533;]E&#65533;&#65533; &#65533;&#65533;@H@&#65533;#{;_&#65533;SK&#65533;?D5TG5&#65533;&#65533;&#65533;&#65119;w8O&#65533;P3&#590;1!&#65533;&#65533;iH&#1513;E)&#65533;`l&#65533;&#65533;J&#65533;)&#65533;&#65533;\gB)xh&#65533;&#65533;E&#65533;&#65533;b7&#65533;&#65533;B(&#65533;B(&#65533;]&#65533;&#65533;&#65533;O.C&#65533;&#65533;&#65533;HC/&#65533;&#65533;/&#65533; $R&#65533;'X&#65533;&#65533;&#65533;0<C&#65533;+98&#65533;&#65533;&#65533;&#65533;&#65533;&#65533;&#65533;1&#65533;&#65533;&#65533;&#65533;)&#65533;&#65533;?&#65533;&#65533;&#65533;&#65533;&#65533;&#65533;K@&#65533;7&#65533;SGu&#65533;&#65533;&#65533;&#65533;&#65533;&#65533;[&#65533;91&#65533;&#65533;&#65533;&#20819;1`&#65533;&#65533;&#347897;&#65533;&#65533;Y&#65533;&#65533; &#65533;&#65533;-P&#65533;yC/L&#65533;&p&#65533;q&#65533;Q*&#1538;&#65533;r&#65533;&#65533;&#65533;&#65533;&#65533;@&#65533;z4&#65533;&#65533;4&#65533;O+&#145;B|ApL&#65533;p&#65533;&#814;"&#65533;&#65533;A&#65533;&#65533;0|AX&#65533;6&#65533;s&#65533;&#65533;^f&#65533;&#65533;y&#65533;&#65533;&#65533;&#65533;&#65533;&#65533;&#65533;&#65533;&#65533;&#65533;&#65533;&#65533;6&#65533;W;&#65533;Z{&#65533;&#65533;&#65533;nO/&#65533;&#65533;&#65533;&#65533;&#65533;&#65533;&#65533;&#65533;&#65533;&#65533;&#65533;=&#65533;&#65533;Ht&#65533;&#65533;L&#65533;+o8&#65533;&#65533;&&#65533;{,Lz,&#65533;&#65533;-&#1794;&#614;&#65533;&#65533;3&#65533;}1/&#65533;&#65533;&#65533;+|.&#65533;&#65533;OC+!&#65533;&#65533; &#65533;&#65533;&#65533;"&#65533; &#65533;pA&#65533;&#65533;&#65533;&#65533;0&#65533;+&#65533;&#65533;&#65533;&#65533;&#65533;ia&#65533;n&#65533;-&#65533;&#65533;&#65533;$ >&#65533;x&#65533;&#65533;{?&#65533;&#252;&#65533;&#65533;&#65533; T&#65533;&#65533;&#65533;mY&#65533;&#65533;o[&#916;LN&#65533;qF&#65533;j&#65533;&#65533;,&#65533;  &#65533;&#65533;@!|t&#65533;@&#238921; &#65533;N&#65533;L&#65533;2&#65533;&#726;&#65533;[&#65533;Z&#65533;j&#65533;&#65533;)Q&#65533;\&#65533;&#65533;&#65533;&#65533;J!Q&#65533;N&#65533;&#65533;&#65533;&#65533;Y+B&#65533;|&#65533;	T&#65533;,&#65533;b&#65533;&#65533;#a&#65533;9&#14562;&#65533;..X&#65533;&#1040;A&#65533;@&#65533;&#65533;&#65533;iS!@&#65533;D&#65533;**	B$H&#65533;&#65533;5&#65533;&#1453; &#65533;&#65533;p`AY&#65533;f,&#65533;6&#65533;<XP&#65533;&#65533;&#65533;w	&#20347;&#65533;o_&#65533;&#65533;&#65533;0&#65533; &#65533;&#65533;&#65533;V&#65533;&#65533;m&#65533;t&#65533;"&#65533;)Y&#65533;v3&#65533;&#65533;&#65533;BW&#65533;p&#65533;&#65533;xJ&#65533;&#65533;V&#65533;Z&#65533;:&#65533;&#65533;&#65533;>&#65533;N&#65533;:t&#65533;&#983;B&#65533;}&#65533;&#65533;dI&#65533;%Kh0&#17045;3a|hX&#65533;2e
`&#65533;&#65533;D&#1167;S&#65533;>&#65533;~&#65533;&#65533;&#1388;&#2043;r&#65533;*V&#65533;h&#742;-&#65533;/&#65533;&#65533; < [W&#65533;&#65533;&#65533;&#65533;
&#1471;&#65533;?&#65533;_&#65533; &#65533;3 
Q&#65533;&#65533;&#65533;_&#65533;&#65533;&#65533;L4&#612;&#65533;RH)&#65533;d@&#709;3c4&#65533;P&#65533;&#65533;&#65533;&#65533;&#65533;&#65533;9&#65533;&#65533;C%&#65533;AA&#65533;.Q&#343;>&#65533;X&#65533;&#65533;|&#65533;&#65533;EVg^
&#65533;0!&#65533;&#65533;$)&#65533;&#65533;&#65533;&#65533;
*&#65533;&#65533;&#65533;&#65533;;&#65533;&#267;2+$@&#65533;&#65533;BO&#65533;P+&#65533;&#65533;P&#65533;,&#65533;&#65533;
@&#65533;&#65533;&#65533;L&#65533;/@ R(#^P&#65533;&#65533;m&#65533;1&#65533;&#65533;M2&#65533;&#65533;Sh)&#65533;&#65533;&j&#65533;&#65533;R&#65533;&#65533;\>&#65533;0gr9!&#65533;A&#65533;H&#65533;&#65533;0&#65533;(D&#65533;2&#65533;&#65533;&#65533;&#65533;&#65533;X&#65533;&#65533;i&#65533;y&#65533;,&#65533;x&#65533;&#65533;&#65533;&#65533;&#65533;<&#65533;&#1806;&#65533;'&#65533;&#65533;&#687;&#65533;&#65533;<&#764;&#65533;&#65533;&#1810;&#65533;&#65533;&#65533;|@&#65533;&#65533;#&#65533;&#65533;&#65533;@&#65533;i&#65533;d &#65533;&#65533;@T&#65533;A&#340;;uA%&#65533;32Ac&#65533;R>1&#65533;!&#65533;n&#65533;&#65533;&#65533;^&#1693;H&#65533;&#65533;4"&#65533;U9D&#65533;Q&#65533;_M&#65533;&#65533;&#65533;?&#65533;.hh&#65533;&#65533;Xc&#65533;W&#65533;)gD&#65533;&#65533;B&#65533;(&#65533;C&#65533;D&#557330;<&#65533;&#65533;*&#65533;&I&#65533;&#65533;;^&#65533;&#65533;2,_ &#65533;-d&#65533;QK&#27796;&#65533;&#65533;&#65533;  &#65533;&#65533;&#65533;&#65533;Y?&#65533;&#65533;+&#65533;<&#65533;#&#65533;[J&#65533;E &#65533;C&#65533;&#65533;&#65533;O6&#65533;\&#65533;&#65533;P&#65533;\&#65533;&#65533;&#65533;&#65533;0r&#65533;&#65533;T&#65533;Z&#65533;I&#65533;H&#65533;.&#65533;pC&#1824;&#65533;T&#65533;&#65533;UXy&#65533;e&#65533;&#8780;e&#65533;&#65533;&#65533;&#65533;C^&#65533;&#65533;29&#23532;\&#65533;J&#65533;&#65533;&#65533;6&#65533;c&#65533;&#65533;&#65533;.&#65533;&#65533;&#65533;&#65533; &#65533;&#65533;VZ&#65533;A_&#65533;&#65533;&#65533;
&#65533;@
Tx	&#65533;Y&#65533;|'&#65533;]L9&#65533;&#65533;3&#65533;&#65533;$oQ&#65533;&#65533;&#65533;&#65533;\&#65533;E&#65533;S&#65533;U&#65533;&#65533;CF!&#65533;&#65533;A&#65533;&#65533;&#65533;&#65533;A&#65533; #&#65533;5&#65533;C
(&#65533;@&#65533;+jh&#65533;&#65533;:&#65533;&#65533;bb&#65533;Y&#65533;
$&#65533; &#65533;&#65533;::&#65533;&#65533;&#65533;
&#65533;Nq&#65533;P&#1418;&#65533;&#65533;&#65533;&#65533;&#65533;&#23878;z&#65533;&#65533;
&#65533;/&#65533;&#65533;&#65533;r&#65533;  mg&#65533;	&#65533;&#65533;&#65533;&#65533;n&#1544; &#65533;.p&#65533;&#65533;&#65533;&#65533;&#65533;'&#65533;`&#65533;&#65533;v&#65533;@&#65533;'@&#65533;&#65533;Q&#65533;b&#65533; E 1&#65533;B&#65533;b&#65533;[!
&#65533;&#65533;&#65533;&#65533;&#65533;e &#65533;?&#65533;&#65533;7p&#65533;&#65533;0BE)p
V8&#65533;*&#65533;&#65533;&#65533;Ue&#65533;u&#65533;&#65533;$&#65533;<L1&#65533;&#65533;q&#65533;_&#65533;&#65533;%+Y&#65533; `&#65533;&#65533; &#65533;&#65533;&#1829;rC&#65533;&#65533;&#65533;3&&#65533;&#65533;0&#65533;C G  &#65533;	&#65533;&#65533;-&#65533;T&#65533;^|&#65533;&#65533;&#65533;&#65533;&#65533;'&#65533;@&#65533;1&#65533;f8&#65533;&d&#65533;&#65533;&#65533;&#65533;@a
&#65533;&#65533;&#65533;&#65533;!$*&#65533;&#65533;$&#65533;&#65533;&#65533;@&#65533;&#65533;[Cz&#65533;C.p&#65533;7O8&#65533;&#65533;&#1031;'&#65533;&#65533;	S&#65533;6E&#65533;&#65533;c&#65533;h&#65533;&#65533;&#65533;&#65533;E&#65533;D&#65533; U
y6&#65533;3&#945;&#65533;rg\&#65533;| &#65533;5&#65533;&#65533;Z|c&#65533;&#65533;&#65533;z&#65533;&#65533;&#65533;E/t
Z#&#65533;x&#65533;;&#65533;;4&#65533;A&#65533;d&#65533;&#65533;`
P&#65533;j&#65533;&#65533;j&#65533;/l&#65533;&#65533;&#612;&#65533;&#65533;&#65533;>&#65533;&#65533;_p&#65533;&#65533;p&#65533;2 &#65533;R&#65533;&#168;Z&#65533;&#65533; 
:&#65533;&#65533;&#65533;&#65533; EJDQ&#65533;&#65533;E&#65533;&#65533;&#65533;,n&#65533;Jy@&#65533;&#65533;&#65533;&#65533;&#65533;(&#65533;1&#65533;&#65533;&#65533;0&#10585;lzf&#65533;>w&#65533;
&#65533; p&#65533;&#65533;&#65533;^&#65533;Nx&#65533;&#65533;7&#65533;&#65533;3&#65533;!&#65533;h&#65533;&#65533;@S&#65533;&#65533;&#65533;&#65533; &#65533;SA&#65533;P\&#65533;Sp&#65533;&#65533;&#65533;!&#65533;&#65533;C&#65533;&#65533;&#65533;&#65533;Y&#65533;&#65533;&#65533;&#65533;L\&#65533;&#65533;&#65533;&#65533; )&#65533;&#65533;
J&#65533;D\&#65533;&#65533;y &#65533;&#65533;A&#65533;H&#65533;JIY&#65533;R/&#65533;&#65533;&#65533;*&#65533;X&#65533;2&#65533; &#65533;?ds>o	cL&#65533;&#1623;&#65533;&#921;|1&#65533;&#65533;1P&#65533;b&#65533;w&#65533;,|q&#65533;m|&#194;&#65533; CR&#65533;p&#65533;1&#65533;A&#65533;`*GBP&#65533;&#65533;&#65533;&#65533;a &#65533; &#692;&#65533;&#65533;e&#65533;B&#65533;&#65533;C~&#65533;O&#65533;&#65533;&#65533;&#65533;&#65533;&#65533;&#65533;*HkhP&#65533;&#65533;z!w&#65533;&#236;&#65533;&#65533;&#65533;&#65533;Z4&#65533;&#65533;T\X&#65533;&#65533;~&#65533;!-&#65533;K&#65533;1&#65533;'&#65533;&#65533;]&#755;X&#65533;&#65533;&#65533;&#65533;&#65533;Lw)&#65533;  &#65533;&#65533;&#65533;q0)>&#65533;	&#65533;&#65533;&#65533;&#65533;XG&#65533;&#65533;`2&#65533;acH&#65533;q&#65533;A|&#169;)&#65533;&#65533;&#65533;P&#65533;&#65533;"&#65533;&#65533;&#65533;&#65533;q&#65533;&#65533;&#65533;&#65533;$&#65533;&#65533;&#65533;*@&#65533;&#65533;&#65533;j&#65533;r&#65533;&#65533;&#65533;/@a	Y&#65533;B&#65533;&#65533;&#65533;;&#1281;&#65533;Q&#65533;&#65533;E&#65533;&#65533;1I AWT&#65533;&#65533;&#65533;4X&#65533;&#65533;&#65533;C&#65533;&#65533;&#65533;G&#65533;&#65533;&#65533;sgj&#65533;|}&-&#65533;f-	x&#65533;Bx&#65533; #&#65533;i&#65533;&#65533;&#65533;&#65533;&#65533;&#65533;T 2&#65533;&99X&#65533;&#633;&#1431;!&#1093;/&#65533;&#65533;&#65533;&#65533;!&#65533;&#65533;&#65533;&#65533;&#65533;&#65533;2&#65533;`. &#65533;&#65533;&#65533;b)&#65533;&#65533;kX&#65533;`&#65533;+dA&#65533;&#65533;&#65533;QI&#65533;&#65533;&#65533;MDK &#65533;H&#65533;W
K&#65533;P&#65533;w&#65533;`L&#65533;NZ&#65533;:&#65533;&#65533; &#65533;&#1047;ka&#65533;gA&#65533;r &#65533;&#65533;'85&#65533;&#65533;&#65533;Z&&#65533;&#65533;&#65533;p&#65533;&#65533;`&#65533;1B&#65533;sB&#65533;M&#65533;&#65533;@&#65533;8&#65533;0&#65533;&#65533;C &#65533;&#65533;&#65533;-&#65533;zN&#65533;k&#65533;&#65533;&#65533;SX&#65533;&#65533; &#65533;)@&#65533;&#65533;&#65533;&#65533;&#65533;5 B&#65533; D&#65533;&#65533;c41?&#65533; Q&#65533;4&#65533;&#65533;v8&#65533;&#65533;&#65533;X&#65533;u&#65533;.`&#1180;&#65533;&#65533;$:^&#65533;&#65533;Z&#1418;,&#65533;R&#65533;	&#65533;&#65533;&#1561;&#65533;&#65533;J&#65533;-q&#65533;c&#65533;&#65533;&#65533;Ty_&#65533;!5&#65533;6:Y&#65533;&#65533;&#65533;&#65533;&#65533;]&#65533;y&#65533;-&#65533;}&#65533;`tM&#65533;L!&#65533;&#65533;&#65533;&#65533;&#65533;&#65533;v D#@&#1825;&#65533;+".&#65533;&#65533;&#65533;&#65533;&#65533;6&#65533;XD&#65533;dW&#65533;,&#65533;&#1375;&#65533;&#65533;[&#65533;%&#65533;m&#65533;&#65533;&#423;&#65533;e&#65533;.(C&>`&#65533;&#65533;&#65533;xH1&#65533;!&#65533;s&#65533;&#65533; &#65533;&#65533;&#65533;$&#1340;&#65533;h(&#688;&#65533;l&#65533;&#65533;>&#65533;&#65533;P7&#65533;&#65533;^&#65533;&#65533;`&#1442;&#65533;&#65533;X&#65533;&#1584;&#1587;A&#65533;Y&#65533;$&#65533;GXZ&#65533;Z&#65533;C&#65533;&#65533;Lf&#65533;&#1905;i7&#65533;&#65533;e&#65533;&#65533;&#65533;1Ks1&#65533;&#65533;&#65533;&#65533;&#65533;&#65533;h&#65533;=&#65533;&#65533;&#65533;L&#65533;&#65533;2&#65533;&#65533; 3i&#65533;
&#65533;&#65533;B&#65533;h&#65533;6Z&#65533;&#65533;&#65533;!&#65533;&#65533;<|&#65533;&#65533;&#65533;u&#161;&#65533;&#65533;C!>&#65533;&#65533;&#65533;i&#65533;&#65533;&#65533;?"&#65533; &#65533;&#65533;Tt&#65533;&#65533;&#65533;&#65533;`AA&#65533;&#65533;&#65533;&#65533;m&#65533;A&#65533;"&#65533;x&#65533;&#65533;`Y&#65533;&#65533;-&#65533;N&#65533;&#65533;<&#65533;s&#65533;c.bf&#65533;&#65533;&#65533; /&#65533;G&#65533;&#65533;&#65533;&#65533;/M&#65533;&#65533;0&#65533;IZ&#65533;&#65533;@&#65533;|A&#65533;&#437;&#65533;&#65533;&#65533;PaPG&#65533;&#65533;&#65533;|!&#65533;&#928;&#65533;&/&#65533;&#65533;&#65533;&#65533;&#65533;!&#65533;&#65533;|&#65533;&#65533;&#65533;y&#65533; &#65533;&#65533;&#65533;lTA A`ak@&#65533;&#902;{&#65533;&#65533;&#65533;&#65533; >@&#65533;&#65533;&#65533;&#65533;
&#65533;&#65533;$&#65533;&#65533;&#65533;&#65533;#&#65533;&#65533;&#65533;&#1294;&#65533;<&#65533;"f&#65533;e=&#65533;o/&#65533;d l&#65533;=&#65533;&#65533;?$k&#65533;&#65533;s:&#65533;&#65533;h* 2&#65533;

&#65533;&#65533;o&#65533;&#65533;@H(@&#65533;[&#897;&#65533;&#65533;&#1673;j&#65533;&#65533;&#65533;&#65533;F!2&#65533;&#65533;&#65533;&#65533;&#65533;&#685;&#65533; &#65533;&#65533;&#65533;R&#65533;Qc\&#65533;&#65533;n&#65533;&#65533; &&#65533;z&#65533;
 A&#65533;&#65533;
x H &#65533;&#65533; x Nf@&#65533;&#65533;&#65533;C&#65533;&#65533;&#65533;&#65533;o&#65533;&#65533;.&#65533;m-&#65533;rm/&#65533;&#65533;&#65533;?&#65533;&#65533;(-` &#65533;&#65533;/&#65533;F&#65533;P!&#1665;&#65533;!LaV&#65533;	&#65533; 	&#65533;&#65533;	&#65533;@!&#65533;&#65533;&#65533;Nb&#65533;&#65533;&#65533;&#65533;&#65533;@&#65533;F&#65533;&#65533; 'V&#65533;Ua\&#65533;&#65533;&#65533;&#65533;&#65533;&#65533;nV&#65533;V`&#65533; &#65533; &#65533;&#65533;^)B@.&#65533;b &#65533;n,&#65533;&#65533;<&#65533;&#140;&#65533;&#65533;l&#65533;&#65533;e1&#65533;&#65533;q&#65533;&#65533;Q?&#65533;Q/r@~m^&#65533;&#65533;&#65533;&#65533;D(&#65533;&#65533;&#309;>!&#65533;D&#65533;&#65533;!&#1441;&#65533;&#65533;&#65533; &#1782; 	&#65533;&#65533;&#65533;@&#65533;VD&#65533;&#65533;
&#65533;&#65533;a&#65533;`&#128;
&#65533;&#65533;
&#65533;R
&#65533; !&#65533;#!&#65533;&#65533;&#65533;!&#65533;&#65533;$&#65533; %&#65533;@&#65533;&#65533;
4&#65533;&#65533;&#65533;n&#65533;>&#65533;&#65533;&#65533;r&#65533;#&#65533;&#65533;d+&#65533;X&#65533;,&#65533;"a&#65533;&#65533;&#65533;1)&#65533;&#65533;&#65533;2h&#65533;R&#65533;&#65533;"*}&#65533;(L&#65533;6L!@a&#65533;	%&#65533;A&#65533;A&#65533;&#65533;D!&#65533;@&#65533;&#65533;	&#65533;`&#65533;`	&#65533;@&#1850;&#65533;k&#65533;&#65533;&#65533;
&#160;7Z&#65533;&#65533;&#65533;&#65533;	F&#65533;	&#65533;@
&#1440;&#65533;bm&#65533;&#65533; &#65533;&#65533;&#65533;r`&#65533;@&#65533;&#65533;%o&#65533;&#65533;t&#65533;&#65533;J&#65533;`>C-.&#65533;"&#65533;D3&#65533;&#65533;&#65533;&#65533; &#65533;qL&#65533;&#65533;&#65533;/B&#65533;4&#65533;D&#65533;&#65533;.  &#65533;2&#65533;&#65533;`&#65533;dG&#65533;F]&#65533;@&#640;6[&#65533;&#65533;&#65533;&#65533;!&#65533;V(.&#65533;s&#65533;&#65533;	&#65533;R&#65533;&#65533;
&#65533; 	Z P&#65533;&#65533;&#65533;&#65533;&#65533;
&#65533;&#65533;|&#65533;&9&#65533;&#65533;0j
&#65533;
&#65533; &#65533; &#65533;&#65533;%&#65533;&#65533;d&#65533;r H &#65533;&#65533; &#65533;> DM>&#65533;4&#65533;&#65533;X&#65533;B&#65533;&#65533;-<&#65533;@I&#65533;M&#65533;&#65533;$!	&#65533;P&#65533;&#65533;&#65533;&#896;
&#65533;i
L&#65533;&#65533;*"&#976;S	&#65533;&#65533;	&#65533;@O&#65533;&#65533;
h&#65533;	^&#65533;&#65533;t&#65533;&#65533;,&#65533;G&&#65533;&#65533;`&&#65533;
&#65533;f@&#659;&#65533; &#65533;&#65533;&#65533;&#65533;Qr &#65533;>&#65533;&#65533;&#65533;&#65533;&#65533;>&#65533;S&#65533;&#65533;d&#65533;K&#65533;&#65533;L&#65533;R&#65533;&#65533;&#65533;4E&#65533;&#65533;A&#65533;ad&#1269;&#65533;&#65533;Mr&#65533;&#65533;&#65533;&#65533;&#65533;&#65533;&#65533;&#65533;&#65533;&#65533;&#65533;&#65533;D	5&#65533;`P
&#65533; a&#65533;&#65533;&#65533;`
&#65533;&#65533;&#65533;&#65533;
&#65533;&#65533;&#65533;h 
&#65533; Ri &#65533;@Sc t&#65533;&#65533;f&#65533;:&#65533; &#65533;&#65533;@T&#65533;.&#65533;&#65533;&#65533;&#65533;?&#65533;b&#65533;f&#65533;&#1506;0`&#65533;4&#65533;nV_ N$&#65533;&#65533;4Bi3&#1513;^&#65533;
&#65533;&#65533;&#65533;&#65533;A&#65533;&#65533;V!&#65533;&#65533;&#65533;AV&#65533;.]`"&#65533;&#65533;ZO &#65533;&#65533;&#65533;&#65533;&#65533;&#65533;&#65533;
&#65533;`j 
t`T`tVJ&#65533;r`&W ^&#65533;K &#65533;&#65533;&#65533;&#65533;&#65533;&#65533; .&#65533;UX&#65533;&#65533; N&#65533;&#65533;&#65533;&#65533;=JgND&#65533;&#65533; h&#65533;&#65533;&#65533;T&#65533;&#65533;z&#65533;&#65533;!&#65533;A&#65533;&#65533;"&#65533;@&#65533;bhyF	&#65533; 
&#65533;&#65533;d&#65533;&#65533;M&#1916;&#65533;
&#65533; 
&#65533;`h@j&#65533;pG&#65533;<&#65533;&#65533;&#65533;H`&#65533;&#65533;B >`>&#65533;6 &#65533;&#65533;t?@sY5L&#65533;&#65533; $g &#65533;&#65533;j&#65533;/hLWk&#65533;k1&#65533;$L:qN&#65533;&#890;&#65533;|N&#65533; Z&#65533;&#65533;&#65533;Zx8&#65533;&#65533;`&#65533;D&#65533;&#65533;&#65533;@N&#65533;&#65533;&#65533;&#65533;&#65533;&#65533;&#65533;`&#65533;
u&#65533;&#65533;
v&#65533;fuVg? &#65533;>&#65533;VJ9&#65533;f&#65533;&#65533;  &#65533;t&#65533;s&#65533;3&#1096;U&#65533;7f&#65533;fg
u&#65533;&#65533;&#65533;:&#65533;MdF&#65533;&&#65533;b&#65533;&#65533;R&#65533;&#65533;&	&#65533;&#65533;R!&#65533;@
&#65533;&#65533;&#65533;CZ&#65533;&#65533;&#65533;&#65533;&#65533; y&#65533;@&#65533;BE<@e&#1600;&#65533;&#65533;&#1325;$&#65533;Vv&#65533;R&#65533;`1k`j &#65533;&#65533;h&#65533;^&#65533;&#65533;*&#65533;>w}/&#65533; d&#65533;}&#65533;&#65533;&#65533; U&#983;&#65533;T&#65533;/2&#65533;.@m&#65533;-
&#65533;!a&#65533;&#65533;&#65533;&#65533;n&#65533;&#65533;	&#65533;&#65533;	&#65533;&#65533;:&#65533;D!B/&#65533;&#65533;z&#65533;&#65533;@aT&#65533;&#65533;Q&#65533;&#65533;&#65533;&#65533;&#65533;@f&#65533; &#65533;j@R{`t&#65533;^@JC&#65533;S&#65533;f&#838;/+}w8`g&#65533;Y&#65533;Xj&#65533;&#65533;<&#65533;k/@&#65533;x&#65533;&#65533;(Z&#65533;&#65533;&#65533;D&#65533;X&#65533;J&#65533;&#65533;&#65533;&#65533;&#65533;@&#65533;&#65533;	&#65533;&#65533;	&#65533;`
!&#65533;&#65533;AFy&#65533;&#65533;&#65533;&#65533;&#65533;&#65533;&#65533;	&#65533;G&&#65533;&#65533;&#65533;&#65533;d&#65533;&#65533;&#65533;
*g`b`&#65533;&#65533;8&#65533;^?&#65533;S&#65533;&#65533;`x>&#65533;#Ui8f&#65533;{=&#65533;>&#65533;vY^&#65533;3}m&#65533;&#65533;n4&#65533;=&#65533;"h&#65533;&#65533;AnaN&#65533;&#65533;&)&#65533;&#65533;	&#65533;Y!&#65533;&#65533;&#65533;&#65533;&#65533;s"-m&#65533;`T&#65533;&#65533; *&#65533;&#1440;&#65533;&#65533; p&#65533;&#65533;sv~&#65533;&#65533;&#65533;&#65533;Y&#65533;a&#65533;@&#65533;57&#65533;&#65533;`6~k&#65533;e&#65533;+&#65533;&#65533;&#65533;&#65533;7&#922;QT&#65533;/%|&#65533;D&#65533; -&#65533;T&#65533;r7&#65533;&#65533;D&#65533;Q$&#65533;nq&#1792;&#1888;&#65533;&#65533;&#65533;&#65533;&#65533;e7x&#65533;&#65533;<&#65533;&#65533;D q&#65533;&#65533;<&#65533;h&#65533;WJ&#65533;&#65533;&#65533;A&#65533;+Wz&#65533;:&#65533;7&#65533;{&#65533;&#65533;&&#65533;&#65533;&#1518;&#986;)&#65533;&#65533;&#65533;Hg&#65533;&#600;&#65533;	&#65533; &#65533;a\&#65533;&#65533;&#65533;&#1628;&#65533;&#65533;&#65533;&#65533;	&#65533; lT!_&#65533;&#65533;&#65533;&#65533;`&#65533;&#65533;I&#65533;&#65533; &#1148;`&#65533;&#65533;&#65533;
lv<`{;&#65533;&#65533;A&#65533;&#65533;&#65533;S>?&#65533;r&#65533;Y&#65533;&#65533;A}?W0 &#65533;v&#65533;&#514; &#65533;&#65533;&#65533;Z&#65533;t&#65533;z&#65533;&#538;U&#65533;, :&#65533;&#65533;!E$&#65533;y2&#65533;&#65533;&#65533;M&#65533;3&#1976;&#65533;bW&#65533;&#65533;&#65533;&#65533;oi&#65533;
&#65533;&#65533;&#65533;&#65533;&#65533;&#1263;&#65533;=	&#65533;t&#65533;@&#65533;&#65533;&#65533;q&#65533;&#65533;a&#65533;g-&#65533;&#65533;>Z&#65533;:&#65533;`&#65533;,n&#874;-:h6&#65533;&#65533;&#65533;:Zp0&#65533;&#65533;&#65533;H@&#65533;&#65533;&#65533;&#65533;&#65533;lR&#65533;qW&#1846;&#65533;Z&#65533;&#65533;	&#65533;&#65533; ?&#65533; !&#65533;m{T&#65533;&#65533;x&#65533;&#65533;v&#65533;k&#65533;py &#65533;e&#65533;&#65533;w^&#65533;|&#65533;&#65533;Zs&#65533;{&#1438;&#65533;&#65533;&#65533;h&#65533;Y	v&#65533;&#65533;i&#65533;&#65533;IZj &#65533;&#264;`&#65533;&#65533; &#65533;&#65533;ytN&#65533;&#65533;&#65533;De&#65533;7&#65533;&#65533;5&#934;&#65533;9&#65533;&#65533;&#65533;pu&#65533;
&#65533; H&#65533;@&#65533;&#65533;fQ&#65533;&#65533;m tyd&#65533; &#65533;&#65533;?u^&#65533;v&#65533;&#161;&#65533;&#65533;&#65533;,\5&#65533;&#65533;SW-&#65533;U&#65533;L&#65533;&#65533;{W 
&#65533; &#65533;h&#359;&#65533;&#65533;&#65533;&#65533;&#65533;~&#65533;
&#955;&#65533;&#65533;&#65533;&#65533;`&#65533;&#65533;W&#65533;&#1139;&#65533;&#65533;@@gc`]o&#65533;l@g_&#65533;&#65533;z&#65533;{>&#65533;&#65533;|&#65533;&#65533;|&#65533;&#65533;>&#65533;&#65533;1&#65533;&#65533;&#65533;&#65533;&#65533;&#65533;W/r&#65533;=FU&#65533;@&#65533;s&#65533;&#65533;m&#65533;&#65533;o9&#65533;;&#65533;&#65533; !&#65533;&#65533;&#65533;&#65533;&#65533;&#65533;&#65533;3{W`{&#65533;&#65533;m &#65533;S&#65533;&#65533;|B&#65533;&#65533;z2&#65533;&#65533;|q&#5654;=&#65533;&#65533;&#65533;!}&#65533;5&#65533;&#65533;&#65533;&#65533;q&#65533; &#186;&#65533;	J&#65533;L&#65533; \&#1648;&#65533;&#65533;N&#65533;&#65533;g&#65533;&#65533;g&#65533;I; t9h&#65533;&#65533;a&#65533; &#65533;`&#65533;wi&#65533;&#65533;&#65533;.f&#65533;3&#65533;=&#65533;)Ash&#65533;&#65533;r 
&#65533;&#65533;&#65533;&#65533;-D&#65533;&#65533;5&#65533;0&#65533;&#1709;&#1359;TSs&#65533;G &#65533;&#65533;e=&#65533;&#65533;&#65533;S&#65533;t&#65533;&#599;&#65533;I&#65533;&#65533;&#65533;h&#65533;&#65533;&#65533;&#65533;]&#65533;u&#65533;?&#65533;y&#65533;&#65533;&#65533;V&#65533;&#1205;&#65533;&#65533;&#65533;&#65533;&#65533;$	f&#65533;U^x&#65533;%&#65533;`&#65533;&#65533;j g&#65533;&#65533;&#65533;ahG&#65533;~^&#65533;S&#65533;{&#65533;6T!&#65533;}#&#65533;&#1891;&#65533;Z:&#65533;&#65533;Y&#65533;&#1931;&#65533;z&#65533;.z&#65533;&#65533;@&#65533;Y	&#65533;&#65533;&#65533;%&#65533;S&#65533;&#65533;&#65533;&#65533;&#65533;&#65533;&#65533;|Sg &#65533;s&#65533;.&#65533;6H&#65533;&#54868;I7|K&#65533;/&#65533;&#65533;&#65533;&#65533;~&#65533;&#1265;&#65533;&#65533;&#65533;U&#65533;-&#65533;bJ&#65533;&#65533;]&#65533;5&#65533;ty Iy&#65533;65&#65533;4&#65533;&#1525;&#65533;c@&#65533;&#65533;&#65533;&#2014;I3h&#65533;Zs&#65533;$&#65533;&#1571;&#65533;&#65533;&#65533;AS&#65533;&#65533;?(&#65533;&.B &#65533;&#65533;&#65533;&#65533;v 2u&#65533;.&#65533;tSo`Ig&#65533;&#65533;s &#961;_I &#65533;&#1918;&#65533;C&#65533;&#65533;&#65533;&#65533;>[&#65533;&#65533;=j&#65533;&#65533;&#65533;&#65533;]&#65533;o0&#65533;gVm&#65533;&#65533;&#65533;Hu&#65533;&#65533;tI&#65533;&#65533;&#65533;`&#65533;V&#65533;&#65533;&#65533;&#65533;f 2e&#65533;&#65533;c@&#65533;&#65533;&#65533;&#65533;&#65533;&#65533;?&#1320;&#65533;&#48626;&#65533;&#65533;&#65533;&#65533;&#65533;]&#65533;&#65533;&#65533;&#65533;&#65533;4. &#65533;!H&#65533; H0D&#65533;&#65533;$&#65533;{&#65533;Oa	 &#65533;&#65533;&#65533;&#65533;&#65533;&#65533;  &#65533;c  #  1&#65533;&#661;,[&#65533;|	3&#65533;&#793;4a@&#65533;&#65533;C9w>&#65533;&#65533;@&#65533;D@0J&#65533;ARX2x&#65533;cG7I&#65533;<9&#65533;&#65533;?&#65533;5&#65533;z&#65533;
6&#65533;L&#65533; &#65533;jU&#65533;s,H&#65533;nz .\&#65533;qn&#65533;&#65533;&#65533;&#1371;Y&#65533;&#65533;\[&#65533;&#65533;&#693;i&#65533;>&#65533;&#65533;k&#1661;7&#65533;&#65533;&#65533;jU&#65533;Z&#65533;&#65533;&#65533;r&#65533;8&#65533;&#65533;G"Gv&[&#65533;&#65533;-9N&#65533;:&#65533;&#43845;&#65533;6&#65533;e&#65533;&#65533;&#65533;(&#65533;h&#65533;d&#65533;i&#65533;&#65533;E&#65533;]L&#65533;&#65533;&#65533;&#267;&#65533;]&#65533;&#65533;&#65533;&#376;&#65533;&#65533;D&#65533;&#1635; &#65533;!&#65533;&#65533;&#65533;&#65533;oU&#65533;&#65533;sv7>&#65533;&#819;&#65533;c6&#65533;y&#65533;3&#65533;&#1187;	&#65533;x&#65533;s&#65533;&#65533;&#65533;&#65533;&#65533;&#65533;&#65533;&#65533;&#65533;&#65533;]&#65533;&#65533;;\l&#1725;f&#65533;v&#65533;[k&#65533;9&#65533;_&#65533;
&#65533;`WFXS@ ;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1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1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5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16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7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48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5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802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0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3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6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1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54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7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1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6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2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22ABB-127B-44B0-A59E-335337418B71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B6EB-AF54-44F9-8D13-12AA816D4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B4CA0-D66F-4F9E-88F6-B3D0820291D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0B96A-60F4-44E0-A371-71ED4825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8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xt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D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1AB3BB-9273-4F81-A741-0AF8B478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D96924-3902-4760-A2EF-B87FBD47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90" y="66881"/>
            <a:ext cx="12327180" cy="68342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6EAE9DF-4E02-42CF-A061-7C05946044EA}"/>
              </a:ext>
            </a:extLst>
          </p:cNvPr>
          <p:cNvSpPr/>
          <p:nvPr/>
        </p:nvSpPr>
        <p:spPr>
          <a:xfrm>
            <a:off x="1580826" y="1761942"/>
            <a:ext cx="92679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sharining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atrofida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aylanib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chiqishi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ketadigan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vaqt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ataladi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4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BB9DA-E9DF-4112-8031-8E913158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0F1CBD-AB3C-4491-B3EA-726D6CC07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F68A65-7FFA-4FAF-99D9-5A72F991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FF48142-B8EB-41F8-9D25-24CC039CA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532A41-E069-4588-A683-D12369F48403}"/>
              </a:ext>
            </a:extLst>
          </p:cNvPr>
          <p:cNvSpPr txBox="1"/>
          <p:nvPr/>
        </p:nvSpPr>
        <p:spPr>
          <a:xfrm>
            <a:off x="3003996" y="2989976"/>
            <a:ext cx="7440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Multimediya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namoyish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etiladi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BB9DA-E9DF-4112-8031-8E913158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0F1CBD-AB3C-4491-B3EA-726D6CC07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F68A65-7FFA-4FAF-99D9-5A72F991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B117EB1-F777-4055-B92C-98C943EA25CE}"/>
              </a:ext>
            </a:extLst>
          </p:cNvPr>
          <p:cNvSpPr txBox="1"/>
          <p:nvPr/>
        </p:nvSpPr>
        <p:spPr>
          <a:xfrm>
            <a:off x="2833352" y="2472744"/>
            <a:ext cx="595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Multimediya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namoyish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etiladi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142E75E8-D8CF-4806-8064-586373DDCC66}"/>
              </a:ext>
            </a:extLst>
          </p:cNvPr>
          <p:cNvSpPr/>
          <p:nvPr/>
        </p:nvSpPr>
        <p:spPr>
          <a:xfrm rot="201462">
            <a:off x="5511441" y="2103086"/>
            <a:ext cx="2988881" cy="9154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F693448-8CFE-426B-988F-64792BA3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56" y="-711446"/>
            <a:ext cx="12462456" cy="8280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0E42BB-8B72-4FE4-A7D4-43F0C85FAFFA}"/>
              </a:ext>
            </a:extLst>
          </p:cNvPr>
          <p:cNvSpPr txBox="1"/>
          <p:nvPr/>
        </p:nvSpPr>
        <p:spPr>
          <a:xfrm rot="21402311">
            <a:off x="925556" y="922775"/>
            <a:ext cx="3702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Kompas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asbob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52F6735-E7D4-44B3-BF11-CF6FB3CF9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465">
            <a:off x="1408760" y="2137440"/>
            <a:ext cx="3293228" cy="2491051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E39AEE8E-287A-4716-9F11-3F5A1C3EEE13}"/>
              </a:ext>
            </a:extLst>
          </p:cNvPr>
          <p:cNvSpPr/>
          <p:nvPr/>
        </p:nvSpPr>
        <p:spPr>
          <a:xfrm rot="201462">
            <a:off x="5240763" y="1905675"/>
            <a:ext cx="3230356" cy="9925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Shamol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tezligini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o‘lchaydi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5E9FF723-0131-422D-83FF-5A231121CB8A}"/>
              </a:ext>
            </a:extLst>
          </p:cNvPr>
          <p:cNvSpPr/>
          <p:nvPr/>
        </p:nvSpPr>
        <p:spPr>
          <a:xfrm rot="258346">
            <a:off x="5103730" y="3195770"/>
            <a:ext cx="3261653" cy="10040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bosimini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o‘l-chaydi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F622FAC0-9CBC-4AB4-BB20-4CE2846DA93B}"/>
              </a:ext>
            </a:extLst>
          </p:cNvPr>
          <p:cNvSpPr/>
          <p:nvPr/>
        </p:nvSpPr>
        <p:spPr>
          <a:xfrm rot="272657">
            <a:off x="4822356" y="4609146"/>
            <a:ext cx="3456484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Ufq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tomonlarini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o‘lchaydi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>
            <a:extLst>
              <a:ext uri="{FF2B5EF4-FFF2-40B4-BE49-F238E27FC236}">
                <a16:creationId xmlns="" xmlns:a16="http://schemas.microsoft.com/office/drawing/2014/main" id="{EBC360C7-3614-4115-A96D-02DB24FD4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7524" y="81566"/>
            <a:ext cx="6928834" cy="627845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D54A67B-ABDF-44A5-A76E-DF70BCE5ABDA}"/>
              </a:ext>
            </a:extLst>
          </p:cNvPr>
          <p:cNvSpPr txBox="1"/>
          <p:nvPr/>
        </p:nvSpPr>
        <p:spPr>
          <a:xfrm>
            <a:off x="862883" y="3412895"/>
            <a:ext cx="4906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Osmonning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tomonida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siljimasdan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turadigan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yorug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yulduzning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везда: 5 точек 6">
            <a:extLst>
              <a:ext uri="{FF2B5EF4-FFF2-40B4-BE49-F238E27FC236}">
                <a16:creationId xmlns="" xmlns:a16="http://schemas.microsoft.com/office/drawing/2014/main" id="{F23860F3-6F8B-4AAF-843C-8C70C26000AB}"/>
              </a:ext>
            </a:extLst>
          </p:cNvPr>
          <p:cNvSpPr/>
          <p:nvPr/>
        </p:nvSpPr>
        <p:spPr>
          <a:xfrm>
            <a:off x="5769734" y="26830"/>
            <a:ext cx="3846490" cy="3193961"/>
          </a:xfrm>
          <a:prstGeom prst="star5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везда: 5 точек 8">
            <a:extLst>
              <a:ext uri="{FF2B5EF4-FFF2-40B4-BE49-F238E27FC236}">
                <a16:creationId xmlns="" xmlns:a16="http://schemas.microsoft.com/office/drawing/2014/main" id="{53D88942-8B69-4E4B-9CCE-A1AA961BD2BD}"/>
              </a:ext>
            </a:extLst>
          </p:cNvPr>
          <p:cNvSpPr/>
          <p:nvPr/>
        </p:nvSpPr>
        <p:spPr>
          <a:xfrm>
            <a:off x="5769734" y="3275527"/>
            <a:ext cx="4842457" cy="334743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Katta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cho‘mich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везда: 5 точек 10">
            <a:extLst>
              <a:ext uri="{FF2B5EF4-FFF2-40B4-BE49-F238E27FC236}">
                <a16:creationId xmlns="" xmlns:a16="http://schemas.microsoft.com/office/drawing/2014/main" id="{4C53EEBB-39AF-4454-A8B6-DA6A3846DCD2}"/>
              </a:ext>
            </a:extLst>
          </p:cNvPr>
          <p:cNvSpPr/>
          <p:nvPr/>
        </p:nvSpPr>
        <p:spPr>
          <a:xfrm>
            <a:off x="8585914" y="1107638"/>
            <a:ext cx="3451539" cy="3193961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Qutb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yulduzi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>
            <a:extLst>
              <a:ext uri="{FF2B5EF4-FFF2-40B4-BE49-F238E27FC236}">
                <a16:creationId xmlns="" xmlns:a16="http://schemas.microsoft.com/office/drawing/2014/main" id="{F4AECF07-EB4F-4E71-9BCC-D179A7AF0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384" y="927278"/>
            <a:ext cx="5790582" cy="555798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995D74-657C-4523-A022-BC23985B04D9}"/>
              </a:ext>
            </a:extLst>
          </p:cNvPr>
          <p:cNvSpPr txBox="1"/>
          <p:nvPr/>
        </p:nvSpPr>
        <p:spPr>
          <a:xfrm>
            <a:off x="4172754" y="4185633"/>
            <a:ext cx="4185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tarafdan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ED94CBCC-0B76-4C7D-A2D2-0890EC8A55E9}"/>
              </a:ext>
            </a:extLst>
          </p:cNvPr>
          <p:cNvSpPr/>
          <p:nvPr/>
        </p:nvSpPr>
        <p:spPr>
          <a:xfrm>
            <a:off x="9303450" y="127228"/>
            <a:ext cx="2691685" cy="18965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652A2189-CDCE-44EA-97DA-487F3E866029}"/>
              </a:ext>
            </a:extLst>
          </p:cNvPr>
          <p:cNvSpPr/>
          <p:nvPr/>
        </p:nvSpPr>
        <p:spPr>
          <a:xfrm>
            <a:off x="268046" y="235221"/>
            <a:ext cx="2691685" cy="1896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746C18C4-A374-4E2B-AED5-C38D6315D105}"/>
              </a:ext>
            </a:extLst>
          </p:cNvPr>
          <p:cNvSpPr/>
          <p:nvPr/>
        </p:nvSpPr>
        <p:spPr>
          <a:xfrm>
            <a:off x="377517" y="4542190"/>
            <a:ext cx="2691685" cy="1896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13EE2E1C-6496-49DD-9113-B369AC89E2D9}"/>
              </a:ext>
            </a:extLst>
          </p:cNvPr>
          <p:cNvSpPr/>
          <p:nvPr/>
        </p:nvSpPr>
        <p:spPr>
          <a:xfrm>
            <a:off x="9232269" y="4745865"/>
            <a:ext cx="2582213" cy="1896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352D33-48B5-4C75-A271-1D432B35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789025-5909-4624-ADDA-378D7BFE2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75DE95-234D-4E53-89ED-95F0313E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45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B7AE6C9-C27D-4F92-9091-AE946216EE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8415" y="681037"/>
            <a:ext cx="8404538" cy="3694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78CB6F-60E7-4883-AC67-7D6DD02DD620}"/>
              </a:ext>
            </a:extLst>
          </p:cNvPr>
          <p:cNvSpPr txBox="1"/>
          <p:nvPr/>
        </p:nvSpPr>
        <p:spPr>
          <a:xfrm>
            <a:off x="8139448" y="1493948"/>
            <a:ext cx="553791" cy="56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5B265A-0CEE-4EA1-9A86-DF0F257E76AE}"/>
              </a:ext>
            </a:extLst>
          </p:cNvPr>
          <p:cNvSpPr txBox="1"/>
          <p:nvPr/>
        </p:nvSpPr>
        <p:spPr>
          <a:xfrm>
            <a:off x="8291848" y="1646348"/>
            <a:ext cx="553791" cy="56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83373B-159E-4F14-90A2-7E0E21FB8868}"/>
              </a:ext>
            </a:extLst>
          </p:cNvPr>
          <p:cNvSpPr txBox="1"/>
          <p:nvPr/>
        </p:nvSpPr>
        <p:spPr>
          <a:xfrm>
            <a:off x="8444248" y="1798748"/>
            <a:ext cx="553791" cy="56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1E9F9E-EE1B-4AAD-A3B1-743CD2C74EDB}"/>
              </a:ext>
            </a:extLst>
          </p:cNvPr>
          <p:cNvSpPr txBox="1"/>
          <p:nvPr/>
        </p:nvSpPr>
        <p:spPr>
          <a:xfrm>
            <a:off x="8596648" y="1951148"/>
            <a:ext cx="553791" cy="56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B2F864-A18B-4EC5-8ED9-73CE2BE317CB}"/>
              </a:ext>
            </a:extLst>
          </p:cNvPr>
          <p:cNvSpPr txBox="1"/>
          <p:nvPr/>
        </p:nvSpPr>
        <p:spPr>
          <a:xfrm>
            <a:off x="8749048" y="2103548"/>
            <a:ext cx="553791" cy="56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59DFCAD-8BD7-45ED-845E-E46EC51B94A8}"/>
              </a:ext>
            </a:extLst>
          </p:cNvPr>
          <p:cNvSpPr txBox="1"/>
          <p:nvPr/>
        </p:nvSpPr>
        <p:spPr>
          <a:xfrm>
            <a:off x="7599073" y="520450"/>
            <a:ext cx="3180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r  q 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9186BBE-5367-46B6-8019-5BA838AF2D3D}"/>
              </a:ext>
            </a:extLst>
          </p:cNvPr>
          <p:cNvSpPr txBox="1"/>
          <p:nvPr/>
        </p:nvSpPr>
        <p:spPr>
          <a:xfrm>
            <a:off x="5240629" y="1231052"/>
            <a:ext cx="383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o m g‘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628C09-CA05-42BB-8768-19F05F1398A3}"/>
              </a:ext>
            </a:extLst>
          </p:cNvPr>
          <p:cNvSpPr txBox="1"/>
          <p:nvPr/>
        </p:nvSpPr>
        <p:spPr>
          <a:xfrm>
            <a:off x="6709891" y="2053662"/>
            <a:ext cx="3831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o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  a  s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52A455D-FE4D-4237-9A48-36F092F3914B}"/>
              </a:ext>
            </a:extLst>
          </p:cNvPr>
          <p:cNvSpPr txBox="1"/>
          <p:nvPr/>
        </p:nvSpPr>
        <p:spPr>
          <a:xfrm>
            <a:off x="636216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096F12F-6B29-433B-A3F1-D77C5B7F8BB7}"/>
              </a:ext>
            </a:extLst>
          </p:cNvPr>
          <p:cNvSpPr txBox="1"/>
          <p:nvPr/>
        </p:nvSpPr>
        <p:spPr>
          <a:xfrm>
            <a:off x="5871692" y="2756074"/>
            <a:ext cx="2724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 a  v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57953E3-A9E9-4A5F-852B-CB3604B592EA}"/>
              </a:ext>
            </a:extLst>
          </p:cNvPr>
          <p:cNvSpPr txBox="1"/>
          <p:nvPr/>
        </p:nvSpPr>
        <p:spPr>
          <a:xfrm>
            <a:off x="3335629" y="3490173"/>
            <a:ext cx="281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 u  t  b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419D8A-6718-4AB0-B8C6-66AA19715721}"/>
              </a:ext>
            </a:extLst>
          </p:cNvPr>
          <p:cNvSpPr txBox="1"/>
          <p:nvPr/>
        </p:nvSpPr>
        <p:spPr>
          <a:xfrm>
            <a:off x="6598410" y="3451532"/>
            <a:ext cx="4585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u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 u  z 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5EFD5A3-B3AF-4271-96C8-A24B7B512853}"/>
              </a:ext>
            </a:extLst>
          </p:cNvPr>
          <p:cNvSpPr txBox="1"/>
          <p:nvPr/>
        </p:nvSpPr>
        <p:spPr>
          <a:xfrm>
            <a:off x="1798753" y="590020"/>
            <a:ext cx="3537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Boshqotirma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2E44955-5082-4EB1-895D-DF3988811141}"/>
              </a:ext>
            </a:extLst>
          </p:cNvPr>
          <p:cNvSpPr txBox="1"/>
          <p:nvPr/>
        </p:nvSpPr>
        <p:spPr>
          <a:xfrm>
            <a:off x="2524259" y="4535927"/>
            <a:ext cx="6072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Ufq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tomonlarini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aniqlaydigan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asbob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Ko ‘</a:t>
            </a:r>
            <a:r>
              <a:rPr lang="en-US" sz="28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zga</a:t>
            </a:r>
            <a:r>
              <a:rPr lang="en-US" sz="2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ko‘rinmas</a:t>
            </a:r>
            <a:r>
              <a:rPr lang="en-US" sz="2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qo‘lda</a:t>
            </a:r>
            <a:r>
              <a:rPr lang="en-US" sz="2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tutilmas</a:t>
            </a:r>
            <a:r>
              <a:rPr lang="en-US" sz="2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Doim</a:t>
            </a:r>
            <a:r>
              <a:rPr 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joyda</a:t>
            </a:r>
            <a:r>
              <a:rPr 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turadigan</a:t>
            </a:r>
            <a:r>
              <a:rPr 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yulduz</a:t>
            </a:r>
            <a:r>
              <a:rPr 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6F217D1-ECDD-4867-AB95-AF4C574D644C}"/>
              </a:ext>
            </a:extLst>
          </p:cNvPr>
          <p:cNvSpPr txBox="1"/>
          <p:nvPr/>
        </p:nvSpPr>
        <p:spPr>
          <a:xfrm>
            <a:off x="1206322" y="2156568"/>
            <a:ext cx="6111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chiqadigan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taraf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2800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</a:t>
            </a:r>
            <a:r>
              <a:rPr lang="en-US" sz="28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so‘raydilar</a:t>
            </a:r>
            <a:r>
              <a:rPr lang="en-US" sz="28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ko‘rinsam</a:t>
            </a:r>
            <a:r>
              <a:rPr lang="en-US" sz="28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qochadilar</a:t>
            </a:r>
            <a:r>
              <a:rPr lang="en-US" sz="28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A940B8BC-53C6-4067-9F74-1B1E100B2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391" y="1450603"/>
            <a:ext cx="5277729" cy="4401205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493DB8-5598-4DFD-BDC1-06AC8C34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733" y="3644728"/>
            <a:ext cx="4572001" cy="21121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Ufq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nimaga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aytiladi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6D2EEB4-2ADA-4C63-805E-56799F8AAE87}"/>
              </a:ext>
            </a:extLst>
          </p:cNvPr>
          <p:cNvSpPr txBox="1"/>
          <p:nvPr/>
        </p:nvSpPr>
        <p:spPr>
          <a:xfrm>
            <a:off x="6619740" y="234886"/>
            <a:ext cx="46879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Ochiq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tekis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joyda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yuzining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aylana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chiziq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chegaralangan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chizig‘i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ufq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deb </a:t>
            </a:r>
            <a:r>
              <a:rPr lang="en-US" sz="3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ataladi</a:t>
            </a:r>
            <a: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EDA0BF2-2A1A-4FC0-A5EB-689A171AB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91" y="3119598"/>
            <a:ext cx="4379644" cy="37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D58CDA-C11E-43A8-8352-64DC2458A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35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175" y="2139065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9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04" y="-562621"/>
            <a:ext cx="12011696" cy="7983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A0B87D-05D6-4D68-871B-4DC217E7EE75}"/>
              </a:ext>
            </a:extLst>
          </p:cNvPr>
          <p:cNvSpPr txBox="1"/>
          <p:nvPr/>
        </p:nvSpPr>
        <p:spPr>
          <a:xfrm rot="21315133">
            <a:off x="1657861" y="795728"/>
            <a:ext cx="32717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tun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qay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tarzda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almashinadi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b="1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7920CB-324E-434D-8BC3-9226DD86111B}"/>
              </a:ext>
            </a:extLst>
          </p:cNvPr>
          <p:cNvSpPr txBox="1"/>
          <p:nvPr/>
        </p:nvSpPr>
        <p:spPr>
          <a:xfrm rot="370536">
            <a:off x="5103560" y="2066547"/>
            <a:ext cx="346431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sharining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o‘z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o‘qi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atrofi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aylanishi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tun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almashinadi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b="1" i="0" dirty="0">
                <a:solidFill>
                  <a:srgbClr val="002060"/>
                </a:solidFill>
                <a:effectLst/>
              </a:rPr>
              <a:t/>
            </a:r>
            <a:br>
              <a:rPr lang="en-US" sz="1500" b="1" i="0" dirty="0">
                <a:solidFill>
                  <a:srgbClr val="002060"/>
                </a:solidFill>
                <a:effectLst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9E9AB46-1C1D-426B-8946-2AC5277B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119">
            <a:off x="1713105" y="2795257"/>
            <a:ext cx="3146861" cy="18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D58CDA-C11E-43A8-8352-64DC2458A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35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D1232C-1BC4-4631-A8F7-772D0AF87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573" y="1903530"/>
            <a:ext cx="629771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773DCF-1026-4C43-AAB5-6D8E62C4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3AC2E9A-33FE-43C6-892E-2D8B730A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8C4706-48FF-4ED2-8B16-69C150D9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7" y="116806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F24903-D3D2-4317-B8CF-D10E40812842}"/>
              </a:ext>
            </a:extLst>
          </p:cNvPr>
          <p:cNvSpPr txBox="1"/>
          <p:nvPr/>
        </p:nvSpPr>
        <p:spPr>
          <a:xfrm>
            <a:off x="2704563" y="2099256"/>
            <a:ext cx="59114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Ufq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tomonlari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68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7DDB5FB-A7AE-4CC7-ADB4-783A0438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FBE2805-79FA-4C22-9FD8-703879E4D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3826" y="927278"/>
            <a:ext cx="5973910" cy="5049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E0AC64-D13C-4C18-A991-20EE1F2EC357}"/>
              </a:ext>
            </a:extLst>
          </p:cNvPr>
          <p:cNvSpPr txBox="1"/>
          <p:nvPr/>
        </p:nvSpPr>
        <p:spPr>
          <a:xfrm>
            <a:off x="1056067" y="1352282"/>
            <a:ext cx="47007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qadim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zamonlardan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boti-shini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olganlar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3F40F9AC-0628-4BDE-A3AE-F95F6AA29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>
            <a:extLst>
              <a:ext uri="{FF2B5EF4-FFF2-40B4-BE49-F238E27FC236}">
                <a16:creationId xmlns="" xmlns:a16="http://schemas.microsoft.com/office/drawing/2014/main" id="{39491D19-D038-4E6C-976E-D301BF56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1574800"/>
            <a:ext cx="7454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Tunda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chiqar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onasi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,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</a:b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necha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minglab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bolasi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.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</a:b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Berkinishar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qo‘rqqandan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</a:b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kelib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qolsa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otasi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D01B59-1668-4C75-9B83-5D7FD0389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70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A34EE3-3179-4DD5-B69D-07CF73B8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328" y="0"/>
            <a:ext cx="12546655" cy="7468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FDC218-36B2-4D59-90D9-122592574159}"/>
              </a:ext>
            </a:extLst>
          </p:cNvPr>
          <p:cNvSpPr txBox="1"/>
          <p:nvPr/>
        </p:nvSpPr>
        <p:spPr>
          <a:xfrm>
            <a:off x="888643" y="964615"/>
            <a:ext cx="43659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Yil fasllari qay tarzda almashinadi?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026515-951E-4EAD-90A1-6CE47668D717}"/>
              </a:ext>
            </a:extLst>
          </p:cNvPr>
          <p:cNvSpPr txBox="1"/>
          <p:nvPr/>
        </p:nvSpPr>
        <p:spPr>
          <a:xfrm>
            <a:off x="7165877" y="1008112"/>
            <a:ext cx="485011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sharining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atrofida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tomonga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og‘gan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holatda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aylanishi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yil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fasllari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b="1" i="0" dirty="0">
                <a:solidFill>
                  <a:srgbClr val="002060"/>
                </a:solidFill>
                <a:effectLst/>
              </a:rPr>
              <a:t/>
            </a:r>
            <a:br>
              <a:rPr lang="en-US" sz="1500" b="1" i="0" dirty="0">
                <a:solidFill>
                  <a:srgbClr val="002060"/>
                </a:solidFill>
                <a:effectLst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EECA5E7-973C-429B-8505-6D5F4F5D4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57" y="3109814"/>
            <a:ext cx="3395121" cy="25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5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0D3D59-19AF-49F1-8CA9-143D25F3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7C1D5D8-228E-4BDB-89AC-B0A7B5646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861"/>
            <a:ext cx="12191999" cy="6858861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FDDAB0-1636-4337-93B6-A6C0B67F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327" y="723677"/>
            <a:ext cx="8106467" cy="54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Dildora\online Maktab 2-bosqich\Znachoklar\анимация-открытка-времена-года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224</Words>
  <Application>Microsoft Office PowerPoint</Application>
  <PresentationFormat>Произвольный</PresentationFormat>
  <Paragraphs>44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Ufq deb nimaga aytiladi?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Dildora Azizova</dc:creator>
  <cp:lastModifiedBy>Гость</cp:lastModifiedBy>
  <cp:revision>70</cp:revision>
  <dcterms:created xsi:type="dcterms:W3CDTF">2020-09-29T15:55:30Z</dcterms:created>
  <dcterms:modified xsi:type="dcterms:W3CDTF">2020-10-21T11:47:34Z</dcterms:modified>
</cp:coreProperties>
</file>