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360" r:id="rId4"/>
    <p:sldId id="397" r:id="rId5"/>
    <p:sldId id="404" r:id="rId6"/>
    <p:sldId id="405" r:id="rId7"/>
    <p:sldId id="369" r:id="rId8"/>
    <p:sldId id="400" r:id="rId9"/>
    <p:sldId id="409" r:id="rId10"/>
    <p:sldId id="406" r:id="rId11"/>
    <p:sldId id="403" r:id="rId12"/>
    <p:sldId id="401" r:id="rId13"/>
    <p:sldId id="348" r:id="rId14"/>
    <p:sldId id="396" r:id="rId15"/>
    <p:sldId id="384" r:id="rId16"/>
    <p:sldId id="402" r:id="rId17"/>
    <p:sldId id="370" r:id="rId18"/>
    <p:sldId id="383" r:id="rId19"/>
    <p:sldId id="411" r:id="rId20"/>
    <p:sldId id="412" r:id="rId21"/>
    <p:sldId id="413" r:id="rId22"/>
    <p:sldId id="410" r:id="rId23"/>
    <p:sldId id="361" r:id="rId24"/>
    <p:sldId id="349" r:id="rId25"/>
    <p:sldId id="408" r:id="rId26"/>
    <p:sldId id="407" r:id="rId27"/>
    <p:sldId id="414" r:id="rId28"/>
    <p:sldId id="385" r:id="rId29"/>
    <p:sldId id="38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26" autoAdjust="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1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3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0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E732-2946-4735-969A-21AB34B7DAE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319" y="2731325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1921" y="2731325"/>
            <a:ext cx="56645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Михаил Юрьевич Лермонтов</a:t>
            </a:r>
          </a:p>
          <a:p>
            <a:pPr algn="ctr"/>
            <a:r>
              <a:rPr lang="ru-RU" sz="44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4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Парус»</a:t>
            </a:r>
            <a:endParaRPr lang="ru-RU" sz="4400" i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5"/>
          <p:cNvSpPr/>
          <p:nvPr/>
        </p:nvSpPr>
        <p:spPr>
          <a:xfrm>
            <a:off x="472319" y="4730659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1026" name="Picture 2" descr="М.Ю. Лермонтов &quot;ПАРУС&quot; (романс)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832" r="15465"/>
          <a:stretch/>
        </p:blipFill>
        <p:spPr bwMode="auto">
          <a:xfrm>
            <a:off x="7417983" y="2615711"/>
            <a:ext cx="4142501" cy="3101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9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Кавказ в жизни Лермонтова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4410694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Лермонтов был довольно болезненным мальчиком и бабушка трижды возила его на Кавказ к Горячим водам. Маленький Лермонтов с нетерпением ждал этой поездки.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Лермонтов в детстве. Неизвестный художн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Лермонтов в детстве. Неизвестный художни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Лермонтов в детстве. Неизвестный художни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Картины, акварели и рисунки Лермонт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91" y="1690688"/>
            <a:ext cx="5739125" cy="436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исунки Лермонтова...: sandinist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188" y="1572470"/>
            <a:ext cx="6153150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Двадцать картин Лермонтова | Волгоградская и Камышинская епарх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412" y="1572470"/>
            <a:ext cx="6604681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44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Михаил Юрьевич Лермонтов (1814 – 1841) – великий русский поэт и прозаик -  Достопримечательности - Туризм - Официальный сайт Думы и администрации  города-курорта Железноводска Ставропольского кра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54" y="865516"/>
            <a:ext cx="5073433" cy="551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262" y="475013"/>
            <a:ext cx="5557652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Юрьевич впервые прочитал "Кавказского пленника" Пушкина. Большая удача, большое счастье было прочитать поэму здесь, в виду снежных 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гор.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взрослый, Лермонтов трижды приезжал на Кавказ, всегда не по своей воле - это было место его службы, а точнее, ссылки.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1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52605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Юрьевич Лермонтов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526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Современник рассказывал о поэте: «маленький ростом. С большой головой и бледным лицом, он обладал большими карими глазами, сила обаяния которых до сих пор остаётся для меня загадкой. Глаза эти, умные, с черными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ресницами,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елавшими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еще глубже,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чарующее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впечатление…»</a:t>
            </a:r>
            <a:endParaRPr lang="ru-RU" dirty="0"/>
          </a:p>
        </p:txBody>
      </p:sp>
      <p:pic>
        <p:nvPicPr>
          <p:cNvPr id="4" name="Picture 2" descr="Михаил Юрьевич Лермонтов – биография, портрет, личная жизнь, женщины,  смерть поэта, рос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0185" y="1027906"/>
            <a:ext cx="4387211" cy="50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320633" y="1555667"/>
            <a:ext cx="5343897" cy="4621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7512" y="831273"/>
            <a:ext cx="5118265" cy="53456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Каким вы представляете море? </a:t>
            </a:r>
            <a:endParaRPr lang="ru-R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картины возникают перед глазами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какие чувства испытывает человек, увидев раскинувшееся перед глазами море?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Мы попытаемся понять, какое настроение, какие мысли вызвало море у Лермонтова.  </a:t>
            </a:r>
          </a:p>
          <a:p>
            <a:pPr marL="0" indent="0">
              <a:buNone/>
            </a:pP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Хочу, хочу, хочу на море,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664" y="831273"/>
            <a:ext cx="5700157" cy="537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9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1263" y="1543792"/>
            <a:ext cx="5568538" cy="4633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парус </a:t>
            </a:r>
            <a:r>
              <a:rPr lang="uz-Latn-UZ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-yelkan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уря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bo‘ron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i="1" dirty="0"/>
              <a:t>к</a:t>
            </a:r>
            <a:r>
              <a:rPr lang="ru-RU" sz="3200" i="1" dirty="0" smtClean="0"/>
              <a:t>инул </a:t>
            </a:r>
            <a:r>
              <a:rPr lang="ru-RU" sz="3200" i="1" dirty="0"/>
              <a:t>= бросил, оставил</a:t>
            </a:r>
          </a:p>
          <a:p>
            <a:pPr marL="0" indent="0">
              <a:buNone/>
            </a:pPr>
            <a:r>
              <a:rPr lang="ru-RU" sz="3200" i="1" dirty="0"/>
              <a:t>с</a:t>
            </a:r>
            <a:r>
              <a:rPr lang="ru-RU" sz="3200" i="1" dirty="0" smtClean="0"/>
              <a:t>вищет </a:t>
            </a:r>
            <a:r>
              <a:rPr lang="ru-RU" sz="3200" i="1" dirty="0"/>
              <a:t>= свистит</a:t>
            </a:r>
          </a:p>
          <a:p>
            <a:pPr marL="0" indent="0">
              <a:buNone/>
            </a:pPr>
            <a:r>
              <a:rPr lang="ru-RU" sz="3200" i="1" dirty="0"/>
              <a:t>г</a:t>
            </a:r>
            <a:r>
              <a:rPr lang="ru-RU" sz="3200" i="1" dirty="0" smtClean="0"/>
              <a:t>нуться </a:t>
            </a:r>
            <a:r>
              <a:rPr lang="ru-RU" sz="3200" i="1" dirty="0"/>
              <a:t>- </a:t>
            </a:r>
            <a:r>
              <a:rPr lang="ru-RU" sz="3200" i="1" dirty="0" err="1"/>
              <a:t>egilmoq</a:t>
            </a:r>
            <a:endParaRPr lang="ru-RU" sz="3200" i="1" dirty="0"/>
          </a:p>
          <a:p>
            <a:pPr marL="0" indent="0">
              <a:buNone/>
            </a:pPr>
            <a:r>
              <a:rPr lang="ru-RU" sz="3200" i="1" dirty="0"/>
              <a:t>л</a:t>
            </a:r>
            <a:r>
              <a:rPr lang="ru-RU" sz="3200" i="1" dirty="0" smtClean="0"/>
              <a:t>азурь </a:t>
            </a:r>
            <a:r>
              <a:rPr lang="ru-RU" sz="3200" i="1" dirty="0"/>
              <a:t>– </a:t>
            </a:r>
            <a:r>
              <a:rPr lang="en-US" sz="3200" i="1" dirty="0" err="1" smtClean="0"/>
              <a:t>ko</a:t>
            </a:r>
            <a:r>
              <a:rPr lang="uz-Latn-UZ" sz="3200" i="1" dirty="0" smtClean="0"/>
              <a:t>‘</a:t>
            </a:r>
            <a:r>
              <a:rPr lang="en-US" sz="3200" i="1" dirty="0" smtClean="0"/>
              <a:t>m</a:t>
            </a:r>
            <a:r>
              <a:rPr lang="ru-RU" sz="3200" i="1" dirty="0"/>
              <a:t>-</a:t>
            </a:r>
            <a:r>
              <a:rPr lang="en-US" sz="3200" i="1" dirty="0" err="1" smtClean="0"/>
              <a:t>ko</a:t>
            </a:r>
            <a:r>
              <a:rPr lang="uz-Latn-UZ" sz="3200" i="1" dirty="0" smtClean="0"/>
              <a:t>‘</a:t>
            </a:r>
            <a:r>
              <a:rPr lang="en-US" sz="3200" i="1" dirty="0" smtClean="0"/>
              <a:t>k </a:t>
            </a:r>
            <a:r>
              <a:rPr lang="en-US" sz="3200" i="1" dirty="0"/>
              <a:t>rang</a:t>
            </a:r>
            <a:endParaRPr lang="ru-RU" sz="3200" i="1" dirty="0"/>
          </a:p>
          <a:p>
            <a:pPr marL="0" indent="0">
              <a:buNone/>
            </a:pPr>
            <a:r>
              <a:rPr lang="ru-RU" sz="3200" i="1" dirty="0"/>
              <a:t>с</a:t>
            </a:r>
            <a:r>
              <a:rPr lang="ru-RU" sz="3200" i="1" dirty="0" smtClean="0"/>
              <a:t>труя </a:t>
            </a:r>
            <a:r>
              <a:rPr lang="ru-RU" sz="3200" i="1" dirty="0"/>
              <a:t>– </a:t>
            </a:r>
            <a:r>
              <a:rPr lang="en-US" sz="3200" i="1" smtClean="0"/>
              <a:t>jildiragan</a:t>
            </a:r>
            <a:r>
              <a:rPr lang="en-US" sz="3200" i="1" dirty="0" smtClean="0"/>
              <a:t> </a:t>
            </a:r>
            <a:r>
              <a:rPr lang="en-US" sz="3200" i="1" dirty="0" err="1"/>
              <a:t>suv</a:t>
            </a:r>
            <a:r>
              <a:rPr lang="en-US" sz="3200" i="1" dirty="0"/>
              <a:t> </a:t>
            </a:r>
            <a:r>
              <a:rPr lang="en-US" sz="3200" i="1" dirty="0" err="1"/>
              <a:t>oqimi</a:t>
            </a:r>
            <a:endParaRPr lang="ru-RU" sz="3200" i="1" dirty="0"/>
          </a:p>
          <a:p>
            <a:pPr marL="0" indent="0">
              <a:buNone/>
            </a:pPr>
            <a:r>
              <a:rPr lang="ru-RU" sz="3200" i="1" dirty="0"/>
              <a:t>м</a:t>
            </a:r>
            <a:r>
              <a:rPr lang="ru-RU" sz="3200" i="1" dirty="0" smtClean="0"/>
              <a:t>ятежный </a:t>
            </a:r>
            <a:r>
              <a:rPr lang="ru-RU" sz="3200" i="1" dirty="0"/>
              <a:t>– </a:t>
            </a:r>
            <a:r>
              <a:rPr lang="en-US" sz="3200" i="1" dirty="0" err="1"/>
              <a:t>beorom</a:t>
            </a:r>
            <a:r>
              <a:rPr lang="ru-RU" sz="3200" i="1" dirty="0"/>
              <a:t>, </a:t>
            </a:r>
            <a:r>
              <a:rPr lang="uz-Latn-UZ" sz="3200" i="1" dirty="0"/>
              <a:t>j</a:t>
            </a:r>
            <a:r>
              <a:rPr lang="en-US" sz="3200" i="1" dirty="0" smtClean="0"/>
              <a:t>o</a:t>
            </a:r>
            <a:r>
              <a:rPr lang="uz-Latn-UZ" sz="3200" i="1" dirty="0" smtClean="0"/>
              <a:t>‘</a:t>
            </a:r>
            <a:r>
              <a:rPr lang="en-US" sz="3200" i="1" dirty="0" err="1" smtClean="0"/>
              <a:t>shqin</a:t>
            </a:r>
            <a:endParaRPr lang="ru-RU" sz="3200" i="1" dirty="0"/>
          </a:p>
          <a:p>
            <a:pPr marL="0" indent="0">
              <a:buNone/>
            </a:pPr>
            <a:endParaRPr lang="ru-RU" sz="3200" i="1" dirty="0"/>
          </a:p>
        </p:txBody>
      </p:sp>
      <p:pic>
        <p:nvPicPr>
          <p:cNvPr id="5" name="Picture 4" descr="Пенза. Место действия - Тарханы, время действия - двухсотлетие М.Ю. Лермонтова — рассказ от 24.11.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33" y="1543792"/>
            <a:ext cx="5333999" cy="415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арус Мачта Небо Мачты - Бесплатное фото на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272" y="1367356"/>
            <a:ext cx="5285160" cy="498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елеет парус одинокий - фото автора vasilich на сайте Сергиев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224" y="1450466"/>
            <a:ext cx="5032374" cy="377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нимированные фоны | Gif-ки на LalaPics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91" y="629392"/>
            <a:ext cx="5688281" cy="583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887" y="914400"/>
            <a:ext cx="49401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Белеет парус одинокой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тумане моря голубом!..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ищет он в стране далекой?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кинул он в краю родном?...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80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Гифка — «Яхта на море в непогоду»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996" y="627966"/>
            <a:ext cx="6548210" cy="528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3761" y="1116281"/>
            <a:ext cx="479763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Играют волны — ветер свищет,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мачта гнется и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скрыпит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Увы! Он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счастия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ищет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от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счастия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бежит!</a:t>
            </a:r>
            <a:b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0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Анимационная картинка, открытка Белеет парус одинокий - Природа, дождь. Гиф  - 3372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81891"/>
            <a:ext cx="5439888" cy="598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03761" y="1413164"/>
            <a:ext cx="5616039" cy="47637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ним струя светлей лазури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ним луч солнца золотой...</a:t>
            </a:r>
            <a:b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он, мятежный, просит бури,</a:t>
            </a:r>
            <a:b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будто в бурях есть покой!</a:t>
            </a:r>
            <a:b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8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642" y="938151"/>
            <a:ext cx="4381994" cy="57595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ораблик (Аква Море) / Стих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1" y="451262"/>
            <a:ext cx="10984675" cy="60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5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стихотворения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888" y="1825625"/>
            <a:ext cx="467887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стихотворении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всего 12 строчек — три четверостишия. Каждая строфа стихотворения делится на « половинки»: две первые строчки дают описание моря и паруса (передается состояние природы), а каждые две последние строчки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передают состояние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человеческой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души.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22848" y="1438656"/>
            <a:ext cx="5839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8" name="Picture 4" descr="Парус (стихотворение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4204397" cy="416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04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6" y="1"/>
            <a:ext cx="10605654" cy="1136822"/>
          </a:xfrm>
        </p:spPr>
        <p:txBody>
          <a:bodyPr/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1757547"/>
            <a:ext cx="62939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Познакомимся с жизнью и творчеством Михаила Юрьевича Лермонтова.</a:t>
            </a:r>
          </a:p>
          <a:p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Прочитаем стихотворение «Парус».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Послушаем романс на стихи Лермонтова.</a:t>
            </a: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резентация к уроку Лермонтов. Пару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868" y="1136823"/>
            <a:ext cx="4701320" cy="488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Анализ стихотворения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3" y="1690688"/>
            <a:ext cx="5189517" cy="448627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оре - это жизнь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всеми её бедами, волнениями и переменами, а парус — символ брошенного в житейское море человека. Перед нами блуждающий в тумане парус и герой, блуждающий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«житейском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море».</a:t>
            </a:r>
          </a:p>
        </p:txBody>
      </p:sp>
      <p:pic>
        <p:nvPicPr>
          <p:cNvPr id="4098" name="Picture 2" descr="Парус Лермо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897" y="1690688"/>
            <a:ext cx="4990665" cy="464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87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Одиночество – главный мотив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00446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Парусу дан эпитет — одинокой. Это означает, что у него нет единомышленников близких. Но парус не боится бури: он силён духом не покоряется ударам судьбы — он мятежный.</a:t>
            </a:r>
          </a:p>
        </p:txBody>
      </p:sp>
      <p:pic>
        <p:nvPicPr>
          <p:cNvPr id="6146" name="Picture 2" descr="Демон поэзии. Михаил Юрьевич Лермо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5296395" cy="393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0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8145" y="1140031"/>
            <a:ext cx="5271655" cy="5036932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Парус» — одно из самых известных стихотворений Михаила Юрьевича Лермонтова было написано в Петербурге, куда он только что приехал продолжить образование.</a:t>
            </a:r>
          </a:p>
          <a:p>
            <a:pPr marL="0" indent="0" fontAlgn="base">
              <a:buNone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Это было для него временем перемен, расставания с Москвой, с привычным укладом жизни. Поэту в ту пору было всего 17 лет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паруса в воображении поэта возник гораздо раньше — сохранилась акварель 11-летнего Лермонтова, на которой изображён белый парус в море.</a:t>
            </a:r>
          </a:p>
        </p:txBody>
      </p:sp>
      <p:pic>
        <p:nvPicPr>
          <p:cNvPr id="5" name="Picture 2" descr="Презентация к уроку Лермонтов. Парус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078" y="1327567"/>
            <a:ext cx="5181600" cy="4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7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35034" y="475013"/>
            <a:ext cx="9666514" cy="57019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Выделите основные ключевые слова стихотворения.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Буря                               одинокий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Покой                            мятежный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скалистый берег, шум прибоя... ~ Поэзия (Мир души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68" y="2042556"/>
            <a:ext cx="9345880" cy="456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1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273132" y="760020"/>
            <a:ext cx="5818910" cy="51913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точные эпитеты — “одинокий” и “мятежный”. Поэт всегда таков, таким он должен быть, для этого он и рожден. Пусть у него есть все, что нужно, казалось бы, для благополучия, но он не успокаивается, “просит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бури”. И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 этом стремлении Лермонтов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одинок: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ведь он “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счастия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не ищет”, ему не нужен покой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все стихотворение подчинено этой мысли, переданной через образ паруса. Вот она перед нами, душа великого поэта, в двенадцати строках юношеского стихотворения, и сколько в ней красоты, мудрости и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грусти.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Белеет парус одинокий | www.korabli.eu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236" y="1177451"/>
            <a:ext cx="5637454" cy="477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54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9382" y="1448790"/>
            <a:ext cx="5770418" cy="4728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тихотворение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«Парус» — очень глубокое. В нем молодой Лермонтов смог показать наличие большого многогранного таланта.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Лермонтов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заявил о себе, как о поэте, которого ждет великое будущее.</a:t>
            </a:r>
          </a:p>
        </p:txBody>
      </p:sp>
      <p:pic>
        <p:nvPicPr>
          <p:cNvPr id="3074" name="Picture 2" descr="М. Ю. Лермонтов «Парус» — отзыв boserv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918" y="1448790"/>
            <a:ext cx="5178631" cy="47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36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Лермонтов Парус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514" y="240723"/>
            <a:ext cx="10831286" cy="5936240"/>
          </a:xfrm>
        </p:spPr>
      </p:pic>
    </p:spTree>
    <p:extLst>
      <p:ext uri="{BB962C8B-B14F-4D97-AF65-F5344CB8AC3E}">
        <p14:creationId xmlns:p14="http://schemas.microsoft.com/office/powerpoint/2010/main" val="328056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Михаил Лермонтов: прожорливый разрушитель сваде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21" y="365125"/>
            <a:ext cx="11865358" cy="628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01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Первая могила Лермонтов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73" y="1573729"/>
            <a:ext cx="4809506" cy="48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Первое захоронение Лермонтова | Пятигорск - Туристско-информационный цент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07" y="1573729"/>
            <a:ext cx="4673483" cy="48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2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стихотворение наизусть.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</a:t>
            </a:r>
            <a:r>
              <a:rPr lang="ru-RU" sz="440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странице133.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Биографии писателей. Лермонтов Михаил Юрьевич. Хронологическая канва жизни  и творче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551" y="1010743"/>
            <a:ext cx="5047467" cy="504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1825625"/>
            <a:ext cx="501633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В маленьком домике у Красных Ворот, в ночь на 3 октября 1814 года, в семье отставного капитана Юрия Лермонтова родился сын Михаил.</a:t>
            </a:r>
            <a:b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3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Родители Лермонтова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Родители Михаила Лермонтова | Герои, Поэт, Памятник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431" y="1690688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387" y="1864426"/>
            <a:ext cx="42988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мать, Марья Михайловна, урожденная Арсеньева, принадлежала к богатой и знатной семье. Отец Лермонтова был небогат и незнатен. </a:t>
            </a:r>
            <a:b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3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28855" cy="1325563"/>
          </a:xfrm>
        </p:spPr>
        <p:txBody>
          <a:bodyPr/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поэта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Родители Лермонтова и их биографии. Как звали родителей Лермонтов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92" b="11528"/>
          <a:stretch/>
        </p:blipFill>
        <p:spPr bwMode="auto">
          <a:xfrm>
            <a:off x="6567055" y="1027906"/>
            <a:ext cx="4536373" cy="51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642" y="1460665"/>
            <a:ext cx="48807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горячо любила внука и старалась сделать все, чтобы он не чувствовал себя сиротой.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5642" y="1460665"/>
            <a:ext cx="48807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Елизавета Арсеньева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270" y="118753"/>
            <a:ext cx="10617530" cy="1140031"/>
          </a:xfrm>
        </p:spPr>
        <p:txBody>
          <a:bodyPr/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Тарханы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Тарханы (усадьба М. Ю. Лермонтова) — Россия — Планета Земл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16" y="1651464"/>
            <a:ext cx="67627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004" y="1258784"/>
            <a:ext cx="4757305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 в Тарханах было несколько комнат в мезонине. В детской - изразцовая лежанка, обитые желтым шелком диванчик и кресла, стены тоже желтые, так что в солнечный день она светилась, как фонарик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b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Дом-музей Лермонтова 2019 ✮ Государственный литературный муз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50" y="353291"/>
            <a:ext cx="5027715" cy="33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Дом-музей Лермонтова 2019 ✮ Государственный литературный муз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898054"/>
            <a:ext cx="5027715" cy="28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Тархан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078" y="4164949"/>
            <a:ext cx="3919305" cy="261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37662" y="353292"/>
            <a:ext cx="5416138" cy="30786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Как было принято в дворянских семьях, мальчик учился дома. С детства Лермонтов владел французским и немецким языками так же свободно, как и русским, изучал историю, географию, математику, словесность, выучился играть на скрипке и фортепьяно. Он много читал, рисовал акварелью, особенно любил лепить из крашеного воска.</a:t>
            </a:r>
            <a:b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9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омната бабушки - - www.Museum.ru - -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3" y="1273839"/>
            <a:ext cx="6413542" cy="427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Открылся Дом-музей М.Ю.Лермонтова после реконструкции — Районные блоги —  Большой город. Московские нов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57" y="2910835"/>
            <a:ext cx="48768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Михаил Юрьевич Лермонтов – биография, портрет, личная жизнь, женщины,  смерть поэта, рос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78" y="365125"/>
            <a:ext cx="11815949" cy="644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21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525</Words>
  <Application>Microsoft Office PowerPoint</Application>
  <PresentationFormat>Широкоэкранный</PresentationFormat>
  <Paragraphs>63</Paragraphs>
  <Slides>29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Русский язык литературное чтение</vt:lpstr>
      <vt:lpstr>Сегодня на уроке мы</vt:lpstr>
      <vt:lpstr>Презентация PowerPoint</vt:lpstr>
      <vt:lpstr>                Родители Лермонтова</vt:lpstr>
      <vt:lpstr>Бабушка поэта</vt:lpstr>
      <vt:lpstr>Тарханы</vt:lpstr>
      <vt:lpstr>Презентация PowerPoint</vt:lpstr>
      <vt:lpstr>Презентация PowerPoint</vt:lpstr>
      <vt:lpstr>Презентация PowerPoint</vt:lpstr>
      <vt:lpstr>Кавказ в жизни Лермонтова </vt:lpstr>
      <vt:lpstr>Презентация PowerPoint</vt:lpstr>
      <vt:lpstr>Михаил Юрьевич Лермонтов 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стихотворения</vt:lpstr>
      <vt:lpstr>Анализ стихотворения</vt:lpstr>
      <vt:lpstr>Одиночество – главный мотив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память</vt:lpstr>
      <vt:lpstr>Задание для самостоятельного выполнения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Пользователь</cp:lastModifiedBy>
  <cp:revision>137</cp:revision>
  <dcterms:created xsi:type="dcterms:W3CDTF">2020-09-06T05:56:15Z</dcterms:created>
  <dcterms:modified xsi:type="dcterms:W3CDTF">2020-10-08T10:17:08Z</dcterms:modified>
</cp:coreProperties>
</file>