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326" r:id="rId4"/>
    <p:sldId id="327" r:id="rId5"/>
    <p:sldId id="321" r:id="rId6"/>
    <p:sldId id="371" r:id="rId7"/>
    <p:sldId id="370" r:id="rId8"/>
    <p:sldId id="337" r:id="rId9"/>
    <p:sldId id="360" r:id="rId10"/>
    <p:sldId id="338" r:id="rId11"/>
    <p:sldId id="341" r:id="rId12"/>
    <p:sldId id="339" r:id="rId13"/>
    <p:sldId id="344" r:id="rId14"/>
    <p:sldId id="340" r:id="rId15"/>
    <p:sldId id="347" r:id="rId16"/>
    <p:sldId id="361" r:id="rId17"/>
    <p:sldId id="364" r:id="rId18"/>
    <p:sldId id="362" r:id="rId19"/>
    <p:sldId id="363" r:id="rId20"/>
    <p:sldId id="367" r:id="rId21"/>
    <p:sldId id="365" r:id="rId22"/>
    <p:sldId id="366" r:id="rId23"/>
    <p:sldId id="369" r:id="rId24"/>
    <p:sldId id="368" r:id="rId25"/>
    <p:sldId id="372" r:id="rId26"/>
    <p:sldId id="373" r:id="rId27"/>
    <p:sldId id="349" r:id="rId28"/>
    <p:sldId id="348" r:id="rId29"/>
    <p:sldId id="350" r:id="rId30"/>
    <p:sldId id="351" r:id="rId31"/>
    <p:sldId id="359" r:id="rId32"/>
    <p:sldId id="352" r:id="rId33"/>
    <p:sldId id="353" r:id="rId34"/>
    <p:sldId id="324" r:id="rId35"/>
    <p:sldId id="336" r:id="rId36"/>
    <p:sldId id="354" r:id="rId37"/>
    <p:sldId id="356" r:id="rId38"/>
    <p:sldId id="355" r:id="rId39"/>
    <p:sldId id="319" r:id="rId40"/>
    <p:sldId id="358" r:id="rId41"/>
    <p:sldId id="357" r:id="rId42"/>
    <p:sldId id="320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6" autoAdjust="0"/>
  </p:normalViewPr>
  <p:slideViewPr>
    <p:cSldViewPr snapToGrid="0">
      <p:cViewPr>
        <p:scale>
          <a:sx n="61" d="100"/>
          <a:sy n="61" d="100"/>
        </p:scale>
        <p:origin x="7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51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3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9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2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4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0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71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2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5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E732-2946-4735-969A-21AB34B7DAE6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8AC21-70AC-43C8-A855-A799EFDC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8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8" y="141881"/>
            <a:ext cx="6252724" cy="1814091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sz="7186" b="1" spc="-1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054" y="3270074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3948" y="2299937"/>
            <a:ext cx="711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 Сергеевич Пушкин.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«Сказка о мёртвой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царевне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и семи богатырях».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 descr="A.S.Pushk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6" t="3587" r="29739"/>
          <a:stretch/>
        </p:blipFill>
        <p:spPr bwMode="auto">
          <a:xfrm>
            <a:off x="283401" y="841084"/>
            <a:ext cx="1468850" cy="13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казка о мертвой царевне и о семи богатыря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497" y="2392794"/>
            <a:ext cx="2946482" cy="386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9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6726" y="879599"/>
            <a:ext cx="5743074" cy="52973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Ждёт-пождёт с утра до ночи,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Смотрит в поле, инда очи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Разболелись,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глядючи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 белой зори до ночи.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 видать милого друга!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Только видит: вьётся вьюга,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Снег валится на поля,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Вся белёшенька земля.</a:t>
            </a:r>
          </a:p>
        </p:txBody>
      </p:sp>
      <p:pic>
        <p:nvPicPr>
          <p:cNvPr id="9218" name="Picture 2" descr="Ещё одна сказка Пушкина на открытках. Палех.: ussr_postcards — LiveJourn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47" y="1294148"/>
            <a:ext cx="5013158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аме\Учительская деятельность\Модератор\6 класс\6 класс 1 четверть\6 класс урок 10+\1514561785_merttsar_105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409" y="879598"/>
            <a:ext cx="5995738" cy="5623511"/>
          </a:xfrm>
          <a:prstGeom prst="rect">
            <a:avLst/>
          </a:prstGeom>
          <a:noFill/>
        </p:spPr>
      </p:pic>
      <p:pic>
        <p:nvPicPr>
          <p:cNvPr id="8" name="Picture 2" descr="D:\Маме\Учительская деятельность\Модератор\6 класс\6 класс 1 четверть\6 класс урок 10+\1514561712_merttsar_106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3442" y="879599"/>
            <a:ext cx="6003705" cy="5623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0336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2979" y="324853"/>
            <a:ext cx="5823284" cy="60505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Девять месяцев проходит,</a:t>
            </a:r>
            <a:br>
              <a:rPr lang="ru-RU" sz="3200" dirty="0"/>
            </a:br>
            <a:r>
              <a:rPr lang="ru-RU" sz="3200" dirty="0"/>
              <a:t>С поля глаз она не сводит.</a:t>
            </a:r>
            <a:br>
              <a:rPr lang="ru-RU" sz="3200" dirty="0"/>
            </a:br>
            <a:r>
              <a:rPr lang="ru-RU" sz="3200" dirty="0"/>
              <a:t>Вот в сочельник в самый, в ночь</a:t>
            </a:r>
            <a:br>
              <a:rPr lang="ru-RU" sz="3200" dirty="0"/>
            </a:br>
            <a:r>
              <a:rPr lang="ru-RU" sz="3200" dirty="0"/>
              <a:t>Бог даёт царице дочь.</a:t>
            </a:r>
            <a:br>
              <a:rPr lang="ru-RU" sz="3200" dirty="0"/>
            </a:br>
            <a:r>
              <a:rPr lang="ru-RU" sz="3200" dirty="0"/>
              <a:t>Рано утром гость желанный,</a:t>
            </a:r>
            <a:br>
              <a:rPr lang="ru-RU" sz="3200" dirty="0"/>
            </a:br>
            <a:r>
              <a:rPr lang="ru-RU" sz="3200" dirty="0"/>
              <a:t>День и ночь так долго </a:t>
            </a:r>
            <a:r>
              <a:rPr lang="ru-RU" sz="3200" dirty="0" err="1"/>
              <a:t>жданный</a:t>
            </a:r>
            <a:r>
              <a:rPr lang="ru-RU" sz="3200" dirty="0"/>
              <a:t>,</a:t>
            </a:r>
            <a:br>
              <a:rPr lang="ru-RU" sz="3200" dirty="0"/>
            </a:br>
            <a:r>
              <a:rPr lang="ru-RU" sz="3200" dirty="0"/>
              <a:t>Издалеча наконец</a:t>
            </a:r>
            <a:br>
              <a:rPr lang="ru-RU" sz="3200" dirty="0"/>
            </a:br>
            <a:r>
              <a:rPr lang="ru-RU" sz="3200" dirty="0"/>
              <a:t>Воротился царь-отец.</a:t>
            </a:r>
            <a:br>
              <a:rPr lang="ru-RU" sz="3200" dirty="0"/>
            </a:br>
            <a:r>
              <a:rPr lang="ru-RU" sz="3200" dirty="0"/>
              <a:t>На него она взглянула,</a:t>
            </a:r>
            <a:br>
              <a:rPr lang="ru-RU" sz="3200" dirty="0"/>
            </a:br>
            <a:r>
              <a:rPr lang="ru-RU" sz="3200" dirty="0" err="1"/>
              <a:t>Тяжелёшенько</a:t>
            </a:r>
            <a:r>
              <a:rPr lang="ru-RU" sz="3200" dirty="0"/>
              <a:t> вздохнула,</a:t>
            </a:r>
            <a:br>
              <a:rPr lang="ru-RU" sz="3200" dirty="0"/>
            </a:br>
            <a:r>
              <a:rPr lang="ru-RU" sz="3200" dirty="0"/>
              <a:t>Восхищенья не снесла</a:t>
            </a:r>
            <a:br>
              <a:rPr lang="ru-RU" sz="3200" dirty="0"/>
            </a:br>
            <a:r>
              <a:rPr lang="ru-RU" sz="3200" dirty="0"/>
              <a:t>И к обедне умерла.</a:t>
            </a:r>
          </a:p>
        </p:txBody>
      </p:sp>
      <p:pic>
        <p:nvPicPr>
          <p:cNvPr id="7" name="Picture 2" descr="D:\Маме\Учительская деятельность\Модератор\6 класс\6 класс 1 четверть\6 класс урок 10+\1514561699_merttsar_107-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/>
          <a:srcRect r="-472" b="43598"/>
          <a:stretch/>
        </p:blipFill>
        <p:spPr bwMode="auto">
          <a:xfrm>
            <a:off x="6196262" y="1244474"/>
            <a:ext cx="5554503" cy="4999915"/>
          </a:xfrm>
          <a:prstGeom prst="rect">
            <a:avLst/>
          </a:prstGeom>
          <a:noFill/>
        </p:spPr>
      </p:pic>
      <p:pic>
        <p:nvPicPr>
          <p:cNvPr id="8" name="Picture 6" descr="Сказка о мёртвой царевне и о семи богатырях (А.С. Пушкин) - Крéч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61" y="878305"/>
            <a:ext cx="5823285" cy="549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68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24466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Долго царь был неутешен,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Но как быть? и он был грешен;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Год прошёл, как сон пустой,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Царь женился на другой.</a:t>
            </a:r>
          </a:p>
        </p:txBody>
      </p:sp>
      <p:pic>
        <p:nvPicPr>
          <p:cNvPr id="13314" name="Picture 2" descr="https://litobozrenie.com/wp-content/uploads/2017/11/zv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70" y="1825625"/>
            <a:ext cx="32574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аме\Учительская деятельность\Модератор\6 класс\6 класс 1 четверть\6 класс урок 10+\1514561700_merttsar_108-.jpg"/>
          <p:cNvPicPr>
            <a:picLocks noChangeAspect="1" noChangeArrowheads="1"/>
          </p:cNvPicPr>
          <p:nvPr/>
        </p:nvPicPr>
        <p:blipFill rotWithShape="1">
          <a:blip r:embed="rId3"/>
          <a:srcRect r="1456" b="14544"/>
          <a:stretch/>
        </p:blipFill>
        <p:spPr bwMode="auto">
          <a:xfrm>
            <a:off x="5771692" y="902368"/>
            <a:ext cx="6109312" cy="5426243"/>
          </a:xfrm>
          <a:prstGeom prst="rect">
            <a:avLst/>
          </a:prstGeom>
          <a:noFill/>
        </p:spPr>
      </p:pic>
      <p:pic>
        <p:nvPicPr>
          <p:cNvPr id="7" name="Picture 4" descr="Пин от пользователя Asya Tsander на доске Сказка о мёртвой царевне и о семи  богатырях-А.С. Пушкин | Сказки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b="12523"/>
          <a:stretch/>
        </p:blipFill>
        <p:spPr bwMode="auto">
          <a:xfrm>
            <a:off x="5732493" y="529389"/>
            <a:ext cx="6061011" cy="579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87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6260" y="553454"/>
            <a:ext cx="5142172" cy="562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Правду молвить, молодица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Уж и впрямь была царица: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Высока, стройна, бела,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умом и всем взяла;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Но зато горда,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ломлива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Своенравна и ревнива.</a:t>
            </a: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Борис Зворыкин - блестящий иллюстратор детских книг | Сказочное искусство,  Иллюстрации, Иллюстрации в стиле арт-дек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084" y="553453"/>
            <a:ext cx="5197642" cy="562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аме\Учительская деятельность\Модератор\6 класс\6 класс 1 четверть\6 класс урок 10+\1514561698_merttsar_110-.jpg"/>
          <p:cNvPicPr>
            <a:picLocks noChangeAspect="1" noChangeArrowheads="1"/>
          </p:cNvPicPr>
          <p:nvPr/>
        </p:nvPicPr>
        <p:blipFill rotWithShape="1">
          <a:blip r:embed="rId3"/>
          <a:srcRect l="386" b="17149"/>
          <a:stretch/>
        </p:blipFill>
        <p:spPr bwMode="auto">
          <a:xfrm>
            <a:off x="5654843" y="553453"/>
            <a:ext cx="6208294" cy="562351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46265" y="4690753"/>
            <a:ext cx="4227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333333"/>
                </a:solidFill>
                <a:latin typeface="Helvetica Neue"/>
              </a:rPr>
              <a:t>Ломлива</a:t>
            </a:r>
            <a:r>
              <a:rPr lang="ru-RU" i="1" dirty="0">
                <a:solidFill>
                  <a:srgbClr val="333333"/>
                </a:solidFill>
                <a:latin typeface="Helvetica Neue"/>
              </a:rPr>
              <a:t>- упряма не соглашается на что-либо. Своенравна- упряма, капризна, поступающая так, как вздумается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167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0789" y="1491915"/>
            <a:ext cx="5719011" cy="4685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Ей в приданое дано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Было зеркальце одно;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Свойство зеркальце имело: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Говорить оно умело.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 ним одним она была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Добродушна, весела,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 ним приветливо шутила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И, красуясь, говорила:</a:t>
            </a:r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10+\1514561761_merttsar_11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6766" y="1046749"/>
            <a:ext cx="5251362" cy="4612132"/>
          </a:xfrm>
          <a:prstGeom prst="rect">
            <a:avLst/>
          </a:prstGeom>
          <a:noFill/>
        </p:spPr>
      </p:pic>
      <p:pic>
        <p:nvPicPr>
          <p:cNvPr id="7" name="Picture 2" descr="D:\Маме\Учительская деятельность\Модератор\6 класс\6 класс 1 четверть\6 класс урок 10+\1514561778_merttsar_112-.jpg"/>
          <p:cNvPicPr>
            <a:picLocks noChangeAspect="1" noChangeArrowheads="1"/>
          </p:cNvPicPr>
          <p:nvPr/>
        </p:nvPicPr>
        <p:blipFill rotWithShape="1">
          <a:blip r:embed="rId3"/>
          <a:srcRect l="1" r="-2442" b="42676"/>
          <a:stretch/>
        </p:blipFill>
        <p:spPr bwMode="auto">
          <a:xfrm>
            <a:off x="6226766" y="1046749"/>
            <a:ext cx="5455897" cy="4612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75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«Свет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мой, зеркальце! скажи,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 всю правду доложи: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 ль на свете всех милее,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Всех румяней и белее?”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ей зеркальце в ответ: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“Ты, конечно, спору нет;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Ты, царица, всех милее,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Всех румяней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белее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098" name="Picture 2" descr="Сказка О мертвой царевне и о семи богатырях часть 1 Пушкин А. С. текс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094874"/>
            <a:ext cx="5334000" cy="508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68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Маме\Учительская деятельность\Модератор\6 класс\6 класс 1 четверть\6 класс урок 10+\1514561730_merttsar_114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6885" y="283996"/>
            <a:ext cx="11454062" cy="6574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01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Маме\Учительская деятельность\Модератор\6 класс\6 класс 1 четверть\6 класс урок 10+\1514561781_merttsar_115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137" y="509504"/>
            <a:ext cx="11466095" cy="6451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5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е\Учительская деятельность\Модератор\6 класс\6 класс 1 четверть\6 класс урок 10+\1514561725_merttsar_11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232" y="169400"/>
            <a:ext cx="11345778" cy="6580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50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е\Учительская деятельность\Модератор\6 класс\6 класс 1 четверть\6 класс урок 10+\1514561724_merttsar_117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569" y="365125"/>
            <a:ext cx="11309684" cy="6462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2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188" y="222423"/>
            <a:ext cx="10550611" cy="914399"/>
          </a:xfrm>
        </p:spPr>
        <p:txBody>
          <a:bodyPr/>
          <a:lstStyle/>
          <a:p>
            <a:pPr algn="ctr"/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399" y="1491917"/>
            <a:ext cx="9625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Познакомимся </a:t>
            </a:r>
            <a:r>
              <a:rPr lang="ru-RU" sz="32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сказкой А. С. Пушкина «</a:t>
            </a: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Сказка о мёртвой царевне и о семи богатырях».</a:t>
            </a:r>
          </a:p>
          <a:p>
            <a:pPr marL="514350" indent="-514350">
              <a:buAutoNum type="arabicPeriod"/>
            </a:pPr>
            <a:r>
              <a:rPr lang="ru-RU" sz="32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Вспомним биографию поэта.</a:t>
            </a:r>
          </a:p>
          <a:p>
            <a:pPr marL="514350" indent="-514350">
              <a:buAutoNum type="arabicPeriod"/>
            </a:pPr>
            <a:endParaRPr lang="ru-RU" sz="32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Сказка Царь-девица читать онлайн полностью, Русские сказки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548" y="2542677"/>
            <a:ext cx="3272589" cy="410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3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е\Учительская деятельность\Модератор\6 класс\6 класс 1 четверть\6 класс урок 10+\1514561727_merttsar_118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03" y="0"/>
            <a:ext cx="11936576" cy="6773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0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е\Учительская деятельность\Модератор\6 класс\6 класс 1 четверть\6 класс урок 10+\1514561788_merttsar_119-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2" y="-950026"/>
            <a:ext cx="12287836" cy="7576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5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е\Учительская деятельность\Модератор\6 класс\6 класс 1 четверть\6 класс урок 10+\1514561752_merttsar_11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011" y="216685"/>
            <a:ext cx="11693236" cy="6641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523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аме\Учительская деятельность\Модератор\6 класс\6 класс 1 четверть\6 класс урок 10+\1514561716_merttsar_120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65125"/>
            <a:ext cx="10763991" cy="6145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09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е\Учительская деятельность\Модератор\6 класс\6 класс 1 четверть\6 класс урок 10+\1514561800_merttsar_121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3139" y="237506"/>
            <a:ext cx="11435936" cy="6412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0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512" y="771896"/>
            <a:ext cx="5890162" cy="5533901"/>
          </a:xfrm>
        </p:spPr>
        <p:txBody>
          <a:bodyPr>
            <a:normAutofit/>
          </a:bodyPr>
          <a:lstStyle/>
          <a:p>
            <a:r>
              <a:rPr lang="ru-RU" i="1" dirty="0"/>
              <a:t> </a:t>
            </a:r>
            <a:r>
              <a:rPr lang="ru-RU" dirty="0"/>
              <a:t>Докажите, что это сказка. Вспомните все признаки сказки</a:t>
            </a:r>
            <a:r>
              <a:rPr lang="ru-RU" dirty="0" smtClean="0"/>
              <a:t>.</a:t>
            </a:r>
          </a:p>
          <a:p>
            <a:r>
              <a:rPr lang="ru-RU" i="1" dirty="0" smtClean="0"/>
              <a:t>1</a:t>
            </a:r>
            <a:r>
              <a:rPr lang="ru-RU" i="1" dirty="0"/>
              <a:t>. Зачин. </a:t>
            </a:r>
            <a:endParaRPr lang="ru-RU" i="1" dirty="0" smtClean="0"/>
          </a:p>
          <a:p>
            <a:r>
              <a:rPr lang="ru-RU" i="1" dirty="0" smtClean="0"/>
              <a:t>2</a:t>
            </a:r>
            <a:r>
              <a:rPr lang="ru-RU" i="1" dirty="0"/>
              <a:t>. Волшебные предметы. </a:t>
            </a:r>
            <a:endParaRPr lang="ru-RU" i="1" dirty="0" smtClean="0"/>
          </a:p>
          <a:p>
            <a:r>
              <a:rPr lang="ru-RU" i="1" dirty="0" smtClean="0"/>
              <a:t>3</a:t>
            </a:r>
            <a:r>
              <a:rPr lang="ru-RU" i="1" dirty="0"/>
              <a:t>. Сказочные слова и выражения. </a:t>
            </a:r>
            <a:endParaRPr lang="ru-RU" i="1" dirty="0" smtClean="0"/>
          </a:p>
          <a:p>
            <a:r>
              <a:rPr lang="ru-RU" i="1" dirty="0" smtClean="0"/>
              <a:t>4</a:t>
            </a:r>
            <a:r>
              <a:rPr lang="ru-RU" i="1" dirty="0"/>
              <a:t>. Троекратный повтор. </a:t>
            </a:r>
            <a:endParaRPr lang="ru-RU" i="1" dirty="0" smtClean="0"/>
          </a:p>
          <a:p>
            <a:r>
              <a:rPr lang="ru-RU" i="1" dirty="0" smtClean="0"/>
              <a:t>5</a:t>
            </a:r>
            <a:r>
              <a:rPr lang="ru-RU" i="1" dirty="0"/>
              <a:t>. Борьба добра и зла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 </a:t>
            </a:r>
            <a:r>
              <a:rPr lang="ru-RU" i="1" dirty="0"/>
              <a:t>6. Добро побеждает зло</a:t>
            </a:r>
            <a:r>
              <a:rPr lang="ru-RU" i="1" dirty="0" smtClean="0"/>
              <a:t>.</a:t>
            </a:r>
          </a:p>
          <a:p>
            <a:r>
              <a:rPr lang="ru-RU" i="1" dirty="0" smtClean="0"/>
              <a:t>7</a:t>
            </a:r>
            <a:r>
              <a:rPr lang="ru-RU" i="1" dirty="0"/>
              <a:t>. Концовка. </a:t>
            </a:r>
            <a:endParaRPr lang="ru-RU" dirty="0"/>
          </a:p>
        </p:txBody>
      </p:sp>
      <p:pic>
        <p:nvPicPr>
          <p:cNvPr id="4" name="Picture 2" descr="Сказка о мертвой царевне и о семи богатырях, Пушкин А.С, читать | Русская  сказка | Сказочное искусство, Сказки, Карти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75" y="537136"/>
            <a:ext cx="4845133" cy="623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0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Борьба добра и зла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Добро -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1) всё положительное, хорошее, полезное;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имущество, вещи (разг.)</a:t>
            </a:r>
          </a:p>
          <a:p>
            <a:pPr marL="0" indent="0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Зло – 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1) нечто дурное, вредное, противоположное добру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2) беда, несчастье, неприятность.</a:t>
            </a: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2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Сказка о мертвой царевне и о семи богатырях - А.С. Пушкин. Читать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77" y="1199407"/>
            <a:ext cx="5432218" cy="42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700643" y="748145"/>
            <a:ext cx="5403273" cy="542881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Что мы узнали из начала сказки?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Отчего умерла царица?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Найдите описание новой царицы.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Как вы понимаете выражение « и умом и всем взяла»?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-Как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 показывает характер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царевны?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Какими словами мы можем выразить отношение царицы к царевне?</a:t>
            </a:r>
          </a:p>
        </p:txBody>
      </p:sp>
    </p:spTree>
    <p:extLst>
      <p:ext uri="{BB962C8B-B14F-4D97-AF65-F5344CB8AC3E}">
        <p14:creationId xmlns:p14="http://schemas.microsoft.com/office/powerpoint/2010/main" val="8905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казка о мертвой царевне и о семи богатырях, Пушкин А.С, читать | Русская  сказ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072" y="450059"/>
            <a:ext cx="5508728" cy="572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20633" y="1555667"/>
            <a:ext cx="5343897" cy="4621295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И царица, и царевна – внешне красивы. Про какую из героинь мы можем сказать, что она обладает и внутренней, душевной красотой? </a:t>
            </a:r>
          </a:p>
        </p:txBody>
      </p:sp>
    </p:spTree>
    <p:extLst>
      <p:ext uri="{BB962C8B-B14F-4D97-AF65-F5344CB8AC3E}">
        <p14:creationId xmlns:p14="http://schemas.microsoft.com/office/powerpoint/2010/main" val="32089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Урок-презентация по литературе &quot;Сравнение сказок  Жуковского,Пушкина,Перро,Гримм&quot;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1" y="225631"/>
            <a:ext cx="11932458" cy="65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Мой малыш - Par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538" y="522515"/>
            <a:ext cx="7303324" cy="566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✅ СПЯЩАЯ ЦАРЕВНА. ЖУКОВСКИЙ. Сказки на ночь. Аудиосказки для детей с  картинками.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5" y="222586"/>
            <a:ext cx="11637950" cy="65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2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Детство А.С.Пушкина - A.S.Pushki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4" t="3707" r="4671" b="14092"/>
          <a:stretch/>
        </p:blipFill>
        <p:spPr bwMode="auto">
          <a:xfrm>
            <a:off x="-9357" y="1207336"/>
            <a:ext cx="4544007" cy="47407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казки Пушкина» читать онлайн книгу автора Александр Пушкин на MyBook.r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846">
            <a:off x="4816996" y="640026"/>
            <a:ext cx="2780566" cy="36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Александр Пушкин Сказка о рыбаке и рыбке Чита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666">
            <a:off x="8178461" y="579446"/>
            <a:ext cx="2717057" cy="36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Сказка о попе и о работнике его Балде - Александр Пушкин, читать онлайн,  скачать электронную книгу в Doc, Docx, RTF, TXT, ODT, PDF, DjVu, FB2, HTML,  JAVA, ePub, LIT, LRF, Mobi, PDB,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72" y="2143623"/>
            <a:ext cx="2770876" cy="37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Александр Пушкин Сказка о царе Салтане в списке 100 лучших книг всех време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8186">
            <a:off x="8842172" y="2863696"/>
            <a:ext cx="2659238" cy="35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Читать бесплатно электронную книгу Сказка о золотом петушке. Александр  Сергеевич Пушкин онлайн. Скачать в FB2, EPUB, MOBI - LibreBook.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3114">
            <a:off x="3465209" y="2595210"/>
            <a:ext cx="2705948" cy="374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Сказка о мертвой царевне и о семи богатырях. Слушать аудиосказку А.С.Пушкин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58" y="2143623"/>
            <a:ext cx="2987903" cy="401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84468" y="4121497"/>
            <a:ext cx="6293922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«Что за прелесть эти сказки. Каждая есть поэма!»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А.С.Пушкин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Дочитайте сказку.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Посмотрите мультфильм.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Ответьте на вопросы после 1 части .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Выучите отрывок наизусть.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Сказка о мертвой царевне и о семи богатырях, Пушкин А.С, читать | Русская  сказ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01" y="1825625"/>
            <a:ext cx="4620491" cy="47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9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8468" y="141881"/>
            <a:ext cx="6252724" cy="1814091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sz="7186" b="1" spc="-1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7186" b="1" spc="-11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7186" b="1" spc="2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186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spc="2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9054" y="3270074"/>
            <a:ext cx="727404" cy="1429309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10" name="object 10"/>
          <p:cNvGrpSpPr/>
          <p:nvPr/>
        </p:nvGrpSpPr>
        <p:grpSpPr>
          <a:xfrm>
            <a:off x="9908462" y="449898"/>
            <a:ext cx="1340732" cy="1340732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410307" y="526314"/>
            <a:ext cx="366386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5" b="1" spc="2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4755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44195" y="1145419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3948" y="2299937"/>
            <a:ext cx="7110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Александр Сергеевич Пушкин.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«Сказка о мёртвой царевне». 2 урок.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6" descr="A.S.Pushk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6" t="3587" r="29739"/>
          <a:stretch/>
        </p:blipFill>
        <p:spPr bwMode="auto">
          <a:xfrm>
            <a:off x="283401" y="841084"/>
            <a:ext cx="1468850" cy="132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казка о мертвой царевне и о семи богатыря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28" y="2434836"/>
            <a:ext cx="2946482" cy="386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525" y="3791364"/>
            <a:ext cx="10997981" cy="11117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Файл:Boris Zvorykin - Dead tsarevna 05.jpg — Википед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386" y="1825625"/>
            <a:ext cx="297522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litobozrenie.com/wp-content/uploads/2017/11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69" y="1665489"/>
            <a:ext cx="6076783" cy="323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litobozrenie.com/wp-content/uploads/2017/11/1370257982_skaz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22" y="3445168"/>
            <a:ext cx="4286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litobozrenie.com/wp-content/uploads/2017/11/Illyustratsii-k-Russkim-skazkam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15" y="0"/>
            <a:ext cx="4762500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1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litobozrenie.com/wp-content/uploads/2017/11/Skazka-o-myortvoj-tsarevn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89" y="1825625"/>
            <a:ext cx="29736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litobozrenie.com/wp-content/uploads/2017/11/Skazka-o-tsare-Saltane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21" y="1825625"/>
            <a:ext cx="299855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1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09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AutoShape 8" descr="Викторина по сказкам А. С. Пушкина «Что за прелесть эти сказки…» —  презентация на Slide-Share.ru 🎓"/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9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Аудиосказка «Сказка о мёртвой царевне и семи богатырях» слушать онлай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player.myshared.ru/10/959885/slides/slide_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player.myshared.ru/10/959885/slides/slide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32" y="757990"/>
            <a:ext cx="4483434" cy="3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Сказка о мертвой царевне и о семи богатырях, Пушкин А.С, читать | Русская  сказ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188" y="222423"/>
            <a:ext cx="10550611" cy="914399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на уроке мы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9790" y="1227221"/>
            <a:ext cx="76240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Поговорили о детстве Пушкина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Вспомнили его сказки.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Познакомились </a:t>
            </a:r>
            <a:r>
              <a:rPr lang="ru-RU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сказкой А. С. Пушкина «Сказка о рыбаке и рыбке</a:t>
            </a:r>
            <a:r>
              <a:rPr lang="ru-RU" sz="3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4" name="Picture 6" descr="A.S.Pushk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961" r="27887"/>
          <a:stretch/>
        </p:blipFill>
        <p:spPr bwMode="auto">
          <a:xfrm>
            <a:off x="2263942" y="4702119"/>
            <a:ext cx="7664116" cy="20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russkaja-skazka.ru/wp-content/uploads/2016/08/zoltaya-ryibka-russkie-skazki-pushkin-skazka-o-ryibake-i-ryib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60" y="457200"/>
            <a:ext cx="2973413" cy="2809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8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Интересные факты из детства А.С. Пушкин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57" y="180474"/>
            <a:ext cx="5824343" cy="50603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732421" cy="1325563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Детство Пушкина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88042" cy="4351338"/>
          </a:xfrm>
        </p:spPr>
        <p:txBody>
          <a:bodyPr/>
          <a:lstStyle/>
          <a:p>
            <a:r>
              <a:rPr lang="ru-RU" dirty="0" smtClean="0"/>
              <a:t>В какой семье родился Пушкин?</a:t>
            </a:r>
          </a:p>
          <a:p>
            <a:r>
              <a:rPr lang="ru-RU" dirty="0" smtClean="0"/>
              <a:t>Сколько детей было в семье?</a:t>
            </a:r>
          </a:p>
          <a:p>
            <a:r>
              <a:rPr lang="ru-RU" dirty="0" smtClean="0"/>
              <a:t>Каким был поэт в детстве?</a:t>
            </a:r>
          </a:p>
          <a:p>
            <a:r>
              <a:rPr lang="ru-RU" dirty="0" smtClean="0"/>
              <a:t>Кто привил любовь к русскому языку?</a:t>
            </a:r>
            <a:endParaRPr lang="ru-RU" dirty="0"/>
          </a:p>
          <a:p>
            <a:r>
              <a:rPr lang="ru-RU" dirty="0" smtClean="0"/>
              <a:t>Как звали няню Пушкина?</a:t>
            </a:r>
            <a:endParaRPr lang="ru-RU" dirty="0"/>
          </a:p>
        </p:txBody>
      </p:sp>
      <p:pic>
        <p:nvPicPr>
          <p:cNvPr id="6" name="Picture 2" descr="Бабушка А.С Пушкина Мария Алексеевна Ганниба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7" t="-368"/>
          <a:stretch/>
        </p:blipFill>
        <p:spPr bwMode="auto">
          <a:xfrm>
            <a:off x="5681857" y="162678"/>
            <a:ext cx="6361753" cy="67957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6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Детская передача «Сказка о мертвой царевне и о семи богатырях» на канале  «Мультимания» , Владивосто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32" y="207762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Пушкин Сказка о мертвой царевне и семи богатырях - читать онлайн, смотреть  мультфиль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9" y="752057"/>
            <a:ext cx="6858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2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Сказка о мертвой царевне и семи богатырях (А. С. Пушкин) | ТЫРНЕТ — Детский  Интернет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95" y="1837657"/>
            <a:ext cx="300702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самостоятельного выполнения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7644063" cy="4486275"/>
          </a:xfrm>
        </p:spPr>
        <p:txBody>
          <a:bodyPr/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Прочитайте самостоятельно окончание сказки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Посмотрите мультфильм, снятый по сказке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 О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тветьте на вопросы на странице 128 письменно.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6" descr="A.S.Pushk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t="1961" r="27887"/>
          <a:stretch/>
        </p:blipFill>
        <p:spPr bwMode="auto">
          <a:xfrm>
            <a:off x="1949116" y="4699565"/>
            <a:ext cx="7664116" cy="203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Чему учит сказка?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D:\Маме\Учительская деятельность\Модератор\6 класс\6 класс 1 четверть\6 класс урок 8+\Сказка о рыбаке и рыбке\0_10fa5b_e3297883_X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12030"/>
            <a:ext cx="4864768" cy="475346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D:\Маме\Учительская деятельность\Модератор\6 класс\6 класс 1 четверть\6 класс урок 8+\Сказка о рыбаке и рыбке\0_10fa5c_144fafe0_XX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69243" y="1825625"/>
            <a:ext cx="4993104" cy="483987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0529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прочитаем сказку вместе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Сказка о мертвой царевне и о семи богатырях, Пушкин А.С, читать | Русская  сказка | Сказки, Иллюстрации, Искусство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24" y="1413164"/>
            <a:ext cx="9180939" cy="529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86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3132" y="273132"/>
            <a:ext cx="5699165" cy="4811301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Кто такой богатырь?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Словарь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С.И. Ожегова : богатырь – человек очень большой силы. Стойкость и отвага .Герой русских былин, совершающий воинские подвиги. 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Словарь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В.И. Даля: богатырь – человек 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рослый, дюжий, видный; необычайный </a:t>
            </a:r>
            <a:r>
              <a:rPr lang="ru-RU" sz="3200" i="1" dirty="0">
                <a:latin typeface="Arial" panose="020B0604020202020204" pitchFamily="34" charset="0"/>
                <a:cs typeface="Arial" panose="020B0604020202020204" pitchFamily="34" charset="0"/>
              </a:rPr>
              <a:t>силач, смелый и удачливый, храбрый и счастливый воин.)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Сказка о мертвой царевне и о семи богатырях, Пушкин А.С, читать | Русская  сказ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50" y="439385"/>
            <a:ext cx="4940714" cy="59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663" y="1479884"/>
            <a:ext cx="5173579" cy="4697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Царь с царицею простился,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путь-дорогу снарядился,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царица у окна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Села ждать его одна.</a:t>
            </a: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Царь с царицею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83" y="324853"/>
            <a:ext cx="6027821" cy="626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79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ме\Учительская деятельность\Модератор\6 класс\6 класс 1 четверть\6 класс урок 10+\1514561748_merttsar_104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505" y="0"/>
            <a:ext cx="11706726" cy="66065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23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336</Words>
  <Application>Microsoft Office PowerPoint</Application>
  <PresentationFormat>Широкоэкранный</PresentationFormat>
  <Paragraphs>69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Helvetica Neue</vt:lpstr>
      <vt:lpstr>Times New Roman</vt:lpstr>
      <vt:lpstr>Тема Office</vt:lpstr>
      <vt:lpstr>Русский язык литературное чтение</vt:lpstr>
      <vt:lpstr>Сегодня на уроке мы</vt:lpstr>
      <vt:lpstr>Презентация PowerPoint</vt:lpstr>
      <vt:lpstr>Детство Пушкина</vt:lpstr>
      <vt:lpstr>Чему учит сказка?</vt:lpstr>
      <vt:lpstr> прочитаем сказку вместе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Борьба добра и зла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  <vt:lpstr>Русский язык литературное чтение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 мы</vt:lpstr>
      <vt:lpstr>Презентация PowerPoint</vt:lpstr>
      <vt:lpstr>Презентация PowerPoint</vt:lpstr>
      <vt:lpstr>Задание для самостоятельного выполнения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10</dc:creator>
  <cp:lastModifiedBy>Пользователь</cp:lastModifiedBy>
  <cp:revision>77</cp:revision>
  <dcterms:created xsi:type="dcterms:W3CDTF">2020-09-06T05:56:15Z</dcterms:created>
  <dcterms:modified xsi:type="dcterms:W3CDTF">2020-09-21T10:26:26Z</dcterms:modified>
</cp:coreProperties>
</file>