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4" r:id="rId4"/>
    <p:sldId id="268" r:id="rId5"/>
    <p:sldId id="270" r:id="rId6"/>
    <p:sldId id="269" r:id="rId7"/>
    <p:sldId id="266" r:id="rId8"/>
    <p:sldId id="267" r:id="rId9"/>
    <p:sldId id="275" r:id="rId10"/>
    <p:sldId id="276" r:id="rId11"/>
    <p:sldId id="277" r:id="rId12"/>
    <p:sldId id="272" r:id="rId13"/>
    <p:sldId id="260" r:id="rId14"/>
    <p:sldId id="274" r:id="rId15"/>
    <p:sldId id="259" r:id="rId16"/>
    <p:sldId id="261" r:id="rId17"/>
    <p:sldId id="263" r:id="rId18"/>
    <p:sldId id="262" r:id="rId19"/>
    <p:sldId id="278" r:id="rId20"/>
    <p:sldId id="284" r:id="rId21"/>
    <p:sldId id="283" r:id="rId22"/>
    <p:sldId id="282" r:id="rId23"/>
    <p:sldId id="281" r:id="rId24"/>
    <p:sldId id="280" r:id="rId25"/>
    <p:sldId id="285" r:id="rId26"/>
    <p:sldId id="279" r:id="rId27"/>
    <p:sldId id="27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5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8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2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6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7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4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9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4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2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0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5A5E0-ED0A-4F9D-929A-E2474D031E7F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A7F22-7A88-4FAA-8652-76B57B0CB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8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" y="3244"/>
            <a:ext cx="12173957" cy="21580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8467" y="480435"/>
            <a:ext cx="7451913" cy="1136983"/>
          </a:xfrm>
          <a:prstGeom prst="rect">
            <a:avLst/>
          </a:prstGeom>
        </p:spPr>
        <p:txBody>
          <a:bodyPr vert="horz" wrap="square" lIns="0" tIns="30866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sz="7186" b="1" spc="-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7186" b="1" spc="-11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186" b="1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6397" y="2700153"/>
            <a:ext cx="8393910" cy="1507142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 algn="ctr">
              <a:spcBef>
                <a:spcPts val="232"/>
              </a:spcBef>
            </a:pPr>
            <a:r>
              <a:rPr sz="3699" spc="-42" dirty="0" err="1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3699" spc="-42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3699" spc="-42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4800" i="1" spc="-42" dirty="0" smtClean="0">
                <a:solidFill>
                  <a:srgbClr val="2365C7"/>
                </a:solidFill>
                <a:latin typeface="Arial"/>
                <a:cs typeface="Arial"/>
              </a:rPr>
              <a:t>Как описать внешний вид человека? </a:t>
            </a:r>
            <a:endParaRPr sz="11500" i="1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8251" y="2644431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0" name="object 10"/>
          <p:cNvGrpSpPr/>
          <p:nvPr/>
        </p:nvGrpSpPr>
        <p:grpSpPr>
          <a:xfrm>
            <a:off x="9908462" y="449898"/>
            <a:ext cx="1340732" cy="1340732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10307" y="526314"/>
            <a:ext cx="366386" cy="765618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ru-RU" sz="4755" b="1" spc="2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4755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4195" y="1145419"/>
            <a:ext cx="928715" cy="44862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8" spc="1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748" spc="-11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748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5380" y="610824"/>
            <a:ext cx="987765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7" name="object 5"/>
          <p:cNvSpPr/>
          <p:nvPr/>
        </p:nvSpPr>
        <p:spPr>
          <a:xfrm>
            <a:off x="924921" y="4556871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68393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21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884" y="2045368"/>
            <a:ext cx="11345779" cy="453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Моего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друга зовут Санжар. Он учится в шестом классе. Санжар любит спорт, он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стройн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ый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спортивн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ый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мальчик. У него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широк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ие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плечи и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ий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рост. Лицо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кругл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загорел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Волосы тёмные, короткие, причёска всегда аккуратная. Глаза у него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небольш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ие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кар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ие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Брови чёрные, широкие. На лбу родинка. У </a:t>
            </a:r>
            <a:r>
              <a:rPr lang="ru-RU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Санжара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маленьк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ий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прям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ой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нос и ямочки на щеках. Он любит шутить и смеяться.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21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157829"/>
              </p:ext>
            </p:extLst>
          </p:nvPr>
        </p:nvGraphicFramePr>
        <p:xfrm>
          <a:off x="605481" y="1556952"/>
          <a:ext cx="11195222" cy="50044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31351">
                  <a:extLst>
                    <a:ext uri="{9D8B030D-6E8A-4147-A177-3AD203B41FA5}">
                      <a16:colId xmlns:a16="http://schemas.microsoft.com/office/drawing/2014/main" xmlns="" val="3961538848"/>
                    </a:ext>
                  </a:extLst>
                </a:gridCol>
                <a:gridCol w="3731351">
                  <a:extLst>
                    <a:ext uri="{9D8B030D-6E8A-4147-A177-3AD203B41FA5}">
                      <a16:colId xmlns:a16="http://schemas.microsoft.com/office/drawing/2014/main" xmlns="" val="109724260"/>
                    </a:ext>
                  </a:extLst>
                </a:gridCol>
                <a:gridCol w="3732520">
                  <a:extLst>
                    <a:ext uri="{9D8B030D-6E8A-4147-A177-3AD203B41FA5}">
                      <a16:colId xmlns:a16="http://schemas.microsoft.com/office/drawing/2014/main" xmlns="" val="3004224542"/>
                    </a:ext>
                  </a:extLst>
                </a:gridCol>
              </a:tblGrid>
              <a:tr h="372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1610045"/>
                  </a:ext>
                </a:extLst>
              </a:tr>
              <a:tr h="1559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чёрные глаза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карие глаза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черноглазый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кареглазый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черноглазая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кареглазая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19874282"/>
                  </a:ext>
                </a:extLst>
              </a:tr>
              <a:tr h="768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светлые волосы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светловолосый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светловолосая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3894028"/>
                  </a:ext>
                </a:extLst>
              </a:tr>
              <a:tr h="768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круглое лицо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круглолицый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круглолицая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50422521"/>
                  </a:ext>
                </a:extLst>
              </a:tr>
              <a:tr h="768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чёрные брови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чернобровый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чернобровая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238259"/>
                  </a:ext>
                </a:extLst>
              </a:tr>
              <a:tr h="768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красные щёки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краснощёкий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краснощёкая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64065407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7052" y="3297969"/>
            <a:ext cx="14334449" cy="61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Сложные прилагательные и их правописание дефисное и слитно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99853"/>
            <a:ext cx="10046367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5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32149" r="15138"/>
          <a:stretch/>
        </p:blipFill>
        <p:spPr bwMode="auto">
          <a:xfrm>
            <a:off x="2155658" y="1936581"/>
            <a:ext cx="7880684" cy="322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22095" y="5450305"/>
            <a:ext cx="7664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– железнодорожный </a:t>
            </a:r>
          </a:p>
        </p:txBody>
      </p:sp>
    </p:spTree>
    <p:extLst>
      <p:ext uri="{BB962C8B-B14F-4D97-AF65-F5344CB8AC3E}">
        <p14:creationId xmlns:p14="http://schemas.microsoft.com/office/powerpoint/2010/main" val="9536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3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WISHLIST.RU Цветные линз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7" y="2009273"/>
            <a:ext cx="4286250" cy="25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ие, черные глаз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118"/>
          <a:stretch/>
        </p:blipFill>
        <p:spPr bwMode="auto">
          <a:xfrm>
            <a:off x="5014547" y="1782762"/>
            <a:ext cx="6901510" cy="44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021" y="5125453"/>
            <a:ext cx="4252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Чёрные глаза- черноглазый (-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2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3216275" y="5876925"/>
            <a:ext cx="64531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прилагательные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6" y="2292785"/>
            <a:ext cx="5022265" cy="3373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7978" y="2273968"/>
            <a:ext cx="56789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 – водопроводный </a:t>
            </a:r>
          </a:p>
        </p:txBody>
      </p:sp>
      <p:sp>
        <p:nvSpPr>
          <p:cNvPr id="49160" name="TextBox 4"/>
          <p:cNvSpPr txBox="1">
            <a:spLocks noChangeArrowheads="1"/>
          </p:cNvSpPr>
          <p:nvPr/>
        </p:nvSpPr>
        <p:spPr bwMode="auto">
          <a:xfrm>
            <a:off x="6448927" y="3043990"/>
            <a:ext cx="531795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ru-RU" alt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Пишутся слитно, если образованы</a:t>
            </a:r>
          </a:p>
          <a:p>
            <a:pPr algn="ctr"/>
            <a:r>
              <a:rPr lang="ru-RU" alt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сложных существительных</a:t>
            </a:r>
          </a:p>
        </p:txBody>
      </p:sp>
    </p:spTree>
    <p:extLst>
      <p:ext uri="{BB962C8B-B14F-4D97-AF65-F5344CB8AC3E}">
        <p14:creationId xmlns:p14="http://schemas.microsoft.com/office/powerpoint/2010/main" val="1323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7" y="-71371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6821905" y="3525254"/>
            <a:ext cx="378100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Слитно пишутся те прилагательные, первая часть </a:t>
            </a:r>
          </a:p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имя числительное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1" y="2119650"/>
            <a:ext cx="4871079" cy="365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32357" y="2526632"/>
            <a:ext cx="5486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Трёхэтажный дом </a:t>
            </a:r>
          </a:p>
        </p:txBody>
      </p:sp>
    </p:spTree>
    <p:extLst>
      <p:ext uri="{BB962C8B-B14F-4D97-AF65-F5344CB8AC3E}">
        <p14:creationId xmlns:p14="http://schemas.microsoft.com/office/powerpoint/2010/main" val="3218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1614489" y="1557338"/>
            <a:ext cx="8963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ru-RU" altLang="ru-RU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дефис пишутся имена прилагательные, </a:t>
            </a:r>
          </a:p>
          <a:p>
            <a:pPr algn="ctr"/>
            <a:r>
              <a:rPr lang="ru-RU" altLang="ru-RU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обозначающие сочетание цветов и оттенки цвета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79" y="3059113"/>
            <a:ext cx="4384426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8" y="3125788"/>
            <a:ext cx="365125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830179" y="6003758"/>
            <a:ext cx="441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Ярко-фиолетовый</a:t>
            </a:r>
            <a:r>
              <a:rPr lang="ru-RU" altLang="ru-RU" dirty="0"/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25063" y="6003758"/>
            <a:ext cx="3898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Жёлто-розовый</a:t>
            </a:r>
          </a:p>
        </p:txBody>
      </p:sp>
    </p:spTree>
    <p:extLst>
      <p:ext uri="{BB962C8B-B14F-4D97-AF65-F5344CB8AC3E}">
        <p14:creationId xmlns:p14="http://schemas.microsoft.com/office/powerpoint/2010/main" val="35416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1692275" y="1557338"/>
            <a:ext cx="871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ru-RU" alt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дефис пишутся прилагательные, образованные от существительных, пишущихся с дефисом , а также образованные  от сочинительных словосочетаний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13100"/>
            <a:ext cx="2376488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92276" y="5880101"/>
            <a:ext cx="3209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 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2932113"/>
            <a:ext cx="50292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 rot="19890260">
            <a:off x="5211764" y="3154364"/>
            <a:ext cx="1673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ru-RU" altLang="ru-RU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и</a:t>
            </a:r>
          </a:p>
          <a:p>
            <a:pPr algn="ctr"/>
            <a:r>
              <a:rPr lang="ru-RU" altLang="ru-RU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84825" y="6080125"/>
            <a:ext cx="4789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Фруктово-ягодный сок </a:t>
            </a:r>
          </a:p>
        </p:txBody>
      </p:sp>
    </p:spTree>
    <p:extLst>
      <p:ext uri="{BB962C8B-B14F-4D97-AF65-F5344CB8AC3E}">
        <p14:creationId xmlns:p14="http://schemas.microsoft.com/office/powerpoint/2010/main" val="21859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2129589"/>
            <a:ext cx="11309684" cy="422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3.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Скажите по-другому о внешности человека, подобрав синонимы. Запишите в тетрадь.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парень с синими глазами –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глазый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парень.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Девушка с тёмными волосами, мальчик со смуглым лицом, девочка с зелёными глазами, человечек с длинным носом, старушка с седыми волосами, дедушка с длинной бородой, мужчина с широкими плечами.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7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7243" y="902368"/>
            <a:ext cx="7074568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Сегодня на уроке мы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011" y="2129590"/>
            <a:ext cx="112179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Научимся говорить о внешнем виде человека.</a:t>
            </a:r>
          </a:p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Вспомним самостоятельную часть речи - прилагательное.</a:t>
            </a:r>
          </a:p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(На какие вопросы отвечает, что обозначает, </a:t>
            </a:r>
          </a:p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изменяется?)</a:t>
            </a:r>
          </a:p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знаем о сложных прилагательных.</a:t>
            </a:r>
          </a:p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Научимся правильно писать сложные прилагательные. 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2129589"/>
            <a:ext cx="1130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Девушка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тёмными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волосами- темноволосая девушка,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 со смуглым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лицом – смуглолицый мальчик,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девочка с зелёными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глазами – зеленоглазая девочка,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человечек с длинным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носом – длинноносый человечек,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старушка с седыми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волосами –седовласая старушка,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дедушка с длинной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бородой – длиннобородый дедушка,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с широкими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плечами – широкоплечий мужчина.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6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23874" y="1481599"/>
            <a:ext cx="754781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4.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диалог, придумайте свои варианты по началу.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7" name="Рисунок 6" descr="c641b0d41d524bcf634c866d8fd0c859bc5f6c138945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4" y="902691"/>
            <a:ext cx="4048626" cy="584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55430" y="2243113"/>
            <a:ext cx="759192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Добрый день,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Феруза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Что вы делаете на вокзале?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Здравствуй, Анвар! 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 встречаю свою подругу из Бухары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А какая она?- Её зовут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Зебинисо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Она очень красивая. У неё большие чёрные глаза.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Посмотрите, вон там стоит черноглазая девушка. Это не ваша подруга?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Нет, она маленькая, а моя подруга высокая.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А вон та стройная темноволосая девушка?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 неё длинные косы. Это точно моя подруга! Спасибо тебе за помощь.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1526" y="1624263"/>
            <a:ext cx="7423485" cy="5406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не видели мою сестру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 какая она?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-Она высокая и худая. У неё длинные волнистые волосы. 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тебе приходил одноклассник. В этом альбоме есть фотография моего брата.) – (А какой он?)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34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3021" y="1503947"/>
            <a:ext cx="718085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похвалить внешний вид человека, сделать комплимент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62526" y="2947737"/>
            <a:ext cx="8131346" cy="35372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Какая ты (вы) красивая!    Ты (вы) такой красивый!</a:t>
            </a:r>
          </a:p>
          <a:p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Как ты хорошо выглядишь!   Вы так  хорошо выглядите!</a:t>
            </a:r>
          </a:p>
          <a:p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Ты (вы) всё такой же!     Вы не изменились!</a:t>
            </a:r>
          </a:p>
          <a:p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Тебе (вам) идёт эта причёска (этот цвет).</a:t>
            </a:r>
          </a:p>
          <a:p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Тебе (вам) к лицу  это платье (этот костюм).</a:t>
            </a:r>
          </a:p>
          <a:p>
            <a:r>
              <a:rPr lang="ru-RU" sz="2800" b="1" dirty="0" smtClean="0">
                <a:solidFill>
                  <a:schemeClr val="tx1"/>
                </a:solidFill>
                <a:cs typeface="Times New Roman" pitchFamily="18" charset="0"/>
              </a:rPr>
              <a:t>                                                                       </a:t>
            </a:r>
            <a:r>
              <a:rPr lang="ru-RU" sz="4800" b="1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endParaRPr lang="ru-RU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" name="Picture 2" descr="D:\клипарт\сказка\этикет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1976" y="3525416"/>
            <a:ext cx="2484644" cy="2875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83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853" y="2286000"/>
            <a:ext cx="11550315" cy="4166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6.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пословицы. Как вы думаете, почему так говорят?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3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Коса – девичья краса. Строгие глаза – не гроза. Глаза - это зеркало души. Улыбка на лице, что солнце в окне. Добрая душа лучше красоты. Красота человека – в его сердце. Не родись красивой, а родись счастливой. </a:t>
            </a:r>
            <a:endParaRPr lang="ru-RU" sz="2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1" y="1739871"/>
            <a:ext cx="11189368" cy="46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80" t="28458" r="70323" b="5463"/>
          <a:stretch/>
        </p:blipFill>
        <p:spPr>
          <a:xfrm flipH="1">
            <a:off x="8518359" y="2610852"/>
            <a:ext cx="3164304" cy="30560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2979" y="2466475"/>
            <a:ext cx="6809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02124"/>
                </a:solidFill>
                <a:latin typeface="arial" panose="020B0604020202020204" pitchFamily="34" charset="0"/>
              </a:rPr>
              <a:t>Так говорят про очень умного человека, предполагая, что высота </a:t>
            </a:r>
            <a:r>
              <a:rPr lang="ru-RU" sz="3200" b="1" dirty="0">
                <a:solidFill>
                  <a:srgbClr val="202124"/>
                </a:solidFill>
                <a:latin typeface="arial" panose="020B0604020202020204" pitchFamily="34" charset="0"/>
              </a:rPr>
              <a:t>лба</a:t>
            </a:r>
            <a:r>
              <a:rPr lang="ru-RU" sz="3200" dirty="0">
                <a:solidFill>
                  <a:srgbClr val="202124"/>
                </a:solidFill>
                <a:latin typeface="arial" panose="020B0604020202020204" pitchFamily="34" charset="0"/>
              </a:rPr>
              <a:t> пропорциональна уму.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2979" y="4511842"/>
            <a:ext cx="6918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02124"/>
                </a:solidFill>
                <a:latin typeface="arial" panose="020B0604020202020204" pitchFamily="34" charset="0"/>
              </a:rPr>
              <a:t>Пядь — древнерусская мера длины, изначально равная расстоянию между концами растянутых пальцев руки — большого и указательного.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647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3454" y="1925053"/>
            <a:ext cx="41749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02124"/>
                </a:solidFill>
                <a:latin typeface="arial" panose="020B0604020202020204" pitchFamily="34" charset="0"/>
              </a:rPr>
              <a:t>В древности человек искал меры длины на собственном теле. «</a:t>
            </a:r>
            <a:r>
              <a:rPr lang="ru-RU" sz="2400" b="1" dirty="0">
                <a:solidFill>
                  <a:srgbClr val="202124"/>
                </a:solidFill>
                <a:latin typeface="arial" panose="020B0604020202020204" pitchFamily="34" charset="0"/>
              </a:rPr>
              <a:t>Косая сажень</a:t>
            </a:r>
            <a:r>
              <a:rPr lang="ru-RU" sz="2400" dirty="0">
                <a:solidFill>
                  <a:srgbClr val="202124"/>
                </a:solidFill>
                <a:latin typeface="arial" panose="020B0604020202020204" pitchFamily="34" charset="0"/>
              </a:rPr>
              <a:t>» – самая длинная: от подошвы ноги до конца пальцев вытянутой вверх противоположной руки. ... Именно поэтому сказать про человека «у него </a:t>
            </a:r>
            <a:r>
              <a:rPr lang="ru-RU" sz="2400" b="1" dirty="0">
                <a:solidFill>
                  <a:srgbClr val="202124"/>
                </a:solidFill>
                <a:latin typeface="arial" panose="020B0604020202020204" pitchFamily="34" charset="0"/>
              </a:rPr>
              <a:t>косая сажень в плечах</a:t>
            </a:r>
            <a:r>
              <a:rPr lang="ru-RU" sz="2400" dirty="0">
                <a:solidFill>
                  <a:srgbClr val="202124"/>
                </a:solidFill>
                <a:latin typeface="arial" panose="020B0604020202020204" pitchFamily="34" charset="0"/>
              </a:rPr>
              <a:t>» – то же самое, что назвать его богатырем, великаном.</a:t>
            </a:r>
            <a:endParaRPr lang="ru-RU" sz="2400" dirty="0"/>
          </a:p>
        </p:txBody>
      </p:sp>
      <p:pic>
        <p:nvPicPr>
          <p:cNvPr id="13314" name="Picture 2" descr="Меры ве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55" y="1816767"/>
            <a:ext cx="5533523" cy="46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Ответы Mail.ru: &quot;КОСАЯ САЖЕНЬ В ПЛЕЧАХ&quot; - это как? Как выгляит такой  человек? И почему так говорят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55" y="1731813"/>
            <a:ext cx="5334000" cy="472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8463" y="908721"/>
            <a:ext cx="77603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</a:rPr>
              <a:t>Домашнее задание</a:t>
            </a:r>
            <a:endParaRPr lang="ru-RU" sz="3600" dirty="0">
              <a:solidFill>
                <a:srgbClr val="C00000"/>
              </a:solidFill>
            </a:endParaRPr>
          </a:p>
          <a:p>
            <a:r>
              <a:rPr lang="ru-RU" sz="3600" i="1" dirty="0">
                <a:solidFill>
                  <a:srgbClr val="0070C0"/>
                </a:solidFill>
              </a:rPr>
              <a:t>1. Выполнить упражнение </a:t>
            </a:r>
            <a:r>
              <a:rPr lang="ru-RU" sz="3600" i="1" dirty="0" smtClean="0">
                <a:solidFill>
                  <a:srgbClr val="0070C0"/>
                </a:solidFill>
              </a:rPr>
              <a:t>7, </a:t>
            </a:r>
            <a:r>
              <a:rPr lang="ru-RU" sz="3600" i="1" dirty="0">
                <a:solidFill>
                  <a:srgbClr val="0070C0"/>
                </a:solidFill>
              </a:rPr>
              <a:t>на странице </a:t>
            </a:r>
            <a:r>
              <a:rPr lang="ru-RU" sz="3600" i="1" dirty="0" smtClean="0">
                <a:solidFill>
                  <a:srgbClr val="0070C0"/>
                </a:solidFill>
              </a:rPr>
              <a:t>17</a:t>
            </a:r>
            <a:endParaRPr lang="ru-RU" sz="3600" i="1" dirty="0">
              <a:solidFill>
                <a:srgbClr val="0070C0"/>
              </a:solidFill>
            </a:endParaRPr>
          </a:p>
          <a:p>
            <a:r>
              <a:rPr lang="ru-RU" sz="3600" i="1" dirty="0">
                <a:solidFill>
                  <a:srgbClr val="7030A0"/>
                </a:solidFill>
              </a:rPr>
              <a:t>2. Прочитать </a:t>
            </a:r>
            <a:r>
              <a:rPr lang="ru-RU" sz="3600" i="1" dirty="0" smtClean="0">
                <a:solidFill>
                  <a:srgbClr val="7030A0"/>
                </a:solidFill>
              </a:rPr>
              <a:t>текст из рубрики</a:t>
            </a:r>
          </a:p>
          <a:p>
            <a:r>
              <a:rPr lang="ru-RU" sz="3600" i="1" dirty="0" smtClean="0">
                <a:solidFill>
                  <a:srgbClr val="7030A0"/>
                </a:solidFill>
              </a:rPr>
              <a:t> С русским языком вокруг света. </a:t>
            </a:r>
          </a:p>
          <a:p>
            <a:r>
              <a:rPr lang="ru-RU" sz="3600" i="1" dirty="0" smtClean="0">
                <a:solidFill>
                  <a:srgbClr val="7030A0"/>
                </a:solidFill>
              </a:rPr>
              <a:t>Найти и записать описание матрёшки.</a:t>
            </a:r>
            <a:endParaRPr lang="ru-RU" sz="3600" i="1" dirty="0">
              <a:solidFill>
                <a:srgbClr val="7030A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329" y="3051467"/>
            <a:ext cx="3101145" cy="31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Русская матрёш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320" y="2634458"/>
            <a:ext cx="3935162" cy="393516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09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7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34717"/>
            <a:ext cx="1051560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Что такое </a:t>
            </a:r>
          </a:p>
          <a:p>
            <a:pPr algn="ctr"/>
            <a:r>
              <a:rPr lang="ru-RU" sz="4000" i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имя прилагательное ?</a:t>
            </a:r>
          </a:p>
        </p:txBody>
      </p:sp>
      <p:pic>
        <p:nvPicPr>
          <p:cNvPr id="6" name="Picture 3" descr="https://i.pinimg.com/originals/eb/41/5b/eb415b657e37d0c59fa48cdfc626d85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26" y="1825625"/>
            <a:ext cx="3200400" cy="29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4451" y="5068609"/>
            <a:ext cx="9722297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Имя прилагательное – это часть речи, которая обозначает признак предмета и отвечает на вопросы  Какой? Какая? Какое? Какие? </a:t>
            </a:r>
          </a:p>
        </p:txBody>
      </p:sp>
    </p:spTree>
    <p:extLst>
      <p:ext uri="{BB962C8B-B14F-4D97-AF65-F5344CB8AC3E}">
        <p14:creationId xmlns:p14="http://schemas.microsoft.com/office/powerpoint/2010/main" val="262794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9025" y="280210"/>
            <a:ext cx="4856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предмета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389" y="913233"/>
            <a:ext cx="111653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</a:t>
            </a:r>
          </a:p>
          <a:p>
            <a:pPr algn="ctr"/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Чёрный,</a:t>
            </a:r>
            <a:r>
              <a:rPr lang="ru-RU" sz="32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коричневый, </a:t>
            </a:r>
            <a:r>
              <a:rPr lang="ru-RU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фиолетовый, </a:t>
            </a:r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красный, </a:t>
            </a:r>
            <a:r>
              <a:rPr lang="ru-RU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синий, </a:t>
            </a:r>
            <a:r>
              <a:rPr lang="ru-RU" sz="32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зелёный</a:t>
            </a:r>
          </a:p>
          <a:p>
            <a:pPr algn="ctr"/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98" y="2731517"/>
            <a:ext cx="3992088" cy="3623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-643" r="21253" b="-1"/>
          <a:stretch/>
        </p:blipFill>
        <p:spPr bwMode="auto">
          <a:xfrm>
            <a:off x="5859379" y="2767262"/>
            <a:ext cx="4908883" cy="3765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6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7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Внешний вид человека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Какой рост? Какие волосы? Какие глаза? Какое лицо?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✿ Naz YILMAZ ✿ adlı kullanıcının Pankartlar panosundaki Pin Öğretmenlere hediyeler, Eğitim ve Ok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91916"/>
            <a:ext cx="9051757" cy="518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5412" y="4632326"/>
            <a:ext cx="628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Какие мы? Опиши нас.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549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7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59" t="-847"/>
          <a:stretch/>
        </p:blipFill>
        <p:spPr>
          <a:xfrm>
            <a:off x="848224" y="333167"/>
            <a:ext cx="10491537" cy="644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708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7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2135"/>
              </p:ext>
            </p:extLst>
          </p:nvPr>
        </p:nvGraphicFramePr>
        <p:xfrm>
          <a:off x="192505" y="348916"/>
          <a:ext cx="11610474" cy="6548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2379">
                  <a:extLst>
                    <a:ext uri="{9D8B030D-6E8A-4147-A177-3AD203B41FA5}">
                      <a16:colId xmlns:a16="http://schemas.microsoft.com/office/drawing/2014/main" xmlns="" val="1058733890"/>
                    </a:ext>
                  </a:extLst>
                </a:gridCol>
                <a:gridCol w="7868095">
                  <a:extLst>
                    <a:ext uri="{9D8B030D-6E8A-4147-A177-3AD203B41FA5}">
                      <a16:colId xmlns:a16="http://schemas.microsoft.com/office/drawing/2014/main" xmlns="" val="4068360330"/>
                    </a:ext>
                  </a:extLst>
                </a:gridCol>
              </a:tblGrid>
              <a:tr h="1004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он выглядит?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Он (она) выглядит хорошо (плохо).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хороший (плохой, здоровый, больной, весёлый, грустный, усталый) вид.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38718451"/>
                  </a:ext>
                </a:extLst>
              </a:tr>
              <a:tr h="1004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Какой он?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Какая она?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высокий (среднего роста, маленький), стройный (полный, толстый, худой, сутулый), молодой, (средних лет, пожилой, старый).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25386011"/>
                  </a:ext>
                </a:extLst>
              </a:tr>
              <a:tr h="659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Какое у него (у неё) лицо?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круглое (овальное), румяное (бледное, смуглое), весёлое (грустное, курносое) лицо.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8242297"/>
                  </a:ext>
                </a:extLst>
              </a:tr>
              <a:tr h="1004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Какие у него (у неё) глаза?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большие (маленькие, узкие) тёмные (светлые, чёрные, карие, серые, зелёные, голубые) блестящие (тусклые) глаза с длинными (короткими) ресницами. 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28567909"/>
                  </a:ext>
                </a:extLst>
              </a:tr>
              <a:tr h="4791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Какой у него (у неё) нос?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прямой (маленький, длинный, с горбинкой) нос.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8569409"/>
                  </a:ext>
                </a:extLst>
              </a:tr>
              <a:tr h="4791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Какие у него (у неё) губы?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тонкие (пухлые) губы (бантиком).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0799873"/>
                  </a:ext>
                </a:extLst>
              </a:tr>
              <a:tr h="1437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Какие у него волосы?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длинные (короткие) прямые (кудрявые, волнистые) густые (редкие) светлые (тёмные, седые, каштановые, русые, рыжие) волосы. Он блондин (брюнет, шатен, лысый). Она блондинка (брюнетка, шатенка).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71483632"/>
                  </a:ext>
                </a:extLst>
              </a:tr>
              <a:tr h="4791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Особые приметы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Родинка, морщины, усы, борода.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8861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1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21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Читать - Оглавление - Книга &quot;На пути к прекрасному. Воспоминания &quot; -  Ахмаров Чингиз Габдурахмановчи - ЛитЛайф - книги читать онлайн - скачать  бесплатно полные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7" y="1840831"/>
            <a:ext cx="3946482" cy="4462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Чингиз Ахмаров. На пути к прекрасному. Воспоминания. 8-9. Театр имени  Навои. Обращай свою речь — к понимающему | GreyLib: библиотека Хуршида  Давр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71" y="1933158"/>
            <a:ext cx="4762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Маме\Учительская деятельность\школа\Учебник1 6 класс\фото урок 3\ч ахмаров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0697" y="1933158"/>
            <a:ext cx="3343159" cy="458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44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ds04.infourok.ru/uploads/ex/0328/000e33f7-8067a7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8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884" y="2045368"/>
            <a:ext cx="11345779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Запишите рассказ Анвара, вставляя правильно окончания слов. Опишите по образцу фигуру и лицо своего одноклассника или одноклассницы.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Моего друга зовут Санжар. Он учится в шестом классе. Санжар любит спорт, он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стройн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…,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спортивн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мальчик. У него широк… плечи и высок… рост. Лицо кругл…, загорел… . Волосы тёмные, короткие, причёска всегда аккуратная. Глаза у него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небольш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…, кар… . Брови чёрные, широкие. На лбу родинка. У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Санжара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маленьк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прям… нос и ямочки на щеках. Он любит шутить и смеяться.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1141</Words>
  <Application>Microsoft Office PowerPoint</Application>
  <PresentationFormat>Широкоэкранный</PresentationFormat>
  <Paragraphs>115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SimSun</vt:lpstr>
      <vt:lpstr>arial</vt:lpstr>
      <vt:lpstr>arial</vt:lpstr>
      <vt:lpstr>Calibri</vt:lpstr>
      <vt:lpstr>Calibri Light</vt:lpstr>
      <vt:lpstr>Comic Sans MS</vt:lpstr>
      <vt:lpstr>Times New Roman</vt:lpstr>
      <vt:lpstr>Тема Office</vt:lpstr>
      <vt:lpstr>Русский язык</vt:lpstr>
      <vt:lpstr>Презентация PowerPoint</vt:lpstr>
      <vt:lpstr>Презентация PowerPoint</vt:lpstr>
      <vt:lpstr>Презентация PowerPoint</vt:lpstr>
      <vt:lpstr>Внешний вид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WINDOWS 10</dc:creator>
  <cp:lastModifiedBy>Учетная запись Майкрософт</cp:lastModifiedBy>
  <cp:revision>19</cp:revision>
  <dcterms:created xsi:type="dcterms:W3CDTF">2020-09-08T18:36:25Z</dcterms:created>
  <dcterms:modified xsi:type="dcterms:W3CDTF">2021-02-23T11:29:59Z</dcterms:modified>
</cp:coreProperties>
</file>