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9" r:id="rId3"/>
    <p:sldId id="280" r:id="rId4"/>
    <p:sldId id="279" r:id="rId5"/>
    <p:sldId id="278" r:id="rId6"/>
    <p:sldId id="277" r:id="rId7"/>
    <p:sldId id="282" r:id="rId8"/>
    <p:sldId id="261" r:id="rId9"/>
    <p:sldId id="283" r:id="rId10"/>
    <p:sldId id="284" r:id="rId11"/>
    <p:sldId id="256" r:id="rId12"/>
    <p:sldId id="269" r:id="rId13"/>
    <p:sldId id="266" r:id="rId14"/>
    <p:sldId id="267" r:id="rId15"/>
    <p:sldId id="276" r:id="rId16"/>
    <p:sldId id="262" r:id="rId17"/>
    <p:sldId id="275" r:id="rId18"/>
    <p:sldId id="263" r:id="rId19"/>
    <p:sldId id="274" r:id="rId20"/>
    <p:sldId id="264" r:id="rId21"/>
    <p:sldId id="281" r:id="rId22"/>
    <p:sldId id="26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13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03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0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32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8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24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0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71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2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55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1E732-2946-4735-969A-21AB34B7DAE6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8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" y="3244"/>
            <a:ext cx="12173957" cy="21580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8468" y="141881"/>
            <a:ext cx="6252724" cy="1814091"/>
          </a:xfrm>
          <a:prstGeom prst="rect">
            <a:avLst/>
          </a:prstGeom>
        </p:spPr>
        <p:txBody>
          <a:bodyPr vert="horz" wrap="square" lIns="0" tIns="30866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sz="7186" b="1" spc="-1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7186" b="1" spc="-11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186" b="1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6397" y="2700152"/>
            <a:ext cx="5742148" cy="2710035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>
              <a:lnSpc>
                <a:spcPts val="4121"/>
              </a:lnSpc>
              <a:spcBef>
                <a:spcPts val="232"/>
              </a:spcBef>
            </a:pPr>
            <a:r>
              <a:rPr sz="3699" spc="-42" dirty="0" err="1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sz="3699" spc="-42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ru-RU" sz="3699" spc="-42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3699" spc="-42" dirty="0" smtClean="0">
                <a:solidFill>
                  <a:srgbClr val="2365C7"/>
                </a:solidFill>
                <a:latin typeface="Arial"/>
                <a:cs typeface="Arial"/>
              </a:rPr>
              <a:t>Иван Андреевич Крылов. Басня «Квартет</a:t>
            </a:r>
            <a:r>
              <a:rPr lang="ru-RU" sz="3699" spc="-42" dirty="0" smtClean="0">
                <a:solidFill>
                  <a:srgbClr val="2365C7"/>
                </a:solidFill>
                <a:latin typeface="Arial"/>
                <a:cs typeface="Arial"/>
              </a:rPr>
              <a:t>»</a:t>
            </a:r>
            <a:r>
              <a:rPr lang="uz-Latn-UZ" sz="3699" spc="-42" dirty="0">
                <a:solidFill>
                  <a:srgbClr val="2365C7"/>
                </a:solidFill>
                <a:latin typeface="Arial"/>
                <a:cs typeface="Arial"/>
              </a:rPr>
              <a:t>.</a:t>
            </a:r>
            <a:endParaRPr lang="ru-RU" sz="3699" b="1" dirty="0">
              <a:latin typeface="Arial"/>
              <a:cs typeface="Arial"/>
            </a:endParaRPr>
          </a:p>
          <a:p>
            <a:pPr marL="38920">
              <a:lnSpc>
                <a:spcPts val="4121"/>
              </a:lnSpc>
              <a:spcBef>
                <a:spcPts val="232"/>
              </a:spcBef>
            </a:pPr>
            <a:endParaRPr lang="ru-RU" sz="3699" spc="-21" dirty="0">
              <a:solidFill>
                <a:srgbClr val="231F20"/>
              </a:solidFill>
              <a:latin typeface="Arial"/>
              <a:cs typeface="Arial"/>
            </a:endParaRPr>
          </a:p>
          <a:p>
            <a:pPr marL="38920">
              <a:lnSpc>
                <a:spcPts val="4121"/>
              </a:lnSpc>
              <a:spcBef>
                <a:spcPts val="232"/>
              </a:spcBef>
            </a:pPr>
            <a:r>
              <a:rPr sz="3699" spc="-21" dirty="0" err="1">
                <a:solidFill>
                  <a:srgbClr val="231F20"/>
                </a:solidFill>
                <a:latin typeface="Arial"/>
                <a:cs typeface="Arial"/>
              </a:rPr>
              <a:t>Педагог</a:t>
            </a:r>
            <a:r>
              <a:rPr sz="3699" spc="-21" dirty="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sz="3699" spc="11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lang="ru-RU" sz="3699" spc="-11" dirty="0">
                <a:solidFill>
                  <a:srgbClr val="231F20"/>
                </a:solidFill>
                <a:latin typeface="Arial"/>
                <a:cs typeface="Arial"/>
              </a:rPr>
              <a:t>Садыкова </a:t>
            </a:r>
            <a:r>
              <a:rPr lang="ru-RU" sz="3699" spc="-11" dirty="0" err="1">
                <a:solidFill>
                  <a:srgbClr val="231F20"/>
                </a:solidFill>
                <a:latin typeface="Arial"/>
                <a:cs typeface="Arial"/>
              </a:rPr>
              <a:t>Дильдор</a:t>
            </a:r>
            <a:r>
              <a:rPr lang="ru-RU" sz="3699" spc="-1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3699" spc="-11" dirty="0" err="1" smtClean="0">
                <a:solidFill>
                  <a:srgbClr val="231F20"/>
                </a:solidFill>
                <a:latin typeface="Arial"/>
                <a:cs typeface="Arial"/>
              </a:rPr>
              <a:t>Абдуллаевна</a:t>
            </a:r>
            <a:endParaRPr sz="3699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8251" y="2644431"/>
            <a:ext cx="727404" cy="142930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6" name="object 6"/>
          <p:cNvSpPr/>
          <p:nvPr/>
        </p:nvSpPr>
        <p:spPr>
          <a:xfrm>
            <a:off x="928251" y="4438107"/>
            <a:ext cx="727404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0" name="object 10"/>
          <p:cNvGrpSpPr/>
          <p:nvPr/>
        </p:nvGrpSpPr>
        <p:grpSpPr>
          <a:xfrm>
            <a:off x="9908462" y="449898"/>
            <a:ext cx="1340732" cy="1340732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410307" y="526314"/>
            <a:ext cx="366386" cy="765618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ru-RU" sz="4755" b="1" spc="2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4755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44195" y="1145419"/>
            <a:ext cx="928715" cy="44862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2748" spc="1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748" spc="-11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748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5380" y="610824"/>
            <a:ext cx="987765" cy="9864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pic>
        <p:nvPicPr>
          <p:cNvPr id="27" name="Picture 4" descr="Викторина по басне И.А. Крылова &quot;Квартет&quot; - Крылов Иван - Проверь себя -  ВИКТОРИНЫ ОН-ЛАЙН - Викторины сказочны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29" b="5822"/>
          <a:stretch/>
        </p:blipFill>
        <p:spPr bwMode="auto">
          <a:xfrm>
            <a:off x="8294088" y="2377525"/>
            <a:ext cx="3293168" cy="40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8262" y="365125"/>
            <a:ext cx="5725537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Липа-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jo‘ka daraxti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xs.uz/upload/post/2019/5/20/95e87961c324843968c9ebf8076601f00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62" y="1690688"/>
            <a:ext cx="5725538" cy="45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Липа сердцевидная — Википеди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23" y="560820"/>
            <a:ext cx="3372812" cy="252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Дарахти зерфун барои сафедии дандонҳо | tiroz.o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" y="3352584"/>
            <a:ext cx="4384964" cy="292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Латание социальных дыр, смена правительства и басня Крылова &quot;Квартет&quot;. | За  Родину! | Яндекс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190500"/>
            <a:ext cx="11346872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49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вартет басня. И.А.Крылов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2" y="193964"/>
            <a:ext cx="11246426" cy="59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sni_dlya_zaytsev___kvarte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" t="8166" r="364" b="9492"/>
          <a:stretch/>
        </p:blipFill>
        <p:spPr>
          <a:xfrm>
            <a:off x="164892" y="202367"/>
            <a:ext cx="11832238" cy="6655633"/>
          </a:xfrm>
        </p:spPr>
      </p:pic>
    </p:spTree>
    <p:extLst>
      <p:ext uri="{BB962C8B-B14F-4D97-AF65-F5344CB8AC3E}">
        <p14:creationId xmlns:p14="http://schemas.microsoft.com/office/powerpoint/2010/main" val="13919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818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vartet19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7710"/>
            <a:ext cx="11791950" cy="6528839"/>
          </a:xfrm>
        </p:spPr>
      </p:pic>
    </p:spTree>
    <p:extLst>
      <p:ext uri="{BB962C8B-B14F-4D97-AF65-F5344CB8AC3E}">
        <p14:creationId xmlns:p14="http://schemas.microsoft.com/office/powerpoint/2010/main" val="250079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Презентация на тему: &quot;Внеклассное мероприятие по литературе 5 класс  Евдокимова Л. А., учитель русского языка и литературы МБОУ «Чемуршинская  ОШШ», Чебоксарский район, Чувашская.&quot;. Скачать бесплатно и без регистрации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r="11618" b="1255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3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Каким нужно быть, чтобы научиться хорошо играть на музыкальном инструменте?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383" y="2064326"/>
            <a:ext cx="5915890" cy="4239491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наши герои такие? (Мартышка непоседливая…, Осёл тупоголовый…, Козёл упрямый…, Мишка неповоротливый…). Вы представляете теперь, что за музыканты играли в басне. А почему именно к Соловью обратились звери? Может ли такой певец дать хороший совет?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Читать сказку Квартет - Иван Крылов, онлайн бесплатно с иллюстрациям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2" y="1964170"/>
            <a:ext cx="47521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7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ОТСТАВКА ПРАВИТЕЛЬСТВА! УРА!: mihailgurevitch — LiveJour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963" y="429491"/>
            <a:ext cx="5320145" cy="60016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fontAlgn="base"/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Басня </a:t>
            </a: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ценна и поныне, она давно пережила то историческое событие, по поводу которого она была написана. Славный «Квартет» музыкантов, которые, как бы ни садились, «дерут, а толку нет», приходит на память всюду, где встречаются люди, берущиеся не за свое </a:t>
            </a:r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дело</a:t>
            </a:r>
            <a:endParaRPr lang="ru-RU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1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Закрепление изученного материала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06582" y="1343891"/>
            <a:ext cx="5583382" cy="48330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какие же пороки людей высмеивает Крылов в этой басне? Над какими людьми смеётся? (Над теми, которые берутся за то, что не умеют делать, неусидчивыми людьми, нетерпеливыми. Над теми, кто высокого мнения о себе, которые думают, что они смогут сделать всё сразу, ничему не учась).</a:t>
            </a:r>
          </a:p>
          <a:p>
            <a:endParaRPr lang="ru-RU" dirty="0"/>
          </a:p>
        </p:txBody>
      </p:sp>
      <p:pic>
        <p:nvPicPr>
          <p:cNvPr id="12290" name="Picture 2" descr="Книга: &quot;Басни&quot; - Иван Крылов. Купить книгу, читать рецензии | ISBN  978-5-4451-0568-8 | Лабирин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763" y="1446248"/>
            <a:ext cx="3981450" cy="429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Что высмеивает Крылов в басне «Квартет»?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1891" y="942109"/>
            <a:ext cx="5437909" cy="5234854"/>
          </a:xfrm>
        </p:spPr>
        <p:txBody>
          <a:bodyPr>
            <a:normAutofit/>
          </a:bodyPr>
          <a:lstStyle/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Излишнюю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самоуверенность, невежество,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негибкость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разума, глупость.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Квартет - басня Ивана Крылова, описание, анализ произведен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96" y="1825625"/>
            <a:ext cx="45516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1891" y="2840182"/>
            <a:ext cx="59053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 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самоуверенные </a:t>
            </a:r>
            <a:r>
              <a:rPr lang="ru-RU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думают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за какое бы дело они ни взялись, всё у них будет сделано в лучшем виде. Как в басне, достаточно приобрести инструменты, сесть под липки и можно «пленять своим искусством свет». А если что-то не выходит, то значит, виновата какая-то мелочь, типа неправильной посадки музыкантов.</a:t>
            </a:r>
            <a:endParaRPr lang="ru-RU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3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188" y="222423"/>
            <a:ext cx="10550611" cy="914399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Сегодня на уроке мы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2727" y="1371601"/>
            <a:ext cx="517467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15595" algn="l"/>
              </a:tabLst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ознакомимся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творчеством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15595" algn="l"/>
              </a:tabLst>
            </a:pP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А. Крылова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15595" algn="l"/>
              </a:tabLst>
            </a:pP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Узнаем о баснях.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15595" algn="l"/>
              </a:tabLst>
            </a:pP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акрепим </a:t>
            </a:r>
            <a:r>
              <a:rPr lang="ru-RU" sz="2800" spc="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навыки правильного употребления в речи существительных, обозначающих названия </a:t>
            </a: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профессий</a:t>
            </a:r>
            <a:r>
              <a:rPr lang="uz-Latn-UZ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15595" algn="l"/>
              </a:tabLst>
            </a:pPr>
            <a:r>
              <a:rPr lang="ru-RU" sz="2800" spc="5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аучимся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выразительно читать басню.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Писатель крылов иван андреевич биография. Биография крылова кратко самое  главно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57" y="1491992"/>
            <a:ext cx="5605848" cy="416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34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Выберите пословицы, которые подойдут к нашей басне.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8765" y="1551709"/>
            <a:ext cx="5521036" cy="4625254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Дело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мастера боится. </a:t>
            </a:r>
            <a:endParaRPr lang="ru-RU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Человек без Родины, что соловей без песни.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Мало хотеть, надо уметь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спеши языком – торопись делом.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При солнышке тепло, при матери добро.   </a:t>
            </a:r>
            <a:endParaRPr lang="ru-RU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Без труда не вынешь рыбки из пруда.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Не мил и свет, когда друга нет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Поспешишь – людей насмешишь.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Басня И. Крылова «Квартет» (Квартет Крылов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10" y="2087633"/>
            <a:ext cx="4814454" cy="361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Презентация &quot;Великий русский баснописец Иван Андреевич Крылов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8" r="475"/>
          <a:stretch/>
        </p:blipFill>
        <p:spPr bwMode="auto">
          <a:xfrm>
            <a:off x="0" y="-383059"/>
            <a:ext cx="12277467" cy="72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3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Домашнее задание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Выучить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басню наизусть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По одной из пословиц составить рассказ.</a:t>
            </a:r>
          </a:p>
          <a:p>
            <a:pPr marL="0" indent="0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7" name="Picture 2" descr="Кто из зверей входил в басенный квартет И.А. Крылова?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6438">
            <a:off x="6231251" y="2502421"/>
            <a:ext cx="5302657" cy="330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47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1500" y="381000"/>
            <a:ext cx="6667500" cy="579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Басня - это короткий, чаще всего рассказ в стихах, вместо людей говорят и действуют звери, птицы, деревья, даже предметы. У каждого – свой характер. Басня  -  один из древнейших видов поэзии. Она возникла  задолго до нашей эры у различных народов древнего мира в Греции, Индии, Египте. Наиболее известными являются басни греческого баснописца Эзопа. В басне высмеиваются недостатки людей. В большинстве басен говорится о животных, растениях. Но имеются в виду люди (хитрая лиса, жадный волк, глупый осел, трусость зайца, сила льва и т.п.).</a:t>
            </a:r>
          </a:p>
          <a:p>
            <a:pPr>
              <a:lnSpc>
                <a:spcPct val="120000"/>
              </a:lnSpc>
            </a:pPr>
            <a:r>
              <a:rPr lang="ru-RU" dirty="0"/>
              <a:t>Лучшие басни в русской литературе написал </a:t>
            </a:r>
            <a:r>
              <a:rPr lang="ru-RU" dirty="0" err="1"/>
              <a:t>И.А.Крылов</a:t>
            </a:r>
            <a:r>
              <a:rPr lang="ru-RU" dirty="0"/>
              <a:t>. 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19458" name="Picture 2" descr="Эзоп - афоризмы, цитаты и высказыван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335881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8 июля родился Жан де Лафонтен — АртЛит Клу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335881"/>
            <a:ext cx="4267200" cy="43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День рождения Ивана Крыло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1291182"/>
            <a:ext cx="4267199" cy="440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2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По страницам басен Крылова»: литературно-познавательная игра к 250-летию И.  А. Крыл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Стало известно, почему Крылов не включил 8 басен в итоговое изд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70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69182" cy="132556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Басня-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masal</a:t>
            </a:r>
            <a:b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мораль- 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qissa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Книга: &quot;Басни Крылова&quot; - Иван Крылов. Купить книгу, читать рецензии | ISBN  978-5-9781-0682-4 | Лабирин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695">
            <a:off x="5307334" y="2574966"/>
            <a:ext cx="2721663" cy="38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Иван Крылов: Крылов Иван Андрееви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882">
            <a:off x="9039838" y="2938439"/>
            <a:ext cx="2615045" cy="36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Басни для дет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34" y="556851"/>
            <a:ext cx="2583006" cy="333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Басни дедушки Крылова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3375"/>
            <a:ext cx="4186836" cy="446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6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96" y="1903751"/>
            <a:ext cx="6910466" cy="4273212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Как называют человека, который пишет рассказы и повести? </a:t>
            </a:r>
          </a:p>
          <a:p>
            <a:pPr marL="0" indent="0" algn="r">
              <a:buNone/>
            </a:pPr>
            <a:r>
              <a:rPr lang="ru-RU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исатель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Как назовут человека, который     занимается музыкой?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играет на пианино, на гитаре, на контрабасе?</a:t>
            </a:r>
          </a:p>
          <a:p>
            <a:r>
              <a:rPr lang="ru-RU" dirty="0" smtClean="0"/>
              <a:t>Как называют человека, который пишет басни?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6950" y="3576478"/>
            <a:ext cx="2113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музыкант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27816" y="4646951"/>
            <a:ext cx="2248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800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ианист, </a:t>
            </a:r>
            <a:endParaRPr lang="ru-RU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H="1" flipV="1">
            <a:off x="5741233" y="4593553"/>
            <a:ext cx="245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гитарист</a:t>
            </a:r>
            <a:endParaRPr lang="ru-RU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4655" y="5597236"/>
            <a:ext cx="281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баснописец</a:t>
            </a:r>
            <a:endParaRPr lang="ru-RU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401783"/>
            <a:ext cx="6525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Ответьте на вопросы</a:t>
            </a:r>
            <a:endParaRPr lang="ru-RU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Фото из альбома «Дети поют, музыканты» на Яндекс.Диске | Дети, Дети  танцуют, Музыкан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2475" y="4646951"/>
            <a:ext cx="1711063" cy="193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ультипликационный пианист, мультфильм, музыка png | PNG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331" y="3818077"/>
            <a:ext cx="2013951" cy="15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исатель создается иллюстрация вектора. иллюстрации насчитывающей создается  - 502349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887" y="1223166"/>
            <a:ext cx="1871578" cy="20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1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9430" y="839449"/>
            <a:ext cx="5150370" cy="533751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четыре музыканта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Замечательно играют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Этот маленький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оркестрик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Все квартетом называют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Квартет - ансамбль из четырёх музыкантов. </a:t>
            </a:r>
          </a:p>
        </p:txBody>
      </p:sp>
      <p:pic>
        <p:nvPicPr>
          <p:cNvPr id="21506" name="Picture 2" descr="Государственный квартет им. П.И.Чайковского: альт, виолончель, скрипка —  концерты в Москве 2020-20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73" y="1004848"/>
            <a:ext cx="6115986" cy="50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81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Струнные смычковые инструменты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СКРИПКА И АЛЬТ / ОТЛИЧИЯ / СРАВНЕНИЕ - YouTub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95054"/>
            <a:ext cx="5687291" cy="349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нтрабас — Википеди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4" y="1468582"/>
            <a:ext cx="3976094" cy="418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1" y="5486328"/>
            <a:ext cx="4592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КОНТРАБАС</a:t>
            </a:r>
            <a:endParaRPr lang="ru-RU" sz="5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558</Words>
  <Application>Microsoft Office PowerPoint</Application>
  <PresentationFormat>Широкоэкранный</PresentationFormat>
  <Paragraphs>53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Bahnschrift</vt:lpstr>
      <vt:lpstr>Calibri</vt:lpstr>
      <vt:lpstr>Calibri Light</vt:lpstr>
      <vt:lpstr>Тема Office</vt:lpstr>
      <vt:lpstr>Русский язык литературное чтение</vt:lpstr>
      <vt:lpstr>Сегодня на уроке мы</vt:lpstr>
      <vt:lpstr>Презентация PowerPoint</vt:lpstr>
      <vt:lpstr>Презентация PowerPoint</vt:lpstr>
      <vt:lpstr>Презентация PowerPoint</vt:lpstr>
      <vt:lpstr>Басня- masal мораль- qissa</vt:lpstr>
      <vt:lpstr>Презентация PowerPoint</vt:lpstr>
      <vt:lpstr>Презентация PowerPoint</vt:lpstr>
      <vt:lpstr>Струнные смычковые инструменты</vt:lpstr>
      <vt:lpstr>Липа- jo‘ka daraxti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Каким нужно быть, чтобы научиться хорошо играть на музыкальном инструменте?</vt:lpstr>
      <vt:lpstr>Презентация PowerPoint</vt:lpstr>
      <vt:lpstr>Закрепление изученного материала. </vt:lpstr>
      <vt:lpstr>Что высмеивает Крылов в басне «Квартет»? </vt:lpstr>
      <vt:lpstr>Выберите пословицы, которые подойдут к нашей басне. </vt:lpstr>
      <vt:lpstr>Презентация PowerPoint</vt:lpstr>
      <vt:lpstr>Домашнее задание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10</dc:creator>
  <cp:lastModifiedBy>WINDOWS 10</cp:lastModifiedBy>
  <cp:revision>23</cp:revision>
  <dcterms:created xsi:type="dcterms:W3CDTF">2020-09-06T05:56:15Z</dcterms:created>
  <dcterms:modified xsi:type="dcterms:W3CDTF">2020-09-06T11:52:15Z</dcterms:modified>
</cp:coreProperties>
</file>