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9" r:id="rId3"/>
    <p:sldId id="280" r:id="rId4"/>
    <p:sldId id="279" r:id="rId5"/>
    <p:sldId id="278" r:id="rId6"/>
    <p:sldId id="277" r:id="rId7"/>
    <p:sldId id="282" r:id="rId8"/>
    <p:sldId id="261" r:id="rId9"/>
    <p:sldId id="283" r:id="rId10"/>
    <p:sldId id="284" r:id="rId11"/>
    <p:sldId id="256" r:id="rId12"/>
    <p:sldId id="269" r:id="rId13"/>
    <p:sldId id="266" r:id="rId14"/>
    <p:sldId id="267" r:id="rId15"/>
    <p:sldId id="276" r:id="rId16"/>
    <p:sldId id="262" r:id="rId17"/>
    <p:sldId id="275" r:id="rId18"/>
    <p:sldId id="263" r:id="rId19"/>
    <p:sldId id="274" r:id="rId20"/>
    <p:sldId id="264" r:id="rId21"/>
    <p:sldId id="281" r:id="rId22"/>
    <p:sldId id="265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9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E732-2946-4735-969A-21AB34B7DAE6}" type="datetimeFigureOut">
              <a:rPr lang="ru-RU" smtClean="0"/>
              <a:t>06.09.2020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5513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E732-2946-4735-969A-21AB34B7DAE6}" type="datetimeFigureOut">
              <a:rPr lang="ru-RU" smtClean="0"/>
              <a:t>06.09.2020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039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E732-2946-4735-969A-21AB34B7DAE6}" type="datetimeFigureOut">
              <a:rPr lang="ru-RU" smtClean="0"/>
              <a:t>06.09.2020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909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E732-2946-4735-969A-21AB34B7DAE6}" type="datetimeFigureOut">
              <a:rPr lang="ru-RU" smtClean="0"/>
              <a:t>06.09.2020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2323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E732-2946-4735-969A-21AB34B7DAE6}" type="datetimeFigureOut">
              <a:rPr lang="ru-RU" smtClean="0"/>
              <a:t>06.09.2020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85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E732-2946-4735-969A-21AB34B7DAE6}" type="datetimeFigureOut">
              <a:rPr lang="ru-RU" smtClean="0"/>
              <a:t>06.09.2020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4242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E732-2946-4735-969A-21AB34B7DAE6}" type="datetimeFigureOut">
              <a:rPr lang="ru-RU" smtClean="0"/>
              <a:t>06.09.2020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5604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E732-2946-4735-969A-21AB34B7DAE6}" type="datetimeFigureOut">
              <a:rPr lang="ru-RU" smtClean="0"/>
              <a:t>06.09.2020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949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E732-2946-4735-969A-21AB34B7DAE6}" type="datetimeFigureOut">
              <a:rPr lang="ru-RU" smtClean="0"/>
              <a:t>06.09.2020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1710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E732-2946-4735-969A-21AB34B7DAE6}" type="datetimeFigureOut">
              <a:rPr lang="ru-RU" smtClean="0"/>
              <a:t>06.09.2020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129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E732-2946-4735-969A-21AB34B7DAE6}" type="datetimeFigureOut">
              <a:rPr lang="ru-RU" smtClean="0"/>
              <a:t>06.09.2020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555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31E732-2946-4735-969A-21AB34B7DAE6}" type="datetimeFigureOut">
              <a:rPr lang="ru-RU" smtClean="0"/>
              <a:t>06.09.2020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387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83" y="3244"/>
            <a:ext cx="12173957" cy="21580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8468" y="141881"/>
            <a:ext cx="6252724" cy="1814091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sz="7186" b="1" spc="-1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7186" b="1" spc="-11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7186" b="1" spc="2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r>
              <a:rPr lang="ru-RU" sz="7186" b="1" spc="2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7186" b="1" spc="2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spc="2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литературное чтение</a:t>
            </a:r>
            <a:endParaRPr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16397" y="2700152"/>
            <a:ext cx="5742148" cy="2710035"/>
          </a:xfrm>
          <a:prstGeom prst="rect">
            <a:avLst/>
          </a:prstGeom>
        </p:spPr>
        <p:txBody>
          <a:bodyPr vert="horz" wrap="square" lIns="0" tIns="29526" rIns="0" bIns="0" rtlCol="0">
            <a:spAutoFit/>
          </a:bodyPr>
          <a:lstStyle/>
          <a:p>
            <a:pPr marL="38920">
              <a:lnSpc>
                <a:spcPts val="4121"/>
              </a:lnSpc>
              <a:spcBef>
                <a:spcPts val="232"/>
              </a:spcBef>
            </a:pPr>
            <a:r>
              <a:rPr sz="3699" spc="-42" dirty="0" err="1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699" spc="-42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3699" spc="-42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3699" spc="-42" dirty="0" smtClean="0">
                <a:solidFill>
                  <a:srgbClr val="2365C7"/>
                </a:solidFill>
                <a:latin typeface="Arial"/>
                <a:cs typeface="Arial"/>
              </a:rPr>
              <a:t>Иван Андреевич Крылов. Басня «Квартет</a:t>
            </a:r>
            <a:r>
              <a:rPr lang="ru-RU" sz="3699" spc="-42" dirty="0" smtClean="0">
                <a:solidFill>
                  <a:srgbClr val="2365C7"/>
                </a:solidFill>
                <a:latin typeface="Arial"/>
                <a:cs typeface="Arial"/>
              </a:rPr>
              <a:t>»</a:t>
            </a:r>
            <a:r>
              <a:rPr lang="uz-Latn-UZ" sz="3699" spc="-42" dirty="0">
                <a:solidFill>
                  <a:srgbClr val="2365C7"/>
                </a:solidFill>
                <a:latin typeface="Arial"/>
                <a:cs typeface="Arial"/>
              </a:rPr>
              <a:t>.</a:t>
            </a:r>
            <a:endParaRPr lang="ru-RU" sz="3699" b="1" dirty="0">
              <a:latin typeface="Arial"/>
              <a:cs typeface="Arial"/>
            </a:endParaRPr>
          </a:p>
          <a:p>
            <a:pPr marL="38920">
              <a:lnSpc>
                <a:spcPts val="4121"/>
              </a:lnSpc>
              <a:spcBef>
                <a:spcPts val="232"/>
              </a:spcBef>
            </a:pPr>
            <a:endParaRPr lang="ru-RU" sz="3699" spc="-21" dirty="0">
              <a:solidFill>
                <a:srgbClr val="231F20"/>
              </a:solidFill>
              <a:latin typeface="Arial"/>
              <a:cs typeface="Arial"/>
            </a:endParaRPr>
          </a:p>
          <a:p>
            <a:pPr marL="38920">
              <a:lnSpc>
                <a:spcPts val="4121"/>
              </a:lnSpc>
              <a:spcBef>
                <a:spcPts val="232"/>
              </a:spcBef>
            </a:pPr>
            <a:r>
              <a:rPr sz="3699" spc="-21" dirty="0" err="1">
                <a:solidFill>
                  <a:srgbClr val="231F20"/>
                </a:solidFill>
                <a:latin typeface="Arial"/>
                <a:cs typeface="Arial"/>
              </a:rPr>
              <a:t>Педагог</a:t>
            </a:r>
            <a:r>
              <a:rPr sz="3699" spc="-21" dirty="0">
                <a:solidFill>
                  <a:srgbClr val="231F20"/>
                </a:solidFill>
                <a:latin typeface="Arial"/>
                <a:cs typeface="Arial"/>
              </a:rPr>
              <a:t>: </a:t>
            </a:r>
            <a:r>
              <a:rPr sz="3699" spc="11" dirty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ru-RU" sz="3699" spc="-11" dirty="0">
                <a:solidFill>
                  <a:srgbClr val="231F20"/>
                </a:solidFill>
                <a:latin typeface="Arial"/>
                <a:cs typeface="Arial"/>
              </a:rPr>
              <a:t>Садыкова </a:t>
            </a:r>
            <a:r>
              <a:rPr lang="ru-RU" sz="3699" spc="-11" dirty="0" err="1">
                <a:solidFill>
                  <a:srgbClr val="231F20"/>
                </a:solidFill>
                <a:latin typeface="Arial"/>
                <a:cs typeface="Arial"/>
              </a:rPr>
              <a:t>Дильдор</a:t>
            </a:r>
            <a:r>
              <a:rPr lang="ru-RU" sz="3699" spc="-11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sz="3699" spc="-11" dirty="0" err="1" smtClean="0">
                <a:solidFill>
                  <a:srgbClr val="231F20"/>
                </a:solidFill>
                <a:latin typeface="Arial"/>
                <a:cs typeface="Arial"/>
              </a:rPr>
              <a:t>Абдуллаевна</a:t>
            </a:r>
            <a:endParaRPr sz="3699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8251" y="2644431"/>
            <a:ext cx="727404" cy="1429309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6" name="object 6"/>
          <p:cNvSpPr/>
          <p:nvPr/>
        </p:nvSpPr>
        <p:spPr>
          <a:xfrm>
            <a:off x="928251" y="4438107"/>
            <a:ext cx="727404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10" name="object 10"/>
          <p:cNvGrpSpPr/>
          <p:nvPr/>
        </p:nvGrpSpPr>
        <p:grpSpPr>
          <a:xfrm>
            <a:off x="9908462" y="449898"/>
            <a:ext cx="1340732" cy="1340732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0410307" y="526314"/>
            <a:ext cx="366386" cy="76561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ru-RU" sz="4755" b="1" spc="21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4755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144195" y="1145419"/>
            <a:ext cx="928715" cy="44862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8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748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748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735380" y="610824"/>
            <a:ext cx="987765" cy="9864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pic>
        <p:nvPicPr>
          <p:cNvPr id="27" name="Picture 4" descr="Викторина по басне И.А. Крылова &quot;Квартет&quot; - Крылов Иван - Проверь себя -  ВИКТОРИНЫ ОН-ЛАЙН - Викторины сказочны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029" b="5822"/>
          <a:stretch/>
        </p:blipFill>
        <p:spPr bwMode="auto">
          <a:xfrm>
            <a:off x="8294088" y="2377525"/>
            <a:ext cx="3293168" cy="407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1967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28262" y="365125"/>
            <a:ext cx="5725537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Липа-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jo‘ka daraxti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://xs.uz/upload/post/2019/5/20/95e87961c324843968c9ebf8076601f005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8262" y="1690688"/>
            <a:ext cx="5725538" cy="45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Липа сердцевидная — Википедия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23" y="560820"/>
            <a:ext cx="3372812" cy="2529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Дарахти зерфун барои сафедии дандонҳо | tiroz.or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909" y="3352584"/>
            <a:ext cx="4384964" cy="2923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0672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Латание социальных дыр, смена правительства и басня Крылова &quot;Квартет&quot;. | За  Родину! | Яндекс Дзе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82" y="190500"/>
            <a:ext cx="11346872" cy="647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8492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Квартет басня. И.А.Крылов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492" y="193964"/>
            <a:ext cx="11246426" cy="5982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266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sni_dlya_zaytsev___kvartet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-1" t="8166" r="364" b="9492"/>
          <a:stretch/>
        </p:blipFill>
        <p:spPr>
          <a:xfrm>
            <a:off x="164892" y="202367"/>
            <a:ext cx="11832238" cy="6655633"/>
          </a:xfrm>
        </p:spPr>
      </p:pic>
    </p:spTree>
    <p:extLst>
      <p:ext uri="{BB962C8B-B14F-4D97-AF65-F5344CB8AC3E}">
        <p14:creationId xmlns:p14="http://schemas.microsoft.com/office/powerpoint/2010/main" val="1391911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68182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vartet1947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400" y="157710"/>
            <a:ext cx="11791950" cy="6528839"/>
          </a:xfrm>
        </p:spPr>
      </p:pic>
    </p:spTree>
    <p:extLst>
      <p:ext uri="{BB962C8B-B14F-4D97-AF65-F5344CB8AC3E}">
        <p14:creationId xmlns:p14="http://schemas.microsoft.com/office/powerpoint/2010/main" val="2500799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Презентация на тему: &quot;Внеклассное мероприятие по литературе 5 класс  Евдокимова Л. А., учитель русского языка и литературы МБОУ «Чемуршинская  ОШШ», Чебоксарский район, Чувашская.&quot;. Скачать бесплатно и без регистрации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95" r="11618" b="12555"/>
          <a:stretch/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5347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Каким нужно быть, чтобы научиться хорошо играть на музыкальном инструменте?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49383" y="2064326"/>
            <a:ext cx="5915890" cy="4239491"/>
          </a:xfrm>
        </p:spPr>
        <p:txBody>
          <a:bodyPr>
            <a:no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наши герои такие? (Мартышка непоседливая…, Осёл тупоголовый…, Козёл упрямый…, Мишка неповоротливый…). Вы представляете теперь, что за музыканты играли в басне. А почему именно к Соловью обратились звери? Может ли такой певец дать хороший совет?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Читать сказку Квартет - Иван Крылов, онлайн бесплатно с иллюстрациями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3092" y="1964170"/>
            <a:ext cx="475210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279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ОТСТАВКА ПРАВИТЕЛЬСТВА! УРА!: mihailgurevitch — LiveJournal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3963" y="429491"/>
            <a:ext cx="5320145" cy="6001643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fontAlgn="base"/>
            <a:r>
              <a:rPr lang="ru-RU" sz="3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Басня </a:t>
            </a:r>
            <a:r>
              <a:rPr lang="ru-RU" sz="32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ценна и поныне, она давно пережила то историческое событие, по поводу которого она была написана. Славный «Квартет» музыкантов, которые, как бы ни садились, «дерут, а толку нет», приходит на память всюду, где встречаются люди, берущиеся не за свое </a:t>
            </a:r>
            <a:r>
              <a:rPr lang="ru-RU" sz="32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дело</a:t>
            </a:r>
            <a:endParaRPr lang="ru-RU" sz="32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8814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Закрепление изученного материала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06582" y="1343891"/>
            <a:ext cx="5583382" cy="48330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какие же пороки людей высмеивает Крылов в этой басне? Над какими людьми смеётся? (Над теми, которые берутся за то, что не умеют делать, неусидчивыми людьми, нетерпеливыми. Над теми, кто высокого мнения о себе, которые думают, что они смогут сделать всё сразу, ничему не учась).</a:t>
            </a:r>
          </a:p>
          <a:p>
            <a:endParaRPr lang="ru-RU" dirty="0"/>
          </a:p>
        </p:txBody>
      </p:sp>
      <p:pic>
        <p:nvPicPr>
          <p:cNvPr id="12290" name="Picture 2" descr="Книга: &quot;Басни&quot; - Иван Крылов. Купить книгу, читать рецензии | ISBN  978-5-4451-0568-8 | Лабиринт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5763" y="1446248"/>
            <a:ext cx="3981450" cy="4295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154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Что высмеивает Крылов в басне «Квартет»?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81891" y="942109"/>
            <a:ext cx="5437909" cy="5234854"/>
          </a:xfrm>
        </p:spPr>
        <p:txBody>
          <a:bodyPr>
            <a:normAutofit/>
          </a:bodyPr>
          <a:lstStyle/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Излишнюю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самоуверенность, невежество,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негибкость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разума, глупость.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Квартет - басня Ивана Крылова, описание, анализ произведения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7196" y="1825625"/>
            <a:ext cx="455160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81891" y="2840182"/>
            <a:ext cx="590530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Часто  </a:t>
            </a:r>
            <a:r>
              <a:rPr lang="ru-RU" sz="2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самоуверенные </a:t>
            </a:r>
            <a:r>
              <a:rPr lang="ru-RU" sz="24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люди думают</a:t>
            </a:r>
            <a:r>
              <a:rPr lang="ru-RU" sz="2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что за какое бы дело они ни взялись, всё у них будет сделано в лучшем виде. Как в басне, достаточно приобрести инструменты, сесть под липки и можно «пленять своим искусством свет». А если что-то не выходит, то значит, виновата какая-то мелочь, типа неправильной посадки музыкантов.</a:t>
            </a:r>
            <a:endParaRPr lang="ru-RU" sz="24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2035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3188" y="222423"/>
            <a:ext cx="10550611" cy="914399"/>
          </a:xfrm>
        </p:spPr>
        <p:txBody>
          <a:bodyPr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Сегодня на уроке мы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2727" y="1371601"/>
            <a:ext cx="5174673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315595" algn="l"/>
              </a:tabLst>
            </a:pP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</a:t>
            </a:r>
            <a:r>
              <a:rPr lang="ru-RU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ознакомимся 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 </a:t>
            </a:r>
            <a:r>
              <a:rPr lang="ru-RU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творчеством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315595" algn="l"/>
              </a:tabLst>
            </a:pPr>
            <a:r>
              <a:rPr lang="ru-RU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</a:t>
            </a:r>
            <a:r>
              <a:rPr lang="ru-RU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А. Крылова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ru-RU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315595" algn="l"/>
              </a:tabLst>
            </a:pPr>
            <a:r>
              <a:rPr lang="ru-RU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Узнаем о баснях.</a:t>
            </a:r>
            <a:endParaRPr lang="ru-RU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315595" algn="l"/>
              </a:tabLst>
            </a:pPr>
            <a:r>
              <a:rPr lang="ru-RU" sz="2800" spc="5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</a:t>
            </a:r>
            <a:r>
              <a:rPr lang="ru-RU" sz="2800" spc="5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акрепим </a:t>
            </a:r>
            <a:r>
              <a:rPr lang="ru-RU" sz="2800" spc="5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навыки правильного употребления в речи существительных, обозначающих названия </a:t>
            </a:r>
            <a:r>
              <a:rPr lang="ru-RU" sz="2800" spc="5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профессий</a:t>
            </a:r>
            <a:r>
              <a:rPr lang="uz-Latn-UZ" sz="2800" spc="5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315595" algn="l"/>
              </a:tabLst>
            </a:pPr>
            <a:r>
              <a:rPr lang="ru-RU" sz="2800" spc="5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</a:t>
            </a:r>
            <a:r>
              <a:rPr lang="ru-RU" sz="28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аучимся 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выразительно читать басню.</a:t>
            </a:r>
            <a:endParaRPr lang="ru-RU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Писатель крылов иван андреевич биография. Биография крылова кратко самое  главно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8357" y="1491992"/>
            <a:ext cx="5605848" cy="4167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4348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Выберите пословицы, которые подойдут к нашей басне.</a:t>
            </a:r>
            <a:b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98765" y="1551709"/>
            <a:ext cx="5521036" cy="4625254"/>
          </a:xfrm>
        </p:spPr>
        <p:txBody>
          <a:bodyPr>
            <a:normAutofit fontScale="85000" lnSpcReduction="20000"/>
          </a:bodyPr>
          <a:lstStyle/>
          <a:p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Дело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мастера боится. </a:t>
            </a:r>
            <a:endParaRPr lang="ru-RU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Человек без Родины, что соловей без песни.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Мало хотеть, надо уметь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спеши языком – торопись делом.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При солнышке тепло, при матери добро.   </a:t>
            </a:r>
            <a:endParaRPr lang="ru-RU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Без труда не вынешь рыбки из пруда.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Не мил и свет, когда друга нет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Поспешишь – людей насмешишь.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Басня И. Крылова «Квартет» (Квартет Крылов)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6110" y="2087633"/>
            <a:ext cx="4814454" cy="3610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7520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482" name="Picture 2" descr="Презентация &quot;Великий русский баснописец Иван Андреевич Крылов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28" r="475"/>
          <a:stretch/>
        </p:blipFill>
        <p:spPr bwMode="auto">
          <a:xfrm>
            <a:off x="0" y="-383059"/>
            <a:ext cx="12277467" cy="7241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0321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Домашнее задание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Выучить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басню наизусть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По одной из пословиц составить рассказ.</a:t>
            </a:r>
          </a:p>
          <a:p>
            <a:pPr marL="0" indent="0">
              <a:buNone/>
            </a:pP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ru-RU" dirty="0"/>
          </a:p>
        </p:txBody>
      </p:sp>
      <p:pic>
        <p:nvPicPr>
          <p:cNvPr id="7" name="Picture 2" descr="Кто из зверей входил в басенный квартет И.А. Крылова?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76438">
            <a:off x="6231251" y="2502421"/>
            <a:ext cx="5302657" cy="3303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1471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71500" y="381000"/>
            <a:ext cx="6667500" cy="5795963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ru-RU" sz="3400" dirty="0">
                <a:latin typeface="Arial" panose="020B0604020202020204" pitchFamily="34" charset="0"/>
                <a:cs typeface="Arial" panose="020B0604020202020204" pitchFamily="34" charset="0"/>
              </a:rPr>
              <a:t>Басня - это короткий, чаще всего рассказ в стихах, вместо людей говорят и действуют звери, птицы, деревья, даже предметы. У каждого – свой характер. Басня  -  один из древнейших видов поэзии. Она возникла  задолго до нашей эры у различных народов древнего мира в Греции, Индии, Египте. Наиболее известными являются басни греческого баснописца Эзопа. В басне высмеиваются недостатки людей. В большинстве басен говорится о животных, растениях. Но имеются в виду люди (хитрая лиса, жадный волк, глупый осел, трусость зайца, сила льва и т.п.).</a:t>
            </a:r>
          </a:p>
          <a:p>
            <a:pPr>
              <a:lnSpc>
                <a:spcPct val="120000"/>
              </a:lnSpc>
            </a:pPr>
            <a:r>
              <a:rPr lang="ru-RU" dirty="0"/>
              <a:t>Лучшие басни в русской литературе написал </a:t>
            </a:r>
            <a:r>
              <a:rPr lang="ru-RU" dirty="0" err="1"/>
              <a:t>И.А.Крылов</a:t>
            </a:r>
            <a:r>
              <a:rPr lang="ru-RU" dirty="0"/>
              <a:t>. </a:t>
            </a:r>
          </a:p>
          <a:p>
            <a:pPr>
              <a:lnSpc>
                <a:spcPct val="120000"/>
              </a:lnSpc>
            </a:pPr>
            <a:endParaRPr lang="ru-RU" dirty="0"/>
          </a:p>
        </p:txBody>
      </p:sp>
      <p:pic>
        <p:nvPicPr>
          <p:cNvPr id="19458" name="Picture 2" descr="Эзоп - афоризмы, цитаты и высказывания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1335881"/>
            <a:ext cx="4267200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8 июля родился Жан де Лафонтен — АртЛит Клуб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1335881"/>
            <a:ext cx="4267200" cy="436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День рождения Ивана Крылов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1" y="1291182"/>
            <a:ext cx="4267199" cy="4405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1284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По страницам басен Крылова»: литературно-познавательная игра к 250-летию И.  А. Крылов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5843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Стало известно, почему Крылов не включил 8 басен в итоговое изда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15800" cy="701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8490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6269182" cy="1325563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Басня-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masal</a:t>
            </a:r>
            <a:b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мораль- 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qissa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 descr="Книга: &quot;Басни Крылова&quot; - Иван Крылов. Купить книгу, читать рецензии | ISBN  978-5-9781-0682-4 | Лабиринт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58695">
            <a:off x="5307334" y="2574966"/>
            <a:ext cx="2721663" cy="381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Иван Крылов: Крылов Иван Андреевич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53882">
            <a:off x="9039838" y="2938439"/>
            <a:ext cx="2615045" cy="3679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Басни для детей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3934" y="556851"/>
            <a:ext cx="2583006" cy="333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Басни дедушки Крылова - YouTub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903375"/>
            <a:ext cx="4186836" cy="4463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4643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696" y="1903751"/>
            <a:ext cx="6910466" cy="4273212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Как называют человека, который пишет рассказы и повести? </a:t>
            </a:r>
          </a:p>
          <a:p>
            <a:pPr marL="0" indent="0" algn="r">
              <a:buNone/>
            </a:pPr>
            <a:r>
              <a:rPr lang="ru-RU" b="1" i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b="1" i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исатель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Как назовут человека, который     занимается музыкой?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Кто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играет на пианино, на гитаре, на контрабасе?</a:t>
            </a:r>
          </a:p>
          <a:p>
            <a:r>
              <a:rPr lang="ru-RU" dirty="0" smtClean="0"/>
              <a:t>Как называют человека, который пишет басни?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46950" y="3576478"/>
            <a:ext cx="21136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музыкант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327816" y="4646951"/>
            <a:ext cx="22485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800" b="1" i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ианист, </a:t>
            </a:r>
            <a:endParaRPr lang="ru-RU" sz="2800" b="1" i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10800000" flipH="1" flipV="1">
            <a:off x="5741233" y="4593553"/>
            <a:ext cx="24583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гитарист</a:t>
            </a:r>
            <a:endParaRPr lang="ru-RU" sz="2800" b="1" i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04655" y="5597236"/>
            <a:ext cx="28124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баснописец</a:t>
            </a:r>
            <a:endParaRPr lang="ru-RU" sz="2800" b="1" i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33600" y="401783"/>
            <a:ext cx="65254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Ответьте на вопросы</a:t>
            </a:r>
            <a:endParaRPr lang="ru-RU" sz="40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Фото из альбома «Дети поют, музыканты» на Яндекс.Диске | Дети, Дети  танцуют, Музыкан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212475" y="4646951"/>
            <a:ext cx="1711063" cy="1936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мультипликационный пианист, мультфильм, музыка png | PNGEg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4331" y="3818077"/>
            <a:ext cx="2013951" cy="1533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Писатель создается иллюстрация вектора. иллюстрации насчитывающей создается  - 5023495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7887" y="1223166"/>
            <a:ext cx="1871578" cy="2001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3177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69430" y="839449"/>
            <a:ext cx="5150370" cy="5337514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Где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четыре музыканта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Замечательно играют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Этот маленький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оркестрик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Все квартетом называют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Квартет - ансамбль из четырёх музыкантов. </a:t>
            </a:r>
          </a:p>
        </p:txBody>
      </p:sp>
      <p:pic>
        <p:nvPicPr>
          <p:cNvPr id="21506" name="Picture 2" descr="Государственный квартет им. П.И.Чайковского: альт, виолончель, скрипка —  концерты в Москве 2020-202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1273" y="1004848"/>
            <a:ext cx="6115986" cy="5006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8817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Струнные смычковые инструменты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СКРИПКА И АЛЬТ / ОТЛИЧИЯ / СРАВНЕНИЕ - YouTube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995054"/>
            <a:ext cx="5687291" cy="3491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онтрабас — Википедия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924" y="1468582"/>
            <a:ext cx="3976094" cy="4184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38201" y="5486328"/>
            <a:ext cx="45927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latin typeface="Bahnschrift" panose="020B0502040204020203" pitchFamily="34" charset="0"/>
                <a:cs typeface="Arial" panose="020B0604020202020204" pitchFamily="34" charset="0"/>
              </a:rPr>
              <a:t>КОНТРАБАС</a:t>
            </a:r>
            <a:endParaRPr lang="ru-RU" sz="5400" b="1" dirty="0">
              <a:latin typeface="Bahnschrift" panose="020B050204020402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5871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558</Words>
  <Application>Microsoft Office PowerPoint</Application>
  <PresentationFormat>Широкоэкранный</PresentationFormat>
  <Paragraphs>53</Paragraphs>
  <Slides>22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Bahnschrift</vt:lpstr>
      <vt:lpstr>Calibri</vt:lpstr>
      <vt:lpstr>Calibri Light</vt:lpstr>
      <vt:lpstr>Тема Office</vt:lpstr>
      <vt:lpstr>Русский язык литературное чтение</vt:lpstr>
      <vt:lpstr>Сегодня на уроке мы</vt:lpstr>
      <vt:lpstr>Презентация PowerPoint</vt:lpstr>
      <vt:lpstr>Презентация PowerPoint</vt:lpstr>
      <vt:lpstr>Презентация PowerPoint</vt:lpstr>
      <vt:lpstr>Басня- masal мораль- qissa</vt:lpstr>
      <vt:lpstr>Презентация PowerPoint</vt:lpstr>
      <vt:lpstr>Презентация PowerPoint</vt:lpstr>
      <vt:lpstr>Струнные смычковые инструменты</vt:lpstr>
      <vt:lpstr>Липа- jo‘ka daraxti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Каким нужно быть, чтобы научиться хорошо играть на музыкальном инструменте?</vt:lpstr>
      <vt:lpstr>Презентация PowerPoint</vt:lpstr>
      <vt:lpstr>Закрепление изученного материала. </vt:lpstr>
      <vt:lpstr>Что высмеивает Крылов в басне «Квартет»? </vt:lpstr>
      <vt:lpstr>Выберите пословицы, которые подойдут к нашей басне. </vt:lpstr>
      <vt:lpstr>Презентация PowerPoint</vt:lpstr>
      <vt:lpstr>Домашнее задание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10</dc:creator>
  <cp:lastModifiedBy>WINDOWS 10</cp:lastModifiedBy>
  <cp:revision>23</cp:revision>
  <dcterms:created xsi:type="dcterms:W3CDTF">2020-09-06T05:56:15Z</dcterms:created>
  <dcterms:modified xsi:type="dcterms:W3CDTF">2020-09-06T11:52:15Z</dcterms:modified>
</cp:coreProperties>
</file>