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  <p:sldMasterId id="2147484074" r:id="rId5"/>
  </p:sldMasterIdLst>
  <p:notesMasterIdLst>
    <p:notesMasterId r:id="rId18"/>
  </p:notesMasterIdLst>
  <p:handoutMasterIdLst>
    <p:handoutMasterId r:id="rId19"/>
  </p:handoutMasterIdLst>
  <p:sldIdLst>
    <p:sldId id="409" r:id="rId6"/>
    <p:sldId id="460" r:id="rId7"/>
    <p:sldId id="464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32" r:id="rId17"/>
  </p:sldIdLst>
  <p:sldSz cx="9144000" cy="5143500" type="screen16x9"/>
  <p:notesSz cx="6735763" cy="9866313"/>
  <p:defaultTextStyle>
    <a:defPPr>
      <a:defRPr lang="en-US"/>
    </a:defPPr>
    <a:lvl1pPr marL="0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67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36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305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71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840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609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376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143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CC"/>
    <a:srgbClr val="FFFF99"/>
    <a:srgbClr val="FFCCFF"/>
    <a:srgbClr val="CCFFCC"/>
    <a:srgbClr val="CCFFFF"/>
    <a:srgbClr val="66FFFF"/>
    <a:srgbClr val="DBE79D"/>
    <a:srgbClr val="66FF3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7509" autoAdjust="0"/>
  </p:normalViewPr>
  <p:slideViewPr>
    <p:cSldViewPr snapToGrid="0">
      <p:cViewPr varScale="1">
        <p:scale>
          <a:sx n="91" d="100"/>
          <a:sy n="91" d="100"/>
        </p:scale>
        <p:origin x="-726" y="-96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25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048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071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097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121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143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168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190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1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1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11" indent="-185647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29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7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10/22/2020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11" indent="-185647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29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7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10/22/2020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70796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824094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5934165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754144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7807448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799392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5557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229597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339447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449318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45504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133573"/>
      </p:ext>
    </p:extLst>
  </p:cSld>
  <p:clrMapOvr>
    <a:masterClrMapping/>
  </p:clrMapOvr>
  <p:transition>
    <p:wedg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3300"/>
      </p:ext>
    </p:extLst>
  </p:cSld>
  <p:clrMapOvr>
    <a:masterClrMapping/>
  </p:clrMapOvr>
  <p:transition>
    <p:wedg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4750"/>
      </p:ext>
    </p:extLst>
  </p:cSld>
  <p:clrMapOvr>
    <a:masterClrMapping/>
  </p:clrMapOvr>
  <p:transition>
    <p:wedg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4192"/>
      </p:ext>
    </p:extLst>
  </p:cSld>
  <p:clrMapOvr>
    <a:masterClrMapping/>
  </p:clrMapOvr>
  <p:transition>
    <p:wedg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763936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98541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 xmlns="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747949"/>
      </p:ext>
    </p:extLst>
  </p:cSld>
  <p:clrMapOvr>
    <a:masterClrMapping/>
  </p:clrMapOvr>
  <p:transition>
    <p:wedg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6996186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179166"/>
      </p:ext>
    </p:extLst>
  </p:cSld>
  <p:clrMapOvr>
    <a:masterClrMapping/>
  </p:clrMapOvr>
  <p:transition>
    <p:wedg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059296"/>
      </p:ext>
    </p:extLst>
  </p:cSld>
  <p:clrMapOvr>
    <a:masterClrMapping/>
  </p:clrMapOvr>
  <p:transition>
    <p:wedg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74843"/>
      </p:ext>
    </p:extLst>
  </p:cSld>
  <p:clrMapOvr>
    <a:masterClrMapping/>
  </p:clrMapOvr>
  <p:transition>
    <p:wedg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716383"/>
      </p:ext>
    </p:extLst>
  </p:cSld>
  <p:clrMapOvr>
    <a:masterClrMapping/>
  </p:clrMapOvr>
  <p:transition>
    <p:wedg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458673"/>
      </p:ext>
    </p:extLst>
  </p:cSld>
  <p:clrMapOvr>
    <a:masterClrMapping/>
  </p:clrMapOvr>
  <p:transition>
    <p:wedg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4504772"/>
      </p:ext>
    </p:extLst>
  </p:cSld>
  <p:clrMapOvr>
    <a:masterClrMapping/>
  </p:clrMapOvr>
  <p:transition>
    <p:wedg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96871"/>
      </p:ext>
    </p:extLst>
  </p:cSld>
  <p:clrMapOvr>
    <a:masterClrMapping/>
  </p:clrMapOvr>
  <p:transition>
    <p:wedg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0734383"/>
      </p:ext>
    </p:extLst>
  </p:cSld>
  <p:clrMapOvr>
    <a:masterClrMapping/>
  </p:clrMapOvr>
  <p:transition>
    <p:wedg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7626"/>
      </p:ext>
    </p:extLst>
  </p:cSld>
  <p:clrMapOvr>
    <a:masterClrMapping/>
  </p:clrMapOvr>
  <p:transition>
    <p:wedg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40881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2234"/>
      </p:ext>
    </p:extLst>
  </p:cSld>
  <p:clrMapOvr>
    <a:masterClrMapping/>
  </p:clrMapOvr>
  <p:transition>
    <p:wedg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3614679"/>
      </p:ext>
    </p:extLst>
  </p:cSld>
  <p:clrMapOvr>
    <a:masterClrMapping/>
  </p:clrMapOvr>
  <p:transition>
    <p:wedg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5543"/>
      </p:ext>
    </p:extLst>
  </p:cSld>
  <p:clrMapOvr>
    <a:masterClrMapping/>
  </p:clrMapOvr>
  <p:transition>
    <p:wedg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6557114"/>
      </p:ext>
    </p:extLst>
  </p:cSld>
  <p:clrMapOvr>
    <a:masterClrMapping/>
  </p:clrMapOvr>
  <p:transition>
    <p:wedg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7397612"/>
      </p:ext>
    </p:extLst>
  </p:cSld>
  <p:clrMapOvr>
    <a:masterClrMapping/>
  </p:clrMapOvr>
  <p:transition>
    <p:wedg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887513"/>
      </p:ext>
    </p:extLst>
  </p:cSld>
  <p:clrMapOvr>
    <a:masterClrMapping/>
  </p:clrMapOvr>
  <p:transition>
    <p:wedg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97510"/>
      </p:ext>
    </p:extLst>
  </p:cSld>
  <p:clrMapOvr>
    <a:masterClrMapping/>
  </p:clrMapOvr>
  <p:transition>
    <p:wedg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9876042"/>
      </p:ext>
    </p:extLst>
  </p:cSld>
  <p:clrMapOvr>
    <a:masterClrMapping/>
  </p:clrMapOvr>
  <p:transition>
    <p:wedg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4484931"/>
      </p:ext>
    </p:extLst>
  </p:cSld>
  <p:clrMapOvr>
    <a:masterClrMapping/>
  </p:clrMapOvr>
  <p:transition>
    <p:wedg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0806479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424777"/>
      </p:ext>
    </p:extLst>
  </p:cSld>
  <p:clrMapOvr>
    <a:masterClrMapping/>
  </p:clrMapOvr>
  <p:transition>
    <p:wedg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326358"/>
      </p:ext>
    </p:extLst>
  </p:cSld>
  <p:clrMapOvr>
    <a:masterClrMapping/>
  </p:clrMapOvr>
  <p:transition>
    <p:wedg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2300178"/>
      </p:ext>
    </p:extLst>
  </p:cSld>
  <p:clrMapOvr>
    <a:masterClrMapping/>
  </p:clrMapOvr>
  <p:transition>
    <p:wedg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66313"/>
      </p:ext>
    </p:extLst>
  </p:cSld>
  <p:clrMapOvr>
    <a:masterClrMapping/>
  </p:clrMapOvr>
  <p:transition>
    <p:wedg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  <p:transition>
    <p:wedg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8728057"/>
      </p:ext>
    </p:extLst>
  </p:cSld>
  <p:clrMapOvr>
    <a:masterClrMapping/>
  </p:clrMapOvr>
  <p:transition>
    <p:wedg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3627731"/>
      </p:ext>
    </p:extLst>
  </p:cSld>
  <p:clrMapOvr>
    <a:masterClrMapping/>
  </p:clrMapOvr>
  <p:transition>
    <p:wedg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930223"/>
      </p:ext>
    </p:extLst>
  </p:cSld>
  <p:clrMapOvr>
    <a:masterClrMapping/>
  </p:clrMapOvr>
  <p:transition>
    <p:wedg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186777"/>
      </p:ext>
    </p:extLst>
  </p:cSld>
  <p:clrMapOvr>
    <a:masterClrMapping/>
  </p:clrMapOvr>
  <p:transition>
    <p:wedg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757113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0873700"/>
      </p:ext>
    </p:extLst>
  </p:cSld>
  <p:clrMapOvr>
    <a:masterClrMapping/>
  </p:clrMapOvr>
  <p:transition>
    <p:wedg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674683"/>
      </p:ext>
    </p:extLst>
  </p:cSld>
  <p:clrMapOvr>
    <a:masterClrMapping/>
  </p:clrMapOvr>
  <p:transition>
    <p:wedg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893679"/>
      </p:ext>
    </p:extLst>
  </p:cSld>
  <p:clrMapOvr>
    <a:masterClrMapping/>
  </p:clrMapOvr>
  <p:transition>
    <p:wedg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707545"/>
      </p:ext>
    </p:extLst>
  </p:cSld>
  <p:clrMapOvr>
    <a:masterClrMapping/>
  </p:clrMapOvr>
  <p:transition>
    <p:wedg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334946"/>
      </p:ext>
    </p:extLst>
  </p:cSld>
  <p:clrMapOvr>
    <a:masterClrMapping/>
  </p:clrMapOvr>
  <p:transition>
    <p:wedg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5549957"/>
      </p:ext>
    </p:extLst>
  </p:cSld>
  <p:clrMapOvr>
    <a:masterClrMapping/>
  </p:clrMapOvr>
  <p:transition>
    <p:wedg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9333709"/>
      </p:ext>
    </p:extLst>
  </p:cSld>
  <p:clrMapOvr>
    <a:masterClrMapping/>
  </p:clrMapOvr>
  <p:transition>
    <p:wedg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9247811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58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999" indent="-18564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80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40" indent="-17135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58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21" indent="-17135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80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40" indent="-17135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7" y="1597825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5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8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1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18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41" indent="-132621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257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677" indent="-122418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089316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18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39" indent="-122418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257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677" indent="-122418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8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8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8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8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8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8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8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8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42" Type="http://schemas.openxmlformats.org/officeDocument/2006/relationships/slideLayout" Target="../slideLayouts/slideLayout272.xml"/><Relationship Id="rId47" Type="http://schemas.openxmlformats.org/officeDocument/2006/relationships/slideLayout" Target="../slideLayouts/slideLayout277.xml"/><Relationship Id="rId50" Type="http://schemas.openxmlformats.org/officeDocument/2006/relationships/slideLayout" Target="../slideLayouts/slideLayout280.xml"/><Relationship Id="rId55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41" Type="http://schemas.openxmlformats.org/officeDocument/2006/relationships/slideLayout" Target="../slideLayouts/slideLayout271.xml"/><Relationship Id="rId54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45" Type="http://schemas.openxmlformats.org/officeDocument/2006/relationships/slideLayout" Target="../slideLayouts/slideLayout275.xml"/><Relationship Id="rId53" Type="http://schemas.openxmlformats.org/officeDocument/2006/relationships/slideLayout" Target="../slideLayouts/slideLayout283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49" Type="http://schemas.openxmlformats.org/officeDocument/2006/relationships/slideLayout" Target="../slideLayouts/slideLayout279.xml"/><Relationship Id="rId57" Type="http://schemas.openxmlformats.org/officeDocument/2006/relationships/slideLayout" Target="../slideLayouts/slideLayout28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4" Type="http://schemas.openxmlformats.org/officeDocument/2006/relationships/slideLayout" Target="../slideLayouts/slideLayout274.xml"/><Relationship Id="rId52" Type="http://schemas.openxmlformats.org/officeDocument/2006/relationships/slideLayout" Target="../slideLayouts/slideLayout28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73.xml"/><Relationship Id="rId48" Type="http://schemas.openxmlformats.org/officeDocument/2006/relationships/slideLayout" Target="../slideLayouts/slideLayout278.xml"/><Relationship Id="rId56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38.xml"/><Relationship Id="rId51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46" Type="http://schemas.openxmlformats.org/officeDocument/2006/relationships/slideLayout" Target="../slideLayouts/slideLayout276.xml"/><Relationship Id="rId59" Type="http://schemas.openxmlformats.org/officeDocument/2006/relationships/hyperlink" Target="https://www.facebook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396" tIns="45698" rIns="91396" bIns="4569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91396" tIns="45698" rIns="91396" bIns="456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5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5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5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391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8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05" indent="-172947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64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24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385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271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32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92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7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0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7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6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5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2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1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9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0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1105"/>
            <a:ext cx="1620957" cy="163646"/>
          </a:xfrm>
          <a:prstGeom prst="rect">
            <a:avLst/>
          </a:prstGeom>
        </p:spPr>
        <p:txBody>
          <a:bodyPr vert="horz" wrap="square" lIns="65297" tIns="32647" rIns="65297" bIns="3264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9" y="4719817"/>
            <a:ext cx="104567" cy="246221"/>
          </a:xfrm>
          <a:prstGeom prst="rect">
            <a:avLst/>
          </a:prstGeom>
        </p:spPr>
        <p:txBody>
          <a:bodyPr vert="horz" wrap="none" lIns="65297" tIns="32647" rIns="65297" bIns="3264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7" tIns="32647" rIns="65297" bIns="32647" numCol="1" anchor="t" anchorCtr="0" compatLnSpc="1">
            <a:prstTxWarp prst="textNoShape">
              <a:avLst/>
            </a:prstTxWarp>
          </a:bodyPr>
          <a:lstStyle/>
          <a:p>
            <a:pPr defTabSz="652856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7" tIns="32647" rIns="65297" bIns="32647" numCol="1" anchor="t" anchorCtr="0" compatLnSpc="1">
            <a:prstTxWarp prst="textNoShape">
              <a:avLst/>
            </a:prstTxWarp>
          </a:bodyPr>
          <a:lstStyle/>
          <a:p>
            <a:pPr defTabSz="652856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7" tIns="32647" rIns="65297" bIns="32647" numCol="1" anchor="t" anchorCtr="0" compatLnSpc="1">
            <a:prstTxWarp prst="textNoShape">
              <a:avLst/>
            </a:prstTxWarp>
          </a:bodyPr>
          <a:lstStyle/>
          <a:p>
            <a:pPr defTabSz="652856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2902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18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972" indent="-123552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390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812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232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482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1932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385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4834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452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902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353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806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255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8708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159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1611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96" tIns="45698" rIns="91396" bIns="4569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91396" tIns="45698" rIns="91396" bIns="456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394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4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16" indent="-172952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80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46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412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351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5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7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0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7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96" tIns="45698" rIns="91396" bIns="4569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91396" tIns="45698" rIns="91396" bIns="456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394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4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16" indent="-172952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80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46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412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351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5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7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0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7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  <p:sldLayoutId id="2147484123" r:id="rId49"/>
    <p:sldLayoutId id="2147484124" r:id="rId50"/>
    <p:sldLayoutId id="2147484125" r:id="rId51"/>
    <p:sldLayoutId id="2147484126" r:id="rId52"/>
    <p:sldLayoutId id="2147484127" r:id="rId53"/>
    <p:sldLayoutId id="2147484128" r:id="rId54"/>
    <p:sldLayoutId id="2147484129" r:id="rId55"/>
    <p:sldLayoutId id="2147484130" r:id="rId56"/>
    <p:sldLayoutId id="2147484131" r:id="rId57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4" y="3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32" rIns="0" bIns="0" rtlCol="0" anchor="ctr">
            <a:spAutoFit/>
          </a:bodyPr>
          <a:lstStyle/>
          <a:p>
            <a:pPr marL="14378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84403" y="1706299"/>
            <a:ext cx="8033029" cy="1724129"/>
          </a:xfrm>
          <a:prstGeom prst="rect">
            <a:avLst/>
          </a:prstGeom>
        </p:spPr>
        <p:txBody>
          <a:bodyPr vert="horz" wrap="square" lIns="0" tIns="15815" rIns="0" bIns="0" rtlCol="0">
            <a:spAutoFit/>
          </a:bodyPr>
          <a:lstStyle/>
          <a:p>
            <a:pPr marL="20845" algn="ctr" defTabSz="652856">
              <a:spcBef>
                <a:spcPts val="125"/>
              </a:spcBef>
            </a:pPr>
            <a:r>
              <a:rPr lang="en-US" sz="37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MAVZU:</a:t>
            </a:r>
            <a:r>
              <a:rPr lang="ru-RU" sz="37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uz-Latn-UZ" sz="37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RAVISHDOSH. RAVISHDOSHLARNING MA’NO TURLARI</a:t>
            </a:r>
            <a:endParaRPr lang="uz-Latn-UZ" sz="29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74681" y="1523695"/>
            <a:ext cx="568349" cy="15199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74681" y="3330735"/>
            <a:ext cx="568349" cy="15456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393155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518914" y="394654"/>
            <a:ext cx="1172757" cy="464424"/>
          </a:xfrm>
          <a:prstGeom prst="rect">
            <a:avLst/>
          </a:prstGeom>
        </p:spPr>
        <p:txBody>
          <a:bodyPr vert="horz" wrap="square" lIns="0" tIns="17972" rIns="0" bIns="0" rtlCol="0">
            <a:spAutoFit/>
          </a:bodyPr>
          <a:lstStyle/>
          <a:p>
            <a:pPr defTabSz="652856">
              <a:spcBef>
                <a:spcPts val="141"/>
              </a:spcBef>
            </a:pPr>
            <a:r>
              <a:rPr lang="ru-RU" sz="29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900" b="1" spc="11" dirty="0" smtClean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74" y="3575644"/>
            <a:ext cx="2324486" cy="130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168-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5920" y="1315087"/>
            <a:ext cx="7223759" cy="265919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Aslida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qosh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qorayguncha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Muxtor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uz-Latn-UZ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og‘ga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yetgach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qo‘ylarni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holiga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tashlab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qo‘ydi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Latn-UZ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og‘ay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5840" y="1402079"/>
            <a:ext cx="3371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............................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4720" y="3058156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1558" y="1001969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endParaRPr lang="ru-RU" sz="2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5545" y="265804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endParaRPr lang="ru-RU" sz="2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184" y="1202024"/>
            <a:ext cx="1500643" cy="26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689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168-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13360" y="1345567"/>
            <a:ext cx="8666480" cy="2757678"/>
          </a:xfrm>
        </p:spPr>
        <p:txBody>
          <a:bodyPr/>
          <a:lstStyle/>
          <a:p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Gapni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bilib-bilmay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gapirmaslik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Latn-UZ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Hamdamov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uz-Latn-UZ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Yodgor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kelib-kelmay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hasharni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adog‘iga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yetkazdi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G‘afur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G‘ulom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0400" y="1422396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5520" y="3169916"/>
            <a:ext cx="2119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691" y="1022286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endParaRPr lang="ru-RU" sz="2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2130" y="276980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0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endParaRPr lang="ru-RU" sz="2000" b="1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184" y="1202024"/>
            <a:ext cx="1500643" cy="26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527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554" y="1567813"/>
            <a:ext cx="3369406" cy="1845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69331"/>
            <a:ext cx="8315967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Mustaqil bajarish uchun topshiriq: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7996" y="1298178"/>
            <a:ext cx="5527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165-mashq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orzum</a:t>
            </a:r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bog‘lanishli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fe’llarning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14960" y="1020447"/>
            <a:ext cx="8463279" cy="738664"/>
          </a:xfrm>
        </p:spPr>
        <p:txBody>
          <a:bodyPr/>
          <a:lstStyle/>
          <a:p>
            <a:pPr marL="0" indent="0">
              <a:buNone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 </a:t>
            </a:r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 gaplar tarkibidagi ajratib ko‘rsatilgan fe’llarni  </a:t>
            </a:r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 qismlarga ajrating. 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2682240" y="1963892"/>
            <a:ext cx="619760" cy="26161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3567554" y="1814417"/>
            <a:ext cx="1294006" cy="411085"/>
          </a:xfrm>
          <a:prstGeom prst="curvedDownArrow">
            <a:avLst>
              <a:gd name="adj1" fmla="val 25000"/>
              <a:gd name="adj2" fmla="val 50000"/>
              <a:gd name="adj3" fmla="val 9465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39" y="1814417"/>
            <a:ext cx="1626995" cy="188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5280" y="2094697"/>
            <a:ext cx="6695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Sochlarimni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silab-siypalab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Baxting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Hamid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Olimjon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Bolta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tushguncha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to‘nka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uz-Latn-UZ" sz="2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otgach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tushdik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Выгнутая вверх стрелка 28"/>
          <p:cNvSpPr/>
          <p:nvPr/>
        </p:nvSpPr>
        <p:spPr>
          <a:xfrm>
            <a:off x="1616834" y="4138988"/>
            <a:ext cx="445646" cy="26161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3342640" y="2555062"/>
            <a:ext cx="198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484120" y="3896182"/>
            <a:ext cx="1198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043554" y="4691073"/>
            <a:ext cx="7504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861560" y="2555062"/>
            <a:ext cx="198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Выгнутая вверх стрелка 14"/>
          <p:cNvSpPr/>
          <p:nvPr/>
        </p:nvSpPr>
        <p:spPr>
          <a:xfrm>
            <a:off x="1732280" y="3302720"/>
            <a:ext cx="665480" cy="26161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9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16560" y="969647"/>
            <a:ext cx="6052741" cy="36194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Fe’lning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xoslangan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ravishdosh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Ravishdoshlar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bildirishi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o‘xshaydi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Ravishdosh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ravish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Solishtiring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piyoda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(ravish)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shoshilib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ravishdosh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740" y="1213168"/>
            <a:ext cx="2113500" cy="263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333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57431"/>
              </p:ext>
            </p:extLst>
          </p:nvPr>
        </p:nvGraphicFramePr>
        <p:xfrm>
          <a:off x="455341" y="989242"/>
          <a:ext cx="7975600" cy="35661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87800"/>
                <a:gridCol w="3987800"/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Ravishdoshli</a:t>
                      </a:r>
                      <a:r>
                        <a:rPr lang="uz-Latn-UZ" sz="2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birikmalar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So‘rog‘i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musiqa tugagach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qorong‘i tushguncha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ko‘rgani bormoq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yugurib kelmoq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o‘ylay-o‘ylay tolmoq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qo‘rqib kirmadi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443141" y="1483392"/>
            <a:ext cx="1566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qachon?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3141" y="1972311"/>
            <a:ext cx="1566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qachon?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43141" y="2483178"/>
            <a:ext cx="2246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 uchun?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43141" y="2990216"/>
            <a:ext cx="1946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 holda?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43140" y="4018134"/>
            <a:ext cx="3754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946"/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 uchun?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43139" y="3513436"/>
            <a:ext cx="3754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946"/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 sababdan?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23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839401"/>
              </p:ext>
            </p:extLst>
          </p:nvPr>
        </p:nvGraphicFramePr>
        <p:xfrm>
          <a:off x="264160" y="1149350"/>
          <a:ext cx="8615680" cy="3154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3920"/>
                <a:gridCol w="2153920"/>
                <a:gridCol w="2153920"/>
                <a:gridCol w="2153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Holat (qanday?, qanday qilib?)</a:t>
                      </a:r>
                      <a:endParaRPr lang="ru-RU" sz="23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Payt (qachon?, qachongacha? </a:t>
                      </a:r>
                      <a:endParaRPr lang="ru-RU" sz="23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Maqsad (nima</a:t>
                      </a:r>
                      <a:r>
                        <a:rPr lang="uz-Latn-UZ" sz="23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maqsadda?)</a:t>
                      </a:r>
                      <a:endParaRPr lang="ru-RU" sz="23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3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Sabab (nima sababdan?)</a:t>
                      </a:r>
                      <a:endParaRPr lang="ru-RU" sz="23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z-Latn-UZ" sz="24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39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z-Latn-UZ" sz="24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uz-Latn-UZ" sz="240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8552" y="2350443"/>
            <a:ext cx="2274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yugurib kelmoq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2886" y="3108553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3946"/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suvga tikilgancha o‘ylanib qoldi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0975" y="2309802"/>
            <a:ext cx="2232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3946"/>
            <a:r>
              <a:rPr lang="uz-Latn-UZ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musiqa tingach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0975" y="3293218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3946"/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qorong‘i tushguncha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61523" y="2309801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3946"/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ko‘rgani bormoq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5128" y="2309800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3946">
              <a:defRPr/>
            </a:pPr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o‘ylay-o‘ylay tolmoq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5128" y="3327181"/>
            <a:ext cx="2190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>
              <a:defRPr/>
            </a:pPr>
            <a:r>
              <a:rPr lang="uz-Latn-U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qo‘rqib kirmadi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4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18160" y="934720"/>
            <a:ext cx="2113280" cy="160528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-(i)b,  -a//-y</a:t>
            </a:r>
            <a:endParaRPr lang="ru-RU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4960" y="2733040"/>
            <a:ext cx="2651760" cy="214376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-gancha </a:t>
            </a:r>
          </a:p>
          <a:p>
            <a:pPr algn="ctr"/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(-kancha, -qancha)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159760" y="3667760"/>
            <a:ext cx="978408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936240" y="1584960"/>
            <a:ext cx="978408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7520" y="1158240"/>
            <a:ext cx="4206240" cy="138176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arakatning holatini, ba’zan payt, sababini anglatadi 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7520" y="3225800"/>
            <a:ext cx="4206240" cy="11582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arakatning holatini anglatadi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796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6400" y="934720"/>
            <a:ext cx="2407920" cy="181864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-gach  </a:t>
            </a:r>
          </a:p>
          <a:p>
            <a:pPr algn="ctr"/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(-kach, </a:t>
            </a:r>
          </a:p>
          <a:p>
            <a:pPr algn="ctr"/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-qach)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4961" y="2753360"/>
            <a:ext cx="2651758" cy="2069083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-guncha </a:t>
            </a:r>
          </a:p>
          <a:p>
            <a:pPr algn="ctr"/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(-kuncha, -quncha)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9406273">
            <a:off x="3021839" y="3166102"/>
            <a:ext cx="978408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83288">
            <a:off x="2867311" y="2041116"/>
            <a:ext cx="978408" cy="484632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68800" y="2250178"/>
            <a:ext cx="4206240" cy="11582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arakatning paytini anglatadi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180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63601" y="934720"/>
            <a:ext cx="2651758" cy="2069083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-gani </a:t>
            </a:r>
          </a:p>
          <a:p>
            <a:pPr algn="ctr"/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(-kani, </a:t>
            </a:r>
          </a:p>
          <a:p>
            <a:pPr algn="ctr"/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-qani, </a:t>
            </a:r>
          </a:p>
          <a:p>
            <a:pPr algn="ctr"/>
            <a:r>
              <a:rPr lang="uz-Latn-UZ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-gali)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960" y="3743698"/>
            <a:ext cx="4206240" cy="11582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arakatning maqsadini anglatadi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6236" y="3144378"/>
            <a:ext cx="613380" cy="35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r="4017"/>
          <a:stretch/>
        </p:blipFill>
        <p:spPr bwMode="auto">
          <a:xfrm>
            <a:off x="4521200" y="971803"/>
            <a:ext cx="4429760" cy="24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26000" y="1622071"/>
            <a:ext cx="15456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ko‘rgani,</a:t>
            </a:r>
          </a:p>
          <a:p>
            <a:r>
              <a:rPr lang="uz-Latn-U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kkani,</a:t>
            </a:r>
          </a:p>
          <a:p>
            <a:r>
              <a:rPr lang="uz-Latn-U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lgani...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436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166- mashq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95394"/>
              </p:ext>
            </p:extLst>
          </p:nvPr>
        </p:nvGraphicFramePr>
        <p:xfrm>
          <a:off x="264160" y="1139190"/>
          <a:ext cx="8575040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2621280"/>
                <a:gridCol w="2529840"/>
                <a:gridCol w="2143760"/>
              </a:tblGrid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Fe’llar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-gach </a:t>
                      </a:r>
                    </a:p>
                    <a:p>
                      <a:pPr algn="ctr"/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(-kach,</a:t>
                      </a:r>
                      <a:r>
                        <a:rPr lang="uz-Latn-UZ" sz="28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uz-Latn-UZ" sz="28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-qach)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-guncha </a:t>
                      </a:r>
                    </a:p>
                    <a:p>
                      <a:pPr algn="ctr"/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(-kuncha,</a:t>
                      </a:r>
                    </a:p>
                    <a:p>
                      <a:pPr algn="ctr"/>
                      <a:r>
                        <a:rPr lang="uz-Latn-UZ" sz="28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-quncha)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-gani </a:t>
                      </a:r>
                    </a:p>
                    <a:p>
                      <a:pPr algn="ctr"/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(-kani, </a:t>
                      </a:r>
                    </a:p>
                    <a:p>
                      <a:pPr algn="ctr"/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-qani)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ketgach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ketguncha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ketgani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yig‘gach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yig‘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uncha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yig‘gani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chaq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chaqqach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chaqquncha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chaqqani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tikkach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tikkuncha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tikkani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388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6769</TotalTime>
  <Words>352</Words>
  <Application>Microsoft Office PowerPoint</Application>
  <PresentationFormat>Экран (16:9)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1_Office Theme</vt:lpstr>
      <vt:lpstr>3_Office Theme</vt:lpstr>
      <vt:lpstr>4_Office Theme</vt:lpstr>
      <vt:lpstr>5_Office Theme</vt:lpstr>
      <vt:lpstr>6_Office Theme</vt:lpstr>
      <vt:lpstr>ONA TILI</vt:lpstr>
      <vt:lpstr>TOPSHIRIQ</vt:lpstr>
      <vt:lpstr>BILIB OLING!</vt:lpstr>
      <vt:lpstr>TOPSHIRIQ</vt:lpstr>
      <vt:lpstr>TOPSHIRIQ</vt:lpstr>
      <vt:lpstr>Презентация PowerPoint</vt:lpstr>
      <vt:lpstr>Презентация PowerPoint</vt:lpstr>
      <vt:lpstr>Презентация PowerPoint</vt:lpstr>
      <vt:lpstr>166- mashq</vt:lpstr>
      <vt:lpstr>168- mashq</vt:lpstr>
      <vt:lpstr>168- mashq</vt:lpstr>
      <vt:lpstr>Mustaqil bajarish uchun topshiriq: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 Windows</cp:lastModifiedBy>
  <cp:revision>642</cp:revision>
  <cp:lastPrinted>2020-08-26T14:49:45Z</cp:lastPrinted>
  <dcterms:created xsi:type="dcterms:W3CDTF">2020-04-11T16:25:36Z</dcterms:created>
  <dcterms:modified xsi:type="dcterms:W3CDTF">2020-10-22T05:17:48Z</dcterms:modified>
</cp:coreProperties>
</file>