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</p:sldMasterIdLst>
  <p:notesMasterIdLst>
    <p:notesMasterId r:id="rId18"/>
  </p:notesMasterIdLst>
  <p:handoutMasterIdLst>
    <p:handoutMasterId r:id="rId19"/>
  </p:handoutMasterIdLst>
  <p:sldIdLst>
    <p:sldId id="409" r:id="rId6"/>
    <p:sldId id="460" r:id="rId7"/>
    <p:sldId id="464" r:id="rId8"/>
    <p:sldId id="469" r:id="rId9"/>
    <p:sldId id="470" r:id="rId10"/>
    <p:sldId id="471" r:id="rId11"/>
    <p:sldId id="472" r:id="rId12"/>
    <p:sldId id="473" r:id="rId13"/>
    <p:sldId id="474" r:id="rId14"/>
    <p:sldId id="475" r:id="rId15"/>
    <p:sldId id="476" r:id="rId16"/>
    <p:sldId id="432" r:id="rId17"/>
  </p:sldIdLst>
  <p:sldSz cx="9144000" cy="5143500" type="screen16x9"/>
  <p:notesSz cx="6735763" cy="9866313"/>
  <p:defaultTextStyle>
    <a:defPPr>
      <a:defRPr lang="en-US"/>
    </a:defPPr>
    <a:lvl1pPr marL="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67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3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305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071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84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609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37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143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00CC"/>
    <a:srgbClr val="FFFF99"/>
    <a:srgbClr val="FFCCFF"/>
    <a:srgbClr val="CCFFCC"/>
    <a:srgbClr val="CCFFFF"/>
    <a:srgbClr val="66FFFF"/>
    <a:srgbClr val="DBE79D"/>
    <a:srgbClr val="66FF33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7509" autoAdjust="0"/>
  </p:normalViewPr>
  <p:slideViewPr>
    <p:cSldViewPr snapToGrid="0">
      <p:cViewPr varScale="1">
        <p:scale>
          <a:sx n="91" d="100"/>
          <a:sy n="91" d="100"/>
        </p:scale>
        <p:origin x="-726" y="-96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25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4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07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097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2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143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16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19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10/22/2020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10/22/2020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99" indent="-18564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1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7" y="1597825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1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41" indent="-132621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39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91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8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05" indent="-172947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6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2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385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71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3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9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47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7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76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35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92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51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09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7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5"/>
            <a:ext cx="1620957" cy="163646"/>
          </a:xfrm>
          <a:prstGeom prst="rect">
            <a:avLst/>
          </a:prstGeom>
        </p:spPr>
        <p:txBody>
          <a:bodyPr vert="horz" wrap="square" lIns="65297" tIns="32647" rIns="65297" bIns="3264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7"/>
            <a:ext cx="104567" cy="246221"/>
          </a:xfrm>
          <a:prstGeom prst="rect">
            <a:avLst/>
          </a:prstGeom>
        </p:spPr>
        <p:txBody>
          <a:bodyPr vert="horz" wrap="none" lIns="65297" tIns="32647" rIns="65297" bIns="3264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902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18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72" indent="-123552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390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81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23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48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93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385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834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45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90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353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806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255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708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159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1611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4" y="3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2" rIns="0" bIns="0" rtlCol="0" anchor="ctr">
            <a:spAutoFit/>
          </a:bodyPr>
          <a:lstStyle/>
          <a:p>
            <a:pPr marL="14378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84403" y="1706299"/>
            <a:ext cx="8033029" cy="1724129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marL="20845" algn="ctr" defTabSz="652856">
              <a:spcBef>
                <a:spcPts val="125"/>
              </a:spcBef>
            </a:pPr>
            <a:r>
              <a:rPr lang="en-US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RAVISHDOSH. RAVISHDOSHLARNING MA’NO TURLARI</a:t>
            </a:r>
            <a:endParaRPr lang="uz-Latn-UZ" sz="29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81" y="1523695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81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393155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18914" y="394654"/>
            <a:ext cx="1172757" cy="464424"/>
          </a:xfrm>
          <a:prstGeom prst="rect">
            <a:avLst/>
          </a:prstGeom>
        </p:spPr>
        <p:txBody>
          <a:bodyPr vert="horz" wrap="square" lIns="0" tIns="17972" rIns="0" bIns="0" rtlCol="0">
            <a:spAutoFit/>
          </a:bodyPr>
          <a:lstStyle/>
          <a:p>
            <a:pPr defTabSz="652856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674" y="3575644"/>
            <a:ext cx="2324486" cy="1300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168-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5920" y="1315087"/>
            <a:ext cx="7223759" cy="2659190"/>
          </a:xfrm>
        </p:spPr>
        <p:txBody>
          <a:bodyPr/>
          <a:lstStyle/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qorayguncha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Muxtor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Latn-UZ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yetgach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og‘ay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5840" y="1402079"/>
            <a:ext cx="3371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4720" y="3058156"/>
            <a:ext cx="1550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1558" y="1001969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endParaRPr lang="ru-RU" sz="2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45545" y="2658046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endParaRPr lang="ru-RU" sz="2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184" y="1202024"/>
            <a:ext cx="1500643" cy="2659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3689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168-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3360" y="1345567"/>
            <a:ext cx="8666480" cy="2757678"/>
          </a:xfrm>
        </p:spPr>
        <p:txBody>
          <a:bodyPr/>
          <a:lstStyle/>
          <a:p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bilib-bilmay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gapirmaslik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Hamdamov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Latn-UZ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kelib-kelmay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adog‘iga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G‘afur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G‘ulom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30400" y="1422396"/>
            <a:ext cx="21194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55520" y="3169916"/>
            <a:ext cx="21194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19691" y="1022286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sz="2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2130" y="2769806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endParaRPr lang="ru-RU" sz="2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184" y="1202024"/>
            <a:ext cx="1500643" cy="2659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527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554" y="1567813"/>
            <a:ext cx="3369406" cy="18459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7996" y="1298178"/>
            <a:ext cx="55270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165-mashq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orzum</a:t>
            </a:r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4960" y="1020447"/>
            <a:ext cx="8463279" cy="738664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 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 gaplar tarkibidagi ajratib ko‘rsatilgan fe’llarni  </a:t>
            </a:r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 qismlarga ajrating.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2682240" y="1963892"/>
            <a:ext cx="619760" cy="26161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3567554" y="1814417"/>
            <a:ext cx="1294006" cy="411085"/>
          </a:xfrm>
          <a:prstGeom prst="curvedDownArrow">
            <a:avLst>
              <a:gd name="adj1" fmla="val 25000"/>
              <a:gd name="adj2" fmla="val 50000"/>
              <a:gd name="adj3" fmla="val 9465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439" y="1814417"/>
            <a:ext cx="1626995" cy="1883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5280" y="2094697"/>
            <a:ext cx="66954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Sochlarimni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silab-siypalab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tushguncha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to‘nka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Latn-UZ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otgach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Выгнутая вверх стрелка 28"/>
          <p:cNvSpPr/>
          <p:nvPr/>
        </p:nvSpPr>
        <p:spPr>
          <a:xfrm>
            <a:off x="1616834" y="4138988"/>
            <a:ext cx="445646" cy="26161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3342640" y="2555062"/>
            <a:ext cx="198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484120" y="3896182"/>
            <a:ext cx="11988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043554" y="4691073"/>
            <a:ext cx="7504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861560" y="2555062"/>
            <a:ext cx="198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Выгнутая вверх стрелка 14"/>
          <p:cNvSpPr/>
          <p:nvPr/>
        </p:nvSpPr>
        <p:spPr>
          <a:xfrm>
            <a:off x="1732280" y="3302720"/>
            <a:ext cx="665480" cy="26161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3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29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6560" y="969647"/>
            <a:ext cx="6052741" cy="36194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ravishdosh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Ravishdoshlar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Ravishdosh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ravish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(ravish)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shoshilib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ravishdosh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740" y="1213168"/>
            <a:ext cx="2113500" cy="2637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2333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557431"/>
              </p:ext>
            </p:extLst>
          </p:nvPr>
        </p:nvGraphicFramePr>
        <p:xfrm>
          <a:off x="455341" y="989242"/>
          <a:ext cx="7975600" cy="35661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987800"/>
                <a:gridCol w="3987800"/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Ravishdoshli</a:t>
                      </a:r>
                      <a:r>
                        <a:rPr lang="uz-Latn-UZ" sz="24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birikmalar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So‘rog‘i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musiqa tugagach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qorong‘i tushguncha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ko‘rgani bormoq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yugurib kelmoq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o‘ylay-o‘ylay tolmoq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qo‘rqib kirmadi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443141" y="1483392"/>
            <a:ext cx="1566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qachon?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43141" y="1972311"/>
            <a:ext cx="1566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qachon?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43141" y="2483178"/>
            <a:ext cx="22461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 uchun?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43141" y="2990216"/>
            <a:ext cx="1946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 holda?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43140" y="4018134"/>
            <a:ext cx="37547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946"/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 uchun?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43139" y="3513436"/>
            <a:ext cx="37547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946"/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 sababdan?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923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839401"/>
              </p:ext>
            </p:extLst>
          </p:nvPr>
        </p:nvGraphicFramePr>
        <p:xfrm>
          <a:off x="264160" y="1149350"/>
          <a:ext cx="8615680" cy="3154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3920"/>
                <a:gridCol w="2153920"/>
                <a:gridCol w="2153920"/>
                <a:gridCol w="21539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3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 (qanday?, qanday qilib?)</a:t>
                      </a:r>
                      <a:endParaRPr lang="ru-RU" sz="23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3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Payt (qachon?, qachongacha? </a:t>
                      </a:r>
                      <a:endParaRPr lang="ru-RU" sz="23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3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 (nima</a:t>
                      </a:r>
                      <a:r>
                        <a:rPr lang="uz-Latn-UZ" sz="23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maqsadda?)</a:t>
                      </a:r>
                      <a:endParaRPr lang="ru-RU" sz="23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3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Sabab (nima sababdan?)</a:t>
                      </a:r>
                      <a:endParaRPr lang="ru-RU" sz="23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z-Latn-UZ" sz="24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39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z-Latn-UZ" sz="24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uz-Latn-UZ" sz="24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8552" y="2350443"/>
            <a:ext cx="2274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yugurib kelmoq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2886" y="3108553"/>
            <a:ext cx="228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3946"/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 tikilgancha o‘ylanib qoldi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20975" y="2309802"/>
            <a:ext cx="22323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3946"/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 tingach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0975" y="3293218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3946"/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qorong‘i tushguncha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61523" y="2309801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3946"/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ko‘rgani bormoq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35128" y="2309800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3946">
              <a:defRPr/>
            </a:pPr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o‘ylay-o‘ylay tolmoq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35128" y="3327181"/>
            <a:ext cx="21900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>
              <a:defRPr/>
            </a:pPr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qo‘rqib kirmadi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548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18160" y="934720"/>
            <a:ext cx="2113280" cy="160528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-(i)b,  -a//-y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14960" y="2733040"/>
            <a:ext cx="2651760" cy="214376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-gancha </a:t>
            </a:r>
          </a:p>
          <a:p>
            <a:pPr algn="ctr"/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(-kancha, -qancha)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159760" y="3667760"/>
            <a:ext cx="978408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936240" y="1584960"/>
            <a:ext cx="978408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7520" y="1158240"/>
            <a:ext cx="4206240" cy="138176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arakatning holatini, ba’zan payt, sababini anglatadi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87520" y="3225800"/>
            <a:ext cx="4206240" cy="11582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arakatning holatini anglatadi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1796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06400" y="934720"/>
            <a:ext cx="2407920" cy="181864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-gach  </a:t>
            </a:r>
          </a:p>
          <a:p>
            <a:pPr algn="ctr"/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(-kach, </a:t>
            </a:r>
          </a:p>
          <a:p>
            <a:pPr algn="ctr"/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-qach)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14961" y="2753360"/>
            <a:ext cx="2651758" cy="2069083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-guncha </a:t>
            </a:r>
          </a:p>
          <a:p>
            <a:pPr algn="ctr"/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(-kuncha, -quncha)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9406273">
            <a:off x="3021839" y="3166102"/>
            <a:ext cx="978408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983288">
            <a:off x="2867311" y="2041116"/>
            <a:ext cx="978408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368800" y="2250178"/>
            <a:ext cx="4206240" cy="11582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arakatning paytini anglatadi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9180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63601" y="934720"/>
            <a:ext cx="2651758" cy="2069083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-gani </a:t>
            </a:r>
          </a:p>
          <a:p>
            <a:pPr algn="ctr"/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(-kani, </a:t>
            </a:r>
          </a:p>
          <a:p>
            <a:pPr algn="ctr"/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-qani, </a:t>
            </a:r>
          </a:p>
          <a:p>
            <a:pPr algn="ctr"/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-gali)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4960" y="3743698"/>
            <a:ext cx="4206240" cy="11582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arakatning maqsadini anglatadi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16236" y="3144378"/>
            <a:ext cx="613380" cy="35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" r="4017"/>
          <a:stretch/>
        </p:blipFill>
        <p:spPr bwMode="auto">
          <a:xfrm>
            <a:off x="4521200" y="971803"/>
            <a:ext cx="4429760" cy="24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26000" y="1622071"/>
            <a:ext cx="154561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ko‘rgani,</a:t>
            </a:r>
          </a:p>
          <a:p>
            <a:r>
              <a:rPr lang="uz-Latn-U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kkani,</a:t>
            </a:r>
          </a:p>
          <a:p>
            <a:r>
              <a:rPr lang="uz-Latn-U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lgani...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436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166- mashq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95394"/>
              </p:ext>
            </p:extLst>
          </p:nvPr>
        </p:nvGraphicFramePr>
        <p:xfrm>
          <a:off x="264160" y="1139190"/>
          <a:ext cx="8575040" cy="3444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0160"/>
                <a:gridCol w="2621280"/>
                <a:gridCol w="2529840"/>
                <a:gridCol w="2143760"/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Fe’llar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-gach </a:t>
                      </a:r>
                    </a:p>
                    <a:p>
                      <a:pPr algn="ctr"/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(-kach,</a:t>
                      </a:r>
                      <a:r>
                        <a:rPr lang="uz-Latn-UZ" sz="28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uz-Latn-UZ" sz="28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-qach)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-guncha </a:t>
                      </a:r>
                    </a:p>
                    <a:p>
                      <a:pPr algn="ctr"/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(-kuncha,</a:t>
                      </a:r>
                    </a:p>
                    <a:p>
                      <a:pPr algn="ctr"/>
                      <a:r>
                        <a:rPr lang="uz-Latn-UZ" sz="28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-quncha)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-gani </a:t>
                      </a:r>
                    </a:p>
                    <a:p>
                      <a:pPr algn="ctr"/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(-kani, </a:t>
                      </a:r>
                    </a:p>
                    <a:p>
                      <a:pPr algn="ctr"/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-qani)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ketgach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ketguncha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ketgani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yig‘gach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yig‘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uncha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yig‘gani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chaq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chaqqach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chaqquncha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chaqqani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tikkach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tikkuncha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tikkani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6388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6769</TotalTime>
  <Words>352</Words>
  <Application>Microsoft Office PowerPoint</Application>
  <PresentationFormat>Экран (16:9)</PresentationFormat>
  <Paragraphs>108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1_Office Theme</vt:lpstr>
      <vt:lpstr>3_Office Theme</vt:lpstr>
      <vt:lpstr>4_Office Theme</vt:lpstr>
      <vt:lpstr>5_Office Theme</vt:lpstr>
      <vt:lpstr>6_Office Theme</vt:lpstr>
      <vt:lpstr>ONA TILI</vt:lpstr>
      <vt:lpstr>TOPSHIRIQ</vt:lpstr>
      <vt:lpstr>BILIB OLING!</vt:lpstr>
      <vt:lpstr>TOPSHIRIQ</vt:lpstr>
      <vt:lpstr>TOPSHIRIQ</vt:lpstr>
      <vt:lpstr>Презентация PowerPoint</vt:lpstr>
      <vt:lpstr>Презентация PowerPoint</vt:lpstr>
      <vt:lpstr>Презентация PowerPoint</vt:lpstr>
      <vt:lpstr>166- mashq</vt:lpstr>
      <vt:lpstr>168- mashq</vt:lpstr>
      <vt:lpstr>168- mashq</vt:lpstr>
      <vt:lpstr>Mustaqil bajarish uchun topshiriq: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642</cp:revision>
  <cp:lastPrinted>2020-08-26T14:49:45Z</cp:lastPrinted>
  <dcterms:created xsi:type="dcterms:W3CDTF">2020-04-11T16:25:36Z</dcterms:created>
  <dcterms:modified xsi:type="dcterms:W3CDTF">2020-10-22T05:17:48Z</dcterms:modified>
</cp:coreProperties>
</file>