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</p:sldMasterIdLst>
  <p:notesMasterIdLst>
    <p:notesMasterId r:id="rId20"/>
  </p:notesMasterIdLst>
  <p:handoutMasterIdLst>
    <p:handoutMasterId r:id="rId21"/>
  </p:handoutMasterIdLst>
  <p:sldIdLst>
    <p:sldId id="409" r:id="rId6"/>
    <p:sldId id="465" r:id="rId7"/>
    <p:sldId id="459" r:id="rId8"/>
    <p:sldId id="460" r:id="rId9"/>
    <p:sldId id="461" r:id="rId10"/>
    <p:sldId id="462" r:id="rId11"/>
    <p:sldId id="463" r:id="rId12"/>
    <p:sldId id="464" r:id="rId13"/>
    <p:sldId id="466" r:id="rId14"/>
    <p:sldId id="455" r:id="rId15"/>
    <p:sldId id="453" r:id="rId16"/>
    <p:sldId id="467" r:id="rId17"/>
    <p:sldId id="458" r:id="rId18"/>
    <p:sldId id="432" r:id="rId19"/>
  </p:sldIdLst>
  <p:sldSz cx="9144000" cy="5143500" type="screen16x9"/>
  <p:notesSz cx="6735763" cy="9866313"/>
  <p:defaultTextStyle>
    <a:defPPr>
      <a:defRPr lang="en-US"/>
    </a:defPPr>
    <a:lvl1pPr marL="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3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05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71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4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09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7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43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CCFF"/>
    <a:srgbClr val="66FFFF"/>
    <a:srgbClr val="DBE79D"/>
    <a:srgbClr val="CCFFCC"/>
    <a:srgbClr val="CCFFFF"/>
    <a:srgbClr val="66FF33"/>
    <a:srgbClr val="FF66CC"/>
    <a:srgbClr val="FA9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509" autoAdjust="0"/>
  </p:normalViewPr>
  <p:slideViewPr>
    <p:cSldViewPr snapToGrid="0">
      <p:cViewPr varScale="1">
        <p:scale>
          <a:sx n="91" d="100"/>
          <a:sy n="91" d="100"/>
        </p:scale>
        <p:origin x="-726" y="-9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542FD-B22E-4277-A70C-D1813A5457E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D90F4D4-195B-49C4-A2A6-BA2F56D6EF49}">
      <dgm:prSet phldrT="[Текст]"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Sof fe’l shakli (o‘qidi)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3C386-F9E0-4CB2-9EF2-ADF5AD947C30}" type="parTrans" cxnId="{A61D3656-6E22-4255-8858-2BD8A2D18EDF}">
      <dgm:prSet/>
      <dgm:spPr/>
      <dgm:t>
        <a:bodyPr/>
        <a:lstStyle/>
        <a:p>
          <a:endParaRPr lang="ru-RU"/>
        </a:p>
      </dgm:t>
    </dgm:pt>
    <dgm:pt modelId="{6733E2E1-D6BE-4CE3-AAC1-3D5D2EC969DB}" type="sibTrans" cxnId="{A61D3656-6E22-4255-8858-2BD8A2D18EDF}">
      <dgm:prSet/>
      <dgm:spPr/>
      <dgm:t>
        <a:bodyPr/>
        <a:lstStyle/>
        <a:p>
          <a:endParaRPr lang="ru-RU"/>
        </a:p>
      </dgm:t>
    </dgm:pt>
    <dgm:pt modelId="{60405697-92B8-4F40-B7FF-872342786DD3}">
      <dgm:prSet phldrT="[Текст]"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Sifatdosh shakli (o‘qigan, oqar)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919BD-C1F0-4564-A9D8-AB4E675257E7}" type="parTrans" cxnId="{EE4BC6DF-A464-4DBE-A585-267F2A69B019}">
      <dgm:prSet/>
      <dgm:spPr/>
      <dgm:t>
        <a:bodyPr/>
        <a:lstStyle/>
        <a:p>
          <a:endParaRPr lang="ru-RU"/>
        </a:p>
      </dgm:t>
    </dgm:pt>
    <dgm:pt modelId="{B60DD1C8-80A7-48AE-9156-D938B30ECA1B}" type="sibTrans" cxnId="{EE4BC6DF-A464-4DBE-A585-267F2A69B019}">
      <dgm:prSet/>
      <dgm:spPr/>
      <dgm:t>
        <a:bodyPr/>
        <a:lstStyle/>
        <a:p>
          <a:endParaRPr lang="ru-RU"/>
        </a:p>
      </dgm:t>
    </dgm:pt>
    <dgm:pt modelId="{666DB489-4225-4669-B4F6-40D9A8657F1E}">
      <dgm:prSet phldrT="[Текст]"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Ravishdosh shakli (o‘qib, kelgach)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673B6-901B-4F79-B6FC-4B94E593CD5C}" type="parTrans" cxnId="{0BF0D8AB-1225-49BB-BBBB-F7AF50192A2E}">
      <dgm:prSet/>
      <dgm:spPr/>
      <dgm:t>
        <a:bodyPr/>
        <a:lstStyle/>
        <a:p>
          <a:endParaRPr lang="ru-RU"/>
        </a:p>
      </dgm:t>
    </dgm:pt>
    <dgm:pt modelId="{E72561CA-24AC-4F40-969C-6FD5E63994AD}" type="sibTrans" cxnId="{0BF0D8AB-1225-49BB-BBBB-F7AF50192A2E}">
      <dgm:prSet/>
      <dgm:spPr/>
      <dgm:t>
        <a:bodyPr/>
        <a:lstStyle/>
        <a:p>
          <a:endParaRPr lang="ru-RU"/>
        </a:p>
      </dgm:t>
    </dgm:pt>
    <dgm:pt modelId="{70C224EA-B649-4F69-9F03-FE3E0A0D8A58}">
      <dgm:prSet custT="1"/>
      <dgm:spPr/>
      <dgm:t>
        <a:bodyPr/>
        <a:lstStyle/>
        <a:p>
          <a:r>
            <a: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Harakat nomi shakli ( o‘qimoq, o‘qish)</a:t>
          </a:r>
          <a:endParaRPr lang="ru-RU" sz="24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ABA6E-675E-4F2B-993F-F43F9FFE23BD}" type="parTrans" cxnId="{7164F4E9-9449-4BEA-8C77-4A4D7EA8F1D8}">
      <dgm:prSet/>
      <dgm:spPr/>
      <dgm:t>
        <a:bodyPr/>
        <a:lstStyle/>
        <a:p>
          <a:endParaRPr lang="ru-RU"/>
        </a:p>
      </dgm:t>
    </dgm:pt>
    <dgm:pt modelId="{978BF787-7F7B-44C4-ABB3-54FB463E0864}" type="sibTrans" cxnId="{7164F4E9-9449-4BEA-8C77-4A4D7EA8F1D8}">
      <dgm:prSet/>
      <dgm:spPr/>
      <dgm:t>
        <a:bodyPr/>
        <a:lstStyle/>
        <a:p>
          <a:endParaRPr lang="ru-RU"/>
        </a:p>
      </dgm:t>
    </dgm:pt>
    <dgm:pt modelId="{D155723B-71EC-4107-8149-331FB48C004F}" type="pres">
      <dgm:prSet presAssocID="{773542FD-B22E-4277-A70C-D1813A5457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66040-07B2-431C-835A-8F1E1C56972D}" type="pres">
      <dgm:prSet presAssocID="{BD90F4D4-195B-49C4-A2A6-BA2F56D6EF49}" presName="parentLin" presStyleCnt="0"/>
      <dgm:spPr/>
    </dgm:pt>
    <dgm:pt modelId="{E25026B8-C044-48B9-A4FD-E170ADA481A3}" type="pres">
      <dgm:prSet presAssocID="{BD90F4D4-195B-49C4-A2A6-BA2F56D6EF4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961B20-BBFE-429C-BF9C-A5E38C071ED5}" type="pres">
      <dgm:prSet presAssocID="{BD90F4D4-195B-49C4-A2A6-BA2F56D6EF49}" presName="parentText" presStyleLbl="node1" presStyleIdx="0" presStyleCnt="4" custScaleX="119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7F4BE-00BB-46D2-909A-46F171415906}" type="pres">
      <dgm:prSet presAssocID="{BD90F4D4-195B-49C4-A2A6-BA2F56D6EF49}" presName="negativeSpace" presStyleCnt="0"/>
      <dgm:spPr/>
    </dgm:pt>
    <dgm:pt modelId="{EA0E8C3E-88CE-4190-AB6B-E2C7AC00C13B}" type="pres">
      <dgm:prSet presAssocID="{BD90F4D4-195B-49C4-A2A6-BA2F56D6EF49}" presName="childText" presStyleLbl="conFgAcc1" presStyleIdx="0" presStyleCnt="4">
        <dgm:presLayoutVars>
          <dgm:bulletEnabled val="1"/>
        </dgm:presLayoutVars>
      </dgm:prSet>
      <dgm:spPr/>
    </dgm:pt>
    <dgm:pt modelId="{F3F099C4-7DD8-4E7E-8118-1C4C08FFDB20}" type="pres">
      <dgm:prSet presAssocID="{6733E2E1-D6BE-4CE3-AAC1-3D5D2EC969DB}" presName="spaceBetweenRectangles" presStyleCnt="0"/>
      <dgm:spPr/>
    </dgm:pt>
    <dgm:pt modelId="{F92C715D-BADD-4DEF-97D1-9B8C14B3CE6E}" type="pres">
      <dgm:prSet presAssocID="{70C224EA-B649-4F69-9F03-FE3E0A0D8A58}" presName="parentLin" presStyleCnt="0"/>
      <dgm:spPr/>
    </dgm:pt>
    <dgm:pt modelId="{D46909FB-0DFC-43DA-877C-3AD2A3737F66}" type="pres">
      <dgm:prSet presAssocID="{70C224EA-B649-4F69-9F03-FE3E0A0D8A5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EDE7313-3FF0-43A5-AA95-7358608C8859}" type="pres">
      <dgm:prSet presAssocID="{70C224EA-B649-4F69-9F03-FE3E0A0D8A58}" presName="parentText" presStyleLbl="node1" presStyleIdx="1" presStyleCnt="4" custScaleX="120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AF933-B9DE-4E26-AEED-F124DCE49599}" type="pres">
      <dgm:prSet presAssocID="{70C224EA-B649-4F69-9F03-FE3E0A0D8A58}" presName="negativeSpace" presStyleCnt="0"/>
      <dgm:spPr/>
    </dgm:pt>
    <dgm:pt modelId="{F17547CD-F613-4BDF-9A1A-3E6B3333CE57}" type="pres">
      <dgm:prSet presAssocID="{70C224EA-B649-4F69-9F03-FE3E0A0D8A58}" presName="childText" presStyleLbl="conFgAcc1" presStyleIdx="1" presStyleCnt="4">
        <dgm:presLayoutVars>
          <dgm:bulletEnabled val="1"/>
        </dgm:presLayoutVars>
      </dgm:prSet>
      <dgm:spPr/>
    </dgm:pt>
    <dgm:pt modelId="{B5E8B28C-78C7-45D5-B62C-CC269E92AB45}" type="pres">
      <dgm:prSet presAssocID="{978BF787-7F7B-44C4-ABB3-54FB463E0864}" presName="spaceBetweenRectangles" presStyleCnt="0"/>
      <dgm:spPr/>
    </dgm:pt>
    <dgm:pt modelId="{F18AF9D0-9EE1-4F7C-B32E-3B2E2ED31D90}" type="pres">
      <dgm:prSet presAssocID="{60405697-92B8-4F40-B7FF-872342786DD3}" presName="parentLin" presStyleCnt="0"/>
      <dgm:spPr/>
    </dgm:pt>
    <dgm:pt modelId="{C988DA0C-3D49-4D44-BAA6-EEA6F37CB4AA}" type="pres">
      <dgm:prSet presAssocID="{60405697-92B8-4F40-B7FF-872342786DD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6AA3128-BF18-423E-B27C-B0B30279CBE6}" type="pres">
      <dgm:prSet presAssocID="{60405697-92B8-4F40-B7FF-872342786DD3}" presName="parentText" presStyleLbl="node1" presStyleIdx="2" presStyleCnt="4" custScaleX="121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2672-5AF0-42E4-9583-0A663A63A0CA}" type="pres">
      <dgm:prSet presAssocID="{60405697-92B8-4F40-B7FF-872342786DD3}" presName="negativeSpace" presStyleCnt="0"/>
      <dgm:spPr/>
    </dgm:pt>
    <dgm:pt modelId="{CED323CF-B1F1-41B7-BC42-65163BC2F35D}" type="pres">
      <dgm:prSet presAssocID="{60405697-92B8-4F40-B7FF-872342786DD3}" presName="childText" presStyleLbl="conFgAcc1" presStyleIdx="2" presStyleCnt="4">
        <dgm:presLayoutVars>
          <dgm:bulletEnabled val="1"/>
        </dgm:presLayoutVars>
      </dgm:prSet>
      <dgm:spPr/>
    </dgm:pt>
    <dgm:pt modelId="{8C6D6C7C-10AD-4DAD-B711-8B4B47228BD2}" type="pres">
      <dgm:prSet presAssocID="{B60DD1C8-80A7-48AE-9156-D938B30ECA1B}" presName="spaceBetweenRectangles" presStyleCnt="0"/>
      <dgm:spPr/>
    </dgm:pt>
    <dgm:pt modelId="{A7481A59-840C-4529-A498-F326AF9B87A4}" type="pres">
      <dgm:prSet presAssocID="{666DB489-4225-4669-B4F6-40D9A8657F1E}" presName="parentLin" presStyleCnt="0"/>
      <dgm:spPr/>
    </dgm:pt>
    <dgm:pt modelId="{94F4EB68-F10C-43E5-8758-6DAFB1FE2626}" type="pres">
      <dgm:prSet presAssocID="{666DB489-4225-4669-B4F6-40D9A8657F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E81DB68-7BD8-4779-A324-480297C3C2AA}" type="pres">
      <dgm:prSet presAssocID="{666DB489-4225-4669-B4F6-40D9A8657F1E}" presName="parentText" presStyleLbl="node1" presStyleIdx="3" presStyleCnt="4" custScaleX="123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0E120-C351-48F3-B082-8D0EB4DEDECF}" type="pres">
      <dgm:prSet presAssocID="{666DB489-4225-4669-B4F6-40D9A8657F1E}" presName="negativeSpace" presStyleCnt="0"/>
      <dgm:spPr/>
    </dgm:pt>
    <dgm:pt modelId="{B6966034-5C35-4561-B98B-ACAC51BA334D}" type="pres">
      <dgm:prSet presAssocID="{666DB489-4225-4669-B4F6-40D9A8657F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F0D8AB-1225-49BB-BBBB-F7AF50192A2E}" srcId="{773542FD-B22E-4277-A70C-D1813A5457EC}" destId="{666DB489-4225-4669-B4F6-40D9A8657F1E}" srcOrd="3" destOrd="0" parTransId="{D5E673B6-901B-4F79-B6FC-4B94E593CD5C}" sibTransId="{E72561CA-24AC-4F40-969C-6FD5E63994AD}"/>
    <dgm:cxn modelId="{03BCDA39-159C-4DDC-8815-BE7CA579F049}" type="presOf" srcId="{70C224EA-B649-4F69-9F03-FE3E0A0D8A58}" destId="{D46909FB-0DFC-43DA-877C-3AD2A3737F66}" srcOrd="0" destOrd="0" presId="urn:microsoft.com/office/officeart/2005/8/layout/list1"/>
    <dgm:cxn modelId="{39143A58-9B27-42EB-8B9F-7B2E13ED458B}" type="presOf" srcId="{666DB489-4225-4669-B4F6-40D9A8657F1E}" destId="{94F4EB68-F10C-43E5-8758-6DAFB1FE2626}" srcOrd="0" destOrd="0" presId="urn:microsoft.com/office/officeart/2005/8/layout/list1"/>
    <dgm:cxn modelId="{4F400ACF-15D7-4237-85EE-463DE5510F56}" type="presOf" srcId="{60405697-92B8-4F40-B7FF-872342786DD3}" destId="{C6AA3128-BF18-423E-B27C-B0B30279CBE6}" srcOrd="1" destOrd="0" presId="urn:microsoft.com/office/officeart/2005/8/layout/list1"/>
    <dgm:cxn modelId="{596E3A11-86FB-4F33-B753-CE1311366088}" type="presOf" srcId="{BD90F4D4-195B-49C4-A2A6-BA2F56D6EF49}" destId="{E25026B8-C044-48B9-A4FD-E170ADA481A3}" srcOrd="0" destOrd="0" presId="urn:microsoft.com/office/officeart/2005/8/layout/list1"/>
    <dgm:cxn modelId="{A61D3656-6E22-4255-8858-2BD8A2D18EDF}" srcId="{773542FD-B22E-4277-A70C-D1813A5457EC}" destId="{BD90F4D4-195B-49C4-A2A6-BA2F56D6EF49}" srcOrd="0" destOrd="0" parTransId="{AAC3C386-F9E0-4CB2-9EF2-ADF5AD947C30}" sibTransId="{6733E2E1-D6BE-4CE3-AAC1-3D5D2EC969DB}"/>
    <dgm:cxn modelId="{3F5E0EC7-8BFE-46F1-AF9B-89C0713D236B}" type="presOf" srcId="{BD90F4D4-195B-49C4-A2A6-BA2F56D6EF49}" destId="{E7961B20-BBFE-429C-BF9C-A5E38C071ED5}" srcOrd="1" destOrd="0" presId="urn:microsoft.com/office/officeart/2005/8/layout/list1"/>
    <dgm:cxn modelId="{7164F4E9-9449-4BEA-8C77-4A4D7EA8F1D8}" srcId="{773542FD-B22E-4277-A70C-D1813A5457EC}" destId="{70C224EA-B649-4F69-9F03-FE3E0A0D8A58}" srcOrd="1" destOrd="0" parTransId="{B01ABA6E-675E-4F2B-993F-F43F9FFE23BD}" sibTransId="{978BF787-7F7B-44C4-ABB3-54FB463E0864}"/>
    <dgm:cxn modelId="{EE4BC6DF-A464-4DBE-A585-267F2A69B019}" srcId="{773542FD-B22E-4277-A70C-D1813A5457EC}" destId="{60405697-92B8-4F40-B7FF-872342786DD3}" srcOrd="2" destOrd="0" parTransId="{A1C919BD-C1F0-4564-A9D8-AB4E675257E7}" sibTransId="{B60DD1C8-80A7-48AE-9156-D938B30ECA1B}"/>
    <dgm:cxn modelId="{E30B2CBD-30E8-4E26-9ED9-B076BE06EB39}" type="presOf" srcId="{60405697-92B8-4F40-B7FF-872342786DD3}" destId="{C988DA0C-3D49-4D44-BAA6-EEA6F37CB4AA}" srcOrd="0" destOrd="0" presId="urn:microsoft.com/office/officeart/2005/8/layout/list1"/>
    <dgm:cxn modelId="{D7CCC343-3758-4F4C-86DE-D0375A31AACC}" type="presOf" srcId="{70C224EA-B649-4F69-9F03-FE3E0A0D8A58}" destId="{FEDE7313-3FF0-43A5-AA95-7358608C8859}" srcOrd="1" destOrd="0" presId="urn:microsoft.com/office/officeart/2005/8/layout/list1"/>
    <dgm:cxn modelId="{4C10A523-1A2C-4FB2-98F1-F7B4A045CF32}" type="presOf" srcId="{773542FD-B22E-4277-A70C-D1813A5457EC}" destId="{D155723B-71EC-4107-8149-331FB48C004F}" srcOrd="0" destOrd="0" presId="urn:microsoft.com/office/officeart/2005/8/layout/list1"/>
    <dgm:cxn modelId="{ED66E73B-004A-4288-B04E-2137E6BDAEF0}" type="presOf" srcId="{666DB489-4225-4669-B4F6-40D9A8657F1E}" destId="{3E81DB68-7BD8-4779-A324-480297C3C2AA}" srcOrd="1" destOrd="0" presId="urn:microsoft.com/office/officeart/2005/8/layout/list1"/>
    <dgm:cxn modelId="{93355E3E-D0E3-486D-A76E-344946E1116F}" type="presParOf" srcId="{D155723B-71EC-4107-8149-331FB48C004F}" destId="{79766040-07B2-431C-835A-8F1E1C56972D}" srcOrd="0" destOrd="0" presId="urn:microsoft.com/office/officeart/2005/8/layout/list1"/>
    <dgm:cxn modelId="{6D0B1DF3-1E60-41BD-BF5E-A34DE8689A0E}" type="presParOf" srcId="{79766040-07B2-431C-835A-8F1E1C56972D}" destId="{E25026B8-C044-48B9-A4FD-E170ADA481A3}" srcOrd="0" destOrd="0" presId="urn:microsoft.com/office/officeart/2005/8/layout/list1"/>
    <dgm:cxn modelId="{70B6553C-D522-43AD-BD02-7F638D0FC70A}" type="presParOf" srcId="{79766040-07B2-431C-835A-8F1E1C56972D}" destId="{E7961B20-BBFE-429C-BF9C-A5E38C071ED5}" srcOrd="1" destOrd="0" presId="urn:microsoft.com/office/officeart/2005/8/layout/list1"/>
    <dgm:cxn modelId="{2FA60CB1-9D6C-41F1-89C0-2A397356B985}" type="presParOf" srcId="{D155723B-71EC-4107-8149-331FB48C004F}" destId="{4897F4BE-00BB-46D2-909A-46F171415906}" srcOrd="1" destOrd="0" presId="urn:microsoft.com/office/officeart/2005/8/layout/list1"/>
    <dgm:cxn modelId="{BDCB9D61-42BB-448A-9B41-0BA725F67984}" type="presParOf" srcId="{D155723B-71EC-4107-8149-331FB48C004F}" destId="{EA0E8C3E-88CE-4190-AB6B-E2C7AC00C13B}" srcOrd="2" destOrd="0" presId="urn:microsoft.com/office/officeart/2005/8/layout/list1"/>
    <dgm:cxn modelId="{6FEB4F73-6B4F-42F9-9DA5-37642D871FDF}" type="presParOf" srcId="{D155723B-71EC-4107-8149-331FB48C004F}" destId="{F3F099C4-7DD8-4E7E-8118-1C4C08FFDB20}" srcOrd="3" destOrd="0" presId="urn:microsoft.com/office/officeart/2005/8/layout/list1"/>
    <dgm:cxn modelId="{2F88492F-3C94-4602-AD68-FDCA12177DBE}" type="presParOf" srcId="{D155723B-71EC-4107-8149-331FB48C004F}" destId="{F92C715D-BADD-4DEF-97D1-9B8C14B3CE6E}" srcOrd="4" destOrd="0" presId="urn:microsoft.com/office/officeart/2005/8/layout/list1"/>
    <dgm:cxn modelId="{0C0F2098-0FEB-4BF9-9B08-E4D6BC65416B}" type="presParOf" srcId="{F92C715D-BADD-4DEF-97D1-9B8C14B3CE6E}" destId="{D46909FB-0DFC-43DA-877C-3AD2A3737F66}" srcOrd="0" destOrd="0" presId="urn:microsoft.com/office/officeart/2005/8/layout/list1"/>
    <dgm:cxn modelId="{55D91B21-E6D6-484F-895D-6C56C2CE97FC}" type="presParOf" srcId="{F92C715D-BADD-4DEF-97D1-9B8C14B3CE6E}" destId="{FEDE7313-3FF0-43A5-AA95-7358608C8859}" srcOrd="1" destOrd="0" presId="urn:microsoft.com/office/officeart/2005/8/layout/list1"/>
    <dgm:cxn modelId="{DF1A467A-37C4-4CC6-9492-73B350FAA772}" type="presParOf" srcId="{D155723B-71EC-4107-8149-331FB48C004F}" destId="{D0FAF933-B9DE-4E26-AEED-F124DCE49599}" srcOrd="5" destOrd="0" presId="urn:microsoft.com/office/officeart/2005/8/layout/list1"/>
    <dgm:cxn modelId="{63F3E1B3-35AE-4ECB-A2ED-AF79BD7B6A2C}" type="presParOf" srcId="{D155723B-71EC-4107-8149-331FB48C004F}" destId="{F17547CD-F613-4BDF-9A1A-3E6B3333CE57}" srcOrd="6" destOrd="0" presId="urn:microsoft.com/office/officeart/2005/8/layout/list1"/>
    <dgm:cxn modelId="{B50CD830-3671-47B1-983B-7608BBC44764}" type="presParOf" srcId="{D155723B-71EC-4107-8149-331FB48C004F}" destId="{B5E8B28C-78C7-45D5-B62C-CC269E92AB45}" srcOrd="7" destOrd="0" presId="urn:microsoft.com/office/officeart/2005/8/layout/list1"/>
    <dgm:cxn modelId="{5D081B4A-57CA-43C0-88A9-945EA5F44C12}" type="presParOf" srcId="{D155723B-71EC-4107-8149-331FB48C004F}" destId="{F18AF9D0-9EE1-4F7C-B32E-3B2E2ED31D90}" srcOrd="8" destOrd="0" presId="urn:microsoft.com/office/officeart/2005/8/layout/list1"/>
    <dgm:cxn modelId="{D9307689-9F0B-49D4-A682-623CBBE4B301}" type="presParOf" srcId="{F18AF9D0-9EE1-4F7C-B32E-3B2E2ED31D90}" destId="{C988DA0C-3D49-4D44-BAA6-EEA6F37CB4AA}" srcOrd="0" destOrd="0" presId="urn:microsoft.com/office/officeart/2005/8/layout/list1"/>
    <dgm:cxn modelId="{8C928AAD-F4B7-4610-A714-E3A3E4543704}" type="presParOf" srcId="{F18AF9D0-9EE1-4F7C-B32E-3B2E2ED31D90}" destId="{C6AA3128-BF18-423E-B27C-B0B30279CBE6}" srcOrd="1" destOrd="0" presId="urn:microsoft.com/office/officeart/2005/8/layout/list1"/>
    <dgm:cxn modelId="{8F1619B3-DF3B-456E-ACDA-9F4FC379B9E3}" type="presParOf" srcId="{D155723B-71EC-4107-8149-331FB48C004F}" destId="{43722672-5AF0-42E4-9583-0A663A63A0CA}" srcOrd="9" destOrd="0" presId="urn:microsoft.com/office/officeart/2005/8/layout/list1"/>
    <dgm:cxn modelId="{B213D0C0-4BEA-45DC-9005-21C312831D28}" type="presParOf" srcId="{D155723B-71EC-4107-8149-331FB48C004F}" destId="{CED323CF-B1F1-41B7-BC42-65163BC2F35D}" srcOrd="10" destOrd="0" presId="urn:microsoft.com/office/officeart/2005/8/layout/list1"/>
    <dgm:cxn modelId="{D94945E7-16FC-4C30-A5B4-2BFFC859F162}" type="presParOf" srcId="{D155723B-71EC-4107-8149-331FB48C004F}" destId="{8C6D6C7C-10AD-4DAD-B711-8B4B47228BD2}" srcOrd="11" destOrd="0" presId="urn:microsoft.com/office/officeart/2005/8/layout/list1"/>
    <dgm:cxn modelId="{9239F62A-4B96-4065-9CF3-784EE979B65A}" type="presParOf" srcId="{D155723B-71EC-4107-8149-331FB48C004F}" destId="{A7481A59-840C-4529-A498-F326AF9B87A4}" srcOrd="12" destOrd="0" presId="urn:microsoft.com/office/officeart/2005/8/layout/list1"/>
    <dgm:cxn modelId="{749028A9-4BA9-4718-976B-7C5FB16BC93B}" type="presParOf" srcId="{A7481A59-840C-4529-A498-F326AF9B87A4}" destId="{94F4EB68-F10C-43E5-8758-6DAFB1FE2626}" srcOrd="0" destOrd="0" presId="urn:microsoft.com/office/officeart/2005/8/layout/list1"/>
    <dgm:cxn modelId="{E5B7C3A6-4F42-4A61-919D-0B3F6DAEDA2B}" type="presParOf" srcId="{A7481A59-840C-4529-A498-F326AF9B87A4}" destId="{3E81DB68-7BD8-4779-A324-480297C3C2AA}" srcOrd="1" destOrd="0" presId="urn:microsoft.com/office/officeart/2005/8/layout/list1"/>
    <dgm:cxn modelId="{380EE52A-E9F2-465A-A766-A1554B09FBF0}" type="presParOf" srcId="{D155723B-71EC-4107-8149-331FB48C004F}" destId="{EEB0E120-C351-48F3-B082-8D0EB4DEDECF}" srcOrd="13" destOrd="0" presId="urn:microsoft.com/office/officeart/2005/8/layout/list1"/>
    <dgm:cxn modelId="{C0672898-043E-4CC6-BFC3-0922CE7AA2EA}" type="presParOf" srcId="{D155723B-71EC-4107-8149-331FB48C004F}" destId="{B6966034-5C35-4561-B98B-ACAC51BA334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DBDD5-CE4B-47A2-9161-31122EE60DAC}" type="doc">
      <dgm:prSet loTypeId="urn:microsoft.com/office/officeart/2005/8/layout/cycle8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B761F63-B6F4-48B4-97CC-AACE65316D88}">
      <dgm:prSet phldrT="[Текст]"/>
      <dgm:spPr/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nisbat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7E7BA-9334-4E93-94C6-7BCEED4F6D96}" type="parTrans" cxnId="{9780B145-D240-48F2-A170-022310F9199D}">
      <dgm:prSet/>
      <dgm:spPr/>
      <dgm:t>
        <a:bodyPr/>
        <a:lstStyle/>
        <a:p>
          <a:endParaRPr lang="ru-RU"/>
        </a:p>
      </dgm:t>
    </dgm:pt>
    <dgm:pt modelId="{08E97C28-5673-4EEA-9C6D-DCE13BEBCC53}" type="sibTrans" cxnId="{9780B145-D240-48F2-A170-022310F9199D}">
      <dgm:prSet/>
      <dgm:spPr/>
      <dgm:t>
        <a:bodyPr/>
        <a:lstStyle/>
        <a:p>
          <a:endParaRPr lang="ru-RU"/>
        </a:p>
      </dgm:t>
    </dgm:pt>
    <dgm:pt modelId="{712445A2-D12B-4A68-8DB6-8F3BB3466F36}">
      <dgm:prSet phldrT="[Текст]"/>
      <dgm:spPr/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bo‘lishli-bo‘lishsizlik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17FBF-93A5-4C66-B384-06704045A551}" type="parTrans" cxnId="{A7CAAACB-1E4A-4B7A-9A34-0D68FA4258B8}">
      <dgm:prSet/>
      <dgm:spPr/>
      <dgm:t>
        <a:bodyPr/>
        <a:lstStyle/>
        <a:p>
          <a:endParaRPr lang="ru-RU"/>
        </a:p>
      </dgm:t>
    </dgm:pt>
    <dgm:pt modelId="{19B8C622-FAB6-46A0-A5CA-9AAE6C2BD17B}" type="sibTrans" cxnId="{A7CAAACB-1E4A-4B7A-9A34-0D68FA4258B8}">
      <dgm:prSet/>
      <dgm:spPr/>
      <dgm:t>
        <a:bodyPr/>
        <a:lstStyle/>
        <a:p>
          <a:endParaRPr lang="ru-RU"/>
        </a:p>
      </dgm:t>
    </dgm:pt>
    <dgm:pt modelId="{C95EBC7D-054A-42E5-BCCE-B44923A59113}">
      <dgm:prSet phldrT="[Текст]"/>
      <dgm:spPr>
        <a:solidFill>
          <a:srgbClr val="FFCCFF"/>
        </a:solidFill>
        <a:ln>
          <a:solidFill>
            <a:srgbClr val="CC00CC"/>
          </a:solidFill>
        </a:ln>
      </dgm:spPr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DCDC8-4605-462B-947B-4227BBCD05A9}" type="parTrans" cxnId="{4385089B-1D5A-4885-A371-217241012A6F}">
      <dgm:prSet/>
      <dgm:spPr/>
      <dgm:t>
        <a:bodyPr/>
        <a:lstStyle/>
        <a:p>
          <a:endParaRPr lang="ru-RU"/>
        </a:p>
      </dgm:t>
    </dgm:pt>
    <dgm:pt modelId="{19F4955F-1801-4119-894E-1E91DB74573D}" type="sibTrans" cxnId="{4385089B-1D5A-4885-A371-217241012A6F}">
      <dgm:prSet/>
      <dgm:spPr/>
      <dgm:t>
        <a:bodyPr/>
        <a:lstStyle/>
        <a:p>
          <a:endParaRPr lang="ru-RU"/>
        </a:p>
      </dgm:t>
    </dgm:pt>
    <dgm:pt modelId="{9D5F57EE-66ED-49A2-8F5A-3AE74C516793}" type="pres">
      <dgm:prSet presAssocID="{69DDBDD5-CE4B-47A2-9161-31122EE60D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AC568-D96C-4431-9837-7B154DF1BB74}" type="pres">
      <dgm:prSet presAssocID="{69DDBDD5-CE4B-47A2-9161-31122EE60DAC}" presName="wedge1" presStyleLbl="node1" presStyleIdx="0" presStyleCnt="3"/>
      <dgm:spPr/>
      <dgm:t>
        <a:bodyPr/>
        <a:lstStyle/>
        <a:p>
          <a:endParaRPr lang="ru-RU"/>
        </a:p>
      </dgm:t>
    </dgm:pt>
    <dgm:pt modelId="{87189ABE-CB6C-478F-9EF2-19A9B3F24F68}" type="pres">
      <dgm:prSet presAssocID="{69DDBDD5-CE4B-47A2-9161-31122EE60DAC}" presName="dummy1a" presStyleCnt="0"/>
      <dgm:spPr/>
    </dgm:pt>
    <dgm:pt modelId="{E16FEB15-5C62-41BD-B316-C6603E0CE347}" type="pres">
      <dgm:prSet presAssocID="{69DDBDD5-CE4B-47A2-9161-31122EE60DAC}" presName="dummy1b" presStyleCnt="0"/>
      <dgm:spPr/>
    </dgm:pt>
    <dgm:pt modelId="{B3D210B9-3202-4C8E-814B-33CC389831C1}" type="pres">
      <dgm:prSet presAssocID="{69DDBDD5-CE4B-47A2-9161-31122EE60DA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FFB70-B146-48B0-B9E3-96992C5A191C}" type="pres">
      <dgm:prSet presAssocID="{69DDBDD5-CE4B-47A2-9161-31122EE60DAC}" presName="wedge2" presStyleLbl="node1" presStyleIdx="1" presStyleCnt="3" custLinFactNeighborX="-298" custLinFactNeighborY="1190"/>
      <dgm:spPr/>
      <dgm:t>
        <a:bodyPr/>
        <a:lstStyle/>
        <a:p>
          <a:endParaRPr lang="ru-RU"/>
        </a:p>
      </dgm:t>
    </dgm:pt>
    <dgm:pt modelId="{C17DC445-1666-446E-9360-90080CD37A8C}" type="pres">
      <dgm:prSet presAssocID="{69DDBDD5-CE4B-47A2-9161-31122EE60DAC}" presName="dummy2a" presStyleCnt="0"/>
      <dgm:spPr/>
    </dgm:pt>
    <dgm:pt modelId="{1FFA8052-A1F6-4FAD-B47F-B6AC394B156E}" type="pres">
      <dgm:prSet presAssocID="{69DDBDD5-CE4B-47A2-9161-31122EE60DAC}" presName="dummy2b" presStyleCnt="0"/>
      <dgm:spPr/>
    </dgm:pt>
    <dgm:pt modelId="{C9159F0A-2E2C-430B-AD07-E71840E64AC5}" type="pres">
      <dgm:prSet presAssocID="{69DDBDD5-CE4B-47A2-9161-31122EE60DA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559ED-FB2A-4310-9BEC-DFE5CED2922A}" type="pres">
      <dgm:prSet presAssocID="{69DDBDD5-CE4B-47A2-9161-31122EE60DAC}" presName="wedge3" presStyleLbl="node1" presStyleIdx="2" presStyleCnt="3"/>
      <dgm:spPr/>
      <dgm:t>
        <a:bodyPr/>
        <a:lstStyle/>
        <a:p>
          <a:endParaRPr lang="ru-RU"/>
        </a:p>
      </dgm:t>
    </dgm:pt>
    <dgm:pt modelId="{CA2AF6B5-FFD8-434A-A0DB-D0784A7E8C4B}" type="pres">
      <dgm:prSet presAssocID="{69DDBDD5-CE4B-47A2-9161-31122EE60DAC}" presName="dummy3a" presStyleCnt="0"/>
      <dgm:spPr/>
    </dgm:pt>
    <dgm:pt modelId="{113FF2F6-5EBA-4D69-8A86-449AA7E4FAAC}" type="pres">
      <dgm:prSet presAssocID="{69DDBDD5-CE4B-47A2-9161-31122EE60DAC}" presName="dummy3b" presStyleCnt="0"/>
      <dgm:spPr/>
    </dgm:pt>
    <dgm:pt modelId="{2816114B-1209-4FA8-9680-71FB005788A8}" type="pres">
      <dgm:prSet presAssocID="{69DDBDD5-CE4B-47A2-9161-31122EE60DA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735D1-4FFA-4338-B49B-67F44F3C2764}" type="pres">
      <dgm:prSet presAssocID="{08E97C28-5673-4EEA-9C6D-DCE13BEBCC53}" presName="arrowWedge1" presStyleLbl="fgSibTrans2D1" presStyleIdx="0" presStyleCnt="3" custLinFactNeighborX="265"/>
      <dgm:spPr>
        <a:solidFill>
          <a:srgbClr val="00B0F0"/>
        </a:solidFill>
      </dgm:spPr>
    </dgm:pt>
    <dgm:pt modelId="{48BC9297-D4DA-4CF8-9141-BCC525E172EE}" type="pres">
      <dgm:prSet presAssocID="{19B8C622-FAB6-46A0-A5CA-9AAE6C2BD17B}" presName="arrowWedge2" presStyleLbl="fgSibTrans2D1" presStyleIdx="1" presStyleCnt="3"/>
      <dgm:spPr>
        <a:solidFill>
          <a:srgbClr val="00B050"/>
        </a:solidFill>
      </dgm:spPr>
    </dgm:pt>
    <dgm:pt modelId="{B357005F-E5EE-4E6F-B8BE-0D95E4243BF6}" type="pres">
      <dgm:prSet presAssocID="{19F4955F-1801-4119-894E-1E91DB74573D}" presName="arrowWedge3" presStyleLbl="fgSibTrans2D1" presStyleIdx="2" presStyleCnt="3"/>
      <dgm:spPr>
        <a:solidFill>
          <a:srgbClr val="CC00CC"/>
        </a:solidFill>
      </dgm:spPr>
    </dgm:pt>
  </dgm:ptLst>
  <dgm:cxnLst>
    <dgm:cxn modelId="{74E9F059-003A-443F-AEDA-D392AF9DF630}" type="presOf" srcId="{3B761F63-B6F4-48B4-97CC-AACE65316D88}" destId="{B3D210B9-3202-4C8E-814B-33CC389831C1}" srcOrd="1" destOrd="0" presId="urn:microsoft.com/office/officeart/2005/8/layout/cycle8"/>
    <dgm:cxn modelId="{4385089B-1D5A-4885-A371-217241012A6F}" srcId="{69DDBDD5-CE4B-47A2-9161-31122EE60DAC}" destId="{C95EBC7D-054A-42E5-BCCE-B44923A59113}" srcOrd="2" destOrd="0" parTransId="{40FDCDC8-4605-462B-947B-4227BBCD05A9}" sibTransId="{19F4955F-1801-4119-894E-1E91DB74573D}"/>
    <dgm:cxn modelId="{9780B145-D240-48F2-A170-022310F9199D}" srcId="{69DDBDD5-CE4B-47A2-9161-31122EE60DAC}" destId="{3B761F63-B6F4-48B4-97CC-AACE65316D88}" srcOrd="0" destOrd="0" parTransId="{5C67E7BA-9334-4E93-94C6-7BCEED4F6D96}" sibTransId="{08E97C28-5673-4EEA-9C6D-DCE13BEBCC53}"/>
    <dgm:cxn modelId="{864EE6F5-5140-4E53-B942-FCC1354B5749}" type="presOf" srcId="{3B761F63-B6F4-48B4-97CC-AACE65316D88}" destId="{270AC568-D96C-4431-9837-7B154DF1BB74}" srcOrd="0" destOrd="0" presId="urn:microsoft.com/office/officeart/2005/8/layout/cycle8"/>
    <dgm:cxn modelId="{350359B6-0C60-426A-88A3-6C979339E74D}" type="presOf" srcId="{712445A2-D12B-4A68-8DB6-8F3BB3466F36}" destId="{B18FFB70-B146-48B0-B9E3-96992C5A191C}" srcOrd="0" destOrd="0" presId="urn:microsoft.com/office/officeart/2005/8/layout/cycle8"/>
    <dgm:cxn modelId="{362CA1D5-E636-4D86-9140-1A09B263B5C4}" type="presOf" srcId="{C95EBC7D-054A-42E5-BCCE-B44923A59113}" destId="{2816114B-1209-4FA8-9680-71FB005788A8}" srcOrd="1" destOrd="0" presId="urn:microsoft.com/office/officeart/2005/8/layout/cycle8"/>
    <dgm:cxn modelId="{A7CAAACB-1E4A-4B7A-9A34-0D68FA4258B8}" srcId="{69DDBDD5-CE4B-47A2-9161-31122EE60DAC}" destId="{712445A2-D12B-4A68-8DB6-8F3BB3466F36}" srcOrd="1" destOrd="0" parTransId="{06D17FBF-93A5-4C66-B384-06704045A551}" sibTransId="{19B8C622-FAB6-46A0-A5CA-9AAE6C2BD17B}"/>
    <dgm:cxn modelId="{317D6826-2AA5-47EA-A750-04FCA176A8DD}" type="presOf" srcId="{712445A2-D12B-4A68-8DB6-8F3BB3466F36}" destId="{C9159F0A-2E2C-430B-AD07-E71840E64AC5}" srcOrd="1" destOrd="0" presId="urn:microsoft.com/office/officeart/2005/8/layout/cycle8"/>
    <dgm:cxn modelId="{31CAA44F-1BDC-4AD8-B07E-52A0CF155D02}" type="presOf" srcId="{69DDBDD5-CE4B-47A2-9161-31122EE60DAC}" destId="{9D5F57EE-66ED-49A2-8F5A-3AE74C516793}" srcOrd="0" destOrd="0" presId="urn:microsoft.com/office/officeart/2005/8/layout/cycle8"/>
    <dgm:cxn modelId="{0E55A4B9-76C6-43DF-9E84-C325F8F6A8D1}" type="presOf" srcId="{C95EBC7D-054A-42E5-BCCE-B44923A59113}" destId="{2BD559ED-FB2A-4310-9BEC-DFE5CED2922A}" srcOrd="0" destOrd="0" presId="urn:microsoft.com/office/officeart/2005/8/layout/cycle8"/>
    <dgm:cxn modelId="{D36E178F-3411-4DE0-BDDF-85315DE678B1}" type="presParOf" srcId="{9D5F57EE-66ED-49A2-8F5A-3AE74C516793}" destId="{270AC568-D96C-4431-9837-7B154DF1BB74}" srcOrd="0" destOrd="0" presId="urn:microsoft.com/office/officeart/2005/8/layout/cycle8"/>
    <dgm:cxn modelId="{E54976AC-D017-4466-978E-AC8488E8BE27}" type="presParOf" srcId="{9D5F57EE-66ED-49A2-8F5A-3AE74C516793}" destId="{87189ABE-CB6C-478F-9EF2-19A9B3F24F68}" srcOrd="1" destOrd="0" presId="urn:microsoft.com/office/officeart/2005/8/layout/cycle8"/>
    <dgm:cxn modelId="{7F9046C6-AAEF-4113-BB41-1D1F77244358}" type="presParOf" srcId="{9D5F57EE-66ED-49A2-8F5A-3AE74C516793}" destId="{E16FEB15-5C62-41BD-B316-C6603E0CE347}" srcOrd="2" destOrd="0" presId="urn:microsoft.com/office/officeart/2005/8/layout/cycle8"/>
    <dgm:cxn modelId="{4353C632-EC14-487E-96C2-EB6D1AA45C47}" type="presParOf" srcId="{9D5F57EE-66ED-49A2-8F5A-3AE74C516793}" destId="{B3D210B9-3202-4C8E-814B-33CC389831C1}" srcOrd="3" destOrd="0" presId="urn:microsoft.com/office/officeart/2005/8/layout/cycle8"/>
    <dgm:cxn modelId="{108ED4E6-335A-44B8-8D8F-F8BA44032CAA}" type="presParOf" srcId="{9D5F57EE-66ED-49A2-8F5A-3AE74C516793}" destId="{B18FFB70-B146-48B0-B9E3-96992C5A191C}" srcOrd="4" destOrd="0" presId="urn:microsoft.com/office/officeart/2005/8/layout/cycle8"/>
    <dgm:cxn modelId="{EA414C77-7857-453C-81EC-0E19FC314AE0}" type="presParOf" srcId="{9D5F57EE-66ED-49A2-8F5A-3AE74C516793}" destId="{C17DC445-1666-446E-9360-90080CD37A8C}" srcOrd="5" destOrd="0" presId="urn:microsoft.com/office/officeart/2005/8/layout/cycle8"/>
    <dgm:cxn modelId="{71DF5610-5161-4D66-A0FD-EDB4368654E6}" type="presParOf" srcId="{9D5F57EE-66ED-49A2-8F5A-3AE74C516793}" destId="{1FFA8052-A1F6-4FAD-B47F-B6AC394B156E}" srcOrd="6" destOrd="0" presId="urn:microsoft.com/office/officeart/2005/8/layout/cycle8"/>
    <dgm:cxn modelId="{CAA78659-75DD-4FBC-80C8-19FF0D851E9C}" type="presParOf" srcId="{9D5F57EE-66ED-49A2-8F5A-3AE74C516793}" destId="{C9159F0A-2E2C-430B-AD07-E71840E64AC5}" srcOrd="7" destOrd="0" presId="urn:microsoft.com/office/officeart/2005/8/layout/cycle8"/>
    <dgm:cxn modelId="{16678F6D-ADB5-4CA2-8D40-B691047CB245}" type="presParOf" srcId="{9D5F57EE-66ED-49A2-8F5A-3AE74C516793}" destId="{2BD559ED-FB2A-4310-9BEC-DFE5CED2922A}" srcOrd="8" destOrd="0" presId="urn:microsoft.com/office/officeart/2005/8/layout/cycle8"/>
    <dgm:cxn modelId="{816C8565-BD97-4349-BD58-4C0A307FA646}" type="presParOf" srcId="{9D5F57EE-66ED-49A2-8F5A-3AE74C516793}" destId="{CA2AF6B5-FFD8-434A-A0DB-D0784A7E8C4B}" srcOrd="9" destOrd="0" presId="urn:microsoft.com/office/officeart/2005/8/layout/cycle8"/>
    <dgm:cxn modelId="{88055D9A-958D-4614-B3C0-329131717A20}" type="presParOf" srcId="{9D5F57EE-66ED-49A2-8F5A-3AE74C516793}" destId="{113FF2F6-5EBA-4D69-8A86-449AA7E4FAAC}" srcOrd="10" destOrd="0" presId="urn:microsoft.com/office/officeart/2005/8/layout/cycle8"/>
    <dgm:cxn modelId="{444A47FE-2E3E-4E0D-BCB7-FC235AE243CD}" type="presParOf" srcId="{9D5F57EE-66ED-49A2-8F5A-3AE74C516793}" destId="{2816114B-1209-4FA8-9680-71FB005788A8}" srcOrd="11" destOrd="0" presId="urn:microsoft.com/office/officeart/2005/8/layout/cycle8"/>
    <dgm:cxn modelId="{C25B91AA-D06B-44E9-89F0-CEE43B317684}" type="presParOf" srcId="{9D5F57EE-66ED-49A2-8F5A-3AE74C516793}" destId="{946735D1-4FFA-4338-B49B-67F44F3C2764}" srcOrd="12" destOrd="0" presId="urn:microsoft.com/office/officeart/2005/8/layout/cycle8"/>
    <dgm:cxn modelId="{A49DE503-ADB7-4AE8-BA8D-2C2A398A85D2}" type="presParOf" srcId="{9D5F57EE-66ED-49A2-8F5A-3AE74C516793}" destId="{48BC9297-D4DA-4CF8-9141-BCC525E172EE}" srcOrd="13" destOrd="0" presId="urn:microsoft.com/office/officeart/2005/8/layout/cycle8"/>
    <dgm:cxn modelId="{D1094502-1836-4BD6-9088-75FF04E3ED64}" type="presParOf" srcId="{9D5F57EE-66ED-49A2-8F5A-3AE74C516793}" destId="{B357005F-E5EE-4E6F-B8BE-0D95E4243BF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E8C3E-88CE-4190-AB6B-E2C7AC00C13B}">
      <dsp:nvSpPr>
        <dsp:cNvPr id="0" name=""/>
        <dsp:cNvSpPr/>
      </dsp:nvSpPr>
      <dsp:spPr>
        <a:xfrm>
          <a:off x="0" y="27841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61B20-BBFE-429C-BF9C-A5E38C071ED5}">
      <dsp:nvSpPr>
        <dsp:cNvPr id="0" name=""/>
        <dsp:cNvSpPr/>
      </dsp:nvSpPr>
      <dsp:spPr>
        <a:xfrm>
          <a:off x="376936" y="12734"/>
          <a:ext cx="630740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Sof fe’l shakli (o‘qidi)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38673"/>
        <a:ext cx="6255527" cy="479482"/>
      </dsp:txXfrm>
    </dsp:sp>
    <dsp:sp modelId="{F17547CD-F613-4BDF-9A1A-3E6B3333CE57}">
      <dsp:nvSpPr>
        <dsp:cNvPr id="0" name=""/>
        <dsp:cNvSpPr/>
      </dsp:nvSpPr>
      <dsp:spPr>
        <a:xfrm>
          <a:off x="0" y="109489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E7313-3FF0-43A5-AA95-7358608C8859}">
      <dsp:nvSpPr>
        <dsp:cNvPr id="0" name=""/>
        <dsp:cNvSpPr/>
      </dsp:nvSpPr>
      <dsp:spPr>
        <a:xfrm>
          <a:off x="376936" y="829214"/>
          <a:ext cx="63610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Harakat nomi shakli ( o‘qimoq, o‘qish)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855153"/>
        <a:ext cx="6309195" cy="479482"/>
      </dsp:txXfrm>
    </dsp:sp>
    <dsp:sp modelId="{CED323CF-B1F1-41B7-BC42-65163BC2F35D}">
      <dsp:nvSpPr>
        <dsp:cNvPr id="0" name=""/>
        <dsp:cNvSpPr/>
      </dsp:nvSpPr>
      <dsp:spPr>
        <a:xfrm>
          <a:off x="0" y="191137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A3128-BF18-423E-B27C-B0B30279CBE6}">
      <dsp:nvSpPr>
        <dsp:cNvPr id="0" name=""/>
        <dsp:cNvSpPr/>
      </dsp:nvSpPr>
      <dsp:spPr>
        <a:xfrm>
          <a:off x="376936" y="1645694"/>
          <a:ext cx="640793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Sifatdosh shakli (o‘qigan, oqar)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1671633"/>
        <a:ext cx="6356056" cy="479482"/>
      </dsp:txXfrm>
    </dsp:sp>
    <dsp:sp modelId="{B6966034-5C35-4561-B98B-ACAC51BA334D}">
      <dsp:nvSpPr>
        <dsp:cNvPr id="0" name=""/>
        <dsp:cNvSpPr/>
      </dsp:nvSpPr>
      <dsp:spPr>
        <a:xfrm>
          <a:off x="0" y="2727854"/>
          <a:ext cx="7538720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1DB68-7BD8-4779-A324-480297C3C2AA}">
      <dsp:nvSpPr>
        <dsp:cNvPr id="0" name=""/>
        <dsp:cNvSpPr/>
      </dsp:nvSpPr>
      <dsp:spPr>
        <a:xfrm>
          <a:off x="376936" y="2462174"/>
          <a:ext cx="650841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Ravishdosh shakli (o‘qib, kelgach)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75" y="2488113"/>
        <a:ext cx="645653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AC568-D96C-4431-9837-7B154DF1BB74}">
      <dsp:nvSpPr>
        <dsp:cNvPr id="0" name=""/>
        <dsp:cNvSpPr/>
      </dsp:nvSpPr>
      <dsp:spPr>
        <a:xfrm>
          <a:off x="63926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nisbat</a:t>
          </a:r>
          <a:endParaRPr lang="ru-RU" sz="27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8400" y="987551"/>
        <a:ext cx="1219200" cy="1016000"/>
      </dsp:txXfrm>
    </dsp:sp>
    <dsp:sp modelId="{B18FFB70-B146-48B0-B9E3-96992C5A191C}">
      <dsp:nvSpPr>
        <dsp:cNvPr id="0" name=""/>
        <dsp:cNvSpPr/>
      </dsp:nvSpPr>
      <dsp:spPr>
        <a:xfrm>
          <a:off x="558786" y="426703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bo‘lishli-bo‘lishsizlik</a:t>
          </a:r>
          <a:endParaRPr lang="ru-RU" sz="27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586" y="2641583"/>
        <a:ext cx="1828800" cy="894080"/>
      </dsp:txXfrm>
    </dsp:sp>
    <dsp:sp modelId="{2BD559ED-FB2A-4310-9BEC-DFE5CED2922A}">
      <dsp:nvSpPr>
        <dsp:cNvPr id="0" name=""/>
        <dsp:cNvSpPr/>
      </dsp:nvSpPr>
      <dsp:spPr>
        <a:xfrm>
          <a:off x="49865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FFCCFF"/>
        </a:solidFill>
        <a:ln w="25400" cap="flat" cmpd="sng" algn="ctr">
          <a:solidFill>
            <a:srgbClr val="CC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endParaRPr lang="ru-RU" sz="27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4079" y="987551"/>
        <a:ext cx="1219200" cy="1016000"/>
      </dsp:txXfrm>
    </dsp:sp>
    <dsp:sp modelId="{946735D1-4FFA-4338-B49B-67F44F3C2764}">
      <dsp:nvSpPr>
        <dsp:cNvPr id="0" name=""/>
        <dsp:cNvSpPr/>
      </dsp:nvSpPr>
      <dsp:spPr>
        <a:xfrm>
          <a:off x="438387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C9297-D4DA-4CF8-9141-BCC525E172EE}">
      <dsp:nvSpPr>
        <dsp:cNvPr id="0" name=""/>
        <dsp:cNvSpPr/>
      </dsp:nvSpPr>
      <dsp:spPr>
        <a:xfrm>
          <a:off x="347458" y="215159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005F-E5EE-4E6F-B8BE-0D95E4243BF6}">
      <dsp:nvSpPr>
        <dsp:cNvPr id="0" name=""/>
        <dsp:cNvSpPr/>
      </dsp:nvSpPr>
      <dsp:spPr>
        <a:xfrm>
          <a:off x="28704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C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5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3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6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10/15/2020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10/15/2020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10/15/2020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27175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99" indent="-18564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1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25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41" indent="-132621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39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1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8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05" indent="-172947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6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2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385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7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2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5"/>
            <a:ext cx="1620957" cy="163646"/>
          </a:xfrm>
          <a:prstGeom prst="rect">
            <a:avLst/>
          </a:prstGeom>
        </p:spPr>
        <p:txBody>
          <a:bodyPr vert="horz" wrap="square" lIns="65297" tIns="32647" rIns="65297" bIns="3264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7"/>
            <a:ext cx="104567" cy="246221"/>
          </a:xfrm>
          <a:prstGeom prst="rect">
            <a:avLst/>
          </a:prstGeom>
        </p:spPr>
        <p:txBody>
          <a:bodyPr vert="horz" wrap="none" lIns="65297" tIns="32647" rIns="65297" bIns="3264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902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18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2" indent="-123552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390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1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3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48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3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85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34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0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53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06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55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08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159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11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  <p:sldLayoutId id="2147484132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4" y="3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2" rIns="0" bIns="0" rtlCol="0" anchor="ctr">
            <a:spAutoFit/>
          </a:bodyPr>
          <a:lstStyle/>
          <a:p>
            <a:pPr marL="14378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84403" y="1521790"/>
            <a:ext cx="8033029" cy="2293516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marL="20845" algn="ctr" defTabSz="652856">
              <a:spcBef>
                <a:spcPts val="125"/>
              </a:spcBef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SIFATDOSH. SIFATDOSHNING ZAMON SHAKLLARI. </a:t>
            </a:r>
            <a:r>
              <a:rPr lang="uz-Latn-UZ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O‘TGAN ZAMON SIFATDOSHI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81" y="1523695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81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5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18914" y="394654"/>
            <a:ext cx="1172757" cy="464424"/>
          </a:xfrm>
          <a:prstGeom prst="rect">
            <a:avLst/>
          </a:prstGeom>
        </p:spPr>
        <p:txBody>
          <a:bodyPr vert="horz" wrap="square" lIns="0" tIns="17972" rIns="0" bIns="0" rtlCol="0">
            <a:spAutoFit/>
          </a:bodyPr>
          <a:lstStyle/>
          <a:p>
            <a:pPr defTabSz="652856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00" y="3856454"/>
            <a:ext cx="1822680" cy="101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58690575"/>
              </p:ext>
            </p:extLst>
          </p:nvPr>
        </p:nvGraphicFramePr>
        <p:xfrm>
          <a:off x="0" y="895350"/>
          <a:ext cx="45516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29477" y="1141145"/>
            <a:ext cx="4175759" cy="2650191"/>
          </a:xfrm>
          <a:prstGeom prst="rect">
            <a:avLst/>
          </a:prstGeom>
          <a:ln w="28575">
            <a:solidFill>
              <a:srgbClr val="CC00CC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24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Sifatdoshning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shaxs-narsalarning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72277" y="988745"/>
            <a:ext cx="914400" cy="914400"/>
          </a:xfrm>
          <a:prstGeom prst="ellipse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779" y="110271"/>
            <a:ext cx="4466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359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3520" y="1111887"/>
            <a:ext cx="6439136" cy="3533275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Jarangsiz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ko‘chgan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o‘sgan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/>
          <a:stretch/>
        </p:blipFill>
        <p:spPr bwMode="auto">
          <a:xfrm flipH="1">
            <a:off x="6662656" y="1026160"/>
            <a:ext cx="2054623" cy="25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017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3520" y="1111887"/>
            <a:ext cx="8583023" cy="336092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Jarangsiz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tiqqan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tikkan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 —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812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153-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3305" y="1095196"/>
            <a:ext cx="8537401" cy="800219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369" y="2177931"/>
            <a:ext cx="6363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qaytmas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yetmagan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03" y="2147570"/>
            <a:ext cx="1963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14400" y="2682240"/>
            <a:ext cx="1148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29165" y="2682240"/>
            <a:ext cx="1148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33485" y="3516759"/>
            <a:ext cx="1148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925" y="4410839"/>
            <a:ext cx="1417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20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55" y="1463040"/>
            <a:ext cx="1667725" cy="20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8116" y="1330960"/>
            <a:ext cx="676819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Darsligingizning  58-, 60- sahifalarida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berilgan savollarga javob toping.</a:t>
            </a:r>
          </a:p>
          <a:p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155-</a:t>
            </a:r>
            <a:r>
              <a:rPr lang="uz-Cyrl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yoqtirgan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sifatdoshlaridan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uz-Cyrl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270760" y="97028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40280" y="1754664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Ega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40280" y="262001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286000" y="336296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Hol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270760" y="4206240"/>
            <a:ext cx="2316480" cy="599440"/>
          </a:xfrm>
          <a:prstGeom prst="snip2DiagRect">
            <a:avLst>
              <a:gd name="adj1" fmla="val 0"/>
              <a:gd name="adj2" fmla="val 3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Aniqlovchi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2400" y="2448560"/>
            <a:ext cx="138684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569720" y="1402080"/>
            <a:ext cx="701040" cy="1503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584960" y="2162810"/>
            <a:ext cx="701040" cy="756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539240" y="2910205"/>
            <a:ext cx="701040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2"/>
          </p:cNvCxnSpPr>
          <p:nvPr/>
        </p:nvCxnSpPr>
        <p:spPr>
          <a:xfrm>
            <a:off x="1584960" y="2945765"/>
            <a:ext cx="701040" cy="716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39240" y="2905760"/>
            <a:ext cx="731520" cy="1513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917440" y="1325175"/>
            <a:ext cx="3901440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xoslangan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1663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1491478"/>
              </p:ext>
            </p:extLst>
          </p:nvPr>
        </p:nvGraphicFramePr>
        <p:xfrm>
          <a:off x="609600" y="1127759"/>
          <a:ext cx="7538720" cy="319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7745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4960" y="1020447"/>
            <a:ext cx="8463279" cy="1107996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qatorlarda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418078"/>
            <a:ext cx="464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 </a:t>
            </a:r>
            <a:r>
              <a:rPr lang="uz-Latn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ixchamgina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xonada tanho ishlayotgan edi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442" y="2418079"/>
            <a:ext cx="4013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Ishlayotgan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xonamiz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 va shinam edi.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95522" y="2280452"/>
            <a:ext cx="0" cy="12293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Выгнутая вверх стрелка 10"/>
          <p:cNvSpPr/>
          <p:nvPr/>
        </p:nvSpPr>
        <p:spPr>
          <a:xfrm>
            <a:off x="2473961" y="2168692"/>
            <a:ext cx="1216152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111241" y="2097572"/>
            <a:ext cx="1216152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6560" y="1132207"/>
            <a:ext cx="5659120" cy="3545586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xoslangan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</a:t>
            </a:r>
            <a:r>
              <a:rPr lang="uz-Cyrl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ydigan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), -(a)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 a)r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2"/>
          <a:stretch/>
        </p:blipFill>
        <p:spPr bwMode="auto">
          <a:xfrm>
            <a:off x="6185535" y="982660"/>
            <a:ext cx="2430146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1590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4640" y="1061086"/>
            <a:ext cx="6502400" cy="3447098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6383" y="1117598"/>
            <a:ext cx="2407919" cy="24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225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148-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560" y="954058"/>
            <a:ext cx="829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3946">
              <a:spcBef>
                <a:spcPct val="20000"/>
              </a:spcBef>
              <a:buClr>
                <a:srgbClr val="51C3CA"/>
              </a:buClr>
            </a:pPr>
            <a:r>
              <a:rPr lang="uz-Latn-UZ" sz="24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sifatdoshning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qo‘shilishiga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65018"/>
              </p:ext>
            </p:extLst>
          </p:nvPr>
        </p:nvGraphicFramePr>
        <p:xfrm>
          <a:off x="1097280" y="2154387"/>
          <a:ext cx="6096000" cy="259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chiqqan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chekkan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kelgan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yurgan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tikkan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oqqan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olgan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kechikkan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uqqan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1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taqqan</a:t>
                      </a:r>
                      <a:endParaRPr lang="ru-RU" sz="2800" b="1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043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150</a:t>
            </a:r>
            <a:r>
              <a:rPr lang="en-US" dirty="0" smtClean="0"/>
              <a:t>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2397413"/>
            <a:ext cx="5900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Bilmaslik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799" y="1033720"/>
            <a:ext cx="849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19" y="2245360"/>
            <a:ext cx="1961614" cy="15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6123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150</a:t>
            </a:r>
            <a:r>
              <a:rPr lang="en-US" dirty="0" smtClean="0"/>
              <a:t>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2397413"/>
            <a:ext cx="59871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Bilmaslik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olmaslik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aytilma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chalin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033720"/>
            <a:ext cx="827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z-Latn-UZ" sz="20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03" y="2147570"/>
            <a:ext cx="1963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152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6567</TotalTime>
  <Words>544</Words>
  <Application>Microsoft Office PowerPoint</Application>
  <PresentationFormat>Экран (16:9)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1_Office Theme</vt:lpstr>
      <vt:lpstr>3_Office Theme</vt:lpstr>
      <vt:lpstr>4_Office Theme</vt:lpstr>
      <vt:lpstr>5_Office Theme</vt:lpstr>
      <vt:lpstr>6_Office Theme</vt:lpstr>
      <vt:lpstr>ONA TILI</vt:lpstr>
      <vt:lpstr>Презентация PowerPoint</vt:lpstr>
      <vt:lpstr>Fe’lning vazifa shakllari </vt:lpstr>
      <vt:lpstr>1- topshiriq</vt:lpstr>
      <vt:lpstr>BILIB OLING!</vt:lpstr>
      <vt:lpstr>BILIB OLING!</vt:lpstr>
      <vt:lpstr>148- mashq</vt:lpstr>
      <vt:lpstr>150- mashq </vt:lpstr>
      <vt:lpstr>150- mashq </vt:lpstr>
      <vt:lpstr>Презентация PowerPoint</vt:lpstr>
      <vt:lpstr>BILIB OLING!</vt:lpstr>
      <vt:lpstr>BILIB OLING!</vt:lpstr>
      <vt:lpstr>153- mashq</vt:lpstr>
      <vt:lpstr>Mustaqil bajarish uchun topshiriqlar: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617</cp:revision>
  <cp:lastPrinted>2020-08-26T14:49:45Z</cp:lastPrinted>
  <dcterms:created xsi:type="dcterms:W3CDTF">2020-04-11T16:25:36Z</dcterms:created>
  <dcterms:modified xsi:type="dcterms:W3CDTF">2020-10-15T02:46:13Z</dcterms:modified>
</cp:coreProperties>
</file>