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2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heme/theme3.xml" ContentType="application/vnd.openxmlformats-officedocument.theme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theme/theme4.xml" ContentType="application/vnd.openxmlformats-officedocument.theme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5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1" r:id="rId1"/>
    <p:sldMasterId id="2147483794" r:id="rId2"/>
    <p:sldMasterId id="2147483876" r:id="rId3"/>
    <p:sldMasterId id="2147483935" r:id="rId4"/>
    <p:sldMasterId id="2147483994" r:id="rId5"/>
    <p:sldMasterId id="2147484074" r:id="rId6"/>
  </p:sldMasterIdLst>
  <p:notesMasterIdLst>
    <p:notesMasterId r:id="rId21"/>
  </p:notesMasterIdLst>
  <p:handoutMasterIdLst>
    <p:handoutMasterId r:id="rId22"/>
  </p:handoutMasterIdLst>
  <p:sldIdLst>
    <p:sldId id="409" r:id="rId7"/>
    <p:sldId id="444" r:id="rId8"/>
    <p:sldId id="445" r:id="rId9"/>
    <p:sldId id="452" r:id="rId10"/>
    <p:sldId id="447" r:id="rId11"/>
    <p:sldId id="448" r:id="rId12"/>
    <p:sldId id="456" r:id="rId13"/>
    <p:sldId id="449" r:id="rId14"/>
    <p:sldId id="450" r:id="rId15"/>
    <p:sldId id="457" r:id="rId16"/>
    <p:sldId id="455" r:id="rId17"/>
    <p:sldId id="453" r:id="rId18"/>
    <p:sldId id="458" r:id="rId19"/>
    <p:sldId id="432" r:id="rId20"/>
  </p:sldIdLst>
  <p:sldSz cx="9144000" cy="5143500" type="screen16x9"/>
  <p:notesSz cx="6735763" cy="9866313"/>
  <p:defaultTextStyle>
    <a:defPPr>
      <a:defRPr lang="en-US"/>
    </a:defPPr>
    <a:lvl1pPr marL="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767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53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305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071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3840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6609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399376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2143" algn="l" defTabSz="342767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66FF"/>
    <a:srgbClr val="6F354C"/>
    <a:srgbClr val="CC00CC"/>
    <a:srgbClr val="FFCCFF"/>
    <a:srgbClr val="CC0066"/>
    <a:srgbClr val="660033"/>
    <a:srgbClr val="020202"/>
    <a:srgbClr val="66FFFF"/>
    <a:srgbClr val="DBE79D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7509" autoAdjust="0"/>
  </p:normalViewPr>
  <p:slideViewPr>
    <p:cSldViewPr snapToGrid="0">
      <p:cViewPr>
        <p:scale>
          <a:sx n="81" d="100"/>
          <a:sy n="81" d="100"/>
        </p:scale>
        <p:origin x="812" y="60"/>
      </p:cViewPr>
      <p:guideLst>
        <p:guide orient="horz" pos="1621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45484-CCE5-4475-B8CD-FBEAE84C5B06}" type="doc">
      <dgm:prSet loTypeId="urn:microsoft.com/office/officeart/2005/8/layout/matrix2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9FCA0B3-AA02-4840-8CB2-42BA552E0350}">
      <dgm:prSet phldrT="[Текст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Nima qilmoq?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BB626A-1B0A-468D-8264-D6F0D8BE77EC}" type="parTrans" cxnId="{E2F0FCBF-573B-4C6F-BDE9-1E0BCF5C9D1A}">
      <dgm:prSet/>
      <dgm:spPr/>
      <dgm:t>
        <a:bodyPr/>
        <a:lstStyle/>
        <a:p>
          <a:endParaRPr lang="ru-RU"/>
        </a:p>
      </dgm:t>
    </dgm:pt>
    <dgm:pt modelId="{E1DC483C-F216-4799-A846-5BA93B661B27}" type="sibTrans" cxnId="{E2F0FCBF-573B-4C6F-BDE9-1E0BCF5C9D1A}">
      <dgm:prSet/>
      <dgm:spPr/>
      <dgm:t>
        <a:bodyPr/>
        <a:lstStyle/>
        <a:p>
          <a:endParaRPr lang="ru-RU"/>
        </a:p>
      </dgm:t>
    </dgm:pt>
    <dgm:pt modelId="{A4560674-07C5-47FA-98BD-2ACC3972E2F6}">
      <dgm:prSet phldrT="[Текст]" custT="1"/>
      <dgm:spPr>
        <a:solidFill>
          <a:srgbClr val="7030A0"/>
        </a:solidFill>
      </dgm:spPr>
      <dgm:t>
        <a:bodyPr/>
        <a:lstStyle/>
        <a:p>
          <a:r>
            <a:rPr lang="uz-Latn-UZ" sz="2400" dirty="0" smtClean="0">
              <a:latin typeface="Arial" panose="020B0604020202020204" pitchFamily="34" charset="0"/>
              <a:cs typeface="Arial" panose="020B0604020202020204" pitchFamily="34" charset="0"/>
            </a:rPr>
            <a:t>Nima bo‘lmoq?</a:t>
          </a:r>
          <a:endParaRPr lang="ru-RU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174344-0E35-4BAC-988C-22554A5C68B8}" type="parTrans" cxnId="{153FD4EA-2314-4427-816A-5945BF2613C0}">
      <dgm:prSet/>
      <dgm:spPr/>
      <dgm:t>
        <a:bodyPr/>
        <a:lstStyle/>
        <a:p>
          <a:endParaRPr lang="ru-RU"/>
        </a:p>
      </dgm:t>
    </dgm:pt>
    <dgm:pt modelId="{4C75F691-7F03-4C34-B358-5D99A33636D2}" type="sibTrans" cxnId="{153FD4EA-2314-4427-816A-5945BF2613C0}">
      <dgm:prSet/>
      <dgm:spPr/>
      <dgm:t>
        <a:bodyPr/>
        <a:lstStyle/>
        <a:p>
          <a:endParaRPr lang="ru-RU"/>
        </a:p>
      </dgm:t>
    </dgm:pt>
    <dgm:pt modelId="{256DD63C-EF14-4844-B9F5-9D5CFFAD1866}">
      <dgm:prSet phldrT="[Текст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243819-5BF0-4368-B001-653D561786E1}" type="parTrans" cxnId="{C9924EAA-41D9-4120-AF88-AE342A53FB95}">
      <dgm:prSet/>
      <dgm:spPr/>
      <dgm:t>
        <a:bodyPr/>
        <a:lstStyle/>
        <a:p>
          <a:endParaRPr lang="ru-RU"/>
        </a:p>
      </dgm:t>
    </dgm:pt>
    <dgm:pt modelId="{783DB397-6204-42A3-A87E-4FE5AD300D90}" type="sibTrans" cxnId="{C9924EAA-41D9-4120-AF88-AE342A53FB95}">
      <dgm:prSet/>
      <dgm:spPr/>
      <dgm:t>
        <a:bodyPr/>
        <a:lstStyle/>
        <a:p>
          <a:endParaRPr lang="ru-RU"/>
        </a:p>
      </dgm:t>
    </dgm:pt>
    <dgm:pt modelId="{3D443B13-1538-490C-A11E-1623590C289F}">
      <dgm:prSet phldrT="[Текст]"/>
      <dgm:spPr/>
      <dgm:t>
        <a:bodyPr/>
        <a:lstStyle/>
        <a:p>
          <a:r>
            <a:rPr lang="uz-Latn-UZ" dirty="0" smtClean="0"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endParaRPr lang="ru-RU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19BC93-22A0-429C-918C-240451592BAC}" type="parTrans" cxnId="{EDD7DAE7-8D02-4772-ADA9-015BAA47B18E}">
      <dgm:prSet/>
      <dgm:spPr/>
      <dgm:t>
        <a:bodyPr/>
        <a:lstStyle/>
        <a:p>
          <a:endParaRPr lang="ru-RU"/>
        </a:p>
      </dgm:t>
    </dgm:pt>
    <dgm:pt modelId="{3DC3660F-CA62-47E1-81F7-58B7C47C152A}" type="sibTrans" cxnId="{EDD7DAE7-8D02-4772-ADA9-015BAA47B18E}">
      <dgm:prSet/>
      <dgm:spPr/>
      <dgm:t>
        <a:bodyPr/>
        <a:lstStyle/>
        <a:p>
          <a:endParaRPr lang="ru-RU"/>
        </a:p>
      </dgm:t>
    </dgm:pt>
    <dgm:pt modelId="{F5FF1578-6DDB-4EBB-94A2-A7020B7DDDD1}" type="pres">
      <dgm:prSet presAssocID="{44A45484-CCE5-4475-B8CD-FBEAE84C5B06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53EDB9B-DD4B-4CC4-9C35-398FB83C5455}" type="pres">
      <dgm:prSet presAssocID="{44A45484-CCE5-4475-B8CD-FBEAE84C5B06}" presName="axisShape" presStyleLbl="bgShp" presStyleIdx="0" presStyleCnt="1"/>
      <dgm:spPr/>
    </dgm:pt>
    <dgm:pt modelId="{C065E604-F50C-4A68-A0E4-A664C53A16FA}" type="pres">
      <dgm:prSet presAssocID="{44A45484-CCE5-4475-B8CD-FBEAE84C5B06}" presName="rect1" presStyleLbl="node1" presStyleIdx="0" presStyleCnt="4" custScaleX="1101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F11FA-DDE0-471C-B676-8B8FB42001CE}" type="pres">
      <dgm:prSet presAssocID="{44A45484-CCE5-4475-B8CD-FBEAE84C5B06}" presName="rect2" presStyleLbl="node1" presStyleIdx="1" presStyleCnt="4" custScaleX="1075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DB738-7DA4-458D-A33D-8795F7A8060B}" type="pres">
      <dgm:prSet presAssocID="{44A45484-CCE5-4475-B8CD-FBEAE84C5B06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D621E5-698A-45CC-8D53-74559AEE15DA}" type="pres">
      <dgm:prSet presAssocID="{44A45484-CCE5-4475-B8CD-FBEAE84C5B06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DD7DAE7-8D02-4772-ADA9-015BAA47B18E}" srcId="{44A45484-CCE5-4475-B8CD-FBEAE84C5B06}" destId="{3D443B13-1538-490C-A11E-1623590C289F}" srcOrd="3" destOrd="0" parTransId="{AE19BC93-22A0-429C-918C-240451592BAC}" sibTransId="{3DC3660F-CA62-47E1-81F7-58B7C47C152A}"/>
    <dgm:cxn modelId="{6BDEFC48-0EFF-4C52-A712-D439E7CDCF88}" type="presOf" srcId="{3D443B13-1538-490C-A11E-1623590C289F}" destId="{47D621E5-698A-45CC-8D53-74559AEE15DA}" srcOrd="0" destOrd="0" presId="urn:microsoft.com/office/officeart/2005/8/layout/matrix2"/>
    <dgm:cxn modelId="{153FD4EA-2314-4427-816A-5945BF2613C0}" srcId="{44A45484-CCE5-4475-B8CD-FBEAE84C5B06}" destId="{A4560674-07C5-47FA-98BD-2ACC3972E2F6}" srcOrd="1" destOrd="0" parTransId="{B7174344-0E35-4BAC-988C-22554A5C68B8}" sibTransId="{4C75F691-7F03-4C34-B358-5D99A33636D2}"/>
    <dgm:cxn modelId="{C7B87E0A-F735-4A08-A11F-456E7A878C08}" type="presOf" srcId="{A4560674-07C5-47FA-98BD-2ACC3972E2F6}" destId="{B6EF11FA-DDE0-471C-B676-8B8FB42001CE}" srcOrd="0" destOrd="0" presId="urn:microsoft.com/office/officeart/2005/8/layout/matrix2"/>
    <dgm:cxn modelId="{C3E89E5E-C8B1-4A18-9534-AE1E6FE680E1}" type="presOf" srcId="{B9FCA0B3-AA02-4840-8CB2-42BA552E0350}" destId="{C065E604-F50C-4A68-A0E4-A664C53A16FA}" srcOrd="0" destOrd="0" presId="urn:microsoft.com/office/officeart/2005/8/layout/matrix2"/>
    <dgm:cxn modelId="{E49371CD-F2FD-4FCB-9DC0-8F71F9C33F87}" type="presOf" srcId="{256DD63C-EF14-4844-B9F5-9D5CFFAD1866}" destId="{8F4DB738-7DA4-458D-A33D-8795F7A8060B}" srcOrd="0" destOrd="0" presId="urn:microsoft.com/office/officeart/2005/8/layout/matrix2"/>
    <dgm:cxn modelId="{FAAE1F50-9D44-4795-A2AF-D8259425F9C6}" type="presOf" srcId="{44A45484-CCE5-4475-B8CD-FBEAE84C5B06}" destId="{F5FF1578-6DDB-4EBB-94A2-A7020B7DDDD1}" srcOrd="0" destOrd="0" presId="urn:microsoft.com/office/officeart/2005/8/layout/matrix2"/>
    <dgm:cxn modelId="{E2F0FCBF-573B-4C6F-BDE9-1E0BCF5C9D1A}" srcId="{44A45484-CCE5-4475-B8CD-FBEAE84C5B06}" destId="{B9FCA0B3-AA02-4840-8CB2-42BA552E0350}" srcOrd="0" destOrd="0" parTransId="{45BB626A-1B0A-468D-8264-D6F0D8BE77EC}" sibTransId="{E1DC483C-F216-4799-A846-5BA93B661B27}"/>
    <dgm:cxn modelId="{C9924EAA-41D9-4120-AF88-AE342A53FB95}" srcId="{44A45484-CCE5-4475-B8CD-FBEAE84C5B06}" destId="{256DD63C-EF14-4844-B9F5-9D5CFFAD1866}" srcOrd="2" destOrd="0" parTransId="{B9243819-5BF0-4368-B001-653D561786E1}" sibTransId="{783DB397-6204-42A3-A87E-4FE5AD300D90}"/>
    <dgm:cxn modelId="{515E0E14-8A5F-4CDB-9104-4F9892E8B279}" type="presParOf" srcId="{F5FF1578-6DDB-4EBB-94A2-A7020B7DDDD1}" destId="{953EDB9B-DD4B-4CC4-9C35-398FB83C5455}" srcOrd="0" destOrd="0" presId="urn:microsoft.com/office/officeart/2005/8/layout/matrix2"/>
    <dgm:cxn modelId="{9E439E83-91CF-40D3-947A-F213FD4E6672}" type="presParOf" srcId="{F5FF1578-6DDB-4EBB-94A2-A7020B7DDDD1}" destId="{C065E604-F50C-4A68-A0E4-A664C53A16FA}" srcOrd="1" destOrd="0" presId="urn:microsoft.com/office/officeart/2005/8/layout/matrix2"/>
    <dgm:cxn modelId="{E25EF89E-6FC9-4A01-8D95-C4BFA6A3854A}" type="presParOf" srcId="{F5FF1578-6DDB-4EBB-94A2-A7020B7DDDD1}" destId="{B6EF11FA-DDE0-471C-B676-8B8FB42001CE}" srcOrd="2" destOrd="0" presId="urn:microsoft.com/office/officeart/2005/8/layout/matrix2"/>
    <dgm:cxn modelId="{1CEDBBF0-5A9B-48E9-A59B-F2992269A7A5}" type="presParOf" srcId="{F5FF1578-6DDB-4EBB-94A2-A7020B7DDDD1}" destId="{8F4DB738-7DA4-458D-A33D-8795F7A8060B}" srcOrd="3" destOrd="0" presId="urn:microsoft.com/office/officeart/2005/8/layout/matrix2"/>
    <dgm:cxn modelId="{23C70767-8586-491D-876C-494D6776E5F3}" type="presParOf" srcId="{F5FF1578-6DDB-4EBB-94A2-A7020B7DDDD1}" destId="{47D621E5-698A-45CC-8D53-74559AEE15DA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3EDB9B-DD4B-4CC4-9C35-398FB83C5455}">
      <dsp:nvSpPr>
        <dsp:cNvPr id="0" name=""/>
        <dsp:cNvSpPr/>
      </dsp:nvSpPr>
      <dsp:spPr>
        <a:xfrm>
          <a:off x="487680" y="0"/>
          <a:ext cx="3860800" cy="3860800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5E604-F50C-4A68-A0E4-A664C53A16FA}">
      <dsp:nvSpPr>
        <dsp:cNvPr id="0" name=""/>
        <dsp:cNvSpPr/>
      </dsp:nvSpPr>
      <dsp:spPr>
        <a:xfrm>
          <a:off x="660396" y="250952"/>
          <a:ext cx="1700790" cy="1544320"/>
        </a:xfrm>
        <a:prstGeom prst="roundRect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Nima qilmoq?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5783" y="326339"/>
        <a:ext cx="1550016" cy="1393546"/>
      </dsp:txXfrm>
    </dsp:sp>
    <dsp:sp modelId="{B6EF11FA-DDE0-471C-B676-8B8FB42001CE}">
      <dsp:nvSpPr>
        <dsp:cNvPr id="0" name=""/>
        <dsp:cNvSpPr/>
      </dsp:nvSpPr>
      <dsp:spPr>
        <a:xfrm>
          <a:off x="2495296" y="250952"/>
          <a:ext cx="1660143" cy="1544320"/>
        </a:xfrm>
        <a:prstGeom prst="roundRect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Nima bo‘lmoq?</a:t>
          </a:r>
          <a:endParaRPr lang="ru-RU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70683" y="326339"/>
        <a:ext cx="1509369" cy="1393546"/>
      </dsp:txXfrm>
    </dsp:sp>
    <dsp:sp modelId="{8F4DB738-7DA4-458D-A33D-8795F7A8060B}">
      <dsp:nvSpPr>
        <dsp:cNvPr id="0" name=""/>
        <dsp:cNvSpPr/>
      </dsp:nvSpPr>
      <dsp:spPr>
        <a:xfrm>
          <a:off x="738632" y="2065528"/>
          <a:ext cx="1544320" cy="1544320"/>
        </a:xfrm>
        <a:prstGeom prst="roundRect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Harakat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14019" y="2140915"/>
        <a:ext cx="1393546" cy="1393546"/>
      </dsp:txXfrm>
    </dsp:sp>
    <dsp:sp modelId="{47D621E5-698A-45CC-8D53-74559AEE15DA}">
      <dsp:nvSpPr>
        <dsp:cNvPr id="0" name=""/>
        <dsp:cNvSpPr/>
      </dsp:nvSpPr>
      <dsp:spPr>
        <a:xfrm>
          <a:off x="2553208" y="2065528"/>
          <a:ext cx="1544320" cy="1544320"/>
        </a:xfrm>
        <a:prstGeom prst="roundRect">
          <a:avLst/>
        </a:prstGeom>
        <a:solidFill>
          <a:schemeClr val="accent5">
            <a:hueOff val="138822"/>
            <a:satOff val="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Latn-UZ" sz="2600" kern="1200" dirty="0" smtClean="0">
              <a:latin typeface="Arial" panose="020B0604020202020204" pitchFamily="34" charset="0"/>
              <a:cs typeface="Arial" panose="020B0604020202020204" pitchFamily="34" charset="0"/>
            </a:rPr>
            <a:t>Holat</a:t>
          </a:r>
          <a:endParaRPr lang="ru-RU" sz="26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28595" y="2140915"/>
        <a:ext cx="1393546" cy="13935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05AF8C-8999-4CAA-B20A-DBB5F2104C93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014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4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AF85B-7923-445B-B932-4FBF4BC158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863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C311F2-C6F7-4408-8A94-D7C2217BC54F}" type="datetimeFigureOut">
              <a:rPr lang="ru-RU" smtClean="0"/>
              <a:t>08.10.2020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1900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4" y="9371287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4C1E-46C9-452C-9820-5F259BFDCB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402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5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4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1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3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68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0" algn="l" defTabSz="91404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51378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860860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23757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500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52860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252860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159228"/>
            <a:ext cx="3813049" cy="1277300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3316422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7002030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3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2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22984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3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2365167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3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2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3500484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02883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25227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365167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51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4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8" y="3500484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3793836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509936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51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4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8" y="122984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51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4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8" y="2914938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7652668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209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3754095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7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3" y="122984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7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3" y="2914938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8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600" i="1"/>
            </a:lvl2pPr>
            <a:lvl3pPr marL="0" indent="0">
              <a:buNone/>
              <a:defRPr sz="6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5456298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799569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4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417076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4053141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5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4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6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429"/>
              </a:spcAft>
              <a:buFont typeface="Arial" panose="020B0604020202020204" pitchFamily="34" charset="0"/>
              <a:buNone/>
              <a:defRPr sz="800" i="1"/>
            </a:lvl2pPr>
            <a:lvl3pPr marL="0" indent="0" algn="ctr">
              <a:buNone/>
              <a:defRPr sz="800"/>
            </a:lvl3pPr>
            <a:lvl4pPr marL="275450" indent="-91818">
              <a:defRPr sz="600"/>
            </a:lvl4pPr>
            <a:lvl5pPr>
              <a:defRPr sz="6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0063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97694452"/>
      </p:ext>
    </p:extLst>
  </p:cSld>
  <p:clrMapOvr>
    <a:masterClrMapping/>
  </p:clrMapOvr>
  <p:transition>
    <p:wedg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0328966"/>
      </p:ext>
    </p:extLst>
  </p:cSld>
  <p:clrMapOvr>
    <a:masterClrMapping/>
  </p:clrMapOvr>
  <p:transition>
    <p:wedg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70187047"/>
      </p:ext>
    </p:extLst>
  </p:cSld>
  <p:clrMapOvr>
    <a:masterClrMapping/>
  </p:clrMapOvr>
  <p:transition>
    <p:wedg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82571532"/>
      </p:ext>
    </p:extLst>
  </p:cSld>
  <p:clrMapOvr>
    <a:masterClrMapping/>
  </p:clrMapOvr>
  <p:transition>
    <p:wedg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50768691"/>
      </p:ext>
    </p:extLst>
  </p:cSld>
  <p:clrMapOvr>
    <a:masterClrMapping/>
  </p:clrMapOvr>
  <p:transition>
    <p:wedg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853134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8822591"/>
      </p:ext>
    </p:extLst>
  </p:cSld>
  <p:clrMapOvr>
    <a:masterClrMapping/>
  </p:clrMapOvr>
  <p:transition>
    <p:wedg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190887"/>
      </p:ext>
    </p:extLst>
  </p:cSld>
  <p:clrMapOvr>
    <a:masterClrMapping/>
  </p:clrMapOvr>
  <p:transition>
    <p:wedg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83665897"/>
      </p:ext>
    </p:extLst>
  </p:cSld>
  <p:clrMapOvr>
    <a:masterClrMapping/>
  </p:clrMapOvr>
  <p:transition>
    <p:wedg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44671767"/>
      </p:ext>
    </p:extLst>
  </p:cSld>
  <p:clrMapOvr>
    <a:masterClrMapping/>
  </p:clrMapOvr>
  <p:transition>
    <p:wedg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325473"/>
      </p:ext>
    </p:extLst>
  </p:cSld>
  <p:clrMapOvr>
    <a:masterClrMapping/>
  </p:clrMapOvr>
  <p:transition>
    <p:wedg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97564922"/>
      </p:ext>
    </p:extLst>
  </p:cSld>
  <p:clrMapOvr>
    <a:masterClrMapping/>
  </p:clrMapOvr>
  <p:transition>
    <p:wedg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1189626"/>
      </p:ext>
    </p:extLst>
  </p:cSld>
  <p:clrMapOvr>
    <a:masterClrMapping/>
  </p:clrMapOvr>
  <p:transition>
    <p:wedg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92821"/>
      </p:ext>
    </p:extLst>
  </p:cSld>
  <p:clrMapOvr>
    <a:masterClrMapping/>
  </p:clrMapOvr>
  <p:transition>
    <p:wedg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81130"/>
      </p:ext>
    </p:extLst>
  </p:cSld>
  <p:clrMapOvr>
    <a:masterClrMapping/>
  </p:clrMapOvr>
  <p:transition>
    <p:wedg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749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2998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97470984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67588365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2293282"/>
      </p:ext>
    </p:extLst>
  </p:cSld>
  <p:clrMapOvr>
    <a:masterClrMapping/>
  </p:clrMapOvr>
  <p:transition>
    <p:wedg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67648866"/>
      </p:ext>
    </p:extLst>
  </p:cSld>
  <p:clrMapOvr>
    <a:masterClrMapping/>
  </p:clrMapOvr>
  <p:transition>
    <p:wedg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6549813"/>
      </p:ext>
    </p:extLst>
  </p:cSld>
  <p:clrMapOvr>
    <a:masterClrMapping/>
  </p:clrMapOvr>
  <p:transition>
    <p:wedg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7253130"/>
      </p:ext>
    </p:extLst>
  </p:cSld>
  <p:clrMapOvr>
    <a:masterClrMapping/>
  </p:clrMapOvr>
  <p:transition>
    <p:wedg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65582778"/>
      </p:ext>
    </p:extLst>
  </p:cSld>
  <p:clrMapOvr>
    <a:masterClrMapping/>
  </p:clrMapOvr>
  <p:transition>
    <p:wedg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35634633"/>
      </p:ext>
    </p:extLst>
  </p:cSld>
  <p:clrMapOvr>
    <a:masterClrMapping/>
  </p:clrMapOvr>
  <p:transition>
    <p:wedg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41262027"/>
      </p:ext>
    </p:extLst>
  </p:cSld>
  <p:clrMapOvr>
    <a:masterClrMapping/>
  </p:clrMapOvr>
  <p:transition>
    <p:wedg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8097231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1896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8718273"/>
      </p:ext>
    </p:extLst>
  </p:cSld>
  <p:clrMapOvr>
    <a:masterClrMapping/>
  </p:clrMapOvr>
  <p:transition>
    <p:wedg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59943889"/>
      </p:ext>
    </p:extLst>
  </p:cSld>
  <p:clrMapOvr>
    <a:masterClrMapping/>
  </p:clrMapOvr>
  <p:transition>
    <p:wedg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393532"/>
      </p:ext>
    </p:extLst>
  </p:cSld>
  <p:clrMapOvr>
    <a:masterClrMapping/>
  </p:clrMapOvr>
  <p:transition>
    <p:wedg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46082238"/>
      </p:ext>
    </p:extLst>
  </p:cSld>
  <p:clrMapOvr>
    <a:masterClrMapping/>
  </p:clrMapOvr>
  <p:transition>
    <p:wedg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07298"/>
      </p:ext>
    </p:extLst>
  </p:cSld>
  <p:clrMapOvr>
    <a:masterClrMapping/>
  </p:clrMapOvr>
  <p:transition>
    <p:wedg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06400441"/>
      </p:ext>
    </p:extLst>
  </p:cSld>
  <p:clrMapOvr>
    <a:masterClrMapping/>
  </p:clrMapOvr>
  <p:transition>
    <p:wedg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73570"/>
      </p:ext>
    </p:extLst>
  </p:cSld>
  <p:clrMapOvr>
    <a:masterClrMapping/>
  </p:clrMapOvr>
  <p:transition>
    <p:wedg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66433219"/>
      </p:ext>
    </p:extLst>
  </p:cSld>
  <p:clrMapOvr>
    <a:masterClrMapping/>
  </p:clrMapOvr>
  <p:transition>
    <p:wedg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71090649"/>
      </p:ext>
    </p:extLst>
  </p:cSld>
  <p:clrMapOvr>
    <a:masterClrMapping/>
  </p:clrMapOvr>
  <p:transition>
    <p:wedg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06071649"/>
      </p:ext>
    </p:extLst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7473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09551131"/>
      </p:ext>
    </p:extLst>
  </p:cSld>
  <p:clrMapOvr>
    <a:masterClrMapping/>
  </p:clrMapOvr>
  <p:transition>
    <p:wedg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1969542"/>
      </p:ext>
    </p:extLst>
  </p:cSld>
  <p:clrMapOvr>
    <a:masterClrMapping/>
  </p:clrMapOvr>
  <p:transition>
    <p:wedg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57077069"/>
      </p:ext>
    </p:extLst>
  </p:cSld>
  <p:clrMapOvr>
    <a:masterClrMapping/>
  </p:clrMapOvr>
  <p:transition>
    <p:wedg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237257468"/>
      </p:ext>
    </p:extLst>
  </p:cSld>
  <p:clrMapOvr>
    <a:masterClrMapping/>
  </p:clrMapOvr>
  <p:transition>
    <p:wedg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2225347"/>
      </p:ext>
    </p:extLst>
  </p:cSld>
  <p:clrMapOvr>
    <a:masterClrMapping/>
  </p:clrMapOvr>
  <p:transition>
    <p:wedg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65243532"/>
      </p:ext>
    </p:extLst>
  </p:cSld>
  <p:clrMapOvr>
    <a:masterClrMapping/>
  </p:clrMapOvr>
  <p:transition>
    <p:wedg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0259071"/>
      </p:ext>
    </p:extLst>
  </p:cSld>
  <p:clrMapOvr>
    <a:masterClrMapping/>
  </p:clrMapOvr>
  <p:transition>
    <p:wedg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1236810"/>
      </p:ext>
    </p:extLst>
  </p:cSld>
  <p:clrMapOvr>
    <a:masterClrMapping/>
  </p:clrMapOvr>
  <p:transition>
    <p:wedg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9112869"/>
      </p:ext>
    </p:extLst>
  </p:cSld>
  <p:clrMapOvr>
    <a:masterClrMapping/>
  </p:clrMapOvr>
  <p:transition>
    <p:wedg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723743"/>
      </p:ext>
    </p:extLst>
  </p:cSld>
  <p:clrMapOvr>
    <a:masterClrMapping/>
  </p:clrMapOvr>
  <p:transition>
    <p:wedg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72451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46202685"/>
      </p:ext>
    </p:extLst>
  </p:cSld>
  <p:clrMapOvr>
    <a:masterClrMapping/>
  </p:clrMapOvr>
  <p:transition>
    <p:wedg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9461403"/>
      </p:ext>
    </p:extLst>
  </p:cSld>
  <p:clrMapOvr>
    <a:masterClrMapping/>
  </p:clrMapOvr>
  <p:transition>
    <p:wedg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8315904"/>
      </p:ext>
    </p:extLst>
  </p:cSld>
  <p:clrMapOvr>
    <a:masterClrMapping/>
  </p:clrMapOvr>
  <p:transition>
    <p:wedg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49064416"/>
      </p:ext>
    </p:extLst>
  </p:cSld>
  <p:clrMapOvr>
    <a:masterClrMapping/>
  </p:clrMapOvr>
  <p:transition>
    <p:wedg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8494082"/>
      </p:ext>
    </p:extLst>
  </p:cSld>
  <p:clrMapOvr>
    <a:masterClrMapping/>
  </p:clrMapOvr>
  <p:transition>
    <p:wedg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171511688"/>
      </p:ext>
    </p:extLst>
  </p:cSld>
  <p:clrMapOvr>
    <a:masterClrMapping/>
  </p:clrMapOvr>
  <p:transition>
    <p:wedg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8022331"/>
      </p:ext>
    </p:extLst>
  </p:cSld>
  <p:clrMapOvr>
    <a:masterClrMapping/>
  </p:clrMapOvr>
  <p:transition>
    <p:wedg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40689819"/>
      </p:ext>
    </p:extLst>
  </p:cSld>
  <p:clrMapOvr>
    <a:masterClrMapping/>
  </p:clrMapOvr>
  <p:transition>
    <p:wedg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73491863"/>
      </p:ext>
    </p:extLst>
  </p:cSld>
  <p:clrMapOvr>
    <a:masterClrMapping/>
  </p:clrMapOvr>
  <p:transition>
    <p:wedg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58121907"/>
      </p:ext>
    </p:extLst>
  </p:cSld>
  <p:clrMapOvr>
    <a:masterClrMapping/>
  </p:clrMapOvr>
  <p:transition>
    <p:wedg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211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766" userDrawn="1">
          <p15:clr>
            <a:srgbClr val="FBAE40"/>
          </p15:clr>
        </p15:guide>
        <p15:guide id="2" pos="1361" userDrawn="1">
          <p15:clr>
            <a:srgbClr val="FBAE40"/>
          </p15:clr>
        </p15:guide>
      </p15:sldGuideLst>
    </p:ext>
  </p:extLs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5045416"/>
      </p:ext>
    </p:extLst>
  </p:cSld>
  <p:clrMapOvr>
    <a:masterClrMapping/>
  </p:clrMapOvr>
  <p:transition>
    <p:wedg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10913316"/>
      </p:ext>
    </p:extLst>
  </p:cSld>
  <p:clrMapOvr>
    <a:masterClrMapping/>
  </p:clrMapOvr>
  <p:transition>
    <p:wedg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10/8/2020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720700"/>
      </p:ext>
    </p:extLst>
  </p:cSld>
  <p:clrMapOvr>
    <a:masterClrMapping/>
  </p:clrMapOvr>
  <p:transition>
    <p:wedg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6" y="1597825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6204894"/>
      </p:ext>
    </p:extLst>
  </p:cSld>
  <p:clrMapOvr>
    <a:masterClrMapping/>
  </p:clrMapOvr>
  <p:transition>
    <p:wedg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6090581"/>
      </p:ext>
    </p:extLst>
  </p:cSld>
  <p:clrMapOvr>
    <a:masterClrMapping/>
  </p:clrMapOvr>
  <p:transition>
    <p:wedg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25708390"/>
      </p:ext>
    </p:extLst>
  </p:cSld>
  <p:clrMapOvr>
    <a:masterClrMapping/>
  </p:clrMapOvr>
  <p:transition>
    <p:wedg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7011" indent="-185647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9194641"/>
      </p:ext>
    </p:extLst>
  </p:cSld>
  <p:clrMapOvr>
    <a:masterClrMapping/>
  </p:clrMapOvr>
  <p:transition>
    <p:wedg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6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9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94" indent="-17136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60" indent="-17136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45136189"/>
      </p:ext>
    </p:extLst>
  </p:cSld>
  <p:clrMapOvr>
    <a:masterClrMapping/>
  </p:clrMapOvr>
  <p:transition>
    <p:wedg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95531381"/>
      </p:ext>
    </p:extLst>
  </p:cSld>
  <p:clrMapOvr>
    <a:masterClrMapping/>
  </p:clrMapOvr>
  <p:transition>
    <p:wedg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62795599"/>
      </p:ext>
    </p:extLst>
  </p:cSld>
  <p:clrMapOvr>
    <a:masterClrMapping/>
  </p:clrMapOvr>
  <p:transition>
    <p:wedg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053219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199470"/>
      </p:ext>
    </p:extLst>
  </p:cSld>
  <p:clrMapOvr>
    <a:masterClrMapping/>
  </p:clrMapOvr>
  <p:transition>
    <p:wedg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71" indent="0">
              <a:buNone/>
              <a:defRPr sz="2100" b="1"/>
            </a:lvl2pPr>
            <a:lvl3pPr marL="913946" indent="0">
              <a:buNone/>
              <a:defRPr sz="1700" b="1"/>
            </a:lvl3pPr>
            <a:lvl4pPr marL="1370917" indent="0">
              <a:buNone/>
              <a:defRPr sz="1600" b="1"/>
            </a:lvl4pPr>
            <a:lvl5pPr marL="1827890" indent="0">
              <a:buNone/>
              <a:defRPr sz="1600" b="1"/>
            </a:lvl5pPr>
            <a:lvl6pPr marL="2284865" indent="0">
              <a:buNone/>
              <a:defRPr sz="1600" b="1"/>
            </a:lvl6pPr>
            <a:lvl7pPr marL="2741840" indent="0">
              <a:buNone/>
              <a:defRPr sz="1600" b="1"/>
            </a:lvl7pPr>
            <a:lvl8pPr marL="3198811" indent="0">
              <a:buNone/>
              <a:defRPr sz="1600" b="1"/>
            </a:lvl8pPr>
            <a:lvl9pPr marL="3655785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57718221"/>
      </p:ext>
    </p:extLst>
  </p:cSld>
  <p:clrMapOvr>
    <a:masterClrMapping/>
  </p:clrMapOvr>
  <p:transition>
    <p:wedg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66545063"/>
      </p:ext>
    </p:extLst>
  </p:cSld>
  <p:clrMapOvr>
    <a:masterClrMapping/>
  </p:clrMapOvr>
  <p:transition>
    <p:wedg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92836940"/>
      </p:ext>
    </p:extLst>
  </p:cSld>
  <p:clrMapOvr>
    <a:masterClrMapping/>
  </p:clrMapOvr>
  <p:transition>
    <p:wedg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950169"/>
      </p:ext>
    </p:extLst>
  </p:cSld>
  <p:clrMapOvr>
    <a:masterClrMapping/>
  </p:clrMapOvr>
  <p:transition>
    <p:wedg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168722"/>
      </p:ext>
    </p:extLst>
  </p:cSld>
  <p:clrMapOvr>
    <a:masterClrMapping/>
  </p:clrMapOvr>
  <p:transition>
    <p:wedg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6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8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898575"/>
      </p:ext>
    </p:extLst>
  </p:cSld>
  <p:clrMapOvr>
    <a:masterClrMapping/>
  </p:clrMapOvr>
  <p:transition>
    <p:wedg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65225"/>
      </p:ext>
    </p:extLst>
  </p:cSld>
  <p:clrMapOvr>
    <a:masterClrMapping/>
  </p:clrMapOvr>
  <p:transition>
    <p:wedg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167348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6064172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82803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6160879"/>
      </p:ext>
    </p:extLst>
  </p:cSld>
  <p:clrMapOvr>
    <a:masterClrMapping/>
  </p:clrMapOvr>
  <p:transition>
    <p:wedg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57553917"/>
      </p:ext>
    </p:extLst>
  </p:cSld>
  <p:clrMapOvr>
    <a:masterClrMapping/>
  </p:clrMapOvr>
  <p:transition>
    <p:wedg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1087968"/>
      </p:ext>
    </p:extLst>
  </p:cSld>
  <p:clrMapOvr>
    <a:masterClrMapping/>
  </p:clrMapOvr>
  <p:transition>
    <p:wedg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3" indent="-114243">
              <a:buFont typeface="Arial" panose="020B0604020202020204" pitchFamily="34" charset="0"/>
              <a:buChar char="•"/>
              <a:defRPr sz="1100"/>
            </a:lvl2pPr>
            <a:lvl3pPr marL="228487" indent="-114243">
              <a:defRPr sz="1100"/>
            </a:lvl3pPr>
            <a:lvl4pPr marL="399852" indent="-171364">
              <a:defRPr sz="1100"/>
            </a:lvl4pPr>
            <a:lvl5pPr marL="571217" indent="-171364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0599712"/>
      </p:ext>
    </p:extLst>
  </p:cSld>
  <p:clrMapOvr>
    <a:masterClrMapping/>
  </p:clrMapOvr>
  <p:transition>
    <p:wedg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375844"/>
      </p:ext>
    </p:extLst>
  </p:cSld>
  <p:clrMapOvr>
    <a:masterClrMapping/>
  </p:clrMapOvr>
  <p:transition>
    <p:wedg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34237452"/>
      </p:ext>
    </p:extLst>
  </p:cSld>
  <p:clrMapOvr>
    <a:masterClrMapping/>
  </p:clrMapOvr>
  <p:transition>
    <p:wedg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3647474"/>
      </p:ext>
    </p:extLst>
  </p:cSld>
  <p:clrMapOvr>
    <a:masterClrMapping/>
  </p:clrMapOvr>
  <p:transition>
    <p:wedg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29507526"/>
      </p:ext>
    </p:extLst>
  </p:cSld>
  <p:clrMapOvr>
    <a:masterClrMapping/>
  </p:clrMapOvr>
  <p:transition>
    <p:wedg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05760277"/>
      </p:ext>
    </p:extLst>
  </p:cSld>
  <p:clrMapOvr>
    <a:masterClrMapping/>
  </p:clrMapOvr>
  <p:transition>
    <p:wedg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50238819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5630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81499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672831"/>
      </p:ext>
    </p:extLst>
  </p:cSld>
  <p:clrMapOvr>
    <a:masterClrMapping/>
  </p:clrMapOvr>
  <p:transition>
    <p:wedg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66300822"/>
      </p:ext>
    </p:extLst>
  </p:cSld>
  <p:clrMapOvr>
    <a:masterClrMapping/>
  </p:clrMapOvr>
  <p:transition>
    <p:wedg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263002"/>
      </p:ext>
    </p:extLst>
  </p:cSld>
  <p:clrMapOvr>
    <a:masterClrMapping/>
  </p:clrMapOvr>
  <p:transition>
    <p:wedg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2554219"/>
      </p:ext>
    </p:extLst>
  </p:cSld>
  <p:clrMapOvr>
    <a:masterClrMapping/>
  </p:clrMapOvr>
  <p:transition>
    <p:wedg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912200"/>
      </p:ext>
    </p:extLst>
  </p:cSld>
  <p:clrMapOvr>
    <a:masterClrMapping/>
  </p:clrMapOvr>
  <p:transition>
    <p:wedg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6769390"/>
      </p:ext>
    </p:extLst>
  </p:cSld>
  <p:clrMapOvr>
    <a:masterClrMapping/>
  </p:clrMapOvr>
  <p:transition>
    <p:wedg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0428430"/>
      </p:ext>
    </p:extLst>
  </p:cSld>
  <p:clrMapOvr>
    <a:masterClrMapping/>
  </p:clrMapOvr>
  <p:transition>
    <p:wedg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40807562"/>
      </p:ext>
    </p:extLst>
  </p:cSld>
  <p:clrMapOvr>
    <a:masterClrMapping/>
  </p:clrMapOvr>
  <p:transition>
    <p:wedg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879916304"/>
      </p:ext>
    </p:extLst>
  </p:cSld>
  <p:clrMapOvr>
    <a:masterClrMapping/>
  </p:clrMapOvr>
  <p:transition>
    <p:wedg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33301897"/>
      </p:ext>
    </p:extLst>
  </p:cSld>
  <p:clrMapOvr>
    <a:masterClrMapping/>
  </p:clrMapOvr>
  <p:transition>
    <p:wedg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100"/>
            </a:lvl1pPr>
            <a:lvl2pPr marL="114240" indent="-114240">
              <a:buFont typeface="Arial" panose="020B0604020202020204" pitchFamily="34" charset="0"/>
              <a:buChar char="•"/>
              <a:defRPr sz="1100"/>
            </a:lvl2pPr>
            <a:lvl3pPr marL="228479" indent="-114240">
              <a:defRPr sz="1100"/>
            </a:lvl3pPr>
            <a:lvl4pPr marL="399840" indent="-171358">
              <a:defRPr sz="1100"/>
            </a:lvl4pPr>
            <a:lvl5pPr marL="571198" indent="-171358"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3748131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5963299"/>
      </p:ext>
    </p:extLst>
  </p:cSld>
  <p:clrMapOvr>
    <a:masterClrMapping/>
  </p:clrMapOvr>
  <p:transition>
    <p:wedg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974623745"/>
      </p:ext>
    </p:extLst>
  </p:cSld>
  <p:clrMapOvr>
    <a:masterClrMapping/>
  </p:clrMapOvr>
  <p:transition>
    <p:wedg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44009447"/>
      </p:ext>
    </p:extLst>
  </p:cSld>
  <p:clrMapOvr>
    <a:masterClrMapping/>
  </p:clrMapOvr>
  <p:transition>
    <p:wedg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4594603"/>
      </p:ext>
    </p:extLst>
  </p:cSld>
  <p:clrMapOvr>
    <a:masterClrMapping/>
  </p:clrMapOvr>
  <p:transition>
    <p:wedg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0433656"/>
      </p:ext>
    </p:extLst>
  </p:cSld>
  <p:clrMapOvr>
    <a:masterClrMapping/>
  </p:clrMapOvr>
  <p:transition>
    <p:wedg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4310360"/>
      </p:ext>
    </p:extLst>
  </p:cSld>
  <p:clrMapOvr>
    <a:masterClrMapping/>
  </p:clrMapOvr>
  <p:transition>
    <p:wedg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0355706"/>
      </p:ext>
    </p:extLst>
  </p:cSld>
  <p:clrMapOvr>
    <a:masterClrMapping/>
  </p:clrMapOvr>
  <p:transition>
    <p:wedg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54" indent="-128526">
              <a:defRPr sz="1100">
                <a:solidFill>
                  <a:srgbClr val="FFFFFF"/>
                </a:solidFill>
              </a:defRPr>
            </a:lvl3pPr>
            <a:lvl4pPr marL="385582" indent="-128526">
              <a:defRPr sz="1100">
                <a:solidFill>
                  <a:srgbClr val="FFFFFF"/>
                </a:solidFill>
              </a:defRPr>
            </a:lvl4pPr>
            <a:lvl5pPr marL="556952" indent="-171369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6" indent="-128526">
              <a:buFont typeface="Arial" panose="020B0604020202020204" pitchFamily="34" charset="0"/>
              <a:buChar char="•"/>
              <a:defRPr sz="1100"/>
            </a:lvl2pPr>
            <a:lvl3pPr marL="257054" indent="-128526">
              <a:defRPr sz="1100"/>
            </a:lvl3pPr>
            <a:lvl4pPr marL="385582" indent="-128526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63462"/>
      </p:ext>
    </p:extLst>
  </p:cSld>
  <p:clrMapOvr>
    <a:masterClrMapping/>
  </p:clrMapOvr>
  <p:transition>
    <p:wedg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913038464"/>
      </p:ext>
    </p:extLst>
  </p:cSld>
  <p:clrMapOvr>
    <a:masterClrMapping/>
  </p:clrMapOvr>
  <p:transition>
    <p:wedg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03639402"/>
      </p:ext>
    </p:extLst>
  </p:cSld>
  <p:clrMapOvr>
    <a:masterClrMapping/>
  </p:clrMapOvr>
  <p:transition>
    <p:wedg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50940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58534783"/>
      </p:ext>
    </p:extLst>
  </p:cSld>
  <p:clrMapOvr>
    <a:masterClrMapping/>
  </p:clrMapOvr>
  <p:transition>
    <p:wedg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95367688"/>
      </p:ext>
    </p:extLst>
  </p:cSld>
  <p:clrMapOvr>
    <a:masterClrMapping/>
  </p:clrMapOvr>
  <p:transition>
    <p:wedg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85005910"/>
      </p:ext>
    </p:extLst>
  </p:cSld>
  <p:clrMapOvr>
    <a:masterClrMapping/>
  </p:clrMapOvr>
  <p:transition>
    <p:wedg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131807236"/>
      </p:ext>
    </p:extLst>
  </p:cSld>
  <p:clrMapOvr>
    <a:masterClrMapping/>
  </p:clrMapOvr>
  <p:transition>
    <p:wedg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94841869"/>
      </p:ext>
    </p:extLst>
  </p:cSld>
  <p:clrMapOvr>
    <a:masterClrMapping/>
  </p:clrMapOvr>
  <p:transition>
    <p:wedg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42286564"/>
      </p:ext>
    </p:extLst>
  </p:cSld>
  <p:clrMapOvr>
    <a:masterClrMapping/>
  </p:clrMapOvr>
  <p:transition>
    <p:wedg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87670598"/>
      </p:ext>
    </p:extLst>
  </p:cSld>
  <p:clrMapOvr>
    <a:masterClrMapping/>
  </p:clrMapOvr>
  <p:transition>
    <p:wedg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61425359"/>
      </p:ext>
    </p:extLst>
  </p:cSld>
  <p:clrMapOvr>
    <a:masterClrMapping/>
  </p:clrMapOvr>
  <p:transition>
    <p:wedg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0412150"/>
      </p:ext>
    </p:extLst>
  </p:cSld>
  <p:clrMapOvr>
    <a:masterClrMapping/>
  </p:clrMapOvr>
  <p:transition>
    <p:wedg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82" indent="-128526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28138643"/>
      </p:ext>
    </p:extLst>
  </p:cSld>
  <p:clrMapOvr>
    <a:masterClrMapping/>
  </p:clrMapOvr>
  <p:transition>
    <p:wedg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1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6915082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3881"/>
            <a:endParaRPr sz="1700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7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1D8BD707-D9CF-40AE-B4C6-C98DA3205C09}" type="datetimeFigureOut">
              <a:rPr lang="en-US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10/8/2020</a:t>
            </a:fld>
            <a:endParaRPr lang="en-US" sz="17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881"/>
            <a:fld id="{B6F15528-21DE-4FAA-801E-634DDDAF4B2B}" type="slidenum">
              <a:rPr lang="ru-RU" sz="1700" smtClean="0">
                <a:solidFill>
                  <a:srgbClr val="57565A">
                    <a:tint val="75000"/>
                  </a:srgbClr>
                </a:solidFill>
              </a:rPr>
              <a:pPr defTabSz="913881"/>
              <a:t>‹#›</a:t>
            </a:fld>
            <a:endParaRPr lang="ru-RU" sz="17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88539"/>
      </p:ext>
    </p:extLst>
  </p:cSld>
  <p:clrMapOvr>
    <a:masterClrMapping/>
  </p:clrMapOvr>
  <p:transition>
    <p:wedg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189847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68420421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98028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3072039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30375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4978050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626191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41" y="1597860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5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0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52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03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063968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66772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8859559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199346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8426975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5508" indent="-18487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767100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41" y="1089314"/>
            <a:ext cx="7772401" cy="3470673"/>
          </a:xfrm>
        </p:spPr>
        <p:txBody>
          <a:bodyPr numCol="2" spcCol="433470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0634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1289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1921" indent="-170634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2562" indent="-170634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226034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632293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75724592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410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25410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000405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724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07724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5038" indent="0">
              <a:buNone/>
              <a:defRPr sz="2100" b="1"/>
            </a:lvl2pPr>
            <a:lvl3pPr marL="910082" indent="0">
              <a:buNone/>
              <a:defRPr sz="1700" b="1"/>
            </a:lvl3pPr>
            <a:lvl4pPr marL="1365131" indent="0">
              <a:buNone/>
              <a:defRPr sz="1600" b="1"/>
            </a:lvl4pPr>
            <a:lvl5pPr marL="1820167" indent="0">
              <a:buNone/>
              <a:defRPr sz="1600" b="1"/>
            </a:lvl5pPr>
            <a:lvl6pPr marL="2275210" indent="0">
              <a:buNone/>
              <a:defRPr sz="1600" b="1"/>
            </a:lvl6pPr>
            <a:lvl7pPr marL="2730251" indent="0">
              <a:buNone/>
              <a:defRPr sz="1600" b="1"/>
            </a:lvl7pPr>
            <a:lvl8pPr marL="3185287" indent="0">
              <a:buNone/>
              <a:defRPr sz="1600" b="1"/>
            </a:lvl8pPr>
            <a:lvl9pPr marL="3640333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904392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82454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69403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234406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55261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11608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41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11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6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83"/>
            <a:ext cx="1831086" cy="1721357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44732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288989" tIns="144507" rIns="288989" bIns="144507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62901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23585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64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90735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21" userDrawn="1">
          <p15:clr>
            <a:srgbClr val="FBAE40"/>
          </p15:clr>
        </p15:guide>
        <p15:guide id="2" pos="1814" userDrawn="1">
          <p15:clr>
            <a:srgbClr val="FBAE40"/>
          </p15:clr>
        </p15:guide>
      </p15:sldGuideLst>
    </p:ext>
  </p:extLst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675834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64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5952676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045199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255557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64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569249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051531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396990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501"/>
            <a:ext cx="1831086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211993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004504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501"/>
            <a:ext cx="2496312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6839067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959964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4"/>
            <a:ext cx="3814192" cy="11041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2291501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46599467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0712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33520787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155737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286031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1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2291466"/>
            <a:ext cx="3813049" cy="224124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010972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125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528343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64296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24441846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89"/>
            <a:ext cx="1828800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118768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118768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118768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118768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713823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58237005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89"/>
            <a:ext cx="249631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338631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338631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338631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3815529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1833644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89"/>
            <a:ext cx="3814192" cy="319958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3558493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3558493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908370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3798970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1902235"/>
            <a:ext cx="1831086" cy="1128568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1902235"/>
            <a:ext cx="1831086" cy="1128568"/>
          </a:xfrm>
          <a:solidFill>
            <a:schemeClr val="accent3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1902235"/>
            <a:ext cx="1831086" cy="1128568"/>
          </a:xfrm>
          <a:solidFill>
            <a:schemeClr val="accent5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1902235"/>
            <a:ext cx="1831086" cy="1128568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1831086" cy="1285169"/>
          </a:xfrm>
        </p:spPr>
        <p:txBody>
          <a:bodyPr/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67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32237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2329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06133270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22098"/>
            <a:ext cx="2496312" cy="908705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22098"/>
            <a:ext cx="2496312" cy="908705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22098"/>
            <a:ext cx="2496312" cy="908705"/>
          </a:xfrm>
          <a:solidFill>
            <a:schemeClr val="bg2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67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299591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7387078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41" y="2341961"/>
            <a:ext cx="3813049" cy="688844"/>
          </a:xfrm>
          <a:solidFill>
            <a:schemeClr val="accent1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91" y="2341961"/>
            <a:ext cx="3813049" cy="688844"/>
          </a:xfrm>
          <a:solidFill>
            <a:schemeClr val="accent4">
              <a:alpha val="80000"/>
            </a:schemeClr>
          </a:solidFill>
        </p:spPr>
        <p:txBody>
          <a:bodyPr lIns="288989" tIns="144507" rIns="288989" bIns="144507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00">
                <a:solidFill>
                  <a:srgbClr val="FFFFFF"/>
                </a:solidFill>
              </a:defRPr>
            </a:lvl2pPr>
            <a:lvl3pPr marL="255972" indent="-127991">
              <a:defRPr sz="1000">
                <a:solidFill>
                  <a:srgbClr val="FFFFFF"/>
                </a:solidFill>
              </a:defRPr>
            </a:lvl3pPr>
            <a:lvl4pPr marL="383964" indent="-127991">
              <a:defRPr sz="1000">
                <a:solidFill>
                  <a:srgbClr val="FFFFFF"/>
                </a:solidFill>
              </a:defRPr>
            </a:lvl4pPr>
            <a:lvl5pPr marL="554587" indent="-170639">
              <a:defRPr sz="10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4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91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7991" indent="-127991">
              <a:buFont typeface="Arial" panose="020B0604020202020204" pitchFamily="34" charset="0"/>
              <a:buChar char="•"/>
              <a:defRPr sz="1000"/>
            </a:lvl2pPr>
            <a:lvl3pPr marL="255972" indent="-127991"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965072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668924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81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20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518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20893895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78913712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20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7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518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0703549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603217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8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3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71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74799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344001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43108518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71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716" y="122988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71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716" y="2914971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93836324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66449919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8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85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8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5186274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41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71519854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7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77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7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7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 algn="ctr">
              <a:buNone/>
              <a:defRPr sz="1000"/>
            </a:lvl3pPr>
            <a:lvl4pPr marL="383964" indent="-127991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2707391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951610"/>
            <a:ext cx="1764195" cy="2651759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0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1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951610"/>
            <a:ext cx="1859858" cy="2651759"/>
          </a:xfrm>
        </p:spPr>
        <p:txBody>
          <a:bodyPr>
            <a:noAutofit/>
          </a:bodyPr>
          <a:lstStyle>
            <a:lvl1pPr marL="0" indent="0">
              <a:buNone/>
              <a:defRPr sz="10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00"/>
            </a:lvl2pPr>
            <a:lvl3pPr marL="112581" indent="-112581">
              <a:defRPr sz="1000"/>
            </a:lvl3pPr>
            <a:lvl4pPr marL="299818" indent="-155235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0" y="3735464"/>
            <a:ext cx="3774839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3735464"/>
            <a:ext cx="3764722" cy="719139"/>
          </a:xfrm>
        </p:spPr>
        <p:txBody>
          <a:bodyPr>
            <a:noAutofit/>
          </a:bodyPr>
          <a:lstStyle>
            <a:lvl1pPr marL="0" indent="0">
              <a:buNone/>
              <a:defRPr sz="1000"/>
            </a:lvl1pPr>
            <a:lvl2pPr marL="113754" indent="-113754">
              <a:buFont typeface="Arial" panose="020B0604020202020204" pitchFamily="34" charset="0"/>
              <a:buChar char="•"/>
              <a:defRPr sz="1000"/>
            </a:lvl2pPr>
            <a:lvl3pPr marL="227521" indent="-113754">
              <a:defRPr sz="1000"/>
            </a:lvl3pPr>
            <a:lvl4pPr marL="398158" indent="-170634">
              <a:defRPr sz="1000"/>
            </a:lvl4pPr>
            <a:lvl5pPr marL="568806" indent="-170634"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611112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4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9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0017"/>
            <a:endParaRPr sz="1700">
              <a:solidFill>
                <a:srgbClr val="FFFFFF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3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42"/>
            <a:ext cx="3977640" cy="21986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1D8BD707-D9CF-40AE-B4C6-C98DA3205C09}" type="datetimeFigureOut">
              <a:rPr lang="en-US" sz="1700">
                <a:solidFill>
                  <a:srgbClr val="FFFFFF">
                    <a:tint val="75000"/>
                  </a:srgbClr>
                </a:solidFill>
              </a:rPr>
              <a:pPr defTabSz="910017"/>
              <a:t>10/8/2020</a:t>
            </a:fld>
            <a:endParaRPr lang="en-US" sz="170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0017"/>
            <a:fld id="{B6F15528-21DE-4FAA-801E-634DDDAF4B2B}" type="slidenum">
              <a:rPr sz="1700">
                <a:solidFill>
                  <a:srgbClr val="FFFFFF">
                    <a:tint val="75000"/>
                  </a:srgbClr>
                </a:solidFill>
              </a:rPr>
              <a:pPr defTabSz="910017"/>
              <a:t>‹#›</a:t>
            </a:fld>
            <a:endParaRPr sz="1700">
              <a:solidFill>
                <a:srgbClr val="FFFFFF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48707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3" y="1597822"/>
            <a:ext cx="7772401" cy="1102519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2" y="2914650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09170796"/>
      </p:ext>
    </p:extLst>
  </p:cSld>
  <p:clrMapOvr>
    <a:masterClrMapping/>
  </p:clrMapOvr>
  <p:transition>
    <p:wedge/>
  </p:transition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3824094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957611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011845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5934165"/>
      </p:ext>
    </p:extLst>
  </p:cSld>
  <p:clrMapOvr>
    <a:masterClrMapping/>
  </p:clrMapOvr>
  <p:transition>
    <p:wedge/>
  </p:transition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48" indent="-185717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2754144"/>
      </p:ext>
    </p:extLst>
  </p:cSld>
  <p:clrMapOvr>
    <a:masterClrMapping/>
  </p:clrMapOvr>
  <p:transition>
    <p:wedge/>
  </p:transition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3" y="1089314"/>
            <a:ext cx="7772401" cy="347067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31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62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293" indent="-171431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24" indent="-171431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487807448"/>
      </p:ext>
    </p:extLst>
  </p:cSld>
  <p:clrMapOvr>
    <a:masterClrMapping/>
  </p:clrMapOvr>
  <p:transition>
    <p:wedge/>
  </p:transition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13799392"/>
      </p:ext>
    </p:extLst>
  </p:cSld>
  <p:clrMapOvr>
    <a:masterClrMapping/>
  </p:clrMapOvr>
  <p:transition>
    <p:wedge/>
  </p:transition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2785557"/>
      </p:ext>
    </p:extLst>
  </p:cSld>
  <p:clrMapOvr>
    <a:masterClrMapping/>
  </p:clrMapOvr>
  <p:transition>
    <p:wedge/>
  </p:transition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2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170214"/>
            <a:ext cx="3811588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914402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170214"/>
            <a:ext cx="3813174" cy="3424408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23229597"/>
      </p:ext>
    </p:extLst>
  </p:cSld>
  <p:clrMapOvr>
    <a:masterClrMapping/>
  </p:clrMapOvr>
  <p:transition>
    <p:wedge/>
  </p:transition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1096715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3" y="1352530"/>
            <a:ext cx="3811588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096715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49" indent="0">
              <a:buNone/>
              <a:defRPr sz="2000" b="1"/>
            </a:lvl2pPr>
            <a:lvl3pPr marL="914298" indent="0">
              <a:buNone/>
              <a:defRPr sz="1800" b="1"/>
            </a:lvl3pPr>
            <a:lvl4pPr marL="1371446" indent="0">
              <a:buNone/>
              <a:defRPr sz="1600" b="1"/>
            </a:lvl4pPr>
            <a:lvl5pPr marL="1828595" indent="0">
              <a:buNone/>
              <a:defRPr sz="1600" b="1"/>
            </a:lvl5pPr>
            <a:lvl6pPr marL="2285744" indent="0">
              <a:buNone/>
              <a:defRPr sz="1600" b="1"/>
            </a:lvl6pPr>
            <a:lvl7pPr marL="2742894" indent="0">
              <a:buNone/>
              <a:defRPr sz="1600" b="1"/>
            </a:lvl7pPr>
            <a:lvl8pPr marL="3200043" indent="0">
              <a:buNone/>
              <a:defRPr sz="1600" b="1"/>
            </a:lvl8pPr>
            <a:lvl9pPr marL="3657192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352530"/>
            <a:ext cx="3813174" cy="3276624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93394479"/>
      </p:ext>
    </p:extLst>
  </p:cSld>
  <p:clrMapOvr>
    <a:masterClrMapping/>
  </p:clrMapOvr>
  <p:transition>
    <p:wedge/>
  </p:transition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1449318"/>
      </p:ext>
    </p:extLst>
  </p:cSld>
  <p:clrMapOvr>
    <a:masterClrMapping/>
  </p:clrMapOvr>
  <p:transition>
    <p:wedge/>
  </p:transition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1145504"/>
      </p:ext>
    </p:extLst>
  </p:cSld>
  <p:clrMapOvr>
    <a:masterClrMapping/>
  </p:clrMapOvr>
  <p:transition>
    <p:wedge/>
  </p:transition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133573"/>
      </p:ext>
    </p:extLst>
  </p:cSld>
  <p:clrMapOvr>
    <a:masterClrMapping/>
  </p:clrMapOvr>
  <p:transition>
    <p:wedg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38670270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373300"/>
      </p:ext>
    </p:extLst>
  </p:cSld>
  <p:clrMapOvr>
    <a:masterClrMapping/>
  </p:clrMapOvr>
  <p:transition>
    <p:wedge/>
  </p:transition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3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45"/>
            <a:ext cx="1831086" cy="1721357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74750"/>
      </p:ext>
    </p:extLst>
  </p:cSld>
  <p:clrMapOvr>
    <a:masterClrMapping/>
  </p:clrMapOvr>
  <p:transition>
    <p:wedge/>
  </p:transition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1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3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7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6" y="0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1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3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7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6" y="1282446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1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3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7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6" y="2564892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1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3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7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6" y="3847338"/>
            <a:ext cx="1536193" cy="1296162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324192"/>
      </p:ext>
    </p:extLst>
  </p:cSld>
  <p:clrMapOvr>
    <a:masterClrMapping/>
  </p:clrMapOvr>
  <p:transition>
    <p:wedge/>
  </p:transition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763936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26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16985413"/>
      </p:ext>
    </p:extLst>
  </p:cSld>
  <p:clrMapOvr>
    <a:masterClrMapping/>
  </p:clrMapOvr>
  <p:transition>
    <p:wedge/>
  </p:transition>
  <p:extLst mod="1">
    <p:ext uri="{DCECCB84-F9BA-43D5-87BE-67443E8EF086}">
      <p15:sldGuideLst xmlns:p15="http://schemas.microsoft.com/office/powerpoint/2012/main">
        <p15:guide id="1" orient="horz" pos="1021">
          <p15:clr>
            <a:srgbClr val="FBAE40"/>
          </p15:clr>
        </p15:guide>
        <p15:guide id="2" pos="1814">
          <p15:clr>
            <a:srgbClr val="FBAE40"/>
          </p15:clr>
        </p15:guide>
      </p15:sldGuideLst>
    </p:ext>
  </p:extLst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747949"/>
      </p:ext>
    </p:extLst>
  </p:cSld>
  <p:clrMapOvr>
    <a:masterClrMapping/>
  </p:clrMapOvr>
  <p:transition>
    <p:wedge/>
  </p:transition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6996186"/>
      </p:ext>
    </p:extLst>
  </p:cSld>
  <p:clrMapOvr>
    <a:masterClrMapping/>
  </p:clrMapOvr>
  <p:transition>
    <p:wedge/>
  </p:transition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48179166"/>
      </p:ext>
    </p:extLst>
  </p:cSld>
  <p:clrMapOvr>
    <a:masterClrMapping/>
  </p:clrMapOvr>
  <p:transition>
    <p:wedge/>
  </p:transition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3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0" y="3735426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17059296"/>
      </p:ext>
    </p:extLst>
  </p:cSld>
  <p:clrMapOvr>
    <a:masterClrMapping/>
  </p:clrMapOvr>
  <p:transition>
    <p:wedge/>
  </p:transition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92574843"/>
      </p:ext>
    </p:extLst>
  </p:cSld>
  <p:clrMapOvr>
    <a:masterClrMapping/>
  </p:clrMapOvr>
  <p:transition>
    <p:wedg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1417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10712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49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3"/>
            <a:ext cx="1831086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35716383"/>
      </p:ext>
    </p:extLst>
  </p:cSld>
  <p:clrMapOvr>
    <a:masterClrMapping/>
  </p:clrMapOvr>
  <p:transition>
    <p:wedge/>
  </p:transition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7458673"/>
      </p:ext>
    </p:extLst>
  </p:cSld>
  <p:clrMapOvr>
    <a:masterClrMapping/>
  </p:clrMapOvr>
  <p:transition>
    <p:wedge/>
  </p:transition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3"/>
            <a:ext cx="2496312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84504772"/>
      </p:ext>
    </p:extLst>
  </p:cSld>
  <p:clrMapOvr>
    <a:masterClrMapping/>
  </p:clrMapOvr>
  <p:transition>
    <p:wedge/>
  </p:transition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9396871"/>
      </p:ext>
    </p:extLst>
  </p:cSld>
  <p:clrMapOvr>
    <a:masterClrMapping/>
  </p:clrMapOvr>
  <p:transition>
    <p:wedge/>
  </p:transition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2291463"/>
            <a:ext cx="3813049" cy="224124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30734383"/>
      </p:ext>
    </p:extLst>
  </p:cSld>
  <p:clrMapOvr>
    <a:masterClrMapping/>
  </p:clrMapOvr>
  <p:transition>
    <p:wedge/>
  </p:transition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057626"/>
      </p:ext>
    </p:extLst>
  </p:cSld>
  <p:clrMapOvr>
    <a:masterClrMapping/>
  </p:clrMapOvr>
  <p:transition>
    <p:wedge/>
  </p:transition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0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3"/>
            <a:ext cx="1828800" cy="110712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22408815"/>
      </p:ext>
    </p:extLst>
  </p:cSld>
  <p:clrMapOvr>
    <a:masterClrMapping/>
  </p:clrMapOvr>
  <p:transition>
    <p:wedge/>
  </p:transition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182234"/>
      </p:ext>
    </p:extLst>
  </p:cSld>
  <p:clrMapOvr>
    <a:masterClrMapping/>
  </p:clrMapOvr>
  <p:transition>
    <p:wedge/>
  </p:transition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3"/>
            <a:ext cx="2496312" cy="1027686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0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43614679"/>
      </p:ext>
    </p:extLst>
  </p:cSld>
  <p:clrMapOvr>
    <a:masterClrMapping/>
  </p:clrMapOvr>
  <p:transition>
    <p:wedge/>
  </p:transition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15543"/>
      </p:ext>
    </p:extLst>
  </p:cSld>
  <p:clrMapOvr>
    <a:masterClrMapping/>
  </p:clrMapOvr>
  <p:transition>
    <p:wedg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528308"/>
            <a:ext cx="3813049" cy="1004405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28692771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6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5" y="104775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528304"/>
            <a:ext cx="3813049" cy="1004405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6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5" y="2295740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26557114"/>
      </p:ext>
    </p:extLst>
  </p:cSld>
  <p:clrMapOvr>
    <a:masterClrMapping/>
  </p:clrMapOvr>
  <p:transition>
    <p:wedge/>
  </p:transition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917397612"/>
      </p:ext>
    </p:extLst>
  </p:cSld>
  <p:clrMapOvr>
    <a:masterClrMapping/>
  </p:clrMapOvr>
  <p:transition>
    <p:wedge/>
  </p:transition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1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3887513"/>
      </p:ext>
    </p:extLst>
  </p:cSld>
  <p:clrMapOvr>
    <a:masterClrMapping/>
  </p:clrMapOvr>
  <p:transition>
    <p:wedge/>
  </p:transition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6897510"/>
      </p:ext>
    </p:extLst>
  </p:cSld>
  <p:clrMapOvr>
    <a:masterClrMapping/>
  </p:clrMapOvr>
  <p:transition>
    <p:wedge/>
  </p:transition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89876042"/>
      </p:ext>
    </p:extLst>
  </p:cSld>
  <p:clrMapOvr>
    <a:masterClrMapping/>
  </p:clrMapOvr>
  <p:transition>
    <p:wedge/>
  </p:transition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14484931"/>
      </p:ext>
    </p:extLst>
  </p:cSld>
  <p:clrMapOvr>
    <a:masterClrMapping/>
  </p:clrMapOvr>
  <p:transition>
    <p:wedge/>
  </p:transition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1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80806479"/>
      </p:ext>
    </p:extLst>
  </p:cSld>
  <p:clrMapOvr>
    <a:masterClrMapping/>
  </p:clrMapOvr>
  <p:transition>
    <p:wedge/>
  </p:transition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0424777"/>
      </p:ext>
    </p:extLst>
  </p:cSld>
  <p:clrMapOvr>
    <a:masterClrMapping/>
  </p:clrMapOvr>
  <p:transition>
    <p:wedge/>
  </p:transition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1"/>
            <a:ext cx="1831086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1"/>
            <a:ext cx="1831086" cy="84010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1"/>
            <a:ext cx="1831086" cy="84010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1"/>
            <a:ext cx="1831086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1831086" cy="1285169"/>
          </a:xfrm>
        </p:spPr>
        <p:txBody>
          <a:bodyPr/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29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049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0326358"/>
      </p:ext>
    </p:extLst>
  </p:cSld>
  <p:clrMapOvr>
    <a:masterClrMapping/>
  </p:clrMapOvr>
  <p:transition>
    <p:wedge/>
  </p:transition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82300178"/>
      </p:ext>
    </p:extLst>
  </p:cSld>
  <p:clrMapOvr>
    <a:masterClrMapping/>
  </p:clrMapOvr>
  <p:transition>
    <p:wedg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12134852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1"/>
            <a:ext cx="2496312" cy="84010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1"/>
            <a:ext cx="2496312" cy="840102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1"/>
            <a:ext cx="2496312" cy="84010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29"/>
            <a:ext cx="2496312" cy="1313019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17966313"/>
      </p:ext>
    </p:extLst>
  </p:cSld>
  <p:clrMapOvr>
    <a:masterClrMapping/>
  </p:clrMapOvr>
  <p:transition>
    <p:wedge/>
  </p:transition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2206871"/>
      </p:ext>
    </p:extLst>
  </p:cSld>
  <p:clrMapOvr>
    <a:masterClrMapping/>
  </p:clrMapOvr>
  <p:transition>
    <p:wedge/>
  </p:transition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0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49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3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3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49">
                <a:solidFill>
                  <a:srgbClr val="FFFFFF"/>
                </a:solidFill>
              </a:defRPr>
            </a:lvl2pPr>
            <a:lvl3pPr marL="257153" indent="-128576">
              <a:defRPr sz="1049">
                <a:solidFill>
                  <a:srgbClr val="FFFFFF"/>
                </a:solidFill>
              </a:defRPr>
            </a:lvl3pPr>
            <a:lvl4pPr marL="385729" indent="-128576">
              <a:defRPr sz="1049">
                <a:solidFill>
                  <a:srgbClr val="FFFFFF"/>
                </a:solidFill>
              </a:defRPr>
            </a:lvl4pPr>
            <a:lvl5pPr marL="557165" indent="-171436">
              <a:defRPr sz="1049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3" y="3159228"/>
            <a:ext cx="3813049" cy="1277300"/>
          </a:xfrm>
        </p:spPr>
        <p:txBody>
          <a:bodyPr/>
          <a:lstStyle>
            <a:lvl1pPr marL="0" indent="0">
              <a:buNone/>
              <a:defRPr sz="1575"/>
            </a:lvl1pPr>
            <a:lvl2pPr marL="128576" indent="-128576">
              <a:buFont typeface="Arial" panose="020B0604020202020204" pitchFamily="34" charset="0"/>
              <a:buChar char="•"/>
              <a:defRPr sz="1049"/>
            </a:lvl2pPr>
            <a:lvl3pPr marL="257153" indent="-128576">
              <a:defRPr sz="1049"/>
            </a:lvl3pPr>
            <a:lvl4pPr marL="385729" indent="-128576">
              <a:defRPr sz="1049"/>
            </a:lvl4pPr>
            <a:lvl5pPr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48728057"/>
      </p:ext>
    </p:extLst>
  </p:cSld>
  <p:clrMapOvr>
    <a:masterClrMapping/>
  </p:clrMapOvr>
  <p:transition>
    <p:wedge/>
  </p:transition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13627731"/>
      </p:ext>
    </p:extLst>
  </p:cSld>
  <p:clrMapOvr>
    <a:masterClrMapping/>
  </p:clrMapOvr>
  <p:transition>
    <p:wedge/>
  </p:transition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5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8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9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2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5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8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9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0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78930223"/>
      </p:ext>
    </p:extLst>
  </p:cSld>
  <p:clrMapOvr>
    <a:masterClrMapping/>
  </p:clrMapOvr>
  <p:transition>
    <p:wedge/>
  </p:transition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3186777"/>
      </p:ext>
    </p:extLst>
  </p:cSld>
  <p:clrMapOvr>
    <a:masterClrMapping/>
  </p:clrMapOvr>
  <p:transition>
    <p:wedge/>
  </p:transition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365160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365162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2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0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6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8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9" y="3500478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4" y="3500480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37571135"/>
      </p:ext>
    </p:extLst>
  </p:cSld>
  <p:clrMapOvr>
    <a:masterClrMapping/>
  </p:clrMapOvr>
  <p:transition>
    <p:wedge/>
  </p:transition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0873700"/>
      </p:ext>
    </p:extLst>
  </p:cSld>
  <p:clrMapOvr>
    <a:masterClrMapping/>
  </p:clrMapOvr>
  <p:transition>
    <p:wedge/>
  </p:transition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2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0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6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8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9" y="122984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4" y="122984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2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0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6" y="291493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8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9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4" y="2914933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558674683"/>
      </p:ext>
    </p:extLst>
  </p:cSld>
  <p:clrMapOvr>
    <a:masterClrMapping/>
  </p:clrMapOvr>
  <p:transition>
    <p:wedge/>
  </p:transition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893679"/>
      </p:ext>
    </p:extLst>
  </p:cSld>
  <p:clrMapOvr>
    <a:masterClrMapping/>
  </p:clrMapOvr>
  <p:transition>
    <p:wedg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407233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407233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407233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407233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462954625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3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8" y="122984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3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8" y="2914933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49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836707545"/>
      </p:ext>
    </p:extLst>
  </p:cSld>
  <p:clrMapOvr>
    <a:masterClrMapping/>
  </p:clrMapOvr>
  <p:transition>
    <p:wedge/>
  </p:transition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61334946"/>
      </p:ext>
    </p:extLst>
  </p:cSld>
  <p:clrMapOvr>
    <a:masterClrMapping/>
  </p:clrMapOvr>
  <p:transition>
    <p:wedge/>
  </p:transition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3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8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9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95549957"/>
      </p:ext>
    </p:extLst>
  </p:cSld>
  <p:clrMapOvr>
    <a:masterClrMapping/>
  </p:clrMapOvr>
  <p:transition>
    <p:wedge/>
  </p:transition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29333709"/>
      </p:ext>
    </p:extLst>
  </p:cSld>
  <p:clrMapOvr>
    <a:masterClrMapping/>
  </p:clrMapOvr>
  <p:transition>
    <p:wedge/>
  </p:transition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3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0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9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6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3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7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3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49" i="1"/>
            </a:lvl2pPr>
            <a:lvl3pPr marL="0" indent="0" algn="ctr">
              <a:buNone/>
              <a:defRPr sz="1049"/>
            </a:lvl3pPr>
            <a:lvl4pPr marL="385729" indent="-128576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79247811"/>
      </p:ext>
    </p:extLst>
  </p:cSld>
  <p:clrMapOvr>
    <a:masterClrMapping/>
  </p:clrMapOvr>
  <p:transition>
    <p:wedge/>
  </p:transition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3" y="849895"/>
            <a:ext cx="8961725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5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914233"/>
            <a:endParaRPr sz="1797">
              <a:solidFill>
                <a:srgbClr val="57565A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201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0" y="1142502"/>
            <a:ext cx="2893251" cy="341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19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0" cy="2308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1D8BD707-D9CF-40AE-B4C6-C98DA3205C09}" type="datetimeFigureOut">
              <a:rPr lang="en-US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10/8/2020</a:t>
            </a:fld>
            <a:endParaRPr lang="en-US" sz="180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33"/>
            <a:fld id="{B6F15528-21DE-4FAA-801E-634DDDAF4B2B}" type="slidenum">
              <a:rPr lang="ru-RU" sz="1800" smtClean="0">
                <a:solidFill>
                  <a:srgbClr val="57565A">
                    <a:tint val="75000"/>
                  </a:srgbClr>
                </a:solidFill>
              </a:rPr>
              <a:pPr defTabSz="914233"/>
              <a:t>‹#›</a:t>
            </a:fld>
            <a:endParaRPr lang="ru-RU" sz="1800">
              <a:solidFill>
                <a:srgbClr val="57565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827175"/>
      </p:ext>
    </p:extLst>
  </p:cSld>
  <p:clrMapOvr>
    <a:masterClrMapping/>
  </p:clrMapOvr>
  <p:transition>
    <p:wedg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896167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407233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407233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407233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834558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1999320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63806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363806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4478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56999" indent="-185641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26308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13896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190702"/>
            <a:ext cx="1831086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190702"/>
            <a:ext cx="1831086" cy="840101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190702"/>
            <a:ext cx="1831086" cy="840101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190702"/>
            <a:ext cx="1831086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1831086" cy="1285169"/>
          </a:xfrm>
        </p:spPr>
        <p:txBody>
          <a:bodyPr/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2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677873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664247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190702"/>
            <a:ext cx="2496312" cy="840101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190702"/>
            <a:ext cx="2496312" cy="840101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190702"/>
            <a:ext cx="2496312" cy="840101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2"/>
            <a:ext cx="2496312" cy="1313019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9408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87630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0"/>
            <a:ext cx="381419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1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2421535"/>
            <a:ext cx="3813049" cy="609269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6" y="2421535"/>
            <a:ext cx="3813049" cy="609269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100">
                <a:solidFill>
                  <a:srgbClr val="FFFFFF"/>
                </a:solidFill>
              </a:defRPr>
            </a:lvl2pPr>
            <a:lvl3pPr marL="257046" indent="-128524">
              <a:defRPr sz="1100">
                <a:solidFill>
                  <a:srgbClr val="FFFFFF"/>
                </a:solidFill>
              </a:defRPr>
            </a:lvl3pPr>
            <a:lvl4pPr marL="385569" indent="-128524">
              <a:defRPr sz="1100">
                <a:solidFill>
                  <a:srgbClr val="FFFFFF"/>
                </a:solidFill>
              </a:defRPr>
            </a:lvl4pPr>
            <a:lvl5pPr marL="556932" indent="-171364">
              <a:defRPr sz="11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6" y="3159228"/>
            <a:ext cx="3813049" cy="1277300"/>
          </a:xfrm>
        </p:spPr>
        <p:txBody>
          <a:bodyPr/>
          <a:lstStyle>
            <a:lvl1pPr marL="0" indent="0">
              <a:buNone/>
              <a:defRPr sz="1600"/>
            </a:lvl1pPr>
            <a:lvl2pPr marL="128524" indent="-128524">
              <a:buFont typeface="Arial" panose="020B0604020202020204" pitchFamily="34" charset="0"/>
              <a:buChar char="•"/>
              <a:defRPr sz="1100"/>
            </a:lvl2pPr>
            <a:lvl3pPr marL="257046" indent="-128524">
              <a:defRPr sz="1100"/>
            </a:lvl3pPr>
            <a:lvl4pPr marL="385569" indent="-128524">
              <a:defRPr sz="1100"/>
            </a:lvl4pPr>
            <a:lvl5pPr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942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85124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6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8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9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1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70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2" y="1229846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6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8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9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1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70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2" y="2365165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6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8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9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1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70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2" y="3500483"/>
            <a:ext cx="1034422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780499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28134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365162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365165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5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43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7" y="350048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9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53" y="3500479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5" y="3500483"/>
            <a:ext cx="1735806" cy="733807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49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6" y="1089314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900"/>
              </a:spcBef>
              <a:buNone/>
              <a:defRPr sz="1300"/>
            </a:lvl1pPr>
            <a:lvl2pPr marL="171358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2pPr>
            <a:lvl3pPr marL="342721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3pPr>
            <a:lvl4pPr marL="514080" indent="-171358">
              <a:spcBef>
                <a:spcPts val="900"/>
              </a:spcBef>
              <a:buFont typeface="Arial" panose="020B0604020202020204" pitchFamily="34" charset="0"/>
              <a:buChar char="•"/>
              <a:defRPr sz="1300"/>
            </a:lvl4pPr>
            <a:lvl5pPr marL="685440" indent="-171358">
              <a:spcBef>
                <a:spcPts val="900"/>
              </a:spcBef>
              <a:buFont typeface="Open Sans Light" panose="020B0306030504020204" pitchFamily="34" charset="0"/>
              <a:buChar char="–"/>
              <a:defRPr sz="13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941696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03046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5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43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7" y="1229844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9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53" y="1229843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5" y="1229846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5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43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7" y="2914935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9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53" y="2914931"/>
            <a:ext cx="685800" cy="6858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5" y="2914937"/>
            <a:ext cx="1735806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7082848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03381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39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6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22984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81" y="1229846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39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6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2914933"/>
            <a:ext cx="1150616" cy="115061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81" y="2914937"/>
            <a:ext cx="2669009" cy="145668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1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00" i="1"/>
            </a:lvl2pPr>
            <a:lvl3pPr marL="0" indent="0">
              <a:buNone/>
              <a:defRPr sz="10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5393020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644809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17317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7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11877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50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50579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52" y="2442744"/>
            <a:ext cx="2532703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220347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7723272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6204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4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019101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42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5121998" y="1229842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8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224897" y="1229841"/>
            <a:ext cx="1049446" cy="1049446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6" y="2442744"/>
            <a:ext cx="1802967" cy="1802414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100" i="1"/>
            </a:lvl2pPr>
            <a:lvl3pPr marL="0" indent="0" algn="ctr">
              <a:buNone/>
              <a:defRPr sz="1100"/>
            </a:lvl3pPr>
            <a:lvl4pPr marL="385569" indent="-128524"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923980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7" y="1597825"/>
            <a:ext cx="7772401" cy="1102519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3" y="2914652"/>
            <a:ext cx="6400800" cy="131444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4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2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2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87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5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1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987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38034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6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301246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/>
          <a:lstStyle>
            <a:lvl1pPr>
              <a:spcBef>
                <a:spcPts val="643"/>
              </a:spcBef>
              <a:defRPr/>
            </a:lvl1pPr>
            <a:lvl2pPr>
              <a:spcBef>
                <a:spcPts val="643"/>
              </a:spcBef>
              <a:defRPr/>
            </a:lvl2pPr>
            <a:lvl3pPr>
              <a:spcBef>
                <a:spcPts val="643"/>
              </a:spcBef>
              <a:defRPr/>
            </a:lvl3pPr>
            <a:lvl4pPr>
              <a:spcBef>
                <a:spcPts val="643"/>
              </a:spcBef>
              <a:defRPr/>
            </a:lvl4pPr>
            <a:lvl5pPr>
              <a:spcBef>
                <a:spcPts val="643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712986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55041" indent="-132621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923314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7" y="1089316"/>
            <a:ext cx="7772401" cy="3470673"/>
          </a:xfrm>
        </p:spPr>
        <p:txBody>
          <a:bodyPr numCol="2" spcCol="274215">
            <a:normAutofit/>
          </a:bodyPr>
          <a:lstStyle>
            <a:lvl1pPr marL="0" indent="0">
              <a:spcBef>
                <a:spcPts val="643"/>
              </a:spcBef>
              <a:buNone/>
              <a:defRPr sz="800"/>
            </a:lvl1pPr>
            <a:lvl2pPr marL="122418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2pPr>
            <a:lvl3pPr marL="244839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3pPr>
            <a:lvl4pPr marL="367257" indent="-122418">
              <a:spcBef>
                <a:spcPts val="643"/>
              </a:spcBef>
              <a:buFont typeface="Arial" panose="020B0604020202020204" pitchFamily="34" charset="0"/>
              <a:buChar char="•"/>
              <a:defRPr sz="800"/>
            </a:lvl4pPr>
            <a:lvl5pPr marL="489677" indent="-122418">
              <a:spcBef>
                <a:spcPts val="643"/>
              </a:spcBef>
              <a:buFont typeface="Open Sans Light" panose="020B0306030504020204" pitchFamily="34" charset="0"/>
              <a:buChar char="–"/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3265606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9318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9817488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7153772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74230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6"/>
            <a:ext cx="3811588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74230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6"/>
            <a:ext cx="3813174" cy="3424408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5827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56543"/>
            <a:ext cx="3811588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6543"/>
            <a:ext cx="3813174" cy="171004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100" b="1"/>
            </a:lvl1pPr>
            <a:lvl2pPr marL="326452" indent="0">
              <a:buNone/>
              <a:defRPr sz="1400" b="1"/>
            </a:lvl2pPr>
            <a:lvl3pPr marL="652902" indent="0">
              <a:buNone/>
              <a:defRPr sz="1300" b="1"/>
            </a:lvl3pPr>
            <a:lvl4pPr marL="979353" indent="0">
              <a:buNone/>
              <a:defRPr sz="1100" b="1"/>
            </a:lvl4pPr>
            <a:lvl5pPr marL="1305806" indent="0">
              <a:buNone/>
              <a:defRPr sz="1100" b="1"/>
            </a:lvl5pPr>
            <a:lvl6pPr marL="1632255" indent="0">
              <a:buNone/>
              <a:defRPr sz="1100" b="1"/>
            </a:lvl6pPr>
            <a:lvl7pPr marL="1958708" indent="0">
              <a:buNone/>
              <a:defRPr sz="1100" b="1"/>
            </a:lvl7pPr>
            <a:lvl8pPr marL="2285159" indent="0">
              <a:buNone/>
              <a:defRPr sz="1100" b="1"/>
            </a:lvl8pPr>
            <a:lvl9pPr marL="2611611" indent="0">
              <a:buNone/>
              <a:defRPr sz="11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800"/>
            </a:lvl2pPr>
            <a:lvl3pPr>
              <a:defRPr sz="800"/>
            </a:lvl3pPr>
            <a:lvl4pPr>
              <a:defRPr sz="800"/>
            </a:lvl4pPr>
            <a:lvl5pPr>
              <a:defRPr sz="8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081418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0424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976735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263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4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339447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590258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1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1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2564892"/>
            <a:ext cx="2297430" cy="2578608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503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5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7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5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1711079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28229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56457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84685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3422150"/>
            <a:ext cx="1831086" cy="1721357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6155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6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7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9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8" y="0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6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7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9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8" y="128244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1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6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7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9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8" y="2564892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1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6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7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9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8" y="3847338"/>
            <a:ext cx="1536193" cy="1296162"/>
          </a:xfrm>
        </p:spPr>
        <p:txBody>
          <a:bodyPr lIns="182810" tIns="91405" rIns="182810" bIns="91405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3839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250762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5"/>
            <a:ext cx="1828800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2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1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199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3735430"/>
            <a:ext cx="1828800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2037898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72">
          <p15:clr>
            <a:srgbClr val="FBAE40"/>
          </p15:clr>
        </p15:guide>
        <p15:guide id="2" pos="1768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88192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5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30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1945255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4247258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5"/>
            <a:ext cx="381419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4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13" y="3735430"/>
            <a:ext cx="3814192" cy="719139"/>
          </a:xfrm>
        </p:spPr>
        <p:txBody>
          <a:bodyPr>
            <a:noAutofit/>
          </a:bodyPr>
          <a:lstStyle>
            <a:lvl1pPr marL="0" indent="0">
              <a:buNone/>
              <a:defRPr sz="800"/>
            </a:lvl1pPr>
            <a:lvl2pPr marL="81612" indent="-81612">
              <a:buFont typeface="Arial" panose="020B0604020202020204" pitchFamily="34" charset="0"/>
              <a:buChar char="•"/>
              <a:defRPr sz="800"/>
            </a:lvl2pPr>
            <a:lvl3pPr marL="163225" indent="-81612">
              <a:defRPr sz="800"/>
            </a:lvl3pPr>
            <a:lvl4pPr marL="285644" indent="-122418">
              <a:defRPr sz="800"/>
            </a:lvl4pPr>
            <a:lvl5pPr marL="408064" indent="-122418"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344915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81786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925376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170214"/>
            <a:ext cx="3811588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925376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170214"/>
            <a:ext cx="3813174" cy="342440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818210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2"/>
            <a:ext cx="1828800" cy="11071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80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9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5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3" y="2291466"/>
            <a:ext cx="1831086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0595587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6439962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2291466"/>
            <a:ext cx="2496312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279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07033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11041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80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2291466"/>
            <a:ext cx="3813049" cy="224124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113177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917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9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7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047752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3537756"/>
            <a:ext cx="1831086" cy="994954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7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3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1" y="3537756"/>
            <a:ext cx="1831086" cy="994954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9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7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2292755"/>
            <a:ext cx="1828800" cy="1107126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226094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19057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540744"/>
            <a:ext cx="2496312" cy="1027686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1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7" y="2295741"/>
            <a:ext cx="249631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69585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21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4" y="1107689"/>
            <a:ext cx="3811588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4" y="1352531"/>
            <a:ext cx="3811588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07689"/>
            <a:ext cx="3813174" cy="219861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400" b="1"/>
            </a:lvl1pPr>
            <a:lvl2pPr marL="456960" indent="0">
              <a:buNone/>
              <a:defRPr sz="2100" b="1"/>
            </a:lvl2pPr>
            <a:lvl3pPr marL="913917" indent="0">
              <a:buNone/>
              <a:defRPr sz="1700" b="1"/>
            </a:lvl3pPr>
            <a:lvl4pPr marL="1370876" indent="0">
              <a:buNone/>
              <a:defRPr sz="1600" b="1"/>
            </a:lvl4pPr>
            <a:lvl5pPr marL="1827835" indent="0">
              <a:buNone/>
              <a:defRPr sz="1600" b="1"/>
            </a:lvl5pPr>
            <a:lvl6pPr marL="2284792" indent="0">
              <a:buNone/>
              <a:defRPr sz="1600" b="1"/>
            </a:lvl6pPr>
            <a:lvl7pPr marL="2741751" indent="0">
              <a:buNone/>
              <a:defRPr sz="1600" b="1"/>
            </a:lvl7pPr>
            <a:lvl8pPr marL="3198709" indent="0">
              <a:buNone/>
              <a:defRPr sz="1600" b="1"/>
            </a:lvl8pPr>
            <a:lvl9pPr marL="365567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352531"/>
            <a:ext cx="3813174" cy="3276624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300"/>
            </a:lvl2pPr>
            <a:lvl3pPr>
              <a:defRPr sz="1300"/>
            </a:lvl3pPr>
            <a:lvl4pPr>
              <a:defRPr sz="1300"/>
            </a:lvl4pPr>
            <a:lvl5pPr>
              <a:defRPr sz="13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6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427552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7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6" y="1047754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6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8" y="3528308"/>
            <a:ext cx="3813049" cy="1004405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7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6" y="2295741"/>
            <a:ext cx="3814192" cy="110413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3535691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3289651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4"/>
            <a:ext cx="1828800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3574131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3574131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3574131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3574131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9910475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7248224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4"/>
            <a:ext cx="249631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3745131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745131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3745131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14425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178394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4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13" y="1047754"/>
            <a:ext cx="3814192" cy="319958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6" y="3745131"/>
            <a:ext cx="3813049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8" y="3745131"/>
            <a:ext cx="3813049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6463731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3207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2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1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199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047750"/>
            <a:ext cx="1828800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1" y="2357598"/>
            <a:ext cx="1831086" cy="673207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9" y="2357598"/>
            <a:ext cx="1831086" cy="673207"/>
          </a:xfrm>
          <a:solidFill>
            <a:schemeClr val="accent3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5" y="2357598"/>
            <a:ext cx="1831086" cy="673207"/>
          </a:xfrm>
          <a:solidFill>
            <a:schemeClr val="accent5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3" y="2357598"/>
            <a:ext cx="1831086" cy="673207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3"/>
            <a:ext cx="1831086" cy="1285169"/>
          </a:xfrm>
        </p:spPr>
        <p:txBody>
          <a:bodyPr/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9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5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3" y="3159233"/>
            <a:ext cx="1831086" cy="1285169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181812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0"/>
            <a:ext cx="2496312" cy="1983051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80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1" y="2528598"/>
            <a:ext cx="2496312" cy="502205"/>
          </a:xfrm>
          <a:solidFill>
            <a:schemeClr val="accent1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2528598"/>
            <a:ext cx="2496312" cy="502205"/>
          </a:xfrm>
          <a:solidFill>
            <a:schemeClr val="accent4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7" y="2528598"/>
            <a:ext cx="2496312" cy="502205"/>
          </a:xfrm>
          <a:solidFill>
            <a:schemeClr val="bg2">
              <a:alpha val="80000"/>
            </a:schemeClr>
          </a:solidFill>
        </p:spPr>
        <p:txBody>
          <a:bodyPr lIns="182810" tIns="91405" rIns="182810" bIns="91405" anchor="b" anchorCtr="0">
            <a:spAutoFit/>
          </a:bodyPr>
          <a:lstStyle>
            <a:lvl1pPr marL="0" indent="0">
              <a:buNone/>
              <a:defRPr sz="11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800">
                <a:solidFill>
                  <a:srgbClr val="FFFFFF"/>
                </a:solidFill>
              </a:defRPr>
            </a:lvl2pPr>
            <a:lvl3pPr marL="183634" indent="-91818">
              <a:defRPr sz="800">
                <a:solidFill>
                  <a:srgbClr val="FFFFFF"/>
                </a:solidFill>
              </a:defRPr>
            </a:lvl3pPr>
            <a:lvl4pPr marL="275450" indent="-91818">
              <a:defRPr sz="800">
                <a:solidFill>
                  <a:srgbClr val="FFFFFF"/>
                </a:solidFill>
              </a:defRPr>
            </a:lvl4pPr>
            <a:lvl5pPr marL="397874" indent="-122423">
              <a:defRPr sz="8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1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7" y="3159234"/>
            <a:ext cx="2496312" cy="1313019"/>
          </a:xfrm>
        </p:spPr>
        <p:txBody>
          <a:bodyPr/>
          <a:lstStyle>
            <a:lvl1pPr marL="0" indent="0">
              <a:buNone/>
              <a:defRPr sz="1100"/>
            </a:lvl1pPr>
            <a:lvl2pPr marL="91818" indent="-91818">
              <a:buFont typeface="Arial" panose="020B0604020202020204" pitchFamily="34" charset="0"/>
              <a:buChar char="•"/>
              <a:defRPr sz="800"/>
            </a:lvl2pPr>
            <a:lvl3pPr marL="183634" indent="-91818">
              <a:defRPr sz="800"/>
            </a:lvl3pPr>
            <a:lvl4pPr marL="275450" indent="-91818">
              <a:defRPr sz="800"/>
            </a:lvl4pPr>
            <a:lvl5pPr>
              <a:defRPr sz="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7" y="700091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0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04188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hyperlink" Target="https://www.facebook.com/" TargetMode="Externa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9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78.xml"/><Relationship Id="rId34" Type="http://schemas.openxmlformats.org/officeDocument/2006/relationships/slideLayout" Target="../slideLayouts/slideLayout91.xml"/><Relationship Id="rId42" Type="http://schemas.openxmlformats.org/officeDocument/2006/relationships/slideLayout" Target="../slideLayouts/slideLayout99.xml"/><Relationship Id="rId47" Type="http://schemas.openxmlformats.org/officeDocument/2006/relationships/slideLayout" Target="../slideLayouts/slideLayout104.xml"/><Relationship Id="rId50" Type="http://schemas.openxmlformats.org/officeDocument/2006/relationships/slideLayout" Target="../slideLayouts/slideLayout107.xml"/><Relationship Id="rId55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41" Type="http://schemas.openxmlformats.org/officeDocument/2006/relationships/slideLayout" Target="../slideLayouts/slideLayout98.xml"/><Relationship Id="rId54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slideLayout" Target="../slideLayouts/slideLayout89.xml"/><Relationship Id="rId37" Type="http://schemas.openxmlformats.org/officeDocument/2006/relationships/slideLayout" Target="../slideLayouts/slideLayout94.xml"/><Relationship Id="rId40" Type="http://schemas.openxmlformats.org/officeDocument/2006/relationships/slideLayout" Target="../slideLayouts/slideLayout97.xml"/><Relationship Id="rId45" Type="http://schemas.openxmlformats.org/officeDocument/2006/relationships/slideLayout" Target="../slideLayouts/slideLayout102.xml"/><Relationship Id="rId53" Type="http://schemas.openxmlformats.org/officeDocument/2006/relationships/slideLayout" Target="../slideLayouts/slideLayout110.xml"/><Relationship Id="rId58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36" Type="http://schemas.openxmlformats.org/officeDocument/2006/relationships/slideLayout" Target="../slideLayouts/slideLayout93.xml"/><Relationship Id="rId49" Type="http://schemas.openxmlformats.org/officeDocument/2006/relationships/slideLayout" Target="../slideLayouts/slideLayout106.xml"/><Relationship Id="rId57" Type="http://schemas.openxmlformats.org/officeDocument/2006/relationships/slideLayout" Target="../slideLayouts/slideLayout114.xml"/><Relationship Id="rId61" Type="http://schemas.openxmlformats.org/officeDocument/2006/relationships/hyperlink" Target="https://twitter.com/" TargetMode="Externa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4" Type="http://schemas.openxmlformats.org/officeDocument/2006/relationships/slideLayout" Target="../slideLayouts/slideLayout101.xml"/><Relationship Id="rId52" Type="http://schemas.openxmlformats.org/officeDocument/2006/relationships/slideLayout" Target="../slideLayouts/slideLayout109.xml"/><Relationship Id="rId60" Type="http://schemas.openxmlformats.org/officeDocument/2006/relationships/hyperlink" Target="https://www.linkedin.com/" TargetMode="Externa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Relationship Id="rId35" Type="http://schemas.openxmlformats.org/officeDocument/2006/relationships/slideLayout" Target="../slideLayouts/slideLayout92.xml"/><Relationship Id="rId43" Type="http://schemas.openxmlformats.org/officeDocument/2006/relationships/slideLayout" Target="../slideLayouts/slideLayout100.xml"/><Relationship Id="rId48" Type="http://schemas.openxmlformats.org/officeDocument/2006/relationships/slideLayout" Target="../slideLayouts/slideLayout105.xml"/><Relationship Id="rId56" Type="http://schemas.openxmlformats.org/officeDocument/2006/relationships/slideLayout" Target="../slideLayouts/slideLayout113.xml"/><Relationship Id="rId8" Type="http://schemas.openxmlformats.org/officeDocument/2006/relationships/slideLayout" Target="../slideLayouts/slideLayout65.xml"/><Relationship Id="rId51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slideLayout" Target="../slideLayouts/slideLayout90.xml"/><Relationship Id="rId38" Type="http://schemas.openxmlformats.org/officeDocument/2006/relationships/slideLayout" Target="../slideLayouts/slideLayout95.xml"/><Relationship Id="rId46" Type="http://schemas.openxmlformats.org/officeDocument/2006/relationships/slideLayout" Target="../slideLayouts/slideLayout103.xml"/><Relationship Id="rId59" Type="http://schemas.openxmlformats.org/officeDocument/2006/relationships/hyperlink" Target="https://www.facebook.com/" TargetMode="Externa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27.xml"/><Relationship Id="rId18" Type="http://schemas.openxmlformats.org/officeDocument/2006/relationships/slideLayout" Target="../slideLayouts/slideLayout132.xml"/><Relationship Id="rId26" Type="http://schemas.openxmlformats.org/officeDocument/2006/relationships/slideLayout" Target="../slideLayouts/slideLayout140.xml"/><Relationship Id="rId39" Type="http://schemas.openxmlformats.org/officeDocument/2006/relationships/slideLayout" Target="../slideLayouts/slideLayout153.xml"/><Relationship Id="rId21" Type="http://schemas.openxmlformats.org/officeDocument/2006/relationships/slideLayout" Target="../slideLayouts/slideLayout135.xml"/><Relationship Id="rId34" Type="http://schemas.openxmlformats.org/officeDocument/2006/relationships/slideLayout" Target="../slideLayouts/slideLayout148.xml"/><Relationship Id="rId42" Type="http://schemas.openxmlformats.org/officeDocument/2006/relationships/slideLayout" Target="../slideLayouts/slideLayout156.xml"/><Relationship Id="rId47" Type="http://schemas.openxmlformats.org/officeDocument/2006/relationships/slideLayout" Target="../slideLayouts/slideLayout161.xml"/><Relationship Id="rId50" Type="http://schemas.openxmlformats.org/officeDocument/2006/relationships/slideLayout" Target="../slideLayouts/slideLayout164.xml"/><Relationship Id="rId55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21.xml"/><Relationship Id="rId2" Type="http://schemas.openxmlformats.org/officeDocument/2006/relationships/slideLayout" Target="../slideLayouts/slideLayout116.xml"/><Relationship Id="rId16" Type="http://schemas.openxmlformats.org/officeDocument/2006/relationships/slideLayout" Target="../slideLayouts/slideLayout130.xml"/><Relationship Id="rId20" Type="http://schemas.openxmlformats.org/officeDocument/2006/relationships/slideLayout" Target="../slideLayouts/slideLayout134.xml"/><Relationship Id="rId29" Type="http://schemas.openxmlformats.org/officeDocument/2006/relationships/slideLayout" Target="../slideLayouts/slideLayout143.xml"/><Relationship Id="rId41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68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24" Type="http://schemas.openxmlformats.org/officeDocument/2006/relationships/slideLayout" Target="../slideLayouts/slideLayout138.xml"/><Relationship Id="rId32" Type="http://schemas.openxmlformats.org/officeDocument/2006/relationships/slideLayout" Target="../slideLayouts/slideLayout146.xml"/><Relationship Id="rId37" Type="http://schemas.openxmlformats.org/officeDocument/2006/relationships/slideLayout" Target="../slideLayouts/slideLayout151.xml"/><Relationship Id="rId40" Type="http://schemas.openxmlformats.org/officeDocument/2006/relationships/slideLayout" Target="../slideLayouts/slideLayout154.xml"/><Relationship Id="rId45" Type="http://schemas.openxmlformats.org/officeDocument/2006/relationships/slideLayout" Target="../slideLayouts/slideLayout159.xml"/><Relationship Id="rId53" Type="http://schemas.openxmlformats.org/officeDocument/2006/relationships/slideLayout" Target="../slideLayouts/slideLayout167.xml"/><Relationship Id="rId58" Type="http://schemas.openxmlformats.org/officeDocument/2006/relationships/slideLayout" Target="../slideLayouts/slideLayout172.xml"/><Relationship Id="rId5" Type="http://schemas.openxmlformats.org/officeDocument/2006/relationships/slideLayout" Target="../slideLayouts/slideLayout119.xml"/><Relationship Id="rId15" Type="http://schemas.openxmlformats.org/officeDocument/2006/relationships/slideLayout" Target="../slideLayouts/slideLayout129.xml"/><Relationship Id="rId23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2.xml"/><Relationship Id="rId36" Type="http://schemas.openxmlformats.org/officeDocument/2006/relationships/slideLayout" Target="../slideLayouts/slideLayout150.xml"/><Relationship Id="rId49" Type="http://schemas.openxmlformats.org/officeDocument/2006/relationships/slideLayout" Target="../slideLayouts/slideLayout163.xml"/><Relationship Id="rId57" Type="http://schemas.openxmlformats.org/officeDocument/2006/relationships/slideLayout" Target="../slideLayouts/slideLayout171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24.xml"/><Relationship Id="rId19" Type="http://schemas.openxmlformats.org/officeDocument/2006/relationships/slideLayout" Target="../slideLayouts/slideLayout133.xml"/><Relationship Id="rId31" Type="http://schemas.openxmlformats.org/officeDocument/2006/relationships/slideLayout" Target="../slideLayouts/slideLayout145.xml"/><Relationship Id="rId44" Type="http://schemas.openxmlformats.org/officeDocument/2006/relationships/slideLayout" Target="../slideLayouts/slideLayout158.xml"/><Relationship Id="rId52" Type="http://schemas.openxmlformats.org/officeDocument/2006/relationships/slideLayout" Target="../slideLayouts/slideLayout166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Relationship Id="rId14" Type="http://schemas.openxmlformats.org/officeDocument/2006/relationships/slideLayout" Target="../slideLayouts/slideLayout128.xml"/><Relationship Id="rId22" Type="http://schemas.openxmlformats.org/officeDocument/2006/relationships/slideLayout" Target="../slideLayouts/slideLayout136.xml"/><Relationship Id="rId27" Type="http://schemas.openxmlformats.org/officeDocument/2006/relationships/slideLayout" Target="../slideLayouts/slideLayout141.xml"/><Relationship Id="rId30" Type="http://schemas.openxmlformats.org/officeDocument/2006/relationships/slideLayout" Target="../slideLayouts/slideLayout144.xml"/><Relationship Id="rId35" Type="http://schemas.openxmlformats.org/officeDocument/2006/relationships/slideLayout" Target="../slideLayouts/slideLayout149.xml"/><Relationship Id="rId43" Type="http://schemas.openxmlformats.org/officeDocument/2006/relationships/slideLayout" Target="../slideLayouts/slideLayout157.xml"/><Relationship Id="rId48" Type="http://schemas.openxmlformats.org/officeDocument/2006/relationships/slideLayout" Target="../slideLayouts/slideLayout162.xml"/><Relationship Id="rId56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22.xml"/><Relationship Id="rId51" Type="http://schemas.openxmlformats.org/officeDocument/2006/relationships/slideLayout" Target="../slideLayouts/slideLayout165.xml"/><Relationship Id="rId3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31.xml"/><Relationship Id="rId25" Type="http://schemas.openxmlformats.org/officeDocument/2006/relationships/slideLayout" Target="../slideLayouts/slideLayout139.xml"/><Relationship Id="rId33" Type="http://schemas.openxmlformats.org/officeDocument/2006/relationships/slideLayout" Target="../slideLayouts/slideLayout147.xml"/><Relationship Id="rId38" Type="http://schemas.openxmlformats.org/officeDocument/2006/relationships/slideLayout" Target="../slideLayouts/slideLayout152.xml"/><Relationship Id="rId46" Type="http://schemas.openxmlformats.org/officeDocument/2006/relationships/slideLayout" Target="../slideLayouts/slideLayout160.xml"/><Relationship Id="rId5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5.xml"/><Relationship Id="rId18" Type="http://schemas.openxmlformats.org/officeDocument/2006/relationships/slideLayout" Target="../slideLayouts/slideLayout190.xml"/><Relationship Id="rId26" Type="http://schemas.openxmlformats.org/officeDocument/2006/relationships/slideLayout" Target="../slideLayouts/slideLayout198.xml"/><Relationship Id="rId39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93.xml"/><Relationship Id="rId34" Type="http://schemas.openxmlformats.org/officeDocument/2006/relationships/slideLayout" Target="../slideLayouts/slideLayout206.xml"/><Relationship Id="rId42" Type="http://schemas.openxmlformats.org/officeDocument/2006/relationships/slideLayout" Target="../slideLayouts/slideLayout214.xml"/><Relationship Id="rId47" Type="http://schemas.openxmlformats.org/officeDocument/2006/relationships/slideLayout" Target="../slideLayouts/slideLayout219.xml"/><Relationship Id="rId50" Type="http://schemas.openxmlformats.org/officeDocument/2006/relationships/slideLayout" Target="../slideLayouts/slideLayout222.xml"/><Relationship Id="rId55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179.xml"/><Relationship Id="rId2" Type="http://schemas.openxmlformats.org/officeDocument/2006/relationships/slideLayout" Target="../slideLayouts/slideLayout174.xml"/><Relationship Id="rId16" Type="http://schemas.openxmlformats.org/officeDocument/2006/relationships/slideLayout" Target="../slideLayouts/slideLayout188.xml"/><Relationship Id="rId20" Type="http://schemas.openxmlformats.org/officeDocument/2006/relationships/slideLayout" Target="../slideLayouts/slideLayout192.xml"/><Relationship Id="rId29" Type="http://schemas.openxmlformats.org/officeDocument/2006/relationships/slideLayout" Target="../slideLayouts/slideLayout201.xml"/><Relationship Id="rId41" Type="http://schemas.openxmlformats.org/officeDocument/2006/relationships/slideLayout" Target="../slideLayouts/slideLayout213.xml"/><Relationship Id="rId54" Type="http://schemas.openxmlformats.org/officeDocument/2006/relationships/slideLayout" Target="../slideLayouts/slideLayout226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173.xml"/><Relationship Id="rId6" Type="http://schemas.openxmlformats.org/officeDocument/2006/relationships/slideLayout" Target="../slideLayouts/slideLayout178.xml"/><Relationship Id="rId11" Type="http://schemas.openxmlformats.org/officeDocument/2006/relationships/slideLayout" Target="../slideLayouts/slideLayout183.xml"/><Relationship Id="rId24" Type="http://schemas.openxmlformats.org/officeDocument/2006/relationships/slideLayout" Target="../slideLayouts/slideLayout196.xml"/><Relationship Id="rId32" Type="http://schemas.openxmlformats.org/officeDocument/2006/relationships/slideLayout" Target="../slideLayouts/slideLayout204.xml"/><Relationship Id="rId37" Type="http://schemas.openxmlformats.org/officeDocument/2006/relationships/slideLayout" Target="../slideLayouts/slideLayout209.xml"/><Relationship Id="rId40" Type="http://schemas.openxmlformats.org/officeDocument/2006/relationships/slideLayout" Target="../slideLayouts/slideLayout212.xml"/><Relationship Id="rId45" Type="http://schemas.openxmlformats.org/officeDocument/2006/relationships/slideLayout" Target="../slideLayouts/slideLayout217.xml"/><Relationship Id="rId53" Type="http://schemas.openxmlformats.org/officeDocument/2006/relationships/slideLayout" Target="../slideLayouts/slideLayout225.xml"/><Relationship Id="rId58" Type="http://schemas.openxmlformats.org/officeDocument/2006/relationships/slideLayout" Target="../slideLayouts/slideLayout230.xml"/><Relationship Id="rId5" Type="http://schemas.openxmlformats.org/officeDocument/2006/relationships/slideLayout" Target="../slideLayouts/slideLayout177.xml"/><Relationship Id="rId15" Type="http://schemas.openxmlformats.org/officeDocument/2006/relationships/slideLayout" Target="../slideLayouts/slideLayout187.xml"/><Relationship Id="rId23" Type="http://schemas.openxmlformats.org/officeDocument/2006/relationships/slideLayout" Target="../slideLayouts/slideLayout195.xml"/><Relationship Id="rId28" Type="http://schemas.openxmlformats.org/officeDocument/2006/relationships/slideLayout" Target="../slideLayouts/slideLayout200.xml"/><Relationship Id="rId36" Type="http://schemas.openxmlformats.org/officeDocument/2006/relationships/slideLayout" Target="../slideLayouts/slideLayout208.xml"/><Relationship Id="rId49" Type="http://schemas.openxmlformats.org/officeDocument/2006/relationships/slideLayout" Target="../slideLayouts/slideLayout221.xml"/><Relationship Id="rId57" Type="http://schemas.openxmlformats.org/officeDocument/2006/relationships/slideLayout" Target="../slideLayouts/slideLayout229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182.xml"/><Relationship Id="rId19" Type="http://schemas.openxmlformats.org/officeDocument/2006/relationships/slideLayout" Target="../slideLayouts/slideLayout191.xml"/><Relationship Id="rId31" Type="http://schemas.openxmlformats.org/officeDocument/2006/relationships/slideLayout" Target="../slideLayouts/slideLayout203.xml"/><Relationship Id="rId44" Type="http://schemas.openxmlformats.org/officeDocument/2006/relationships/slideLayout" Target="../slideLayouts/slideLayout216.xml"/><Relationship Id="rId52" Type="http://schemas.openxmlformats.org/officeDocument/2006/relationships/slideLayout" Target="../slideLayouts/slideLayout224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176.xml"/><Relationship Id="rId9" Type="http://schemas.openxmlformats.org/officeDocument/2006/relationships/slideLayout" Target="../slideLayouts/slideLayout181.xml"/><Relationship Id="rId14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194.xml"/><Relationship Id="rId27" Type="http://schemas.openxmlformats.org/officeDocument/2006/relationships/slideLayout" Target="../slideLayouts/slideLayout199.xml"/><Relationship Id="rId30" Type="http://schemas.openxmlformats.org/officeDocument/2006/relationships/slideLayout" Target="../slideLayouts/slideLayout202.xml"/><Relationship Id="rId35" Type="http://schemas.openxmlformats.org/officeDocument/2006/relationships/slideLayout" Target="../slideLayouts/slideLayout207.xml"/><Relationship Id="rId43" Type="http://schemas.openxmlformats.org/officeDocument/2006/relationships/slideLayout" Target="../slideLayouts/slideLayout215.xml"/><Relationship Id="rId48" Type="http://schemas.openxmlformats.org/officeDocument/2006/relationships/slideLayout" Target="../slideLayouts/slideLayout220.xml"/><Relationship Id="rId56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180.xml"/><Relationship Id="rId51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4.xml"/><Relationship Id="rId17" Type="http://schemas.openxmlformats.org/officeDocument/2006/relationships/slideLayout" Target="../slideLayouts/slideLayout189.xml"/><Relationship Id="rId25" Type="http://schemas.openxmlformats.org/officeDocument/2006/relationships/slideLayout" Target="../slideLayouts/slideLayout197.xml"/><Relationship Id="rId33" Type="http://schemas.openxmlformats.org/officeDocument/2006/relationships/slideLayout" Target="../slideLayouts/slideLayout205.xml"/><Relationship Id="rId38" Type="http://schemas.openxmlformats.org/officeDocument/2006/relationships/slideLayout" Target="../slideLayouts/slideLayout210.xml"/><Relationship Id="rId46" Type="http://schemas.openxmlformats.org/officeDocument/2006/relationships/slideLayout" Target="../slideLayouts/slideLayout218.xml"/><Relationship Id="rId5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3.xml"/><Relationship Id="rId18" Type="http://schemas.openxmlformats.org/officeDocument/2006/relationships/slideLayout" Target="../slideLayouts/slideLayout248.xml"/><Relationship Id="rId26" Type="http://schemas.openxmlformats.org/officeDocument/2006/relationships/slideLayout" Target="../slideLayouts/slideLayout256.xml"/><Relationship Id="rId39" Type="http://schemas.openxmlformats.org/officeDocument/2006/relationships/slideLayout" Target="../slideLayouts/slideLayout269.xml"/><Relationship Id="rId21" Type="http://schemas.openxmlformats.org/officeDocument/2006/relationships/slideLayout" Target="../slideLayouts/slideLayout251.xml"/><Relationship Id="rId34" Type="http://schemas.openxmlformats.org/officeDocument/2006/relationships/slideLayout" Target="../slideLayouts/slideLayout264.xml"/><Relationship Id="rId42" Type="http://schemas.openxmlformats.org/officeDocument/2006/relationships/slideLayout" Target="../slideLayouts/slideLayout272.xml"/><Relationship Id="rId47" Type="http://schemas.openxmlformats.org/officeDocument/2006/relationships/slideLayout" Target="../slideLayouts/slideLayout277.xml"/><Relationship Id="rId50" Type="http://schemas.openxmlformats.org/officeDocument/2006/relationships/slideLayout" Target="../slideLayouts/slideLayout280.xml"/><Relationship Id="rId55" Type="http://schemas.openxmlformats.org/officeDocument/2006/relationships/slideLayout" Target="../slideLayouts/slideLayout285.xml"/><Relationship Id="rId63" Type="http://schemas.openxmlformats.org/officeDocument/2006/relationships/slideLayout" Target="../slideLayouts/slideLayout293.xml"/><Relationship Id="rId68" Type="http://schemas.openxmlformats.org/officeDocument/2006/relationships/theme" Target="../theme/theme5.xml"/><Relationship Id="rId7" Type="http://schemas.openxmlformats.org/officeDocument/2006/relationships/slideLayout" Target="../slideLayouts/slideLayout237.xml"/><Relationship Id="rId71" Type="http://schemas.openxmlformats.org/officeDocument/2006/relationships/hyperlink" Target="https://twitter.com/" TargetMode="External"/><Relationship Id="rId2" Type="http://schemas.openxmlformats.org/officeDocument/2006/relationships/slideLayout" Target="../slideLayouts/slideLayout232.xml"/><Relationship Id="rId16" Type="http://schemas.openxmlformats.org/officeDocument/2006/relationships/slideLayout" Target="../slideLayouts/slideLayout246.xml"/><Relationship Id="rId29" Type="http://schemas.openxmlformats.org/officeDocument/2006/relationships/slideLayout" Target="../slideLayouts/slideLayout259.xml"/><Relationship Id="rId1" Type="http://schemas.openxmlformats.org/officeDocument/2006/relationships/slideLayout" Target="../slideLayouts/slideLayout231.xml"/><Relationship Id="rId6" Type="http://schemas.openxmlformats.org/officeDocument/2006/relationships/slideLayout" Target="../slideLayouts/slideLayout236.xml"/><Relationship Id="rId11" Type="http://schemas.openxmlformats.org/officeDocument/2006/relationships/slideLayout" Target="../slideLayouts/slideLayout241.xml"/><Relationship Id="rId24" Type="http://schemas.openxmlformats.org/officeDocument/2006/relationships/slideLayout" Target="../slideLayouts/slideLayout254.xml"/><Relationship Id="rId32" Type="http://schemas.openxmlformats.org/officeDocument/2006/relationships/slideLayout" Target="../slideLayouts/slideLayout262.xml"/><Relationship Id="rId37" Type="http://schemas.openxmlformats.org/officeDocument/2006/relationships/slideLayout" Target="../slideLayouts/slideLayout267.xml"/><Relationship Id="rId40" Type="http://schemas.openxmlformats.org/officeDocument/2006/relationships/slideLayout" Target="../slideLayouts/slideLayout270.xml"/><Relationship Id="rId45" Type="http://schemas.openxmlformats.org/officeDocument/2006/relationships/slideLayout" Target="../slideLayouts/slideLayout275.xml"/><Relationship Id="rId53" Type="http://schemas.openxmlformats.org/officeDocument/2006/relationships/slideLayout" Target="../slideLayouts/slideLayout283.xml"/><Relationship Id="rId58" Type="http://schemas.openxmlformats.org/officeDocument/2006/relationships/slideLayout" Target="../slideLayouts/slideLayout288.xml"/><Relationship Id="rId66" Type="http://schemas.openxmlformats.org/officeDocument/2006/relationships/slideLayout" Target="../slideLayouts/slideLayout296.xml"/><Relationship Id="rId5" Type="http://schemas.openxmlformats.org/officeDocument/2006/relationships/slideLayout" Target="../slideLayouts/slideLayout235.xml"/><Relationship Id="rId15" Type="http://schemas.openxmlformats.org/officeDocument/2006/relationships/slideLayout" Target="../slideLayouts/slideLayout245.xml"/><Relationship Id="rId23" Type="http://schemas.openxmlformats.org/officeDocument/2006/relationships/slideLayout" Target="../slideLayouts/slideLayout253.xml"/><Relationship Id="rId28" Type="http://schemas.openxmlformats.org/officeDocument/2006/relationships/slideLayout" Target="../slideLayouts/slideLayout258.xml"/><Relationship Id="rId36" Type="http://schemas.openxmlformats.org/officeDocument/2006/relationships/slideLayout" Target="../slideLayouts/slideLayout266.xml"/><Relationship Id="rId49" Type="http://schemas.openxmlformats.org/officeDocument/2006/relationships/slideLayout" Target="../slideLayouts/slideLayout279.xml"/><Relationship Id="rId57" Type="http://schemas.openxmlformats.org/officeDocument/2006/relationships/slideLayout" Target="../slideLayouts/slideLayout287.xml"/><Relationship Id="rId61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40.xml"/><Relationship Id="rId19" Type="http://schemas.openxmlformats.org/officeDocument/2006/relationships/slideLayout" Target="../slideLayouts/slideLayout249.xml"/><Relationship Id="rId31" Type="http://schemas.openxmlformats.org/officeDocument/2006/relationships/slideLayout" Target="../slideLayouts/slideLayout261.xml"/><Relationship Id="rId44" Type="http://schemas.openxmlformats.org/officeDocument/2006/relationships/slideLayout" Target="../slideLayouts/slideLayout274.xml"/><Relationship Id="rId52" Type="http://schemas.openxmlformats.org/officeDocument/2006/relationships/slideLayout" Target="../slideLayouts/slideLayout282.xml"/><Relationship Id="rId60" Type="http://schemas.openxmlformats.org/officeDocument/2006/relationships/slideLayout" Target="../slideLayouts/slideLayout290.xml"/><Relationship Id="rId65" Type="http://schemas.openxmlformats.org/officeDocument/2006/relationships/slideLayout" Target="../slideLayouts/slideLayout295.xml"/><Relationship Id="rId4" Type="http://schemas.openxmlformats.org/officeDocument/2006/relationships/slideLayout" Target="../slideLayouts/slideLayout234.xml"/><Relationship Id="rId9" Type="http://schemas.openxmlformats.org/officeDocument/2006/relationships/slideLayout" Target="../slideLayouts/slideLayout239.xml"/><Relationship Id="rId14" Type="http://schemas.openxmlformats.org/officeDocument/2006/relationships/slideLayout" Target="../slideLayouts/slideLayout244.xml"/><Relationship Id="rId22" Type="http://schemas.openxmlformats.org/officeDocument/2006/relationships/slideLayout" Target="../slideLayouts/slideLayout252.xml"/><Relationship Id="rId27" Type="http://schemas.openxmlformats.org/officeDocument/2006/relationships/slideLayout" Target="../slideLayouts/slideLayout257.xml"/><Relationship Id="rId30" Type="http://schemas.openxmlformats.org/officeDocument/2006/relationships/slideLayout" Target="../slideLayouts/slideLayout260.xml"/><Relationship Id="rId35" Type="http://schemas.openxmlformats.org/officeDocument/2006/relationships/slideLayout" Target="../slideLayouts/slideLayout265.xml"/><Relationship Id="rId43" Type="http://schemas.openxmlformats.org/officeDocument/2006/relationships/slideLayout" Target="../slideLayouts/slideLayout273.xml"/><Relationship Id="rId48" Type="http://schemas.openxmlformats.org/officeDocument/2006/relationships/slideLayout" Target="../slideLayouts/slideLayout278.xml"/><Relationship Id="rId56" Type="http://schemas.openxmlformats.org/officeDocument/2006/relationships/slideLayout" Target="../slideLayouts/slideLayout286.xml"/><Relationship Id="rId64" Type="http://schemas.openxmlformats.org/officeDocument/2006/relationships/slideLayout" Target="../slideLayouts/slideLayout294.xml"/><Relationship Id="rId69" Type="http://schemas.openxmlformats.org/officeDocument/2006/relationships/hyperlink" Target="https://www.facebook.com" TargetMode="External"/><Relationship Id="rId8" Type="http://schemas.openxmlformats.org/officeDocument/2006/relationships/slideLayout" Target="../slideLayouts/slideLayout238.xml"/><Relationship Id="rId51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33.xml"/><Relationship Id="rId12" Type="http://schemas.openxmlformats.org/officeDocument/2006/relationships/slideLayout" Target="../slideLayouts/slideLayout242.xml"/><Relationship Id="rId17" Type="http://schemas.openxmlformats.org/officeDocument/2006/relationships/slideLayout" Target="../slideLayouts/slideLayout247.xml"/><Relationship Id="rId25" Type="http://schemas.openxmlformats.org/officeDocument/2006/relationships/slideLayout" Target="../slideLayouts/slideLayout255.xml"/><Relationship Id="rId33" Type="http://schemas.openxmlformats.org/officeDocument/2006/relationships/slideLayout" Target="../slideLayouts/slideLayout263.xml"/><Relationship Id="rId38" Type="http://schemas.openxmlformats.org/officeDocument/2006/relationships/slideLayout" Target="../slideLayouts/slideLayout268.xml"/><Relationship Id="rId46" Type="http://schemas.openxmlformats.org/officeDocument/2006/relationships/slideLayout" Target="../slideLayouts/slideLayout276.xml"/><Relationship Id="rId59" Type="http://schemas.openxmlformats.org/officeDocument/2006/relationships/slideLayout" Target="../slideLayouts/slideLayout289.xml"/><Relationship Id="rId67" Type="http://schemas.openxmlformats.org/officeDocument/2006/relationships/slideLayout" Target="../slideLayouts/slideLayout297.xml"/><Relationship Id="rId20" Type="http://schemas.openxmlformats.org/officeDocument/2006/relationships/slideLayout" Target="../slideLayouts/slideLayout250.xml"/><Relationship Id="rId41" Type="http://schemas.openxmlformats.org/officeDocument/2006/relationships/slideLayout" Target="../slideLayouts/slideLayout271.xml"/><Relationship Id="rId54" Type="http://schemas.openxmlformats.org/officeDocument/2006/relationships/slideLayout" Target="../slideLayouts/slideLayout284.xml"/><Relationship Id="rId62" Type="http://schemas.openxmlformats.org/officeDocument/2006/relationships/slideLayout" Target="../slideLayouts/slideLayout292.xml"/><Relationship Id="rId70" Type="http://schemas.openxmlformats.org/officeDocument/2006/relationships/hyperlink" Target="https://www.linkedin.com/" TargetMode="Externa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10.xml"/><Relationship Id="rId18" Type="http://schemas.openxmlformats.org/officeDocument/2006/relationships/slideLayout" Target="../slideLayouts/slideLayout315.xml"/><Relationship Id="rId26" Type="http://schemas.openxmlformats.org/officeDocument/2006/relationships/slideLayout" Target="../slideLayouts/slideLayout323.xml"/><Relationship Id="rId39" Type="http://schemas.openxmlformats.org/officeDocument/2006/relationships/slideLayout" Target="../slideLayouts/slideLayout336.xml"/><Relationship Id="rId21" Type="http://schemas.openxmlformats.org/officeDocument/2006/relationships/slideLayout" Target="../slideLayouts/slideLayout318.xml"/><Relationship Id="rId34" Type="http://schemas.openxmlformats.org/officeDocument/2006/relationships/slideLayout" Target="../slideLayouts/slideLayout331.xml"/><Relationship Id="rId42" Type="http://schemas.openxmlformats.org/officeDocument/2006/relationships/slideLayout" Target="../slideLayouts/slideLayout339.xml"/><Relationship Id="rId47" Type="http://schemas.openxmlformats.org/officeDocument/2006/relationships/slideLayout" Target="../slideLayouts/slideLayout344.xml"/><Relationship Id="rId50" Type="http://schemas.openxmlformats.org/officeDocument/2006/relationships/slideLayout" Target="../slideLayouts/slideLayout347.xml"/><Relationship Id="rId55" Type="http://schemas.openxmlformats.org/officeDocument/2006/relationships/slideLayout" Target="../slideLayouts/slideLayout352.xml"/><Relationship Id="rId7" Type="http://schemas.openxmlformats.org/officeDocument/2006/relationships/slideLayout" Target="../slideLayouts/slideLayout304.xml"/><Relationship Id="rId2" Type="http://schemas.openxmlformats.org/officeDocument/2006/relationships/slideLayout" Target="../slideLayouts/slideLayout299.xml"/><Relationship Id="rId16" Type="http://schemas.openxmlformats.org/officeDocument/2006/relationships/slideLayout" Target="../slideLayouts/slideLayout313.xml"/><Relationship Id="rId20" Type="http://schemas.openxmlformats.org/officeDocument/2006/relationships/slideLayout" Target="../slideLayouts/slideLayout317.xml"/><Relationship Id="rId29" Type="http://schemas.openxmlformats.org/officeDocument/2006/relationships/slideLayout" Target="../slideLayouts/slideLayout326.xml"/><Relationship Id="rId41" Type="http://schemas.openxmlformats.org/officeDocument/2006/relationships/slideLayout" Target="../slideLayouts/slideLayout338.xml"/><Relationship Id="rId54" Type="http://schemas.openxmlformats.org/officeDocument/2006/relationships/slideLayout" Target="../slideLayouts/slideLayout35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24" Type="http://schemas.openxmlformats.org/officeDocument/2006/relationships/slideLayout" Target="../slideLayouts/slideLayout321.xml"/><Relationship Id="rId32" Type="http://schemas.openxmlformats.org/officeDocument/2006/relationships/slideLayout" Target="../slideLayouts/slideLayout329.xml"/><Relationship Id="rId37" Type="http://schemas.openxmlformats.org/officeDocument/2006/relationships/slideLayout" Target="../slideLayouts/slideLayout334.xml"/><Relationship Id="rId40" Type="http://schemas.openxmlformats.org/officeDocument/2006/relationships/slideLayout" Target="../slideLayouts/slideLayout337.xml"/><Relationship Id="rId45" Type="http://schemas.openxmlformats.org/officeDocument/2006/relationships/slideLayout" Target="../slideLayouts/slideLayout342.xml"/><Relationship Id="rId53" Type="http://schemas.openxmlformats.org/officeDocument/2006/relationships/slideLayout" Target="../slideLayouts/slideLayout350.xml"/><Relationship Id="rId58" Type="http://schemas.openxmlformats.org/officeDocument/2006/relationships/slideLayout" Target="../slideLayouts/slideLayout355.xml"/><Relationship Id="rId5" Type="http://schemas.openxmlformats.org/officeDocument/2006/relationships/slideLayout" Target="../slideLayouts/slideLayout302.xml"/><Relationship Id="rId15" Type="http://schemas.openxmlformats.org/officeDocument/2006/relationships/slideLayout" Target="../slideLayouts/slideLayout312.xml"/><Relationship Id="rId23" Type="http://schemas.openxmlformats.org/officeDocument/2006/relationships/slideLayout" Target="../slideLayouts/slideLayout320.xml"/><Relationship Id="rId28" Type="http://schemas.openxmlformats.org/officeDocument/2006/relationships/slideLayout" Target="../slideLayouts/slideLayout325.xml"/><Relationship Id="rId36" Type="http://schemas.openxmlformats.org/officeDocument/2006/relationships/slideLayout" Target="../slideLayouts/slideLayout333.xml"/><Relationship Id="rId49" Type="http://schemas.openxmlformats.org/officeDocument/2006/relationships/slideLayout" Target="../slideLayouts/slideLayout346.xml"/><Relationship Id="rId57" Type="http://schemas.openxmlformats.org/officeDocument/2006/relationships/slideLayout" Target="../slideLayouts/slideLayout35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307.xml"/><Relationship Id="rId19" Type="http://schemas.openxmlformats.org/officeDocument/2006/relationships/slideLayout" Target="../slideLayouts/slideLayout316.xml"/><Relationship Id="rId31" Type="http://schemas.openxmlformats.org/officeDocument/2006/relationships/slideLayout" Target="../slideLayouts/slideLayout328.xml"/><Relationship Id="rId44" Type="http://schemas.openxmlformats.org/officeDocument/2006/relationships/slideLayout" Target="../slideLayouts/slideLayout341.xml"/><Relationship Id="rId52" Type="http://schemas.openxmlformats.org/officeDocument/2006/relationships/slideLayout" Target="../slideLayouts/slideLayout349.xml"/><Relationship Id="rId60" Type="http://schemas.openxmlformats.org/officeDocument/2006/relationships/hyperlink" Target="https://www.facebook.com/" TargetMode="Externa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Relationship Id="rId14" Type="http://schemas.openxmlformats.org/officeDocument/2006/relationships/slideLayout" Target="../slideLayouts/slideLayout311.xml"/><Relationship Id="rId22" Type="http://schemas.openxmlformats.org/officeDocument/2006/relationships/slideLayout" Target="../slideLayouts/slideLayout319.xml"/><Relationship Id="rId27" Type="http://schemas.openxmlformats.org/officeDocument/2006/relationships/slideLayout" Target="../slideLayouts/slideLayout324.xml"/><Relationship Id="rId30" Type="http://schemas.openxmlformats.org/officeDocument/2006/relationships/slideLayout" Target="../slideLayouts/slideLayout327.xml"/><Relationship Id="rId35" Type="http://schemas.openxmlformats.org/officeDocument/2006/relationships/slideLayout" Target="../slideLayouts/slideLayout332.xml"/><Relationship Id="rId43" Type="http://schemas.openxmlformats.org/officeDocument/2006/relationships/slideLayout" Target="../slideLayouts/slideLayout340.xml"/><Relationship Id="rId48" Type="http://schemas.openxmlformats.org/officeDocument/2006/relationships/slideLayout" Target="../slideLayouts/slideLayout345.xml"/><Relationship Id="rId56" Type="http://schemas.openxmlformats.org/officeDocument/2006/relationships/slideLayout" Target="../slideLayouts/slideLayout353.xml"/><Relationship Id="rId8" Type="http://schemas.openxmlformats.org/officeDocument/2006/relationships/slideLayout" Target="../slideLayouts/slideLayout305.xml"/><Relationship Id="rId51" Type="http://schemas.openxmlformats.org/officeDocument/2006/relationships/slideLayout" Target="../slideLayouts/slideLayout348.xml"/><Relationship Id="rId3" Type="http://schemas.openxmlformats.org/officeDocument/2006/relationships/slideLayout" Target="../slideLayouts/slideLayout300.xml"/><Relationship Id="rId12" Type="http://schemas.openxmlformats.org/officeDocument/2006/relationships/slideLayout" Target="../slideLayouts/slideLayout309.xml"/><Relationship Id="rId17" Type="http://schemas.openxmlformats.org/officeDocument/2006/relationships/slideLayout" Target="../slideLayouts/slideLayout314.xml"/><Relationship Id="rId25" Type="http://schemas.openxmlformats.org/officeDocument/2006/relationships/slideLayout" Target="../slideLayouts/slideLayout322.xml"/><Relationship Id="rId33" Type="http://schemas.openxmlformats.org/officeDocument/2006/relationships/slideLayout" Target="../slideLayouts/slideLayout330.xml"/><Relationship Id="rId38" Type="http://schemas.openxmlformats.org/officeDocument/2006/relationships/slideLayout" Target="../slideLayouts/slideLayout335.xml"/><Relationship Id="rId46" Type="http://schemas.openxmlformats.org/officeDocument/2006/relationships/slideLayout" Target="../slideLayouts/slideLayout343.xml"/><Relationship Id="rId5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642888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52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5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52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46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  <p:sldLayoutId id="2147483703" r:id="rId22"/>
    <p:sldLayoutId id="2147483704" r:id="rId23"/>
    <p:sldLayoutId id="2147483705" r:id="rId24"/>
    <p:sldLayoutId id="2147483706" r:id="rId25"/>
    <p:sldLayoutId id="2147483707" r:id="rId26"/>
    <p:sldLayoutId id="2147483708" r:id="rId27"/>
    <p:sldLayoutId id="2147483709" r:id="rId28"/>
    <p:sldLayoutId id="2147483710" r:id="rId29"/>
    <p:sldLayoutId id="2147483711" r:id="rId30"/>
    <p:sldLayoutId id="2147483712" r:id="rId31"/>
    <p:sldLayoutId id="2147483713" r:id="rId32"/>
    <p:sldLayoutId id="2147483714" r:id="rId33"/>
    <p:sldLayoutId id="2147483715" r:id="rId34"/>
    <p:sldLayoutId id="2147483716" r:id="rId35"/>
    <p:sldLayoutId id="2147483717" r:id="rId36"/>
    <p:sldLayoutId id="2147483718" r:id="rId37"/>
    <p:sldLayoutId id="2147483719" r:id="rId38"/>
    <p:sldLayoutId id="2147483720" r:id="rId39"/>
    <p:sldLayoutId id="2147483721" r:id="rId40"/>
    <p:sldLayoutId id="2147483722" r:id="rId41"/>
    <p:sldLayoutId id="2147483723" r:id="rId42"/>
    <p:sldLayoutId id="2147483724" r:id="rId43"/>
    <p:sldLayoutId id="2147483725" r:id="rId44"/>
    <p:sldLayoutId id="2147483726" r:id="rId45"/>
    <p:sldLayoutId id="2147483727" r:id="rId46"/>
    <p:sldLayoutId id="2147483728" r:id="rId47"/>
    <p:sldLayoutId id="2147483729" r:id="rId48"/>
    <p:sldLayoutId id="2147483730" r:id="rId49"/>
    <p:sldLayoutId id="2147483731" r:id="rId50"/>
    <p:sldLayoutId id="2147483732" r:id="rId51"/>
    <p:sldLayoutId id="2147483733" r:id="rId52"/>
    <p:sldLayoutId id="2147483734" r:id="rId53"/>
    <p:sldLayoutId id="2147483735" r:id="rId54"/>
    <p:sldLayoutId id="2147483736" r:id="rId55"/>
    <p:sldLayoutId id="2147483737" r:id="rId56"/>
    <p:sldLayoutId id="2147483738" r:id="rId57"/>
  </p:sldLayoutIdLst>
  <p:txStyles>
    <p:titleStyle>
      <a:lvl1pPr algn="ctr" defTabSz="913917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58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05" indent="-172947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6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24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385" indent="-171358" algn="l" defTabSz="913917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271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3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92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47" indent="-228479" algn="l" defTabSz="913917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6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7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76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35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92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51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709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70" algn="l" defTabSz="913917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7" y="209973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914402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5" y="4761105"/>
            <a:ext cx="1620957" cy="163646"/>
          </a:xfrm>
          <a:prstGeom prst="rect">
            <a:avLst/>
          </a:prstGeom>
        </p:spPr>
        <p:txBody>
          <a:bodyPr vert="horz" wrap="square" lIns="65297" tIns="32647" rIns="65297" bIns="32647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9" y="4719817"/>
            <a:ext cx="104567" cy="246221"/>
          </a:xfrm>
          <a:prstGeom prst="rect">
            <a:avLst/>
          </a:prstGeom>
        </p:spPr>
        <p:txBody>
          <a:bodyPr vert="horz" wrap="none" lIns="65297" tIns="32647" rIns="65297" bIns="32647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6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6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8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801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5297" tIns="32647" rIns="65297" bIns="32647" numCol="1" anchor="t" anchorCtr="0" compatLnSpc="1">
            <a:prstTxWarp prst="textNoShape">
              <a:avLst/>
            </a:prstTxWarp>
          </a:bodyPr>
          <a:lstStyle/>
          <a:p>
            <a:pPr defTabSz="652856"/>
            <a:endParaRPr lang="en-US" sz="17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7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6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5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5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7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652856"/>
            <a:endParaRPr lang="en-US" sz="6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002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  <p:sldLayoutId id="2147483806" r:id="rId12"/>
    <p:sldLayoutId id="2147483807" r:id="rId13"/>
    <p:sldLayoutId id="2147483808" r:id="rId14"/>
    <p:sldLayoutId id="2147483809" r:id="rId15"/>
    <p:sldLayoutId id="2147483810" r:id="rId16"/>
    <p:sldLayoutId id="2147483811" r:id="rId17"/>
    <p:sldLayoutId id="2147483812" r:id="rId18"/>
    <p:sldLayoutId id="2147483813" r:id="rId19"/>
    <p:sldLayoutId id="2147483814" r:id="rId20"/>
    <p:sldLayoutId id="2147483815" r:id="rId21"/>
    <p:sldLayoutId id="2147483816" r:id="rId22"/>
    <p:sldLayoutId id="2147483817" r:id="rId23"/>
    <p:sldLayoutId id="2147483818" r:id="rId24"/>
    <p:sldLayoutId id="2147483819" r:id="rId25"/>
    <p:sldLayoutId id="2147483820" r:id="rId26"/>
    <p:sldLayoutId id="2147483821" r:id="rId27"/>
    <p:sldLayoutId id="2147483822" r:id="rId28"/>
    <p:sldLayoutId id="2147483823" r:id="rId29"/>
    <p:sldLayoutId id="2147483824" r:id="rId30"/>
    <p:sldLayoutId id="2147483825" r:id="rId31"/>
    <p:sldLayoutId id="2147483826" r:id="rId32"/>
    <p:sldLayoutId id="2147483827" r:id="rId33"/>
    <p:sldLayoutId id="2147483828" r:id="rId34"/>
    <p:sldLayoutId id="2147483829" r:id="rId35"/>
    <p:sldLayoutId id="2147483830" r:id="rId36"/>
    <p:sldLayoutId id="2147483831" r:id="rId37"/>
    <p:sldLayoutId id="2147483832" r:id="rId38"/>
    <p:sldLayoutId id="2147483833" r:id="rId39"/>
    <p:sldLayoutId id="2147483834" r:id="rId40"/>
    <p:sldLayoutId id="2147483835" r:id="rId41"/>
    <p:sldLayoutId id="2147483836" r:id="rId42"/>
    <p:sldLayoutId id="2147483837" r:id="rId43"/>
    <p:sldLayoutId id="2147483838" r:id="rId44"/>
    <p:sldLayoutId id="2147483839" r:id="rId45"/>
    <p:sldLayoutId id="2147483840" r:id="rId46"/>
    <p:sldLayoutId id="2147483841" r:id="rId47"/>
    <p:sldLayoutId id="2147483842" r:id="rId48"/>
    <p:sldLayoutId id="2147483843" r:id="rId49"/>
    <p:sldLayoutId id="2147483844" r:id="rId50"/>
    <p:sldLayoutId id="2147483845" r:id="rId51"/>
    <p:sldLayoutId id="2147483846" r:id="rId52"/>
    <p:sldLayoutId id="2147483847" r:id="rId53"/>
    <p:sldLayoutId id="2147483848" r:id="rId54"/>
    <p:sldLayoutId id="2147483849" r:id="rId55"/>
    <p:sldLayoutId id="2147483850" r:id="rId56"/>
    <p:sldLayoutId id="2147483851" r:id="rId57"/>
  </p:sldLayoutIdLst>
  <p:txStyles>
    <p:titleStyle>
      <a:lvl1pPr algn="ctr" defTabSz="652902" rtl="0" eaLnBrk="1" latinLnBrk="0" hangingPunct="1">
        <a:lnSpc>
          <a:spcPct val="86000"/>
        </a:lnSpc>
        <a:spcBef>
          <a:spcPct val="0"/>
        </a:spcBef>
        <a:buNone/>
        <a:defRPr sz="1400" kern="800" spc="-29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2418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100" kern="800" spc="-6">
          <a:solidFill>
            <a:schemeClr val="tx1"/>
          </a:solidFill>
          <a:latin typeface="+mn-lt"/>
          <a:ea typeface="+mn-ea"/>
          <a:cs typeface="+mn-cs"/>
        </a:defRPr>
      </a:lvl1pPr>
      <a:lvl2pPr marL="245972" indent="-123552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2pPr>
      <a:lvl3pPr marL="368390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800" kern="800">
          <a:solidFill>
            <a:schemeClr val="tx1"/>
          </a:solidFill>
          <a:latin typeface="+mn-lt"/>
          <a:ea typeface="+mn-ea"/>
          <a:cs typeface="+mn-cs"/>
        </a:defRPr>
      </a:lvl3pPr>
      <a:lvl4pPr marL="49081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800" kern="800">
          <a:solidFill>
            <a:schemeClr val="tx1"/>
          </a:solidFill>
          <a:latin typeface="+mn-lt"/>
          <a:ea typeface="+mn-ea"/>
          <a:cs typeface="+mn-cs"/>
        </a:defRPr>
      </a:lvl4pPr>
      <a:lvl5pPr marL="613232" indent="-122418" algn="l" defTabSz="65290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800" kern="800">
          <a:solidFill>
            <a:schemeClr val="tx1"/>
          </a:solidFill>
          <a:latin typeface="+mn-lt"/>
          <a:ea typeface="+mn-ea"/>
          <a:cs typeface="+mn-cs"/>
        </a:defRPr>
      </a:lvl5pPr>
      <a:lvl6pPr marL="179548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21932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48385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74834" indent="-163225" algn="l" defTabSz="652902" rtl="0" eaLnBrk="1" latinLnBrk="0" hangingPunct="1">
        <a:spcBef>
          <a:spcPct val="200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645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52902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79353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05806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32255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58708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85159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11611" algn="l" defTabSz="652902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838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  <p:sldLayoutId id="2147483894" r:id="rId18"/>
    <p:sldLayoutId id="2147483895" r:id="rId19"/>
    <p:sldLayoutId id="2147483896" r:id="rId20"/>
    <p:sldLayoutId id="2147483897" r:id="rId21"/>
    <p:sldLayoutId id="2147483898" r:id="rId22"/>
    <p:sldLayoutId id="2147483899" r:id="rId23"/>
    <p:sldLayoutId id="2147483900" r:id="rId24"/>
    <p:sldLayoutId id="2147483901" r:id="rId25"/>
    <p:sldLayoutId id="2147483902" r:id="rId26"/>
    <p:sldLayoutId id="2147483903" r:id="rId27"/>
    <p:sldLayoutId id="2147483904" r:id="rId28"/>
    <p:sldLayoutId id="2147483905" r:id="rId29"/>
    <p:sldLayoutId id="2147483906" r:id="rId30"/>
    <p:sldLayoutId id="2147483907" r:id="rId31"/>
    <p:sldLayoutId id="2147483908" r:id="rId32"/>
    <p:sldLayoutId id="2147483909" r:id="rId33"/>
    <p:sldLayoutId id="2147483910" r:id="rId34"/>
    <p:sldLayoutId id="2147483911" r:id="rId35"/>
    <p:sldLayoutId id="2147483912" r:id="rId36"/>
    <p:sldLayoutId id="2147483913" r:id="rId37"/>
    <p:sldLayoutId id="2147483914" r:id="rId38"/>
    <p:sldLayoutId id="2147483915" r:id="rId39"/>
    <p:sldLayoutId id="2147483916" r:id="rId40"/>
    <p:sldLayoutId id="2147483917" r:id="rId41"/>
    <p:sldLayoutId id="2147483918" r:id="rId42"/>
    <p:sldLayoutId id="2147483919" r:id="rId43"/>
    <p:sldLayoutId id="2147483920" r:id="rId44"/>
    <p:sldLayoutId id="2147483921" r:id="rId45"/>
    <p:sldLayoutId id="2147483922" r:id="rId46"/>
    <p:sldLayoutId id="2147483923" r:id="rId47"/>
    <p:sldLayoutId id="2147483924" r:id="rId48"/>
    <p:sldLayoutId id="2147483925" r:id="rId49"/>
    <p:sldLayoutId id="2147483926" r:id="rId50"/>
    <p:sldLayoutId id="2147483927" r:id="rId51"/>
    <p:sldLayoutId id="2147483928" r:id="rId52"/>
    <p:sldLayoutId id="2147483929" r:id="rId53"/>
    <p:sldLayoutId id="2147483930" r:id="rId54"/>
    <p:sldLayoutId id="2147483931" r:id="rId55"/>
    <p:sldLayoutId id="2147483932" r:id="rId56"/>
    <p:sldLayoutId id="2147483933" r:id="rId57"/>
    <p:sldLayoutId id="2147483934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6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6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9"/>
            <a:ext cx="1620957" cy="400080"/>
          </a:xfrm>
          <a:prstGeom prst="rect">
            <a:avLst/>
          </a:prstGeom>
        </p:spPr>
        <p:txBody>
          <a:bodyPr vert="horz" wrap="square" lIns="91396" tIns="45698" rIns="91396" bIns="45698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8" y="4719817"/>
            <a:ext cx="104567" cy="246221"/>
          </a:xfrm>
          <a:prstGeom prst="rect">
            <a:avLst/>
          </a:prstGeom>
        </p:spPr>
        <p:txBody>
          <a:bodyPr vert="horz" wrap="none" lIns="91396" tIns="45698" rIns="91396" bIns="45698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10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10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71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396" tIns="45698" rIns="91396" bIns="45698" numCol="1" anchor="t" anchorCtr="0" compatLnSpc="1">
            <a:prstTxWarp prst="textNoShape">
              <a:avLst/>
            </a:prstTxWarp>
          </a:bodyPr>
          <a:lstStyle/>
          <a:p>
            <a:pPr defTabSz="913881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5" tIns="45701" rIns="91405" bIns="45701" rtlCol="0" anchor="ctr"/>
          <a:lstStyle/>
          <a:p>
            <a:pPr algn="ctr" defTabSz="913881"/>
            <a:endParaRPr lang="en-US" sz="8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664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  <p:sldLayoutId id="2147483948" r:id="rId13"/>
    <p:sldLayoutId id="2147483949" r:id="rId14"/>
    <p:sldLayoutId id="2147483950" r:id="rId15"/>
    <p:sldLayoutId id="2147483951" r:id="rId16"/>
    <p:sldLayoutId id="2147483952" r:id="rId17"/>
    <p:sldLayoutId id="2147483953" r:id="rId18"/>
    <p:sldLayoutId id="2147483954" r:id="rId19"/>
    <p:sldLayoutId id="2147483955" r:id="rId20"/>
    <p:sldLayoutId id="2147483956" r:id="rId21"/>
    <p:sldLayoutId id="2147483957" r:id="rId22"/>
    <p:sldLayoutId id="2147483958" r:id="rId23"/>
    <p:sldLayoutId id="2147483959" r:id="rId24"/>
    <p:sldLayoutId id="2147483960" r:id="rId25"/>
    <p:sldLayoutId id="2147483961" r:id="rId26"/>
    <p:sldLayoutId id="2147483962" r:id="rId27"/>
    <p:sldLayoutId id="2147483963" r:id="rId28"/>
    <p:sldLayoutId id="2147483964" r:id="rId29"/>
    <p:sldLayoutId id="2147483965" r:id="rId30"/>
    <p:sldLayoutId id="2147483966" r:id="rId31"/>
    <p:sldLayoutId id="2147483967" r:id="rId32"/>
    <p:sldLayoutId id="2147483968" r:id="rId33"/>
    <p:sldLayoutId id="2147483969" r:id="rId34"/>
    <p:sldLayoutId id="2147483970" r:id="rId35"/>
    <p:sldLayoutId id="2147483971" r:id="rId36"/>
    <p:sldLayoutId id="2147483972" r:id="rId37"/>
    <p:sldLayoutId id="2147483973" r:id="rId38"/>
    <p:sldLayoutId id="2147483974" r:id="rId39"/>
    <p:sldLayoutId id="2147483975" r:id="rId40"/>
    <p:sldLayoutId id="2147483976" r:id="rId41"/>
    <p:sldLayoutId id="2147483977" r:id="rId42"/>
    <p:sldLayoutId id="2147483978" r:id="rId43"/>
    <p:sldLayoutId id="2147483979" r:id="rId44"/>
    <p:sldLayoutId id="2147483980" r:id="rId45"/>
    <p:sldLayoutId id="2147483981" r:id="rId46"/>
    <p:sldLayoutId id="2147483982" r:id="rId47"/>
    <p:sldLayoutId id="2147483983" r:id="rId48"/>
    <p:sldLayoutId id="2147483984" r:id="rId49"/>
    <p:sldLayoutId id="2147483985" r:id="rId50"/>
    <p:sldLayoutId id="2147483986" r:id="rId51"/>
    <p:sldLayoutId id="2147483987" r:id="rId52"/>
    <p:sldLayoutId id="2147483988" r:id="rId53"/>
    <p:sldLayoutId id="2147483989" r:id="rId54"/>
    <p:sldLayoutId id="2147483990" r:id="rId55"/>
    <p:sldLayoutId id="2147483991" r:id="rId56"/>
    <p:sldLayoutId id="2147483992" r:id="rId57"/>
    <p:sldLayoutId id="2147483993" r:id="rId58"/>
  </p:sldLayoutIdLst>
  <p:transition>
    <p:wedge/>
  </p:transition>
  <p:txStyles>
    <p:titleStyle>
      <a:lvl1pPr algn="ctr" defTabSz="913946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364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316" indent="-172952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5680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7046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8412" indent="-171364" algn="l" defTabSz="913946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13351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25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97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70" indent="-228487" algn="l" defTabSz="913946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6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7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9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6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40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11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85" algn="l" defTabSz="913946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41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41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642888"/>
            <a:ext cx="1620957" cy="400080"/>
          </a:xfrm>
          <a:prstGeom prst="rect">
            <a:avLst/>
          </a:prstGeom>
        </p:spPr>
        <p:txBody>
          <a:bodyPr vert="horz" wrap="square" lIns="91013" tIns="45506" rIns="91013" bIns="45506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FFFFFF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63" y="4719817"/>
            <a:ext cx="104567" cy="246221"/>
          </a:xfrm>
          <a:prstGeom prst="rect">
            <a:avLst/>
          </a:prstGeom>
        </p:spPr>
        <p:txBody>
          <a:bodyPr vert="horz" wrap="none" lIns="91013" tIns="45506" rIns="91013" bIns="4550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000" smtClean="0">
                <a:solidFill>
                  <a:srgbClr val="FFFFFF"/>
                </a:solidFill>
              </a:rPr>
              <a:pPr algn="ctr"/>
              <a:t>‹#›</a:t>
            </a:fld>
            <a:endParaRPr lang="en-US" sz="1000" dirty="0">
              <a:solidFill>
                <a:srgbClr val="FFFF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3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206" y="4792775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4" y="4790578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013" tIns="45506" rIns="91013" bIns="45506" numCol="1" anchor="t" anchorCtr="0" compatLnSpc="1">
            <a:prstTxWarp prst="textNoShape">
              <a:avLst/>
            </a:prstTxWarp>
          </a:bodyPr>
          <a:lstStyle/>
          <a:p>
            <a:pPr defTabSz="910017"/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800">
              <a:solidFill>
                <a:srgbClr val="2B2B2D"/>
              </a:solidFill>
            </a:endParaRPr>
          </a:p>
        </p:txBody>
      </p:sp>
      <p:sp>
        <p:nvSpPr>
          <p:cNvPr id="18" name="Rectangle 17">
            <a:hlinkClick r:id="rId69"/>
          </p:cNvPr>
          <p:cNvSpPr/>
          <p:nvPr userDrawn="1"/>
        </p:nvSpPr>
        <p:spPr>
          <a:xfrm>
            <a:off x="7994199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5" name="Rectangle 24">
            <a:hlinkClick r:id="rId70"/>
          </p:cNvPr>
          <p:cNvSpPr/>
          <p:nvPr userDrawn="1"/>
        </p:nvSpPr>
        <p:spPr>
          <a:xfrm>
            <a:off x="8319704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6" name="Rectangle 25">
            <a:hlinkClick r:id="rId71"/>
          </p:cNvPr>
          <p:cNvSpPr/>
          <p:nvPr userDrawn="1"/>
        </p:nvSpPr>
        <p:spPr>
          <a:xfrm>
            <a:off x="8652658" y="4690891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8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507" tIns="72250" rIns="144507" bIns="72250" rtlCol="0" anchor="ctr"/>
          <a:lstStyle/>
          <a:p>
            <a:pPr algn="ctr" defTabSz="910017"/>
            <a:endParaRPr lang="en-US" sz="1000">
              <a:solidFill>
                <a:srgbClr val="2B2B2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775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  <p:sldLayoutId id="2147484020" r:id="rId26"/>
    <p:sldLayoutId id="2147484021" r:id="rId27"/>
    <p:sldLayoutId id="2147484022" r:id="rId28"/>
    <p:sldLayoutId id="2147484023" r:id="rId29"/>
    <p:sldLayoutId id="2147484024" r:id="rId30"/>
    <p:sldLayoutId id="2147484025" r:id="rId31"/>
    <p:sldLayoutId id="2147484026" r:id="rId32"/>
    <p:sldLayoutId id="2147484027" r:id="rId33"/>
    <p:sldLayoutId id="2147484028" r:id="rId34"/>
    <p:sldLayoutId id="2147484029" r:id="rId35"/>
    <p:sldLayoutId id="2147484030" r:id="rId36"/>
    <p:sldLayoutId id="2147484031" r:id="rId37"/>
    <p:sldLayoutId id="2147484032" r:id="rId38"/>
    <p:sldLayoutId id="2147484033" r:id="rId39"/>
    <p:sldLayoutId id="2147484034" r:id="rId40"/>
    <p:sldLayoutId id="2147484035" r:id="rId41"/>
    <p:sldLayoutId id="2147484036" r:id="rId42"/>
    <p:sldLayoutId id="2147484037" r:id="rId43"/>
    <p:sldLayoutId id="2147484038" r:id="rId44"/>
    <p:sldLayoutId id="2147484039" r:id="rId45"/>
    <p:sldLayoutId id="2147484040" r:id="rId46"/>
    <p:sldLayoutId id="2147484041" r:id="rId47"/>
    <p:sldLayoutId id="2147484042" r:id="rId48"/>
    <p:sldLayoutId id="2147484043" r:id="rId49"/>
    <p:sldLayoutId id="2147484044" r:id="rId50"/>
    <p:sldLayoutId id="2147484045" r:id="rId51"/>
    <p:sldLayoutId id="2147484046" r:id="rId52"/>
    <p:sldLayoutId id="2147484047" r:id="rId53"/>
    <p:sldLayoutId id="2147484048" r:id="rId54"/>
    <p:sldLayoutId id="2147484049" r:id="rId55"/>
    <p:sldLayoutId id="2147484050" r:id="rId56"/>
    <p:sldLayoutId id="2147484051" r:id="rId57"/>
    <p:sldLayoutId id="2147484052" r:id="rId58"/>
    <p:sldLayoutId id="2147484053" r:id="rId59"/>
    <p:sldLayoutId id="2147484054" r:id="rId60"/>
    <p:sldLayoutId id="2147484055" r:id="rId61"/>
    <p:sldLayoutId id="2147484056" r:id="rId62"/>
    <p:sldLayoutId id="2147484057" r:id="rId63"/>
    <p:sldLayoutId id="2147484058" r:id="rId64"/>
    <p:sldLayoutId id="2147484059" r:id="rId65"/>
    <p:sldLayoutId id="2147484060" r:id="rId66"/>
    <p:sldLayoutId id="2147484061" r:id="rId67"/>
  </p:sldLayoutIdLst>
  <p:txStyles>
    <p:titleStyle>
      <a:lvl1pPr algn="ctr" defTabSz="910082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0634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4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2863" indent="-172218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2pPr>
      <a:lvl3pPr marL="51348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300" kern="800">
          <a:solidFill>
            <a:schemeClr val="tx1"/>
          </a:solidFill>
          <a:latin typeface="+mn-lt"/>
          <a:ea typeface="+mn-ea"/>
          <a:cs typeface="+mn-cs"/>
        </a:defRPr>
      </a:lvl3pPr>
      <a:lvl4pPr marL="684146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300" kern="800">
          <a:solidFill>
            <a:schemeClr val="tx1"/>
          </a:solidFill>
          <a:latin typeface="+mn-lt"/>
          <a:ea typeface="+mn-ea"/>
          <a:cs typeface="+mn-cs"/>
        </a:defRPr>
      </a:lvl4pPr>
      <a:lvl5pPr marL="854780" indent="-170634" algn="l" defTabSz="910082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300" kern="800">
          <a:solidFill>
            <a:schemeClr val="tx1"/>
          </a:solidFill>
          <a:latin typeface="+mn-lt"/>
          <a:ea typeface="+mn-ea"/>
          <a:cs typeface="+mn-cs"/>
        </a:defRPr>
      </a:lvl5pPr>
      <a:lvl6pPr marL="2502729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5777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12812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67853" indent="-227521" algn="l" defTabSz="910082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5038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0082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13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16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75210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30251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185287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40333" algn="l" defTabSz="91008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6131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3" y="914400"/>
            <a:ext cx="7772401" cy="347067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325453" y="4727518"/>
            <a:ext cx="1620957" cy="230820"/>
          </a:xfrm>
          <a:prstGeom prst="rect">
            <a:avLst/>
          </a:prstGeom>
        </p:spPr>
        <p:txBody>
          <a:bodyPr vert="horz" wrap="square" lIns="91430" tIns="45714" rIns="91430" bIns="45714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rgbClr val="57565A">
                    <a:tint val="75000"/>
                  </a:srgbClr>
                </a:solidFill>
              </a:rPr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11225" y="4719816"/>
            <a:ext cx="104567" cy="246221"/>
          </a:xfrm>
          <a:prstGeom prst="rect">
            <a:avLst/>
          </a:prstGeom>
        </p:spPr>
        <p:txBody>
          <a:bodyPr vert="horz" wrap="none" lIns="91430" tIns="45714" rIns="91430" bIns="45714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900" smtClean="0">
                <a:solidFill>
                  <a:srgbClr val="57565A">
                    <a:tint val="75000"/>
                  </a:srgbClr>
                </a:solidFill>
              </a:rPr>
              <a:pPr algn="ctr"/>
              <a:t>‹#›</a:t>
            </a:fld>
            <a:endParaRPr lang="en-US" sz="900" dirty="0">
              <a:solidFill>
                <a:srgbClr val="57565A">
                  <a:tint val="75000"/>
                </a:srgbClr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38557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21139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7" name="Rectangle 9"/>
          <p:cNvSpPr/>
          <p:nvPr/>
        </p:nvSpPr>
        <p:spPr>
          <a:xfrm rot="2700000">
            <a:off x="320040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 rot="10800000">
            <a:off x="865716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5" name="Rectangle 9"/>
          <p:cNvSpPr/>
          <p:nvPr/>
        </p:nvSpPr>
        <p:spPr>
          <a:xfrm rot="13500000">
            <a:off x="939384" y="4809142"/>
            <a:ext cx="67588" cy="67588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900">
              <a:solidFill>
                <a:prstClr val="white"/>
              </a:solidFill>
            </a:endParaRPr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8125168" y="4792774"/>
            <a:ext cx="48101" cy="10335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8423043" y="4790577"/>
            <a:ext cx="106665" cy="102375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8745798" y="4799876"/>
            <a:ext cx="115473" cy="94320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30" tIns="45714" rIns="91430" bIns="45714" numCol="1" anchor="t" anchorCtr="0" compatLnSpc="1">
            <a:prstTxWarp prst="textNoShape">
              <a:avLst/>
            </a:prstTxWarp>
          </a:bodyPr>
          <a:lstStyle/>
          <a:p>
            <a:pPr defTabSz="914233"/>
            <a:endParaRPr lang="en-US" sz="2400">
              <a:solidFill>
                <a:srgbClr val="57565A"/>
              </a:solidFill>
            </a:endParaRPr>
          </a:p>
        </p:txBody>
      </p:sp>
      <p:sp>
        <p:nvSpPr>
          <p:cNvPr id="22" name="Oval 21"/>
          <p:cNvSpPr/>
          <p:nvPr userDrawn="1"/>
        </p:nvSpPr>
        <p:spPr>
          <a:xfrm>
            <a:off x="8351423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3" name="Oval 22"/>
          <p:cNvSpPr/>
          <p:nvPr userDrawn="1"/>
        </p:nvSpPr>
        <p:spPr>
          <a:xfrm>
            <a:off x="802426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24" name="Oval 23"/>
          <p:cNvSpPr/>
          <p:nvPr userDrawn="1"/>
        </p:nvSpPr>
        <p:spPr>
          <a:xfrm rot="10800000">
            <a:off x="8678584" y="4717982"/>
            <a:ext cx="249900" cy="249901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00">
              <a:solidFill>
                <a:prstClr val="white"/>
              </a:solidFill>
            </a:endParaRPr>
          </a:p>
        </p:txBody>
      </p:sp>
      <p:sp>
        <p:nvSpPr>
          <p:cNvPr id="18" name="Rectangle 17">
            <a:hlinkClick r:id="rId60"/>
          </p:cNvPr>
          <p:cNvSpPr/>
          <p:nvPr userDrawn="1"/>
        </p:nvSpPr>
        <p:spPr>
          <a:xfrm>
            <a:off x="7994199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5" name="Rectangle 24">
            <a:hlinkClick r:id="rId61"/>
          </p:cNvPr>
          <p:cNvSpPr/>
          <p:nvPr userDrawn="1"/>
        </p:nvSpPr>
        <p:spPr>
          <a:xfrm>
            <a:off x="8319704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6" name="Rectangle 25">
            <a:hlinkClick r:id="rId62"/>
          </p:cNvPr>
          <p:cNvSpPr/>
          <p:nvPr userDrawn="1"/>
        </p:nvSpPr>
        <p:spPr>
          <a:xfrm>
            <a:off x="8652658" y="4690890"/>
            <a:ext cx="301752" cy="301752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 userDrawn="1"/>
        </p:nvSpPr>
        <p:spPr>
          <a:xfrm>
            <a:off x="845309" y="4694325"/>
            <a:ext cx="301752" cy="301752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 userDrawn="1"/>
        </p:nvSpPr>
        <p:spPr>
          <a:xfrm>
            <a:off x="187470" y="4688494"/>
            <a:ext cx="301752" cy="301752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33"/>
            <a:endParaRPr lang="en-US" sz="851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870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5" r:id="rId1"/>
    <p:sldLayoutId id="2147484076" r:id="rId2"/>
    <p:sldLayoutId id="2147484077" r:id="rId3"/>
    <p:sldLayoutId id="2147484078" r:id="rId4"/>
    <p:sldLayoutId id="2147484079" r:id="rId5"/>
    <p:sldLayoutId id="2147484080" r:id="rId6"/>
    <p:sldLayoutId id="2147484081" r:id="rId7"/>
    <p:sldLayoutId id="2147484082" r:id="rId8"/>
    <p:sldLayoutId id="2147484083" r:id="rId9"/>
    <p:sldLayoutId id="2147484084" r:id="rId10"/>
    <p:sldLayoutId id="2147484085" r:id="rId11"/>
    <p:sldLayoutId id="2147484086" r:id="rId12"/>
    <p:sldLayoutId id="2147484087" r:id="rId13"/>
    <p:sldLayoutId id="2147484088" r:id="rId14"/>
    <p:sldLayoutId id="2147484089" r:id="rId15"/>
    <p:sldLayoutId id="2147484090" r:id="rId16"/>
    <p:sldLayoutId id="2147484091" r:id="rId17"/>
    <p:sldLayoutId id="2147484092" r:id="rId18"/>
    <p:sldLayoutId id="2147484093" r:id="rId19"/>
    <p:sldLayoutId id="2147484094" r:id="rId20"/>
    <p:sldLayoutId id="2147484095" r:id="rId21"/>
    <p:sldLayoutId id="2147484096" r:id="rId22"/>
    <p:sldLayoutId id="2147484097" r:id="rId23"/>
    <p:sldLayoutId id="2147484098" r:id="rId24"/>
    <p:sldLayoutId id="2147484099" r:id="rId25"/>
    <p:sldLayoutId id="2147484100" r:id="rId26"/>
    <p:sldLayoutId id="2147484101" r:id="rId27"/>
    <p:sldLayoutId id="2147484102" r:id="rId28"/>
    <p:sldLayoutId id="2147484103" r:id="rId29"/>
    <p:sldLayoutId id="2147484104" r:id="rId30"/>
    <p:sldLayoutId id="2147484105" r:id="rId31"/>
    <p:sldLayoutId id="2147484106" r:id="rId32"/>
    <p:sldLayoutId id="2147484107" r:id="rId33"/>
    <p:sldLayoutId id="2147484108" r:id="rId34"/>
    <p:sldLayoutId id="2147484109" r:id="rId35"/>
    <p:sldLayoutId id="2147484110" r:id="rId36"/>
    <p:sldLayoutId id="2147484111" r:id="rId37"/>
    <p:sldLayoutId id="2147484112" r:id="rId38"/>
    <p:sldLayoutId id="2147484113" r:id="rId39"/>
    <p:sldLayoutId id="2147484114" r:id="rId40"/>
    <p:sldLayoutId id="2147484115" r:id="rId41"/>
    <p:sldLayoutId id="2147484116" r:id="rId42"/>
    <p:sldLayoutId id="2147484117" r:id="rId43"/>
    <p:sldLayoutId id="2147484118" r:id="rId44"/>
    <p:sldLayoutId id="2147484119" r:id="rId45"/>
    <p:sldLayoutId id="2147484120" r:id="rId46"/>
    <p:sldLayoutId id="2147484121" r:id="rId47"/>
    <p:sldLayoutId id="2147484122" r:id="rId48"/>
    <p:sldLayoutId id="2147484123" r:id="rId49"/>
    <p:sldLayoutId id="2147484124" r:id="rId50"/>
    <p:sldLayoutId id="2147484125" r:id="rId51"/>
    <p:sldLayoutId id="2147484126" r:id="rId52"/>
    <p:sldLayoutId id="2147484127" r:id="rId53"/>
    <p:sldLayoutId id="2147484128" r:id="rId54"/>
    <p:sldLayoutId id="2147484129" r:id="rId55"/>
    <p:sldLayoutId id="2147484130" r:id="rId56"/>
    <p:sldLayoutId id="2147484131" r:id="rId57"/>
    <p:sldLayoutId id="2147484132" r:id="rId58"/>
  </p:sldLayoutIdLst>
  <p:transition>
    <p:wedge/>
  </p:transition>
  <p:txStyles>
    <p:titleStyle>
      <a:lvl1pPr algn="ctr" defTabSz="91429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3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49" indent="-173018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880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11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742" indent="-171431" algn="l" defTabSz="91429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319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8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7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65" indent="-228575" algn="l" defTabSz="91429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9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8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6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5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94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43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92" algn="l" defTabSz="91429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9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4" y="3"/>
            <a:ext cx="9143998" cy="141111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07316" y="190296"/>
            <a:ext cx="4124782" cy="808327"/>
          </a:xfrm>
          <a:prstGeom prst="rect">
            <a:avLst/>
          </a:prstGeom>
        </p:spPr>
        <p:txBody>
          <a:bodyPr vert="horz" wrap="square" lIns="0" tIns="16532" rIns="0" bIns="0" rtlCol="0" anchor="ctr">
            <a:spAutoFit/>
          </a:bodyPr>
          <a:lstStyle/>
          <a:p>
            <a:pPr marL="14378">
              <a:lnSpc>
                <a:spcPct val="100000"/>
              </a:lnSpc>
              <a:spcBef>
                <a:spcPts val="129"/>
              </a:spcBef>
            </a:pPr>
            <a:r>
              <a:rPr lang="en-US" sz="5100" b="1" spc="6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 TILI</a:t>
            </a:r>
            <a:endParaRPr lang="en-US" sz="5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978891" y="1684655"/>
            <a:ext cx="7838539" cy="585359"/>
          </a:xfrm>
          <a:prstGeom prst="rect">
            <a:avLst/>
          </a:prstGeom>
        </p:spPr>
        <p:txBody>
          <a:bodyPr vert="horz" wrap="square" lIns="0" tIns="15815" rIns="0" bIns="0" rtlCol="0">
            <a:spAutoFit/>
          </a:bodyPr>
          <a:lstStyle/>
          <a:p>
            <a:pPr marL="20845" defTabSz="652856">
              <a:spcBef>
                <a:spcPts val="125"/>
              </a:spcBef>
            </a:pP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MAVZU:</a:t>
            </a:r>
            <a:r>
              <a:rPr lang="ru-RU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 </a:t>
            </a:r>
            <a:r>
              <a:rPr lang="en-US" sz="3700" b="1" dirty="0">
                <a:solidFill>
                  <a:schemeClr val="accent6">
                    <a:lumMod val="75000"/>
                  </a:schemeClr>
                </a:solidFill>
                <a:latin typeface="Arial"/>
                <a:cs typeface="Arial"/>
              </a:rPr>
              <a:t>SO‘Z TURKUMLARI. FE’L</a:t>
            </a:r>
            <a:endParaRPr lang="uz-Latn-UZ" sz="2900" i="1" dirty="0">
              <a:solidFill>
                <a:schemeClr val="accent6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74681" y="1523695"/>
            <a:ext cx="568349" cy="151995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ACB4B4C4-B96E-4D3D-A3B1-019ECDA735A1}"/>
              </a:ext>
            </a:extLst>
          </p:cNvPr>
          <p:cNvSpPr/>
          <p:nvPr/>
        </p:nvSpPr>
        <p:spPr>
          <a:xfrm>
            <a:off x="174681" y="3330735"/>
            <a:ext cx="568349" cy="154568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7393154" y="135163"/>
            <a:ext cx="1424276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7393155" y="135163"/>
            <a:ext cx="1424277" cy="98340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pPr defTabSz="652856"/>
            <a:endParaRPr sz="1300">
              <a:solidFill>
                <a:srgbClr val="57565A"/>
              </a:solidFill>
            </a:endParaRPr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7518914" y="394654"/>
            <a:ext cx="1172757" cy="464424"/>
          </a:xfrm>
          <a:prstGeom prst="rect">
            <a:avLst/>
          </a:prstGeom>
        </p:spPr>
        <p:txBody>
          <a:bodyPr vert="horz" wrap="square" lIns="0" tIns="17972" rIns="0" bIns="0" rtlCol="0">
            <a:spAutoFit/>
          </a:bodyPr>
          <a:lstStyle/>
          <a:p>
            <a:pPr defTabSz="652856">
              <a:spcBef>
                <a:spcPts val="141"/>
              </a:spcBef>
            </a:pPr>
            <a:r>
              <a:rPr lang="ru-RU" sz="2900" b="1" spc="11" dirty="0">
                <a:solidFill>
                  <a:srgbClr val="FEFEFE"/>
                </a:solidFill>
                <a:latin typeface="Arial"/>
                <a:cs typeface="Arial"/>
              </a:rPr>
              <a:t>6</a:t>
            </a:r>
            <a:r>
              <a:rPr lang="uz-Latn-UZ" sz="2900" b="1" spc="11" dirty="0">
                <a:solidFill>
                  <a:srgbClr val="FEFEFE"/>
                </a:solidFill>
                <a:latin typeface="Arial"/>
                <a:cs typeface="Arial"/>
              </a:rPr>
              <a:t>- sinf</a:t>
            </a:r>
            <a:endParaRPr sz="2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556" y="2372710"/>
            <a:ext cx="3997790" cy="239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080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358232" y="1212235"/>
            <a:ext cx="3818746" cy="1625600"/>
            <a:chOff x="162943" y="191772"/>
            <a:chExt cx="3818746" cy="1625600"/>
          </a:xfrm>
          <a:scene3d>
            <a:camera prst="orthographicFront"/>
            <a:lightRig rig="flat" dir="t"/>
          </a:scene3d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162943" y="191772"/>
              <a:ext cx="3818746" cy="1625600"/>
            </a:xfrm>
            <a:prstGeom prst="roundRect">
              <a:avLst/>
            </a:prstGeom>
            <a:solidFill>
              <a:srgbClr val="FFCCFF"/>
            </a:soli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7" name="Скругленный прямоугольник 4"/>
            <p:cNvSpPr/>
            <p:nvPr/>
          </p:nvSpPr>
          <p:spPr>
            <a:xfrm>
              <a:off x="242298" y="271127"/>
              <a:ext cx="3660036" cy="14668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z-Latn-UZ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Fe’llar gapda ko‘pincha kesim vazifasini bajaradi. Ularni ikki to‘g‘ri chiziq bilan belgilaymiz.</a:t>
              </a: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720335" y="1132880"/>
            <a:ext cx="4153409" cy="1625600"/>
            <a:chOff x="4428885" y="191772"/>
            <a:chExt cx="4153409" cy="1625600"/>
          </a:xfrm>
          <a:scene3d>
            <a:camera prst="orthographicFront"/>
            <a:lightRig rig="flat" dir="t"/>
          </a:scene3d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4428885" y="191772"/>
              <a:ext cx="4153409" cy="1625600"/>
            </a:xfrm>
            <a:prstGeom prst="roundRect">
              <a:avLst/>
            </a:prstGeom>
            <a:solidFill>
              <a:srgbClr val="99FF99"/>
            </a:solidFill>
            <a:ln>
              <a:noFill/>
            </a:ln>
            <a:effectLst/>
            <a:sp3d prstMaterial="dkEdge">
              <a:bevelT w="8200" h="38100"/>
            </a:sp3d>
          </p:spPr>
        </p:sp>
        <p:sp>
          <p:nvSpPr>
            <p:cNvPr id="10" name="Скругленный прямоугольник 4"/>
            <p:cNvSpPr/>
            <p:nvPr/>
          </p:nvSpPr>
          <p:spPr>
            <a:xfrm>
              <a:off x="4508240" y="271127"/>
              <a:ext cx="3994699" cy="1466890"/>
            </a:xfrm>
            <a:prstGeom prst="rect">
              <a:avLst/>
            </a:prstGeom>
            <a:noFill/>
            <a:ln>
              <a:noFill/>
            </a:ln>
            <a:effectLst/>
            <a:sp3d/>
          </p:spPr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uz-Latn-UZ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Fe’lda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uchta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zamon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bor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: </a:t>
              </a:r>
              <a:r>
                <a:rPr kumimoji="0" lang="uz-Latn-UZ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  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1)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o‘tgan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zamon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; 2)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hozirgi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zamon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; 3)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kelasi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zamon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. </a:t>
              </a:r>
              <a:endPara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10668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1" name="Прямоугольник 10"/>
          <p:cNvSpPr/>
          <p:nvPr/>
        </p:nvSpPr>
        <p:spPr>
          <a:xfrm>
            <a:off x="437587" y="3068716"/>
            <a:ext cx="3387466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Nodira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endParaRPr lang="uz-Latn-UZ" sz="2800" dirty="0" smtClean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988560" y="2837835"/>
            <a:ext cx="2336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qidi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qiyapti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qimoqchi</a:t>
            </a:r>
            <a:endParaRPr lang="en-US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37587" y="4022823"/>
            <a:ext cx="1148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3054" y="4144206"/>
            <a:ext cx="11480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49892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798963" y="909456"/>
            <a:ext cx="3329526" cy="53326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Harakat 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78398" y="918653"/>
            <a:ext cx="3850640" cy="55454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900"/>
            <a:r>
              <a:rPr lang="uz-Latn-UZ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uz-Latn-UZ" sz="28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uz-Latn-UZ" sz="28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olat</a:t>
            </a:r>
            <a:endParaRPr lang="ru-RU" sz="28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7370" y="1611972"/>
            <a:ext cx="3881119" cy="2650191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faoliyati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natijasida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ro‘y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bergan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bildiruvchi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4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chopdi, sakradi.</a:t>
            </a:r>
            <a:endParaRPr lang="ru-RU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53279" y="1608505"/>
            <a:ext cx="4175759" cy="2650191"/>
          </a:xfrm>
          <a:prstGeom prst="rect">
            <a:avLst/>
          </a:prstGeom>
          <a:ln w="3175"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Shaxslarning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ichki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kechinmalari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narsalarning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holatdan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ikkinchi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holatga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o‘tish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jarayonini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esa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holat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fe’llari</a:t>
            </a:r>
            <a:r>
              <a:rPr lang="en-US" sz="24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uz-Latn-UZ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uz-Latn-UZ" sz="2400" dirty="0" smtClean="0">
                <a:solidFill>
                  <a:srgbClr val="CC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sarg‘aydi, fikrladi.</a:t>
            </a:r>
            <a:endParaRPr lang="ru-RU" sz="2400" dirty="0">
              <a:solidFill>
                <a:srgbClr val="CC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4465" y="73290"/>
            <a:ext cx="272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/>
            <a:r>
              <a:rPr lang="uz-Latn-UZ" sz="4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94- mashq</a:t>
            </a:r>
            <a:endParaRPr lang="ru-RU" sz="4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76103" y="848496"/>
            <a:ext cx="914400" cy="9144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521198" y="878013"/>
            <a:ext cx="914400" cy="914400"/>
          </a:xfrm>
          <a:prstGeom prst="ellipse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342900"/>
            <a:endParaRPr lang="ru-RU" sz="1350">
              <a:solidFill>
                <a:prstClr val="white"/>
              </a:solidFill>
            </a:endParaRPr>
          </a:p>
        </p:txBody>
      </p:sp>
      <p:sp>
        <p:nvSpPr>
          <p:cNvPr id="15" name="Freeform 135">
            <a:extLst>
              <a:ext uri="{FF2B5EF4-FFF2-40B4-BE49-F238E27FC236}">
                <a16:creationId xmlns:a16="http://schemas.microsoft.com/office/drawing/2014/main" id="{42FB7646-404A-478A-AEA1-DBB62AE80F5F}"/>
              </a:ext>
            </a:extLst>
          </p:cNvPr>
          <p:cNvSpPr>
            <a:spLocks noEditPoints="1"/>
          </p:cNvSpPr>
          <p:nvPr/>
        </p:nvSpPr>
        <p:spPr bwMode="auto">
          <a:xfrm>
            <a:off x="247370" y="175926"/>
            <a:ext cx="416589" cy="502613"/>
          </a:xfrm>
          <a:custGeom>
            <a:avLst/>
            <a:gdLst>
              <a:gd name="T0" fmla="*/ 749 w 813"/>
              <a:gd name="T1" fmla="*/ 15 h 866"/>
              <a:gd name="T2" fmla="*/ 664 w 813"/>
              <a:gd name="T3" fmla="*/ 19 h 866"/>
              <a:gd name="T4" fmla="*/ 640 w 813"/>
              <a:gd name="T5" fmla="*/ 2 h 866"/>
              <a:gd name="T6" fmla="*/ 354 w 813"/>
              <a:gd name="T7" fmla="*/ 410 h 866"/>
              <a:gd name="T8" fmla="*/ 308 w 813"/>
              <a:gd name="T9" fmla="*/ 481 h 866"/>
              <a:gd name="T10" fmla="*/ 334 w 813"/>
              <a:gd name="T11" fmla="*/ 481 h 866"/>
              <a:gd name="T12" fmla="*/ 431 w 813"/>
              <a:gd name="T13" fmla="*/ 449 h 866"/>
              <a:gd name="T14" fmla="*/ 636 w 813"/>
              <a:gd name="T15" fmla="*/ 336 h 866"/>
              <a:gd name="T16" fmla="*/ 492 w 813"/>
              <a:gd name="T17" fmla="*/ 324 h 866"/>
              <a:gd name="T18" fmla="*/ 691 w 813"/>
              <a:gd name="T19" fmla="*/ 287 h 866"/>
              <a:gd name="T20" fmla="*/ 691 w 813"/>
              <a:gd name="T21" fmla="*/ 251 h 866"/>
              <a:gd name="T22" fmla="*/ 600 w 813"/>
              <a:gd name="T23" fmla="*/ 215 h 866"/>
              <a:gd name="T24" fmla="*/ 761 w 813"/>
              <a:gd name="T25" fmla="*/ 206 h 866"/>
              <a:gd name="T26" fmla="*/ 565 w 813"/>
              <a:gd name="T27" fmla="*/ 360 h 866"/>
              <a:gd name="T28" fmla="*/ 455 w 813"/>
              <a:gd name="T29" fmla="*/ 360 h 866"/>
              <a:gd name="T30" fmla="*/ 628 w 813"/>
              <a:gd name="T31" fmla="*/ 136 h 866"/>
              <a:gd name="T32" fmla="*/ 578 w 813"/>
              <a:gd name="T33" fmla="*/ 186 h 866"/>
              <a:gd name="T34" fmla="*/ 506 w 813"/>
              <a:gd name="T35" fmla="*/ 258 h 866"/>
              <a:gd name="T36" fmla="*/ 433 w 813"/>
              <a:gd name="T37" fmla="*/ 331 h 866"/>
              <a:gd name="T38" fmla="*/ 493 w 813"/>
              <a:gd name="T39" fmla="*/ 143 h 866"/>
              <a:gd name="T40" fmla="*/ 628 w 813"/>
              <a:gd name="T41" fmla="*/ 136 h 866"/>
              <a:gd name="T42" fmla="*/ 636 w 813"/>
              <a:gd name="T43" fmla="*/ 179 h 866"/>
              <a:gd name="T44" fmla="*/ 735 w 813"/>
              <a:gd name="T45" fmla="*/ 179 h 866"/>
              <a:gd name="T46" fmla="*/ 331 w 813"/>
              <a:gd name="T47" fmla="*/ 631 h 866"/>
              <a:gd name="T48" fmla="*/ 367 w 813"/>
              <a:gd name="T49" fmla="*/ 523 h 866"/>
              <a:gd name="T50" fmla="*/ 150 w 813"/>
              <a:gd name="T51" fmla="*/ 631 h 866"/>
              <a:gd name="T52" fmla="*/ 186 w 813"/>
              <a:gd name="T53" fmla="*/ 652 h 866"/>
              <a:gd name="T54" fmla="*/ 0 w 813"/>
              <a:gd name="T55" fmla="*/ 866 h 866"/>
              <a:gd name="T56" fmla="*/ 511 w 813"/>
              <a:gd name="T57" fmla="*/ 847 h 866"/>
              <a:gd name="T58" fmla="*/ 40 w 813"/>
              <a:gd name="T59" fmla="*/ 830 h 866"/>
              <a:gd name="T60" fmla="*/ 222 w 813"/>
              <a:gd name="T61" fmla="*/ 683 h 866"/>
              <a:gd name="T62" fmla="*/ 186 w 813"/>
              <a:gd name="T63" fmla="*/ 595 h 866"/>
              <a:gd name="T64" fmla="*/ 331 w 813"/>
              <a:gd name="T65" fmla="*/ 559 h 866"/>
              <a:gd name="T66" fmla="*/ 295 w 813"/>
              <a:gd name="T67" fmla="*/ 595 h 866"/>
              <a:gd name="T68" fmla="*/ 310 w 813"/>
              <a:gd name="T69" fmla="*/ 685 h 866"/>
              <a:gd name="T70" fmla="*/ 40 w 813"/>
              <a:gd name="T71" fmla="*/ 83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3" h="866">
                <a:moveTo>
                  <a:pt x="774" y="15"/>
                </a:moveTo>
                <a:cubicBezTo>
                  <a:pt x="767" y="8"/>
                  <a:pt x="756" y="8"/>
                  <a:pt x="749" y="15"/>
                </a:cubicBezTo>
                <a:cubicBezTo>
                  <a:pt x="664" y="100"/>
                  <a:pt x="664" y="100"/>
                  <a:pt x="664" y="100"/>
                </a:cubicBezTo>
                <a:cubicBezTo>
                  <a:pt x="664" y="19"/>
                  <a:pt x="664" y="19"/>
                  <a:pt x="664" y="19"/>
                </a:cubicBezTo>
                <a:cubicBezTo>
                  <a:pt x="664" y="14"/>
                  <a:pt x="662" y="8"/>
                  <a:pt x="657" y="5"/>
                </a:cubicBezTo>
                <a:cubicBezTo>
                  <a:pt x="652" y="1"/>
                  <a:pt x="646" y="0"/>
                  <a:pt x="640" y="2"/>
                </a:cubicBezTo>
                <a:cubicBezTo>
                  <a:pt x="584" y="22"/>
                  <a:pt x="522" y="63"/>
                  <a:pt x="467" y="118"/>
                </a:cubicBezTo>
                <a:cubicBezTo>
                  <a:pt x="361" y="224"/>
                  <a:pt x="315" y="347"/>
                  <a:pt x="354" y="410"/>
                </a:cubicBezTo>
                <a:cubicBezTo>
                  <a:pt x="308" y="456"/>
                  <a:pt x="308" y="456"/>
                  <a:pt x="308" y="456"/>
                </a:cubicBezTo>
                <a:cubicBezTo>
                  <a:pt x="301" y="463"/>
                  <a:pt x="301" y="474"/>
                  <a:pt x="308" y="481"/>
                </a:cubicBezTo>
                <a:cubicBezTo>
                  <a:pt x="312" y="485"/>
                  <a:pt x="316" y="487"/>
                  <a:pt x="321" y="487"/>
                </a:cubicBezTo>
                <a:cubicBezTo>
                  <a:pt x="326" y="487"/>
                  <a:pt x="330" y="485"/>
                  <a:pt x="334" y="481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94" y="445"/>
                  <a:pt x="411" y="449"/>
                  <a:pt x="431" y="449"/>
                </a:cubicBezTo>
                <a:cubicBezTo>
                  <a:pt x="486" y="449"/>
                  <a:pt x="558" y="417"/>
                  <a:pt x="630" y="356"/>
                </a:cubicBezTo>
                <a:cubicBezTo>
                  <a:pt x="636" y="351"/>
                  <a:pt x="638" y="343"/>
                  <a:pt x="636" y="336"/>
                </a:cubicBezTo>
                <a:cubicBezTo>
                  <a:pt x="633" y="328"/>
                  <a:pt x="626" y="324"/>
                  <a:pt x="619" y="324"/>
                </a:cubicBezTo>
                <a:cubicBezTo>
                  <a:pt x="492" y="324"/>
                  <a:pt x="492" y="324"/>
                  <a:pt x="492" y="324"/>
                </a:cubicBezTo>
                <a:cubicBezTo>
                  <a:pt x="528" y="287"/>
                  <a:pt x="528" y="287"/>
                  <a:pt x="528" y="287"/>
                </a:cubicBezTo>
                <a:cubicBezTo>
                  <a:pt x="691" y="287"/>
                  <a:pt x="691" y="287"/>
                  <a:pt x="691" y="287"/>
                </a:cubicBezTo>
                <a:cubicBezTo>
                  <a:pt x="701" y="287"/>
                  <a:pt x="709" y="279"/>
                  <a:pt x="709" y="269"/>
                </a:cubicBezTo>
                <a:cubicBezTo>
                  <a:pt x="709" y="259"/>
                  <a:pt x="701" y="251"/>
                  <a:pt x="691" y="251"/>
                </a:cubicBezTo>
                <a:cubicBezTo>
                  <a:pt x="564" y="251"/>
                  <a:pt x="564" y="251"/>
                  <a:pt x="564" y="251"/>
                </a:cubicBezTo>
                <a:cubicBezTo>
                  <a:pt x="600" y="215"/>
                  <a:pt x="600" y="215"/>
                  <a:pt x="600" y="215"/>
                </a:cubicBezTo>
                <a:cubicBezTo>
                  <a:pt x="745" y="215"/>
                  <a:pt x="745" y="215"/>
                  <a:pt x="745" y="215"/>
                </a:cubicBezTo>
                <a:cubicBezTo>
                  <a:pt x="752" y="215"/>
                  <a:pt x="758" y="212"/>
                  <a:pt x="761" y="206"/>
                </a:cubicBezTo>
                <a:cubicBezTo>
                  <a:pt x="808" y="124"/>
                  <a:pt x="813" y="54"/>
                  <a:pt x="774" y="15"/>
                </a:cubicBezTo>
                <a:close/>
                <a:moveTo>
                  <a:pt x="565" y="360"/>
                </a:moveTo>
                <a:cubicBezTo>
                  <a:pt x="501" y="404"/>
                  <a:pt x="441" y="423"/>
                  <a:pt x="406" y="409"/>
                </a:cubicBezTo>
                <a:cubicBezTo>
                  <a:pt x="455" y="360"/>
                  <a:pt x="455" y="360"/>
                  <a:pt x="455" y="360"/>
                </a:cubicBezTo>
                <a:lnTo>
                  <a:pt x="565" y="360"/>
                </a:lnTo>
                <a:close/>
                <a:moveTo>
                  <a:pt x="628" y="136"/>
                </a:moveTo>
                <a:cubicBezTo>
                  <a:pt x="581" y="183"/>
                  <a:pt x="581" y="183"/>
                  <a:pt x="581" y="183"/>
                </a:cubicBezTo>
                <a:cubicBezTo>
                  <a:pt x="580" y="184"/>
                  <a:pt x="579" y="185"/>
                  <a:pt x="578" y="186"/>
                </a:cubicBezTo>
                <a:cubicBezTo>
                  <a:pt x="509" y="255"/>
                  <a:pt x="509" y="255"/>
                  <a:pt x="509" y="255"/>
                </a:cubicBezTo>
                <a:cubicBezTo>
                  <a:pt x="508" y="256"/>
                  <a:pt x="507" y="257"/>
                  <a:pt x="506" y="258"/>
                </a:cubicBezTo>
                <a:cubicBezTo>
                  <a:pt x="437" y="327"/>
                  <a:pt x="437" y="327"/>
                  <a:pt x="437" y="327"/>
                </a:cubicBezTo>
                <a:cubicBezTo>
                  <a:pt x="435" y="328"/>
                  <a:pt x="434" y="329"/>
                  <a:pt x="433" y="331"/>
                </a:cubicBezTo>
                <a:cubicBezTo>
                  <a:pt x="381" y="383"/>
                  <a:pt x="381" y="383"/>
                  <a:pt x="381" y="383"/>
                </a:cubicBezTo>
                <a:cubicBezTo>
                  <a:pt x="363" y="336"/>
                  <a:pt x="400" y="236"/>
                  <a:pt x="493" y="143"/>
                </a:cubicBezTo>
                <a:cubicBezTo>
                  <a:pt x="535" y="101"/>
                  <a:pt x="584" y="66"/>
                  <a:pt x="628" y="46"/>
                </a:cubicBezTo>
                <a:lnTo>
                  <a:pt x="628" y="136"/>
                </a:lnTo>
                <a:close/>
                <a:moveTo>
                  <a:pt x="735" y="179"/>
                </a:moveTo>
                <a:cubicBezTo>
                  <a:pt x="636" y="179"/>
                  <a:pt x="636" y="179"/>
                  <a:pt x="636" y="179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71" y="84"/>
                  <a:pt x="762" y="128"/>
                  <a:pt x="735" y="179"/>
                </a:cubicBezTo>
                <a:close/>
                <a:moveTo>
                  <a:pt x="331" y="652"/>
                </a:moveTo>
                <a:cubicBezTo>
                  <a:pt x="331" y="631"/>
                  <a:pt x="331" y="631"/>
                  <a:pt x="331" y="631"/>
                </a:cubicBezTo>
                <a:cubicBezTo>
                  <a:pt x="367" y="631"/>
                  <a:pt x="367" y="631"/>
                  <a:pt x="367" y="631"/>
                </a:cubicBezTo>
                <a:cubicBezTo>
                  <a:pt x="367" y="523"/>
                  <a:pt x="367" y="523"/>
                  <a:pt x="367" y="523"/>
                </a:cubicBezTo>
                <a:cubicBezTo>
                  <a:pt x="150" y="523"/>
                  <a:pt x="150" y="523"/>
                  <a:pt x="150" y="523"/>
                </a:cubicBezTo>
                <a:cubicBezTo>
                  <a:pt x="150" y="631"/>
                  <a:pt x="150" y="631"/>
                  <a:pt x="150" y="631"/>
                </a:cubicBezTo>
                <a:cubicBezTo>
                  <a:pt x="186" y="631"/>
                  <a:pt x="186" y="631"/>
                  <a:pt x="186" y="631"/>
                </a:cubicBezTo>
                <a:cubicBezTo>
                  <a:pt x="186" y="652"/>
                  <a:pt x="186" y="652"/>
                  <a:pt x="186" y="652"/>
                </a:cubicBezTo>
                <a:cubicBezTo>
                  <a:pt x="72" y="671"/>
                  <a:pt x="10" y="737"/>
                  <a:pt x="2" y="847"/>
                </a:cubicBezTo>
                <a:cubicBezTo>
                  <a:pt x="0" y="866"/>
                  <a:pt x="0" y="866"/>
                  <a:pt x="0" y="866"/>
                </a:cubicBezTo>
                <a:cubicBezTo>
                  <a:pt x="512" y="866"/>
                  <a:pt x="512" y="866"/>
                  <a:pt x="512" y="866"/>
                </a:cubicBezTo>
                <a:cubicBezTo>
                  <a:pt x="511" y="847"/>
                  <a:pt x="511" y="847"/>
                  <a:pt x="511" y="847"/>
                </a:cubicBezTo>
                <a:cubicBezTo>
                  <a:pt x="502" y="735"/>
                  <a:pt x="443" y="671"/>
                  <a:pt x="331" y="652"/>
                </a:cubicBezTo>
                <a:close/>
                <a:moveTo>
                  <a:pt x="40" y="830"/>
                </a:moveTo>
                <a:cubicBezTo>
                  <a:pt x="53" y="745"/>
                  <a:pt x="106" y="698"/>
                  <a:pt x="207" y="685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2" y="595"/>
                  <a:pt x="222" y="595"/>
                  <a:pt x="222" y="595"/>
                </a:cubicBezTo>
                <a:cubicBezTo>
                  <a:pt x="186" y="595"/>
                  <a:pt x="186" y="595"/>
                  <a:pt x="186" y="595"/>
                </a:cubicBezTo>
                <a:cubicBezTo>
                  <a:pt x="186" y="559"/>
                  <a:pt x="186" y="559"/>
                  <a:pt x="186" y="559"/>
                </a:cubicBezTo>
                <a:cubicBezTo>
                  <a:pt x="331" y="559"/>
                  <a:pt x="331" y="559"/>
                  <a:pt x="331" y="559"/>
                </a:cubicBezTo>
                <a:cubicBezTo>
                  <a:pt x="331" y="595"/>
                  <a:pt x="331" y="595"/>
                  <a:pt x="331" y="595"/>
                </a:cubicBezTo>
                <a:cubicBezTo>
                  <a:pt x="295" y="595"/>
                  <a:pt x="295" y="595"/>
                  <a:pt x="295" y="595"/>
                </a:cubicBezTo>
                <a:cubicBezTo>
                  <a:pt x="295" y="683"/>
                  <a:pt x="295" y="683"/>
                  <a:pt x="295" y="683"/>
                </a:cubicBezTo>
                <a:cubicBezTo>
                  <a:pt x="310" y="685"/>
                  <a:pt x="310" y="685"/>
                  <a:pt x="310" y="685"/>
                </a:cubicBezTo>
                <a:cubicBezTo>
                  <a:pt x="409" y="698"/>
                  <a:pt x="460" y="743"/>
                  <a:pt x="472" y="830"/>
                </a:cubicBezTo>
                <a:lnTo>
                  <a:pt x="40" y="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331" tIns="28665" rIns="57331" bIns="28665" numCol="1" anchor="t" anchorCtr="0" compatLnSpc="1">
            <a:prstTxWarp prst="textNoShape">
              <a:avLst/>
            </a:prstTxWarp>
          </a:bodyPr>
          <a:lstStyle/>
          <a:p>
            <a:pPr defTabSz="910186">
              <a:defRPr/>
            </a:pPr>
            <a:endParaRPr lang="en-US" sz="1500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37"/>
          <p:cNvSpPr>
            <a:spLocks noEditPoints="1"/>
          </p:cNvSpPr>
          <p:nvPr/>
        </p:nvSpPr>
        <p:spPr bwMode="auto">
          <a:xfrm>
            <a:off x="4804331" y="1016081"/>
            <a:ext cx="336629" cy="595892"/>
          </a:xfrm>
          <a:custGeom>
            <a:avLst/>
            <a:gdLst>
              <a:gd name="T0" fmla="*/ 243 w 245"/>
              <a:gd name="T1" fmla="*/ 273 h 489"/>
              <a:gd name="T2" fmla="*/ 195 w 245"/>
              <a:gd name="T3" fmla="*/ 133 h 489"/>
              <a:gd name="T4" fmla="*/ 50 w 245"/>
              <a:gd name="T5" fmla="*/ 133 h 489"/>
              <a:gd name="T6" fmla="*/ 2 w 245"/>
              <a:gd name="T7" fmla="*/ 273 h 489"/>
              <a:gd name="T8" fmla="*/ 14 w 245"/>
              <a:gd name="T9" fmla="*/ 295 h 489"/>
              <a:gd name="T10" fmla="*/ 36 w 245"/>
              <a:gd name="T11" fmla="*/ 286 h 489"/>
              <a:gd name="T12" fmla="*/ 63 w 245"/>
              <a:gd name="T13" fmla="*/ 469 h 489"/>
              <a:gd name="T14" fmla="*/ 86 w 245"/>
              <a:gd name="T15" fmla="*/ 489 h 489"/>
              <a:gd name="T16" fmla="*/ 123 w 245"/>
              <a:gd name="T17" fmla="*/ 345 h 489"/>
              <a:gd name="T18" fmla="*/ 159 w 245"/>
              <a:gd name="T19" fmla="*/ 489 h 489"/>
              <a:gd name="T20" fmla="*/ 182 w 245"/>
              <a:gd name="T21" fmla="*/ 470 h 489"/>
              <a:gd name="T22" fmla="*/ 175 w 245"/>
              <a:gd name="T23" fmla="*/ 212 h 489"/>
              <a:gd name="T24" fmla="*/ 225 w 245"/>
              <a:gd name="T25" fmla="*/ 296 h 489"/>
              <a:gd name="T26" fmla="*/ 243 w 245"/>
              <a:gd name="T27" fmla="*/ 274 h 489"/>
              <a:gd name="T28" fmla="*/ 225 w 245"/>
              <a:gd name="T29" fmla="*/ 286 h 489"/>
              <a:gd name="T30" fmla="*/ 174 w 245"/>
              <a:gd name="T31" fmla="*/ 187 h 489"/>
              <a:gd name="T32" fmla="*/ 165 w 245"/>
              <a:gd name="T33" fmla="*/ 189 h 489"/>
              <a:gd name="T34" fmla="*/ 171 w 245"/>
              <a:gd name="T35" fmla="*/ 426 h 489"/>
              <a:gd name="T36" fmla="*/ 172 w 245"/>
              <a:gd name="T37" fmla="*/ 469 h 489"/>
              <a:gd name="T38" fmla="*/ 159 w 245"/>
              <a:gd name="T39" fmla="*/ 479 h 489"/>
              <a:gd name="T40" fmla="*/ 159 w 245"/>
              <a:gd name="T41" fmla="*/ 479 h 489"/>
              <a:gd name="T42" fmla="*/ 127 w 245"/>
              <a:gd name="T43" fmla="*/ 304 h 489"/>
              <a:gd name="T44" fmla="*/ 118 w 245"/>
              <a:gd name="T45" fmla="*/ 304 h 489"/>
              <a:gd name="T46" fmla="*/ 86 w 245"/>
              <a:gd name="T47" fmla="*/ 479 h 489"/>
              <a:gd name="T48" fmla="*/ 73 w 245"/>
              <a:gd name="T49" fmla="*/ 467 h 489"/>
              <a:gd name="T50" fmla="*/ 74 w 245"/>
              <a:gd name="T51" fmla="*/ 426 h 489"/>
              <a:gd name="T52" fmla="*/ 80 w 245"/>
              <a:gd name="T53" fmla="*/ 189 h 489"/>
              <a:gd name="T54" fmla="*/ 71 w 245"/>
              <a:gd name="T55" fmla="*/ 187 h 489"/>
              <a:gd name="T56" fmla="*/ 21 w 245"/>
              <a:gd name="T57" fmla="*/ 286 h 489"/>
              <a:gd name="T58" fmla="*/ 11 w 245"/>
              <a:gd name="T59" fmla="*/ 276 h 489"/>
              <a:gd name="T60" fmla="*/ 13 w 245"/>
              <a:gd name="T61" fmla="*/ 272 h 489"/>
              <a:gd name="T62" fmla="*/ 58 w 245"/>
              <a:gd name="T63" fmla="*/ 137 h 489"/>
              <a:gd name="T64" fmla="*/ 187 w 245"/>
              <a:gd name="T65" fmla="*/ 137 h 489"/>
              <a:gd name="T66" fmla="*/ 232 w 245"/>
              <a:gd name="T67" fmla="*/ 272 h 489"/>
              <a:gd name="T68" fmla="*/ 234 w 245"/>
              <a:gd name="T69" fmla="*/ 276 h 489"/>
              <a:gd name="T70" fmla="*/ 123 w 245"/>
              <a:gd name="T71" fmla="*/ 92 h 489"/>
              <a:gd name="T72" fmla="*/ 123 w 245"/>
              <a:gd name="T73" fmla="*/ 0 h 489"/>
              <a:gd name="T74" fmla="*/ 123 w 245"/>
              <a:gd name="T75" fmla="*/ 92 h 489"/>
              <a:gd name="T76" fmla="*/ 159 w 245"/>
              <a:gd name="T77" fmla="*/ 46 h 489"/>
              <a:gd name="T78" fmla="*/ 86 w 245"/>
              <a:gd name="T79" fmla="*/ 46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245" h="489">
                <a:moveTo>
                  <a:pt x="243" y="274"/>
                </a:moveTo>
                <a:cubicBezTo>
                  <a:pt x="243" y="274"/>
                  <a:pt x="243" y="274"/>
                  <a:pt x="243" y="273"/>
                </a:cubicBezTo>
                <a:cubicBezTo>
                  <a:pt x="242" y="272"/>
                  <a:pt x="240" y="265"/>
                  <a:pt x="237" y="256"/>
                </a:cubicBezTo>
                <a:cubicBezTo>
                  <a:pt x="226" y="220"/>
                  <a:pt x="201" y="146"/>
                  <a:pt x="195" y="133"/>
                </a:cubicBezTo>
                <a:cubicBezTo>
                  <a:pt x="185" y="112"/>
                  <a:pt x="163" y="103"/>
                  <a:pt x="123" y="103"/>
                </a:cubicBezTo>
                <a:cubicBezTo>
                  <a:pt x="82" y="103"/>
                  <a:pt x="60" y="112"/>
                  <a:pt x="50" y="133"/>
                </a:cubicBezTo>
                <a:cubicBezTo>
                  <a:pt x="44" y="146"/>
                  <a:pt x="19" y="220"/>
                  <a:pt x="8" y="256"/>
                </a:cubicBezTo>
                <a:cubicBezTo>
                  <a:pt x="5" y="265"/>
                  <a:pt x="3" y="272"/>
                  <a:pt x="2" y="273"/>
                </a:cubicBezTo>
                <a:cubicBezTo>
                  <a:pt x="2" y="274"/>
                  <a:pt x="2" y="274"/>
                  <a:pt x="2" y="274"/>
                </a:cubicBezTo>
                <a:cubicBezTo>
                  <a:pt x="0" y="282"/>
                  <a:pt x="5" y="291"/>
                  <a:pt x="14" y="295"/>
                </a:cubicBezTo>
                <a:cubicBezTo>
                  <a:pt x="16" y="295"/>
                  <a:pt x="18" y="296"/>
                  <a:pt x="21" y="296"/>
                </a:cubicBezTo>
                <a:cubicBezTo>
                  <a:pt x="28" y="296"/>
                  <a:pt x="34" y="292"/>
                  <a:pt x="36" y="286"/>
                </a:cubicBezTo>
                <a:cubicBezTo>
                  <a:pt x="70" y="212"/>
                  <a:pt x="70" y="212"/>
                  <a:pt x="70" y="212"/>
                </a:cubicBezTo>
                <a:cubicBezTo>
                  <a:pt x="68" y="309"/>
                  <a:pt x="64" y="463"/>
                  <a:pt x="63" y="469"/>
                </a:cubicBezTo>
                <a:cubicBezTo>
                  <a:pt x="63" y="470"/>
                  <a:pt x="63" y="470"/>
                  <a:pt x="63" y="470"/>
                </a:cubicBezTo>
                <a:cubicBezTo>
                  <a:pt x="64" y="481"/>
                  <a:pt x="74" y="489"/>
                  <a:pt x="86" y="489"/>
                </a:cubicBezTo>
                <a:cubicBezTo>
                  <a:pt x="97" y="489"/>
                  <a:pt x="107" y="481"/>
                  <a:pt x="108" y="470"/>
                </a:cubicBezTo>
                <a:cubicBezTo>
                  <a:pt x="123" y="345"/>
                  <a:pt x="123" y="345"/>
                  <a:pt x="123" y="345"/>
                </a:cubicBezTo>
                <a:cubicBezTo>
                  <a:pt x="137" y="470"/>
                  <a:pt x="137" y="470"/>
                  <a:pt x="137" y="470"/>
                </a:cubicBezTo>
                <a:cubicBezTo>
                  <a:pt x="138" y="481"/>
                  <a:pt x="148" y="489"/>
                  <a:pt x="159" y="489"/>
                </a:cubicBezTo>
                <a:cubicBezTo>
                  <a:pt x="159" y="489"/>
                  <a:pt x="159" y="489"/>
                  <a:pt x="159" y="489"/>
                </a:cubicBezTo>
                <a:cubicBezTo>
                  <a:pt x="171" y="489"/>
                  <a:pt x="181" y="481"/>
                  <a:pt x="182" y="470"/>
                </a:cubicBezTo>
                <a:cubicBezTo>
                  <a:pt x="182" y="470"/>
                  <a:pt x="182" y="470"/>
                  <a:pt x="182" y="469"/>
                </a:cubicBezTo>
                <a:cubicBezTo>
                  <a:pt x="181" y="463"/>
                  <a:pt x="177" y="309"/>
                  <a:pt x="175" y="212"/>
                </a:cubicBezTo>
                <a:cubicBezTo>
                  <a:pt x="209" y="286"/>
                  <a:pt x="209" y="286"/>
                  <a:pt x="209" y="286"/>
                </a:cubicBezTo>
                <a:cubicBezTo>
                  <a:pt x="211" y="292"/>
                  <a:pt x="217" y="296"/>
                  <a:pt x="225" y="296"/>
                </a:cubicBezTo>
                <a:cubicBezTo>
                  <a:pt x="227" y="296"/>
                  <a:pt x="229" y="295"/>
                  <a:pt x="231" y="295"/>
                </a:cubicBezTo>
                <a:cubicBezTo>
                  <a:pt x="240" y="291"/>
                  <a:pt x="245" y="282"/>
                  <a:pt x="243" y="274"/>
                </a:cubicBezTo>
                <a:close/>
                <a:moveTo>
                  <a:pt x="228" y="286"/>
                </a:moveTo>
                <a:cubicBezTo>
                  <a:pt x="227" y="286"/>
                  <a:pt x="226" y="286"/>
                  <a:pt x="225" y="286"/>
                </a:cubicBezTo>
                <a:cubicBezTo>
                  <a:pt x="221" y="286"/>
                  <a:pt x="218" y="285"/>
                  <a:pt x="217" y="282"/>
                </a:cubicBezTo>
                <a:cubicBezTo>
                  <a:pt x="174" y="187"/>
                  <a:pt x="174" y="187"/>
                  <a:pt x="174" y="187"/>
                </a:cubicBezTo>
                <a:cubicBezTo>
                  <a:pt x="173" y="185"/>
                  <a:pt x="171" y="184"/>
                  <a:pt x="169" y="184"/>
                </a:cubicBezTo>
                <a:cubicBezTo>
                  <a:pt x="167" y="184"/>
                  <a:pt x="165" y="186"/>
                  <a:pt x="165" y="189"/>
                </a:cubicBezTo>
                <a:cubicBezTo>
                  <a:pt x="165" y="189"/>
                  <a:pt x="167" y="259"/>
                  <a:pt x="169" y="329"/>
                </a:cubicBezTo>
                <a:cubicBezTo>
                  <a:pt x="169" y="364"/>
                  <a:pt x="170" y="399"/>
                  <a:pt x="171" y="426"/>
                </a:cubicBezTo>
                <a:cubicBezTo>
                  <a:pt x="171" y="439"/>
                  <a:pt x="172" y="450"/>
                  <a:pt x="172" y="458"/>
                </a:cubicBezTo>
                <a:cubicBezTo>
                  <a:pt x="172" y="464"/>
                  <a:pt x="172" y="467"/>
                  <a:pt x="172" y="469"/>
                </a:cubicBezTo>
                <a:cubicBezTo>
                  <a:pt x="172" y="469"/>
                  <a:pt x="172" y="469"/>
                  <a:pt x="172" y="469"/>
                </a:cubicBezTo>
                <a:cubicBezTo>
                  <a:pt x="172" y="475"/>
                  <a:pt x="166" y="479"/>
                  <a:pt x="159" y="479"/>
                </a:cubicBezTo>
                <a:cubicBezTo>
                  <a:pt x="159" y="484"/>
                  <a:pt x="159" y="484"/>
                  <a:pt x="159" y="484"/>
                </a:cubicBezTo>
                <a:cubicBezTo>
                  <a:pt x="159" y="479"/>
                  <a:pt x="159" y="479"/>
                  <a:pt x="159" y="479"/>
                </a:cubicBezTo>
                <a:cubicBezTo>
                  <a:pt x="153" y="479"/>
                  <a:pt x="147" y="475"/>
                  <a:pt x="147" y="469"/>
                </a:cubicBezTo>
                <a:cubicBezTo>
                  <a:pt x="127" y="304"/>
                  <a:pt x="127" y="304"/>
                  <a:pt x="127" y="304"/>
                </a:cubicBezTo>
                <a:cubicBezTo>
                  <a:pt x="127" y="302"/>
                  <a:pt x="125" y="300"/>
                  <a:pt x="123" y="300"/>
                </a:cubicBezTo>
                <a:cubicBezTo>
                  <a:pt x="120" y="300"/>
                  <a:pt x="118" y="302"/>
                  <a:pt x="118" y="304"/>
                </a:cubicBezTo>
                <a:cubicBezTo>
                  <a:pt x="98" y="469"/>
                  <a:pt x="98" y="469"/>
                  <a:pt x="98" y="469"/>
                </a:cubicBezTo>
                <a:cubicBezTo>
                  <a:pt x="98" y="475"/>
                  <a:pt x="92" y="479"/>
                  <a:pt x="86" y="479"/>
                </a:cubicBezTo>
                <a:cubicBezTo>
                  <a:pt x="79" y="479"/>
                  <a:pt x="73" y="475"/>
                  <a:pt x="73" y="469"/>
                </a:cubicBezTo>
                <a:cubicBezTo>
                  <a:pt x="73" y="469"/>
                  <a:pt x="73" y="468"/>
                  <a:pt x="73" y="467"/>
                </a:cubicBezTo>
                <a:cubicBezTo>
                  <a:pt x="73" y="465"/>
                  <a:pt x="73" y="462"/>
                  <a:pt x="73" y="458"/>
                </a:cubicBezTo>
                <a:cubicBezTo>
                  <a:pt x="73" y="450"/>
                  <a:pt x="74" y="439"/>
                  <a:pt x="74" y="426"/>
                </a:cubicBezTo>
                <a:cubicBezTo>
                  <a:pt x="75" y="400"/>
                  <a:pt x="76" y="364"/>
                  <a:pt x="77" y="329"/>
                </a:cubicBezTo>
                <a:cubicBezTo>
                  <a:pt x="78" y="259"/>
                  <a:pt x="80" y="189"/>
                  <a:pt x="80" y="189"/>
                </a:cubicBezTo>
                <a:cubicBezTo>
                  <a:pt x="80" y="186"/>
                  <a:pt x="79" y="184"/>
                  <a:pt x="76" y="184"/>
                </a:cubicBezTo>
                <a:cubicBezTo>
                  <a:pt x="74" y="184"/>
                  <a:pt x="72" y="185"/>
                  <a:pt x="71" y="187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27" y="285"/>
                  <a:pt x="24" y="286"/>
                  <a:pt x="21" y="286"/>
                </a:cubicBezTo>
                <a:cubicBezTo>
                  <a:pt x="19" y="286"/>
                  <a:pt x="18" y="286"/>
                  <a:pt x="17" y="286"/>
                </a:cubicBezTo>
                <a:cubicBezTo>
                  <a:pt x="13" y="284"/>
                  <a:pt x="10" y="280"/>
                  <a:pt x="11" y="276"/>
                </a:cubicBezTo>
                <a:cubicBezTo>
                  <a:pt x="11" y="276"/>
                  <a:pt x="11" y="276"/>
                  <a:pt x="11" y="276"/>
                </a:cubicBezTo>
                <a:cubicBezTo>
                  <a:pt x="11" y="275"/>
                  <a:pt x="12" y="274"/>
                  <a:pt x="13" y="272"/>
                </a:cubicBezTo>
                <a:cubicBezTo>
                  <a:pt x="14" y="269"/>
                  <a:pt x="15" y="264"/>
                  <a:pt x="17" y="259"/>
                </a:cubicBezTo>
                <a:cubicBezTo>
                  <a:pt x="27" y="226"/>
                  <a:pt x="52" y="149"/>
                  <a:pt x="58" y="137"/>
                </a:cubicBezTo>
                <a:cubicBezTo>
                  <a:pt x="64" y="125"/>
                  <a:pt x="76" y="112"/>
                  <a:pt x="123" y="112"/>
                </a:cubicBezTo>
                <a:cubicBezTo>
                  <a:pt x="169" y="112"/>
                  <a:pt x="181" y="125"/>
                  <a:pt x="187" y="137"/>
                </a:cubicBezTo>
                <a:cubicBezTo>
                  <a:pt x="193" y="149"/>
                  <a:pt x="218" y="226"/>
                  <a:pt x="228" y="259"/>
                </a:cubicBezTo>
                <a:cubicBezTo>
                  <a:pt x="230" y="264"/>
                  <a:pt x="232" y="269"/>
                  <a:pt x="232" y="272"/>
                </a:cubicBezTo>
                <a:cubicBezTo>
                  <a:pt x="233" y="274"/>
                  <a:pt x="234" y="275"/>
                  <a:pt x="234" y="276"/>
                </a:cubicBezTo>
                <a:cubicBezTo>
                  <a:pt x="234" y="276"/>
                  <a:pt x="234" y="276"/>
                  <a:pt x="234" y="276"/>
                </a:cubicBezTo>
                <a:cubicBezTo>
                  <a:pt x="235" y="280"/>
                  <a:pt x="232" y="284"/>
                  <a:pt x="228" y="286"/>
                </a:cubicBezTo>
                <a:close/>
                <a:moveTo>
                  <a:pt x="123" y="92"/>
                </a:moveTo>
                <a:cubicBezTo>
                  <a:pt x="148" y="92"/>
                  <a:pt x="169" y="71"/>
                  <a:pt x="169" y="46"/>
                </a:cubicBezTo>
                <a:cubicBezTo>
                  <a:pt x="169" y="20"/>
                  <a:pt x="148" y="0"/>
                  <a:pt x="123" y="0"/>
                </a:cubicBezTo>
                <a:cubicBezTo>
                  <a:pt x="97" y="0"/>
                  <a:pt x="76" y="20"/>
                  <a:pt x="76" y="46"/>
                </a:cubicBezTo>
                <a:cubicBezTo>
                  <a:pt x="76" y="71"/>
                  <a:pt x="97" y="92"/>
                  <a:pt x="123" y="92"/>
                </a:cubicBezTo>
                <a:close/>
                <a:moveTo>
                  <a:pt x="123" y="9"/>
                </a:moveTo>
                <a:cubicBezTo>
                  <a:pt x="143" y="9"/>
                  <a:pt x="159" y="26"/>
                  <a:pt x="159" y="46"/>
                </a:cubicBezTo>
                <a:cubicBezTo>
                  <a:pt x="159" y="66"/>
                  <a:pt x="143" y="83"/>
                  <a:pt x="123" y="83"/>
                </a:cubicBezTo>
                <a:cubicBezTo>
                  <a:pt x="102" y="83"/>
                  <a:pt x="86" y="66"/>
                  <a:pt x="86" y="46"/>
                </a:cubicBezTo>
                <a:cubicBezTo>
                  <a:pt x="86" y="26"/>
                  <a:pt x="102" y="9"/>
                  <a:pt x="123" y="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/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1" name="Freeform 39"/>
          <p:cNvSpPr>
            <a:spLocks noEditPoints="1"/>
          </p:cNvSpPr>
          <p:nvPr/>
        </p:nvSpPr>
        <p:spPr bwMode="auto">
          <a:xfrm>
            <a:off x="396239" y="1016081"/>
            <a:ext cx="402723" cy="595892"/>
          </a:xfrm>
          <a:custGeom>
            <a:avLst/>
            <a:gdLst>
              <a:gd name="T0" fmla="*/ 235 w 342"/>
              <a:gd name="T1" fmla="*/ 50 h 458"/>
              <a:gd name="T2" fmla="*/ 136 w 342"/>
              <a:gd name="T3" fmla="*/ 50 h 458"/>
              <a:gd name="T4" fmla="*/ 185 w 342"/>
              <a:gd name="T5" fmla="*/ 9 h 458"/>
              <a:gd name="T6" fmla="*/ 185 w 342"/>
              <a:gd name="T7" fmla="*/ 90 h 458"/>
              <a:gd name="T8" fmla="*/ 185 w 342"/>
              <a:gd name="T9" fmla="*/ 9 h 458"/>
              <a:gd name="T10" fmla="*/ 321 w 342"/>
              <a:gd name="T11" fmla="*/ 183 h 458"/>
              <a:gd name="T12" fmla="*/ 254 w 342"/>
              <a:gd name="T13" fmla="*/ 118 h 458"/>
              <a:gd name="T14" fmla="*/ 176 w 342"/>
              <a:gd name="T15" fmla="*/ 114 h 458"/>
              <a:gd name="T16" fmla="*/ 97 w 342"/>
              <a:gd name="T17" fmla="*/ 165 h 458"/>
              <a:gd name="T18" fmla="*/ 2 w 342"/>
              <a:gd name="T19" fmla="*/ 171 h 458"/>
              <a:gd name="T20" fmla="*/ 93 w 342"/>
              <a:gd name="T21" fmla="*/ 214 h 458"/>
              <a:gd name="T22" fmla="*/ 110 w 342"/>
              <a:gd name="T23" fmla="*/ 213 h 458"/>
              <a:gd name="T24" fmla="*/ 185 w 342"/>
              <a:gd name="T25" fmla="*/ 247 h 458"/>
              <a:gd name="T26" fmla="*/ 127 w 342"/>
              <a:gd name="T27" fmla="*/ 321 h 458"/>
              <a:gd name="T28" fmla="*/ 90 w 342"/>
              <a:gd name="T29" fmla="*/ 446 h 458"/>
              <a:gd name="T30" fmla="*/ 140 w 342"/>
              <a:gd name="T31" fmla="*/ 443 h 458"/>
              <a:gd name="T32" fmla="*/ 181 w 342"/>
              <a:gd name="T33" fmla="*/ 343 h 458"/>
              <a:gd name="T34" fmla="*/ 213 w 342"/>
              <a:gd name="T35" fmla="*/ 311 h 458"/>
              <a:gd name="T36" fmla="*/ 266 w 342"/>
              <a:gd name="T37" fmla="*/ 458 h 458"/>
              <a:gd name="T38" fmla="*/ 295 w 342"/>
              <a:gd name="T39" fmla="*/ 425 h 458"/>
              <a:gd name="T40" fmla="*/ 245 w 342"/>
              <a:gd name="T41" fmla="*/ 177 h 458"/>
              <a:gd name="T42" fmla="*/ 297 w 342"/>
              <a:gd name="T43" fmla="*/ 267 h 458"/>
              <a:gd name="T44" fmla="*/ 337 w 342"/>
              <a:gd name="T45" fmla="*/ 277 h 458"/>
              <a:gd name="T46" fmla="*/ 106 w 342"/>
              <a:gd name="T47" fmla="*/ 204 h 458"/>
              <a:gd name="T48" fmla="*/ 21 w 342"/>
              <a:gd name="T49" fmla="*/ 186 h 458"/>
              <a:gd name="T50" fmla="*/ 30 w 342"/>
              <a:gd name="T51" fmla="*/ 162 h 458"/>
              <a:gd name="T52" fmla="*/ 100 w 342"/>
              <a:gd name="T53" fmla="*/ 174 h 458"/>
              <a:gd name="T54" fmla="*/ 162 w 342"/>
              <a:gd name="T55" fmla="*/ 150 h 458"/>
              <a:gd name="T56" fmla="*/ 106 w 342"/>
              <a:gd name="T57" fmla="*/ 204 h 458"/>
              <a:gd name="T58" fmla="*/ 270 w 342"/>
              <a:gd name="T59" fmla="*/ 449 h 458"/>
              <a:gd name="T60" fmla="*/ 221 w 342"/>
              <a:gd name="T61" fmla="*/ 303 h 458"/>
              <a:gd name="T62" fmla="*/ 286 w 342"/>
              <a:gd name="T63" fmla="*/ 426 h 458"/>
              <a:gd name="T64" fmla="*/ 320 w 342"/>
              <a:gd name="T65" fmla="*/ 276 h 458"/>
              <a:gd name="T66" fmla="*/ 285 w 342"/>
              <a:gd name="T67" fmla="*/ 199 h 458"/>
              <a:gd name="T68" fmla="*/ 239 w 342"/>
              <a:gd name="T69" fmla="*/ 160 h 458"/>
              <a:gd name="T70" fmla="*/ 232 w 342"/>
              <a:gd name="T71" fmla="*/ 165 h 458"/>
              <a:gd name="T72" fmla="*/ 194 w 342"/>
              <a:gd name="T73" fmla="*/ 317 h 458"/>
              <a:gd name="T74" fmla="*/ 147 w 342"/>
              <a:gd name="T75" fmla="*/ 400 h 458"/>
              <a:gd name="T76" fmla="*/ 114 w 342"/>
              <a:gd name="T77" fmla="*/ 449 h 458"/>
              <a:gd name="T78" fmla="*/ 98 w 342"/>
              <a:gd name="T79" fmla="*/ 419 h 458"/>
              <a:gd name="T80" fmla="*/ 194 w 342"/>
              <a:gd name="T81" fmla="*/ 251 h 458"/>
              <a:gd name="T82" fmla="*/ 171 w 342"/>
              <a:gd name="T83" fmla="*/ 148 h 458"/>
              <a:gd name="T84" fmla="*/ 202 w 342"/>
              <a:gd name="T85" fmla="*/ 111 h 458"/>
              <a:gd name="T86" fmla="*/ 307 w 342"/>
              <a:gd name="T87" fmla="*/ 177 h 458"/>
              <a:gd name="T88" fmla="*/ 331 w 342"/>
              <a:gd name="T89" fmla="*/ 26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42" h="458">
                <a:moveTo>
                  <a:pt x="185" y="99"/>
                </a:moveTo>
                <a:cubicBezTo>
                  <a:pt x="212" y="99"/>
                  <a:pt x="235" y="77"/>
                  <a:pt x="235" y="50"/>
                </a:cubicBezTo>
                <a:cubicBezTo>
                  <a:pt x="235" y="22"/>
                  <a:pt x="212" y="0"/>
                  <a:pt x="185" y="0"/>
                </a:cubicBezTo>
                <a:cubicBezTo>
                  <a:pt x="158" y="0"/>
                  <a:pt x="136" y="22"/>
                  <a:pt x="136" y="50"/>
                </a:cubicBezTo>
                <a:cubicBezTo>
                  <a:pt x="136" y="77"/>
                  <a:pt x="158" y="99"/>
                  <a:pt x="185" y="99"/>
                </a:cubicBezTo>
                <a:close/>
                <a:moveTo>
                  <a:pt x="185" y="9"/>
                </a:moveTo>
                <a:cubicBezTo>
                  <a:pt x="207" y="9"/>
                  <a:pt x="225" y="27"/>
                  <a:pt x="225" y="50"/>
                </a:cubicBezTo>
                <a:cubicBezTo>
                  <a:pt x="225" y="72"/>
                  <a:pt x="207" y="90"/>
                  <a:pt x="185" y="90"/>
                </a:cubicBezTo>
                <a:cubicBezTo>
                  <a:pt x="163" y="90"/>
                  <a:pt x="145" y="72"/>
                  <a:pt x="145" y="50"/>
                </a:cubicBezTo>
                <a:cubicBezTo>
                  <a:pt x="145" y="27"/>
                  <a:pt x="163" y="9"/>
                  <a:pt x="185" y="9"/>
                </a:cubicBezTo>
                <a:close/>
                <a:moveTo>
                  <a:pt x="340" y="258"/>
                </a:moveTo>
                <a:cubicBezTo>
                  <a:pt x="337" y="246"/>
                  <a:pt x="325" y="198"/>
                  <a:pt x="321" y="183"/>
                </a:cubicBezTo>
                <a:cubicBezTo>
                  <a:pt x="320" y="178"/>
                  <a:pt x="317" y="173"/>
                  <a:pt x="313" y="169"/>
                </a:cubicBezTo>
                <a:cubicBezTo>
                  <a:pt x="298" y="156"/>
                  <a:pt x="263" y="125"/>
                  <a:pt x="254" y="118"/>
                </a:cubicBezTo>
                <a:cubicBezTo>
                  <a:pt x="237" y="104"/>
                  <a:pt x="219" y="99"/>
                  <a:pt x="201" y="102"/>
                </a:cubicBezTo>
                <a:cubicBezTo>
                  <a:pt x="192" y="103"/>
                  <a:pt x="183" y="108"/>
                  <a:pt x="176" y="114"/>
                </a:cubicBezTo>
                <a:cubicBezTo>
                  <a:pt x="175" y="115"/>
                  <a:pt x="174" y="115"/>
                  <a:pt x="174" y="115"/>
                </a:cubicBezTo>
                <a:cubicBezTo>
                  <a:pt x="97" y="165"/>
                  <a:pt x="97" y="165"/>
                  <a:pt x="97" y="165"/>
                </a:cubicBezTo>
                <a:cubicBezTo>
                  <a:pt x="88" y="163"/>
                  <a:pt x="50" y="156"/>
                  <a:pt x="32" y="153"/>
                </a:cubicBezTo>
                <a:cubicBezTo>
                  <a:pt x="14" y="150"/>
                  <a:pt x="4" y="160"/>
                  <a:pt x="2" y="171"/>
                </a:cubicBezTo>
                <a:cubicBezTo>
                  <a:pt x="0" y="181"/>
                  <a:pt x="5" y="193"/>
                  <a:pt x="19" y="195"/>
                </a:cubicBezTo>
                <a:cubicBezTo>
                  <a:pt x="30" y="198"/>
                  <a:pt x="75" y="209"/>
                  <a:pt x="93" y="214"/>
                </a:cubicBezTo>
                <a:cubicBezTo>
                  <a:pt x="95" y="215"/>
                  <a:pt x="98" y="215"/>
                  <a:pt x="100" y="215"/>
                </a:cubicBezTo>
                <a:cubicBezTo>
                  <a:pt x="103" y="215"/>
                  <a:pt x="106" y="214"/>
                  <a:pt x="110" y="213"/>
                </a:cubicBezTo>
                <a:cubicBezTo>
                  <a:pt x="128" y="206"/>
                  <a:pt x="158" y="193"/>
                  <a:pt x="171" y="188"/>
                </a:cubicBezTo>
                <a:cubicBezTo>
                  <a:pt x="176" y="212"/>
                  <a:pt x="183" y="239"/>
                  <a:pt x="185" y="247"/>
                </a:cubicBezTo>
                <a:cubicBezTo>
                  <a:pt x="127" y="320"/>
                  <a:pt x="127" y="320"/>
                  <a:pt x="127" y="320"/>
                </a:cubicBezTo>
                <a:cubicBezTo>
                  <a:pt x="127" y="320"/>
                  <a:pt x="127" y="320"/>
                  <a:pt x="127" y="321"/>
                </a:cubicBezTo>
                <a:cubicBezTo>
                  <a:pt x="127" y="321"/>
                  <a:pt x="104" y="380"/>
                  <a:pt x="89" y="416"/>
                </a:cubicBezTo>
                <a:cubicBezTo>
                  <a:pt x="85" y="427"/>
                  <a:pt x="85" y="438"/>
                  <a:pt x="90" y="446"/>
                </a:cubicBezTo>
                <a:cubicBezTo>
                  <a:pt x="96" y="454"/>
                  <a:pt x="104" y="458"/>
                  <a:pt x="114" y="458"/>
                </a:cubicBezTo>
                <a:cubicBezTo>
                  <a:pt x="126" y="458"/>
                  <a:pt x="135" y="452"/>
                  <a:pt x="140" y="443"/>
                </a:cubicBezTo>
                <a:cubicBezTo>
                  <a:pt x="143" y="437"/>
                  <a:pt x="149" y="422"/>
                  <a:pt x="156" y="404"/>
                </a:cubicBezTo>
                <a:cubicBezTo>
                  <a:pt x="165" y="381"/>
                  <a:pt x="178" y="347"/>
                  <a:pt x="181" y="343"/>
                </a:cubicBezTo>
                <a:cubicBezTo>
                  <a:pt x="182" y="341"/>
                  <a:pt x="191" y="333"/>
                  <a:pt x="200" y="324"/>
                </a:cubicBezTo>
                <a:cubicBezTo>
                  <a:pt x="205" y="319"/>
                  <a:pt x="209" y="315"/>
                  <a:pt x="213" y="311"/>
                </a:cubicBezTo>
                <a:cubicBezTo>
                  <a:pt x="218" y="334"/>
                  <a:pt x="231" y="397"/>
                  <a:pt x="239" y="433"/>
                </a:cubicBezTo>
                <a:cubicBezTo>
                  <a:pt x="243" y="452"/>
                  <a:pt x="255" y="458"/>
                  <a:pt x="266" y="458"/>
                </a:cubicBezTo>
                <a:cubicBezTo>
                  <a:pt x="268" y="458"/>
                  <a:pt x="270" y="458"/>
                  <a:pt x="272" y="458"/>
                </a:cubicBezTo>
                <a:cubicBezTo>
                  <a:pt x="286" y="455"/>
                  <a:pt x="299" y="441"/>
                  <a:pt x="295" y="425"/>
                </a:cubicBezTo>
                <a:cubicBezTo>
                  <a:pt x="292" y="409"/>
                  <a:pt x="264" y="265"/>
                  <a:pt x="263" y="255"/>
                </a:cubicBezTo>
                <a:cubicBezTo>
                  <a:pt x="263" y="245"/>
                  <a:pt x="251" y="201"/>
                  <a:pt x="245" y="177"/>
                </a:cubicBezTo>
                <a:cubicBezTo>
                  <a:pt x="277" y="203"/>
                  <a:pt x="277" y="203"/>
                  <a:pt x="277" y="203"/>
                </a:cubicBezTo>
                <a:cubicBezTo>
                  <a:pt x="279" y="211"/>
                  <a:pt x="291" y="248"/>
                  <a:pt x="297" y="267"/>
                </a:cubicBezTo>
                <a:cubicBezTo>
                  <a:pt x="301" y="278"/>
                  <a:pt x="310" y="285"/>
                  <a:pt x="320" y="285"/>
                </a:cubicBezTo>
                <a:cubicBezTo>
                  <a:pt x="327" y="285"/>
                  <a:pt x="333" y="282"/>
                  <a:pt x="337" y="277"/>
                </a:cubicBezTo>
                <a:cubicBezTo>
                  <a:pt x="341" y="271"/>
                  <a:pt x="342" y="264"/>
                  <a:pt x="340" y="258"/>
                </a:cubicBezTo>
                <a:close/>
                <a:moveTo>
                  <a:pt x="106" y="204"/>
                </a:moveTo>
                <a:cubicBezTo>
                  <a:pt x="103" y="206"/>
                  <a:pt x="99" y="206"/>
                  <a:pt x="96" y="205"/>
                </a:cubicBezTo>
                <a:cubicBezTo>
                  <a:pt x="77" y="200"/>
                  <a:pt x="32" y="189"/>
                  <a:pt x="21" y="186"/>
                </a:cubicBezTo>
                <a:cubicBezTo>
                  <a:pt x="13" y="185"/>
                  <a:pt x="10" y="178"/>
                  <a:pt x="11" y="172"/>
                </a:cubicBezTo>
                <a:cubicBezTo>
                  <a:pt x="13" y="166"/>
                  <a:pt x="18" y="160"/>
                  <a:pt x="30" y="162"/>
                </a:cubicBezTo>
                <a:cubicBezTo>
                  <a:pt x="51" y="166"/>
                  <a:pt x="96" y="175"/>
                  <a:pt x="97" y="175"/>
                </a:cubicBezTo>
                <a:cubicBezTo>
                  <a:pt x="98" y="175"/>
                  <a:pt x="99" y="175"/>
                  <a:pt x="100" y="174"/>
                </a:cubicBezTo>
                <a:cubicBezTo>
                  <a:pt x="163" y="133"/>
                  <a:pt x="163" y="133"/>
                  <a:pt x="163" y="133"/>
                </a:cubicBezTo>
                <a:cubicBezTo>
                  <a:pt x="161" y="139"/>
                  <a:pt x="161" y="145"/>
                  <a:pt x="162" y="150"/>
                </a:cubicBezTo>
                <a:cubicBezTo>
                  <a:pt x="163" y="156"/>
                  <a:pt x="166" y="167"/>
                  <a:pt x="168" y="178"/>
                </a:cubicBezTo>
                <a:cubicBezTo>
                  <a:pt x="157" y="183"/>
                  <a:pt x="125" y="197"/>
                  <a:pt x="106" y="204"/>
                </a:cubicBezTo>
                <a:close/>
                <a:moveTo>
                  <a:pt x="286" y="426"/>
                </a:moveTo>
                <a:cubicBezTo>
                  <a:pt x="288" y="438"/>
                  <a:pt x="279" y="447"/>
                  <a:pt x="270" y="449"/>
                </a:cubicBezTo>
                <a:cubicBezTo>
                  <a:pt x="259" y="451"/>
                  <a:pt x="251" y="444"/>
                  <a:pt x="248" y="431"/>
                </a:cubicBezTo>
                <a:cubicBezTo>
                  <a:pt x="239" y="392"/>
                  <a:pt x="224" y="318"/>
                  <a:pt x="221" y="303"/>
                </a:cubicBezTo>
                <a:cubicBezTo>
                  <a:pt x="238" y="288"/>
                  <a:pt x="249" y="276"/>
                  <a:pt x="255" y="268"/>
                </a:cubicBezTo>
                <a:cubicBezTo>
                  <a:pt x="262" y="304"/>
                  <a:pt x="284" y="413"/>
                  <a:pt x="286" y="426"/>
                </a:cubicBezTo>
                <a:close/>
                <a:moveTo>
                  <a:pt x="330" y="271"/>
                </a:moveTo>
                <a:cubicBezTo>
                  <a:pt x="328" y="274"/>
                  <a:pt x="324" y="276"/>
                  <a:pt x="320" y="276"/>
                </a:cubicBezTo>
                <a:cubicBezTo>
                  <a:pt x="314" y="276"/>
                  <a:pt x="309" y="271"/>
                  <a:pt x="306" y="263"/>
                </a:cubicBezTo>
                <a:cubicBezTo>
                  <a:pt x="299" y="244"/>
                  <a:pt x="285" y="200"/>
                  <a:pt x="285" y="199"/>
                </a:cubicBezTo>
                <a:cubicBezTo>
                  <a:pt x="285" y="198"/>
                  <a:pt x="284" y="198"/>
                  <a:pt x="284" y="197"/>
                </a:cubicBezTo>
                <a:cubicBezTo>
                  <a:pt x="239" y="160"/>
                  <a:pt x="239" y="160"/>
                  <a:pt x="239" y="160"/>
                </a:cubicBezTo>
                <a:cubicBezTo>
                  <a:pt x="238" y="159"/>
                  <a:pt x="235" y="159"/>
                  <a:pt x="234" y="160"/>
                </a:cubicBezTo>
                <a:cubicBezTo>
                  <a:pt x="232" y="161"/>
                  <a:pt x="231" y="163"/>
                  <a:pt x="232" y="165"/>
                </a:cubicBezTo>
                <a:cubicBezTo>
                  <a:pt x="243" y="205"/>
                  <a:pt x="254" y="249"/>
                  <a:pt x="253" y="255"/>
                </a:cubicBezTo>
                <a:cubicBezTo>
                  <a:pt x="251" y="262"/>
                  <a:pt x="212" y="299"/>
                  <a:pt x="194" y="317"/>
                </a:cubicBezTo>
                <a:cubicBezTo>
                  <a:pt x="182" y="329"/>
                  <a:pt x="175" y="335"/>
                  <a:pt x="173" y="337"/>
                </a:cubicBezTo>
                <a:cubicBezTo>
                  <a:pt x="170" y="342"/>
                  <a:pt x="161" y="365"/>
                  <a:pt x="147" y="400"/>
                </a:cubicBezTo>
                <a:cubicBezTo>
                  <a:pt x="140" y="417"/>
                  <a:pt x="134" y="433"/>
                  <a:pt x="132" y="439"/>
                </a:cubicBezTo>
                <a:cubicBezTo>
                  <a:pt x="128" y="445"/>
                  <a:pt x="122" y="449"/>
                  <a:pt x="114" y="449"/>
                </a:cubicBezTo>
                <a:cubicBezTo>
                  <a:pt x="108" y="449"/>
                  <a:pt x="102" y="446"/>
                  <a:pt x="98" y="441"/>
                </a:cubicBezTo>
                <a:cubicBezTo>
                  <a:pt x="95" y="436"/>
                  <a:pt x="94" y="428"/>
                  <a:pt x="98" y="419"/>
                </a:cubicBezTo>
                <a:cubicBezTo>
                  <a:pt x="112" y="386"/>
                  <a:pt x="133" y="331"/>
                  <a:pt x="135" y="325"/>
                </a:cubicBezTo>
                <a:cubicBezTo>
                  <a:pt x="194" y="251"/>
                  <a:pt x="194" y="251"/>
                  <a:pt x="194" y="251"/>
                </a:cubicBezTo>
                <a:cubicBezTo>
                  <a:pt x="194" y="249"/>
                  <a:pt x="195" y="248"/>
                  <a:pt x="194" y="247"/>
                </a:cubicBezTo>
                <a:cubicBezTo>
                  <a:pt x="194" y="246"/>
                  <a:pt x="176" y="169"/>
                  <a:pt x="171" y="148"/>
                </a:cubicBezTo>
                <a:cubicBezTo>
                  <a:pt x="169" y="140"/>
                  <a:pt x="173" y="133"/>
                  <a:pt x="176" y="129"/>
                </a:cubicBezTo>
                <a:cubicBezTo>
                  <a:pt x="182" y="120"/>
                  <a:pt x="192" y="113"/>
                  <a:pt x="202" y="111"/>
                </a:cubicBezTo>
                <a:cubicBezTo>
                  <a:pt x="218" y="108"/>
                  <a:pt x="233" y="113"/>
                  <a:pt x="248" y="125"/>
                </a:cubicBezTo>
                <a:cubicBezTo>
                  <a:pt x="257" y="132"/>
                  <a:pt x="295" y="166"/>
                  <a:pt x="307" y="177"/>
                </a:cubicBezTo>
                <a:cubicBezTo>
                  <a:pt x="310" y="179"/>
                  <a:pt x="311" y="182"/>
                  <a:pt x="312" y="185"/>
                </a:cubicBezTo>
                <a:cubicBezTo>
                  <a:pt x="317" y="204"/>
                  <a:pt x="328" y="249"/>
                  <a:pt x="331" y="260"/>
                </a:cubicBezTo>
                <a:cubicBezTo>
                  <a:pt x="333" y="265"/>
                  <a:pt x="331" y="269"/>
                  <a:pt x="330" y="27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2996" tIns="21502" rIns="42996" bIns="21502" numCol="1" anchor="t" anchorCtr="0" compatLnSpc="1">
            <a:prstTxWarp prst="textNoShape">
              <a:avLst/>
            </a:prstTxWarp>
          </a:bodyPr>
          <a:lstStyle/>
          <a:p>
            <a:pPr defTabSz="573280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91123599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95-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3520" y="1111887"/>
            <a:ext cx="8768080" cy="2585323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Yigitcha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familiyangiz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Iskandarov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aka.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Javlonbek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so‘ramagandi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familiyasini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gaplashish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so‘ragan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Iskandarov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aka”,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deydi-ya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5" name="Freeform 135">
            <a:extLst>
              <a:ext uri="{FF2B5EF4-FFF2-40B4-BE49-F238E27FC236}">
                <a16:creationId xmlns:a16="http://schemas.microsoft.com/office/drawing/2014/main" id="{42FB7646-404A-478A-AEA1-DBB62AE80F5F}"/>
              </a:ext>
            </a:extLst>
          </p:cNvPr>
          <p:cNvSpPr>
            <a:spLocks noEditPoints="1"/>
          </p:cNvSpPr>
          <p:nvPr/>
        </p:nvSpPr>
        <p:spPr bwMode="auto">
          <a:xfrm>
            <a:off x="247370" y="175926"/>
            <a:ext cx="416589" cy="502613"/>
          </a:xfrm>
          <a:custGeom>
            <a:avLst/>
            <a:gdLst>
              <a:gd name="T0" fmla="*/ 749 w 813"/>
              <a:gd name="T1" fmla="*/ 15 h 866"/>
              <a:gd name="T2" fmla="*/ 664 w 813"/>
              <a:gd name="T3" fmla="*/ 19 h 866"/>
              <a:gd name="T4" fmla="*/ 640 w 813"/>
              <a:gd name="T5" fmla="*/ 2 h 866"/>
              <a:gd name="T6" fmla="*/ 354 w 813"/>
              <a:gd name="T7" fmla="*/ 410 h 866"/>
              <a:gd name="T8" fmla="*/ 308 w 813"/>
              <a:gd name="T9" fmla="*/ 481 h 866"/>
              <a:gd name="T10" fmla="*/ 334 w 813"/>
              <a:gd name="T11" fmla="*/ 481 h 866"/>
              <a:gd name="T12" fmla="*/ 431 w 813"/>
              <a:gd name="T13" fmla="*/ 449 h 866"/>
              <a:gd name="T14" fmla="*/ 636 w 813"/>
              <a:gd name="T15" fmla="*/ 336 h 866"/>
              <a:gd name="T16" fmla="*/ 492 w 813"/>
              <a:gd name="T17" fmla="*/ 324 h 866"/>
              <a:gd name="T18" fmla="*/ 691 w 813"/>
              <a:gd name="T19" fmla="*/ 287 h 866"/>
              <a:gd name="T20" fmla="*/ 691 w 813"/>
              <a:gd name="T21" fmla="*/ 251 h 866"/>
              <a:gd name="T22" fmla="*/ 600 w 813"/>
              <a:gd name="T23" fmla="*/ 215 h 866"/>
              <a:gd name="T24" fmla="*/ 761 w 813"/>
              <a:gd name="T25" fmla="*/ 206 h 866"/>
              <a:gd name="T26" fmla="*/ 565 w 813"/>
              <a:gd name="T27" fmla="*/ 360 h 866"/>
              <a:gd name="T28" fmla="*/ 455 w 813"/>
              <a:gd name="T29" fmla="*/ 360 h 866"/>
              <a:gd name="T30" fmla="*/ 628 w 813"/>
              <a:gd name="T31" fmla="*/ 136 h 866"/>
              <a:gd name="T32" fmla="*/ 578 w 813"/>
              <a:gd name="T33" fmla="*/ 186 h 866"/>
              <a:gd name="T34" fmla="*/ 506 w 813"/>
              <a:gd name="T35" fmla="*/ 258 h 866"/>
              <a:gd name="T36" fmla="*/ 433 w 813"/>
              <a:gd name="T37" fmla="*/ 331 h 866"/>
              <a:gd name="T38" fmla="*/ 493 w 813"/>
              <a:gd name="T39" fmla="*/ 143 h 866"/>
              <a:gd name="T40" fmla="*/ 628 w 813"/>
              <a:gd name="T41" fmla="*/ 136 h 866"/>
              <a:gd name="T42" fmla="*/ 636 w 813"/>
              <a:gd name="T43" fmla="*/ 179 h 866"/>
              <a:gd name="T44" fmla="*/ 735 w 813"/>
              <a:gd name="T45" fmla="*/ 179 h 866"/>
              <a:gd name="T46" fmla="*/ 331 w 813"/>
              <a:gd name="T47" fmla="*/ 631 h 866"/>
              <a:gd name="T48" fmla="*/ 367 w 813"/>
              <a:gd name="T49" fmla="*/ 523 h 866"/>
              <a:gd name="T50" fmla="*/ 150 w 813"/>
              <a:gd name="T51" fmla="*/ 631 h 866"/>
              <a:gd name="T52" fmla="*/ 186 w 813"/>
              <a:gd name="T53" fmla="*/ 652 h 866"/>
              <a:gd name="T54" fmla="*/ 0 w 813"/>
              <a:gd name="T55" fmla="*/ 866 h 866"/>
              <a:gd name="T56" fmla="*/ 511 w 813"/>
              <a:gd name="T57" fmla="*/ 847 h 866"/>
              <a:gd name="T58" fmla="*/ 40 w 813"/>
              <a:gd name="T59" fmla="*/ 830 h 866"/>
              <a:gd name="T60" fmla="*/ 222 w 813"/>
              <a:gd name="T61" fmla="*/ 683 h 866"/>
              <a:gd name="T62" fmla="*/ 186 w 813"/>
              <a:gd name="T63" fmla="*/ 595 h 866"/>
              <a:gd name="T64" fmla="*/ 331 w 813"/>
              <a:gd name="T65" fmla="*/ 559 h 866"/>
              <a:gd name="T66" fmla="*/ 295 w 813"/>
              <a:gd name="T67" fmla="*/ 595 h 866"/>
              <a:gd name="T68" fmla="*/ 310 w 813"/>
              <a:gd name="T69" fmla="*/ 685 h 866"/>
              <a:gd name="T70" fmla="*/ 40 w 813"/>
              <a:gd name="T71" fmla="*/ 83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3" h="866">
                <a:moveTo>
                  <a:pt x="774" y="15"/>
                </a:moveTo>
                <a:cubicBezTo>
                  <a:pt x="767" y="8"/>
                  <a:pt x="756" y="8"/>
                  <a:pt x="749" y="15"/>
                </a:cubicBezTo>
                <a:cubicBezTo>
                  <a:pt x="664" y="100"/>
                  <a:pt x="664" y="100"/>
                  <a:pt x="664" y="100"/>
                </a:cubicBezTo>
                <a:cubicBezTo>
                  <a:pt x="664" y="19"/>
                  <a:pt x="664" y="19"/>
                  <a:pt x="664" y="19"/>
                </a:cubicBezTo>
                <a:cubicBezTo>
                  <a:pt x="664" y="14"/>
                  <a:pt x="662" y="8"/>
                  <a:pt x="657" y="5"/>
                </a:cubicBezTo>
                <a:cubicBezTo>
                  <a:pt x="652" y="1"/>
                  <a:pt x="646" y="0"/>
                  <a:pt x="640" y="2"/>
                </a:cubicBezTo>
                <a:cubicBezTo>
                  <a:pt x="584" y="22"/>
                  <a:pt x="522" y="63"/>
                  <a:pt x="467" y="118"/>
                </a:cubicBezTo>
                <a:cubicBezTo>
                  <a:pt x="361" y="224"/>
                  <a:pt x="315" y="347"/>
                  <a:pt x="354" y="410"/>
                </a:cubicBezTo>
                <a:cubicBezTo>
                  <a:pt x="308" y="456"/>
                  <a:pt x="308" y="456"/>
                  <a:pt x="308" y="456"/>
                </a:cubicBezTo>
                <a:cubicBezTo>
                  <a:pt x="301" y="463"/>
                  <a:pt x="301" y="474"/>
                  <a:pt x="308" y="481"/>
                </a:cubicBezTo>
                <a:cubicBezTo>
                  <a:pt x="312" y="485"/>
                  <a:pt x="316" y="487"/>
                  <a:pt x="321" y="487"/>
                </a:cubicBezTo>
                <a:cubicBezTo>
                  <a:pt x="326" y="487"/>
                  <a:pt x="330" y="485"/>
                  <a:pt x="334" y="481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94" y="445"/>
                  <a:pt x="411" y="449"/>
                  <a:pt x="431" y="449"/>
                </a:cubicBezTo>
                <a:cubicBezTo>
                  <a:pt x="486" y="449"/>
                  <a:pt x="558" y="417"/>
                  <a:pt x="630" y="356"/>
                </a:cubicBezTo>
                <a:cubicBezTo>
                  <a:pt x="636" y="351"/>
                  <a:pt x="638" y="343"/>
                  <a:pt x="636" y="336"/>
                </a:cubicBezTo>
                <a:cubicBezTo>
                  <a:pt x="633" y="328"/>
                  <a:pt x="626" y="324"/>
                  <a:pt x="619" y="324"/>
                </a:cubicBezTo>
                <a:cubicBezTo>
                  <a:pt x="492" y="324"/>
                  <a:pt x="492" y="324"/>
                  <a:pt x="492" y="324"/>
                </a:cubicBezTo>
                <a:cubicBezTo>
                  <a:pt x="528" y="287"/>
                  <a:pt x="528" y="287"/>
                  <a:pt x="528" y="287"/>
                </a:cubicBezTo>
                <a:cubicBezTo>
                  <a:pt x="691" y="287"/>
                  <a:pt x="691" y="287"/>
                  <a:pt x="691" y="287"/>
                </a:cubicBezTo>
                <a:cubicBezTo>
                  <a:pt x="701" y="287"/>
                  <a:pt x="709" y="279"/>
                  <a:pt x="709" y="269"/>
                </a:cubicBezTo>
                <a:cubicBezTo>
                  <a:pt x="709" y="259"/>
                  <a:pt x="701" y="251"/>
                  <a:pt x="691" y="251"/>
                </a:cubicBezTo>
                <a:cubicBezTo>
                  <a:pt x="564" y="251"/>
                  <a:pt x="564" y="251"/>
                  <a:pt x="564" y="251"/>
                </a:cubicBezTo>
                <a:cubicBezTo>
                  <a:pt x="600" y="215"/>
                  <a:pt x="600" y="215"/>
                  <a:pt x="600" y="215"/>
                </a:cubicBezTo>
                <a:cubicBezTo>
                  <a:pt x="745" y="215"/>
                  <a:pt x="745" y="215"/>
                  <a:pt x="745" y="215"/>
                </a:cubicBezTo>
                <a:cubicBezTo>
                  <a:pt x="752" y="215"/>
                  <a:pt x="758" y="212"/>
                  <a:pt x="761" y="206"/>
                </a:cubicBezTo>
                <a:cubicBezTo>
                  <a:pt x="808" y="124"/>
                  <a:pt x="813" y="54"/>
                  <a:pt x="774" y="15"/>
                </a:cubicBezTo>
                <a:close/>
                <a:moveTo>
                  <a:pt x="565" y="360"/>
                </a:moveTo>
                <a:cubicBezTo>
                  <a:pt x="501" y="404"/>
                  <a:pt x="441" y="423"/>
                  <a:pt x="406" y="409"/>
                </a:cubicBezTo>
                <a:cubicBezTo>
                  <a:pt x="455" y="360"/>
                  <a:pt x="455" y="360"/>
                  <a:pt x="455" y="360"/>
                </a:cubicBezTo>
                <a:lnTo>
                  <a:pt x="565" y="360"/>
                </a:lnTo>
                <a:close/>
                <a:moveTo>
                  <a:pt x="628" y="136"/>
                </a:moveTo>
                <a:cubicBezTo>
                  <a:pt x="581" y="183"/>
                  <a:pt x="581" y="183"/>
                  <a:pt x="581" y="183"/>
                </a:cubicBezTo>
                <a:cubicBezTo>
                  <a:pt x="580" y="184"/>
                  <a:pt x="579" y="185"/>
                  <a:pt x="578" y="186"/>
                </a:cubicBezTo>
                <a:cubicBezTo>
                  <a:pt x="509" y="255"/>
                  <a:pt x="509" y="255"/>
                  <a:pt x="509" y="255"/>
                </a:cubicBezTo>
                <a:cubicBezTo>
                  <a:pt x="508" y="256"/>
                  <a:pt x="507" y="257"/>
                  <a:pt x="506" y="258"/>
                </a:cubicBezTo>
                <a:cubicBezTo>
                  <a:pt x="437" y="327"/>
                  <a:pt x="437" y="327"/>
                  <a:pt x="437" y="327"/>
                </a:cubicBezTo>
                <a:cubicBezTo>
                  <a:pt x="435" y="328"/>
                  <a:pt x="434" y="329"/>
                  <a:pt x="433" y="331"/>
                </a:cubicBezTo>
                <a:cubicBezTo>
                  <a:pt x="381" y="383"/>
                  <a:pt x="381" y="383"/>
                  <a:pt x="381" y="383"/>
                </a:cubicBezTo>
                <a:cubicBezTo>
                  <a:pt x="363" y="336"/>
                  <a:pt x="400" y="236"/>
                  <a:pt x="493" y="143"/>
                </a:cubicBezTo>
                <a:cubicBezTo>
                  <a:pt x="535" y="101"/>
                  <a:pt x="584" y="66"/>
                  <a:pt x="628" y="46"/>
                </a:cubicBezTo>
                <a:lnTo>
                  <a:pt x="628" y="136"/>
                </a:lnTo>
                <a:close/>
                <a:moveTo>
                  <a:pt x="735" y="179"/>
                </a:moveTo>
                <a:cubicBezTo>
                  <a:pt x="636" y="179"/>
                  <a:pt x="636" y="179"/>
                  <a:pt x="636" y="179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71" y="84"/>
                  <a:pt x="762" y="128"/>
                  <a:pt x="735" y="179"/>
                </a:cubicBezTo>
                <a:close/>
                <a:moveTo>
                  <a:pt x="331" y="652"/>
                </a:moveTo>
                <a:cubicBezTo>
                  <a:pt x="331" y="631"/>
                  <a:pt x="331" y="631"/>
                  <a:pt x="331" y="631"/>
                </a:cubicBezTo>
                <a:cubicBezTo>
                  <a:pt x="367" y="631"/>
                  <a:pt x="367" y="631"/>
                  <a:pt x="367" y="631"/>
                </a:cubicBezTo>
                <a:cubicBezTo>
                  <a:pt x="367" y="523"/>
                  <a:pt x="367" y="523"/>
                  <a:pt x="367" y="523"/>
                </a:cubicBezTo>
                <a:cubicBezTo>
                  <a:pt x="150" y="523"/>
                  <a:pt x="150" y="523"/>
                  <a:pt x="150" y="523"/>
                </a:cubicBezTo>
                <a:cubicBezTo>
                  <a:pt x="150" y="631"/>
                  <a:pt x="150" y="631"/>
                  <a:pt x="150" y="631"/>
                </a:cubicBezTo>
                <a:cubicBezTo>
                  <a:pt x="186" y="631"/>
                  <a:pt x="186" y="631"/>
                  <a:pt x="186" y="631"/>
                </a:cubicBezTo>
                <a:cubicBezTo>
                  <a:pt x="186" y="652"/>
                  <a:pt x="186" y="652"/>
                  <a:pt x="186" y="652"/>
                </a:cubicBezTo>
                <a:cubicBezTo>
                  <a:pt x="72" y="671"/>
                  <a:pt x="10" y="737"/>
                  <a:pt x="2" y="847"/>
                </a:cubicBezTo>
                <a:cubicBezTo>
                  <a:pt x="0" y="866"/>
                  <a:pt x="0" y="866"/>
                  <a:pt x="0" y="866"/>
                </a:cubicBezTo>
                <a:cubicBezTo>
                  <a:pt x="512" y="866"/>
                  <a:pt x="512" y="866"/>
                  <a:pt x="512" y="866"/>
                </a:cubicBezTo>
                <a:cubicBezTo>
                  <a:pt x="511" y="847"/>
                  <a:pt x="511" y="847"/>
                  <a:pt x="511" y="847"/>
                </a:cubicBezTo>
                <a:cubicBezTo>
                  <a:pt x="502" y="735"/>
                  <a:pt x="443" y="671"/>
                  <a:pt x="331" y="652"/>
                </a:cubicBezTo>
                <a:close/>
                <a:moveTo>
                  <a:pt x="40" y="830"/>
                </a:moveTo>
                <a:cubicBezTo>
                  <a:pt x="53" y="745"/>
                  <a:pt x="106" y="698"/>
                  <a:pt x="207" y="685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2" y="595"/>
                  <a:pt x="222" y="595"/>
                  <a:pt x="222" y="595"/>
                </a:cubicBezTo>
                <a:cubicBezTo>
                  <a:pt x="186" y="595"/>
                  <a:pt x="186" y="595"/>
                  <a:pt x="186" y="595"/>
                </a:cubicBezTo>
                <a:cubicBezTo>
                  <a:pt x="186" y="559"/>
                  <a:pt x="186" y="559"/>
                  <a:pt x="186" y="559"/>
                </a:cubicBezTo>
                <a:cubicBezTo>
                  <a:pt x="331" y="559"/>
                  <a:pt x="331" y="559"/>
                  <a:pt x="331" y="559"/>
                </a:cubicBezTo>
                <a:cubicBezTo>
                  <a:pt x="331" y="595"/>
                  <a:pt x="331" y="595"/>
                  <a:pt x="331" y="595"/>
                </a:cubicBezTo>
                <a:cubicBezTo>
                  <a:pt x="295" y="595"/>
                  <a:pt x="295" y="595"/>
                  <a:pt x="295" y="595"/>
                </a:cubicBezTo>
                <a:cubicBezTo>
                  <a:pt x="295" y="683"/>
                  <a:pt x="295" y="683"/>
                  <a:pt x="295" y="683"/>
                </a:cubicBezTo>
                <a:cubicBezTo>
                  <a:pt x="310" y="685"/>
                  <a:pt x="310" y="685"/>
                  <a:pt x="310" y="685"/>
                </a:cubicBezTo>
                <a:cubicBezTo>
                  <a:pt x="409" y="698"/>
                  <a:pt x="460" y="743"/>
                  <a:pt x="472" y="830"/>
                </a:cubicBezTo>
                <a:lnTo>
                  <a:pt x="40" y="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331" tIns="28665" rIns="57331" bIns="28665" numCol="1" anchor="t" anchorCtr="0" compatLnSpc="1">
            <a:prstTxWarp prst="textNoShape">
              <a:avLst/>
            </a:prstTxWarp>
          </a:bodyPr>
          <a:lstStyle/>
          <a:p>
            <a:pPr defTabSz="910186">
              <a:defRPr/>
            </a:pPr>
            <a:endParaRPr lang="en-US" sz="1500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80173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95- 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23520" y="1111887"/>
            <a:ext cx="8768080" cy="2585323"/>
          </a:xfrm>
        </p:spPr>
        <p:txBody>
          <a:bodyPr/>
          <a:lstStyle/>
          <a:p>
            <a:pPr marL="0" indent="0">
              <a:buNone/>
            </a:pPr>
            <a:r>
              <a:rPr lang="uz-Latn-U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Yigitcha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familiyangiz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  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Iskandarov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aka.</a:t>
            </a:r>
          </a:p>
          <a:p>
            <a:pPr marL="0" indent="0">
              <a:buNone/>
            </a:pP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Javlonbek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qo‘yish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so‘ramagandi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familiyasini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atab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gaplashish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so‘ragan</a:t>
            </a:r>
            <a:r>
              <a:rPr lang="uz-Latn-UZ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Iskandarov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aka”,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deydi-ya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5" name="Freeform 135">
            <a:extLst>
              <a:ext uri="{FF2B5EF4-FFF2-40B4-BE49-F238E27FC236}">
                <a16:creationId xmlns:a16="http://schemas.microsoft.com/office/drawing/2014/main" id="{42FB7646-404A-478A-AEA1-DBB62AE80F5F}"/>
              </a:ext>
            </a:extLst>
          </p:cNvPr>
          <p:cNvSpPr>
            <a:spLocks noEditPoints="1"/>
          </p:cNvSpPr>
          <p:nvPr/>
        </p:nvSpPr>
        <p:spPr bwMode="auto">
          <a:xfrm>
            <a:off x="247370" y="175926"/>
            <a:ext cx="416589" cy="502613"/>
          </a:xfrm>
          <a:custGeom>
            <a:avLst/>
            <a:gdLst>
              <a:gd name="T0" fmla="*/ 749 w 813"/>
              <a:gd name="T1" fmla="*/ 15 h 866"/>
              <a:gd name="T2" fmla="*/ 664 w 813"/>
              <a:gd name="T3" fmla="*/ 19 h 866"/>
              <a:gd name="T4" fmla="*/ 640 w 813"/>
              <a:gd name="T5" fmla="*/ 2 h 866"/>
              <a:gd name="T6" fmla="*/ 354 w 813"/>
              <a:gd name="T7" fmla="*/ 410 h 866"/>
              <a:gd name="T8" fmla="*/ 308 w 813"/>
              <a:gd name="T9" fmla="*/ 481 h 866"/>
              <a:gd name="T10" fmla="*/ 334 w 813"/>
              <a:gd name="T11" fmla="*/ 481 h 866"/>
              <a:gd name="T12" fmla="*/ 431 w 813"/>
              <a:gd name="T13" fmla="*/ 449 h 866"/>
              <a:gd name="T14" fmla="*/ 636 w 813"/>
              <a:gd name="T15" fmla="*/ 336 h 866"/>
              <a:gd name="T16" fmla="*/ 492 w 813"/>
              <a:gd name="T17" fmla="*/ 324 h 866"/>
              <a:gd name="T18" fmla="*/ 691 w 813"/>
              <a:gd name="T19" fmla="*/ 287 h 866"/>
              <a:gd name="T20" fmla="*/ 691 w 813"/>
              <a:gd name="T21" fmla="*/ 251 h 866"/>
              <a:gd name="T22" fmla="*/ 600 w 813"/>
              <a:gd name="T23" fmla="*/ 215 h 866"/>
              <a:gd name="T24" fmla="*/ 761 w 813"/>
              <a:gd name="T25" fmla="*/ 206 h 866"/>
              <a:gd name="T26" fmla="*/ 565 w 813"/>
              <a:gd name="T27" fmla="*/ 360 h 866"/>
              <a:gd name="T28" fmla="*/ 455 w 813"/>
              <a:gd name="T29" fmla="*/ 360 h 866"/>
              <a:gd name="T30" fmla="*/ 628 w 813"/>
              <a:gd name="T31" fmla="*/ 136 h 866"/>
              <a:gd name="T32" fmla="*/ 578 w 813"/>
              <a:gd name="T33" fmla="*/ 186 h 866"/>
              <a:gd name="T34" fmla="*/ 506 w 813"/>
              <a:gd name="T35" fmla="*/ 258 h 866"/>
              <a:gd name="T36" fmla="*/ 433 w 813"/>
              <a:gd name="T37" fmla="*/ 331 h 866"/>
              <a:gd name="T38" fmla="*/ 493 w 813"/>
              <a:gd name="T39" fmla="*/ 143 h 866"/>
              <a:gd name="T40" fmla="*/ 628 w 813"/>
              <a:gd name="T41" fmla="*/ 136 h 866"/>
              <a:gd name="T42" fmla="*/ 636 w 813"/>
              <a:gd name="T43" fmla="*/ 179 h 866"/>
              <a:gd name="T44" fmla="*/ 735 w 813"/>
              <a:gd name="T45" fmla="*/ 179 h 866"/>
              <a:gd name="T46" fmla="*/ 331 w 813"/>
              <a:gd name="T47" fmla="*/ 631 h 866"/>
              <a:gd name="T48" fmla="*/ 367 w 813"/>
              <a:gd name="T49" fmla="*/ 523 h 866"/>
              <a:gd name="T50" fmla="*/ 150 w 813"/>
              <a:gd name="T51" fmla="*/ 631 h 866"/>
              <a:gd name="T52" fmla="*/ 186 w 813"/>
              <a:gd name="T53" fmla="*/ 652 h 866"/>
              <a:gd name="T54" fmla="*/ 0 w 813"/>
              <a:gd name="T55" fmla="*/ 866 h 866"/>
              <a:gd name="T56" fmla="*/ 511 w 813"/>
              <a:gd name="T57" fmla="*/ 847 h 866"/>
              <a:gd name="T58" fmla="*/ 40 w 813"/>
              <a:gd name="T59" fmla="*/ 830 h 866"/>
              <a:gd name="T60" fmla="*/ 222 w 813"/>
              <a:gd name="T61" fmla="*/ 683 h 866"/>
              <a:gd name="T62" fmla="*/ 186 w 813"/>
              <a:gd name="T63" fmla="*/ 595 h 866"/>
              <a:gd name="T64" fmla="*/ 331 w 813"/>
              <a:gd name="T65" fmla="*/ 559 h 866"/>
              <a:gd name="T66" fmla="*/ 295 w 813"/>
              <a:gd name="T67" fmla="*/ 595 h 866"/>
              <a:gd name="T68" fmla="*/ 310 w 813"/>
              <a:gd name="T69" fmla="*/ 685 h 866"/>
              <a:gd name="T70" fmla="*/ 40 w 813"/>
              <a:gd name="T71" fmla="*/ 830 h 8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13" h="866">
                <a:moveTo>
                  <a:pt x="774" y="15"/>
                </a:moveTo>
                <a:cubicBezTo>
                  <a:pt x="767" y="8"/>
                  <a:pt x="756" y="8"/>
                  <a:pt x="749" y="15"/>
                </a:cubicBezTo>
                <a:cubicBezTo>
                  <a:pt x="664" y="100"/>
                  <a:pt x="664" y="100"/>
                  <a:pt x="664" y="100"/>
                </a:cubicBezTo>
                <a:cubicBezTo>
                  <a:pt x="664" y="19"/>
                  <a:pt x="664" y="19"/>
                  <a:pt x="664" y="19"/>
                </a:cubicBezTo>
                <a:cubicBezTo>
                  <a:pt x="664" y="14"/>
                  <a:pt x="662" y="8"/>
                  <a:pt x="657" y="5"/>
                </a:cubicBezTo>
                <a:cubicBezTo>
                  <a:pt x="652" y="1"/>
                  <a:pt x="646" y="0"/>
                  <a:pt x="640" y="2"/>
                </a:cubicBezTo>
                <a:cubicBezTo>
                  <a:pt x="584" y="22"/>
                  <a:pt x="522" y="63"/>
                  <a:pt x="467" y="118"/>
                </a:cubicBezTo>
                <a:cubicBezTo>
                  <a:pt x="361" y="224"/>
                  <a:pt x="315" y="347"/>
                  <a:pt x="354" y="410"/>
                </a:cubicBezTo>
                <a:cubicBezTo>
                  <a:pt x="308" y="456"/>
                  <a:pt x="308" y="456"/>
                  <a:pt x="308" y="456"/>
                </a:cubicBezTo>
                <a:cubicBezTo>
                  <a:pt x="301" y="463"/>
                  <a:pt x="301" y="474"/>
                  <a:pt x="308" y="481"/>
                </a:cubicBezTo>
                <a:cubicBezTo>
                  <a:pt x="312" y="485"/>
                  <a:pt x="316" y="487"/>
                  <a:pt x="321" y="487"/>
                </a:cubicBezTo>
                <a:cubicBezTo>
                  <a:pt x="326" y="487"/>
                  <a:pt x="330" y="485"/>
                  <a:pt x="334" y="481"/>
                </a:cubicBezTo>
                <a:cubicBezTo>
                  <a:pt x="379" y="436"/>
                  <a:pt x="379" y="436"/>
                  <a:pt x="379" y="436"/>
                </a:cubicBezTo>
                <a:cubicBezTo>
                  <a:pt x="394" y="445"/>
                  <a:pt x="411" y="449"/>
                  <a:pt x="431" y="449"/>
                </a:cubicBezTo>
                <a:cubicBezTo>
                  <a:pt x="486" y="449"/>
                  <a:pt x="558" y="417"/>
                  <a:pt x="630" y="356"/>
                </a:cubicBezTo>
                <a:cubicBezTo>
                  <a:pt x="636" y="351"/>
                  <a:pt x="638" y="343"/>
                  <a:pt x="636" y="336"/>
                </a:cubicBezTo>
                <a:cubicBezTo>
                  <a:pt x="633" y="328"/>
                  <a:pt x="626" y="324"/>
                  <a:pt x="619" y="324"/>
                </a:cubicBezTo>
                <a:cubicBezTo>
                  <a:pt x="492" y="324"/>
                  <a:pt x="492" y="324"/>
                  <a:pt x="492" y="324"/>
                </a:cubicBezTo>
                <a:cubicBezTo>
                  <a:pt x="528" y="287"/>
                  <a:pt x="528" y="287"/>
                  <a:pt x="528" y="287"/>
                </a:cubicBezTo>
                <a:cubicBezTo>
                  <a:pt x="691" y="287"/>
                  <a:pt x="691" y="287"/>
                  <a:pt x="691" y="287"/>
                </a:cubicBezTo>
                <a:cubicBezTo>
                  <a:pt x="701" y="287"/>
                  <a:pt x="709" y="279"/>
                  <a:pt x="709" y="269"/>
                </a:cubicBezTo>
                <a:cubicBezTo>
                  <a:pt x="709" y="259"/>
                  <a:pt x="701" y="251"/>
                  <a:pt x="691" y="251"/>
                </a:cubicBezTo>
                <a:cubicBezTo>
                  <a:pt x="564" y="251"/>
                  <a:pt x="564" y="251"/>
                  <a:pt x="564" y="251"/>
                </a:cubicBezTo>
                <a:cubicBezTo>
                  <a:pt x="600" y="215"/>
                  <a:pt x="600" y="215"/>
                  <a:pt x="600" y="215"/>
                </a:cubicBezTo>
                <a:cubicBezTo>
                  <a:pt x="745" y="215"/>
                  <a:pt x="745" y="215"/>
                  <a:pt x="745" y="215"/>
                </a:cubicBezTo>
                <a:cubicBezTo>
                  <a:pt x="752" y="215"/>
                  <a:pt x="758" y="212"/>
                  <a:pt x="761" y="206"/>
                </a:cubicBezTo>
                <a:cubicBezTo>
                  <a:pt x="808" y="124"/>
                  <a:pt x="813" y="54"/>
                  <a:pt x="774" y="15"/>
                </a:cubicBezTo>
                <a:close/>
                <a:moveTo>
                  <a:pt x="565" y="360"/>
                </a:moveTo>
                <a:cubicBezTo>
                  <a:pt x="501" y="404"/>
                  <a:pt x="441" y="423"/>
                  <a:pt x="406" y="409"/>
                </a:cubicBezTo>
                <a:cubicBezTo>
                  <a:pt x="455" y="360"/>
                  <a:pt x="455" y="360"/>
                  <a:pt x="455" y="360"/>
                </a:cubicBezTo>
                <a:lnTo>
                  <a:pt x="565" y="360"/>
                </a:lnTo>
                <a:close/>
                <a:moveTo>
                  <a:pt x="628" y="136"/>
                </a:moveTo>
                <a:cubicBezTo>
                  <a:pt x="581" y="183"/>
                  <a:pt x="581" y="183"/>
                  <a:pt x="581" y="183"/>
                </a:cubicBezTo>
                <a:cubicBezTo>
                  <a:pt x="580" y="184"/>
                  <a:pt x="579" y="185"/>
                  <a:pt x="578" y="186"/>
                </a:cubicBezTo>
                <a:cubicBezTo>
                  <a:pt x="509" y="255"/>
                  <a:pt x="509" y="255"/>
                  <a:pt x="509" y="255"/>
                </a:cubicBezTo>
                <a:cubicBezTo>
                  <a:pt x="508" y="256"/>
                  <a:pt x="507" y="257"/>
                  <a:pt x="506" y="258"/>
                </a:cubicBezTo>
                <a:cubicBezTo>
                  <a:pt x="437" y="327"/>
                  <a:pt x="437" y="327"/>
                  <a:pt x="437" y="327"/>
                </a:cubicBezTo>
                <a:cubicBezTo>
                  <a:pt x="435" y="328"/>
                  <a:pt x="434" y="329"/>
                  <a:pt x="433" y="331"/>
                </a:cubicBezTo>
                <a:cubicBezTo>
                  <a:pt x="381" y="383"/>
                  <a:pt x="381" y="383"/>
                  <a:pt x="381" y="383"/>
                </a:cubicBezTo>
                <a:cubicBezTo>
                  <a:pt x="363" y="336"/>
                  <a:pt x="400" y="236"/>
                  <a:pt x="493" y="143"/>
                </a:cubicBezTo>
                <a:cubicBezTo>
                  <a:pt x="535" y="101"/>
                  <a:pt x="584" y="66"/>
                  <a:pt x="628" y="46"/>
                </a:cubicBezTo>
                <a:lnTo>
                  <a:pt x="628" y="136"/>
                </a:lnTo>
                <a:close/>
                <a:moveTo>
                  <a:pt x="735" y="179"/>
                </a:moveTo>
                <a:cubicBezTo>
                  <a:pt x="636" y="179"/>
                  <a:pt x="636" y="179"/>
                  <a:pt x="636" y="179"/>
                </a:cubicBezTo>
                <a:cubicBezTo>
                  <a:pt x="759" y="56"/>
                  <a:pt x="759" y="56"/>
                  <a:pt x="759" y="56"/>
                </a:cubicBezTo>
                <a:cubicBezTo>
                  <a:pt x="771" y="84"/>
                  <a:pt x="762" y="128"/>
                  <a:pt x="735" y="179"/>
                </a:cubicBezTo>
                <a:close/>
                <a:moveTo>
                  <a:pt x="331" y="652"/>
                </a:moveTo>
                <a:cubicBezTo>
                  <a:pt x="331" y="631"/>
                  <a:pt x="331" y="631"/>
                  <a:pt x="331" y="631"/>
                </a:cubicBezTo>
                <a:cubicBezTo>
                  <a:pt x="367" y="631"/>
                  <a:pt x="367" y="631"/>
                  <a:pt x="367" y="631"/>
                </a:cubicBezTo>
                <a:cubicBezTo>
                  <a:pt x="367" y="523"/>
                  <a:pt x="367" y="523"/>
                  <a:pt x="367" y="523"/>
                </a:cubicBezTo>
                <a:cubicBezTo>
                  <a:pt x="150" y="523"/>
                  <a:pt x="150" y="523"/>
                  <a:pt x="150" y="523"/>
                </a:cubicBezTo>
                <a:cubicBezTo>
                  <a:pt x="150" y="631"/>
                  <a:pt x="150" y="631"/>
                  <a:pt x="150" y="631"/>
                </a:cubicBezTo>
                <a:cubicBezTo>
                  <a:pt x="186" y="631"/>
                  <a:pt x="186" y="631"/>
                  <a:pt x="186" y="631"/>
                </a:cubicBezTo>
                <a:cubicBezTo>
                  <a:pt x="186" y="652"/>
                  <a:pt x="186" y="652"/>
                  <a:pt x="186" y="652"/>
                </a:cubicBezTo>
                <a:cubicBezTo>
                  <a:pt x="72" y="671"/>
                  <a:pt x="10" y="737"/>
                  <a:pt x="2" y="847"/>
                </a:cubicBezTo>
                <a:cubicBezTo>
                  <a:pt x="0" y="866"/>
                  <a:pt x="0" y="866"/>
                  <a:pt x="0" y="866"/>
                </a:cubicBezTo>
                <a:cubicBezTo>
                  <a:pt x="512" y="866"/>
                  <a:pt x="512" y="866"/>
                  <a:pt x="512" y="866"/>
                </a:cubicBezTo>
                <a:cubicBezTo>
                  <a:pt x="511" y="847"/>
                  <a:pt x="511" y="847"/>
                  <a:pt x="511" y="847"/>
                </a:cubicBezTo>
                <a:cubicBezTo>
                  <a:pt x="502" y="735"/>
                  <a:pt x="443" y="671"/>
                  <a:pt x="331" y="652"/>
                </a:cubicBezTo>
                <a:close/>
                <a:moveTo>
                  <a:pt x="40" y="830"/>
                </a:moveTo>
                <a:cubicBezTo>
                  <a:pt x="53" y="745"/>
                  <a:pt x="106" y="698"/>
                  <a:pt x="207" y="685"/>
                </a:cubicBezTo>
                <a:cubicBezTo>
                  <a:pt x="222" y="683"/>
                  <a:pt x="222" y="683"/>
                  <a:pt x="222" y="683"/>
                </a:cubicBezTo>
                <a:cubicBezTo>
                  <a:pt x="222" y="595"/>
                  <a:pt x="222" y="595"/>
                  <a:pt x="222" y="595"/>
                </a:cubicBezTo>
                <a:cubicBezTo>
                  <a:pt x="186" y="595"/>
                  <a:pt x="186" y="595"/>
                  <a:pt x="186" y="595"/>
                </a:cubicBezTo>
                <a:cubicBezTo>
                  <a:pt x="186" y="559"/>
                  <a:pt x="186" y="559"/>
                  <a:pt x="186" y="559"/>
                </a:cubicBezTo>
                <a:cubicBezTo>
                  <a:pt x="331" y="559"/>
                  <a:pt x="331" y="559"/>
                  <a:pt x="331" y="559"/>
                </a:cubicBezTo>
                <a:cubicBezTo>
                  <a:pt x="331" y="595"/>
                  <a:pt x="331" y="595"/>
                  <a:pt x="331" y="595"/>
                </a:cubicBezTo>
                <a:cubicBezTo>
                  <a:pt x="295" y="595"/>
                  <a:pt x="295" y="595"/>
                  <a:pt x="295" y="595"/>
                </a:cubicBezTo>
                <a:cubicBezTo>
                  <a:pt x="295" y="683"/>
                  <a:pt x="295" y="683"/>
                  <a:pt x="295" y="683"/>
                </a:cubicBezTo>
                <a:cubicBezTo>
                  <a:pt x="310" y="685"/>
                  <a:pt x="310" y="685"/>
                  <a:pt x="310" y="685"/>
                </a:cubicBezTo>
                <a:cubicBezTo>
                  <a:pt x="409" y="698"/>
                  <a:pt x="460" y="743"/>
                  <a:pt x="472" y="830"/>
                </a:cubicBezTo>
                <a:lnTo>
                  <a:pt x="40" y="8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vert="horz" wrap="square" lIns="57331" tIns="28665" rIns="57331" bIns="28665" numCol="1" anchor="t" anchorCtr="0" compatLnSpc="1">
            <a:prstTxWarp prst="textNoShape">
              <a:avLst/>
            </a:prstTxWarp>
          </a:bodyPr>
          <a:lstStyle/>
          <a:p>
            <a:pPr defTabSz="910186">
              <a:defRPr/>
            </a:pPr>
            <a:endParaRPr lang="en-US" sz="1500" ker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35209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0520" y="1186418"/>
            <a:ext cx="1667725" cy="2017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080" y="169331"/>
            <a:ext cx="8315967" cy="613171"/>
          </a:xfrm>
        </p:spPr>
        <p:txBody>
          <a:bodyPr>
            <a:normAutofit fontScale="90000"/>
          </a:bodyPr>
          <a:lstStyle/>
          <a:p>
            <a:r>
              <a:rPr lang="uz-Latn-UZ" dirty="0" smtClean="0"/>
              <a:t>Mustaqil bajarish uchun topshiriqlar: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533400" y="948382"/>
            <a:ext cx="8417560" cy="446276"/>
          </a:xfrm>
        </p:spPr>
        <p:txBody>
          <a:bodyPr/>
          <a:lstStyle/>
          <a:p>
            <a:pPr marL="0" indent="0">
              <a:buNone/>
            </a:pP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ru-RU" sz="2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9080" y="1013698"/>
            <a:ext cx="62890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93-mashq. 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Ilm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—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tuganmas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xazina</a:t>
            </a:r>
            <a:r>
              <a:rPr lang="uz-Latn-UZ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mavzusida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matn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Undagi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qaysi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turkumiga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9080" y="3002300"/>
            <a:ext cx="6075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97-mashq. </a:t>
            </a:r>
            <a:r>
              <a:rPr lang="en-US" sz="28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Uy</a:t>
            </a:r>
            <a:r>
              <a:rPr lang="en-US" sz="28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hayvonlarining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harakatlarini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ifodalovchi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fe’llarga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misollar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toping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ishtirokida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gaplar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tuzing</a:t>
            </a:r>
            <a:r>
              <a:rPr lang="en-US" sz="28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8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19291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1-</a:t>
            </a:r>
            <a:r>
              <a:rPr lang="uz-Latn-UZ" dirty="0" smtClean="0"/>
              <a:t> </a:t>
            </a:r>
            <a:r>
              <a:rPr lang="en-US" dirty="0" err="1" smtClean="0"/>
              <a:t>topshiriq</a:t>
            </a:r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229237"/>
              </p:ext>
            </p:extLst>
          </p:nvPr>
        </p:nvGraphicFramePr>
        <p:xfrm>
          <a:off x="1391922" y="1037713"/>
          <a:ext cx="6096002" cy="36576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So‘zlar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So‘rog‘i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daftar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bola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Ahmad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o‘qi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chiroyli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o‘nta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men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65832" y="1466523"/>
            <a:ext cx="10246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65832" y="1922463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65832" y="238412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65832" y="2845793"/>
            <a:ext cx="14189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 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60752" y="3312916"/>
            <a:ext cx="13676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anday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65832" y="3769123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echta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83465" y="4230788"/>
            <a:ext cx="835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3946"/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uz-Latn-UZ" sz="24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uz-Latn-UZ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2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20051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2- topshiriq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431295"/>
              </p:ext>
            </p:extLst>
          </p:nvPr>
        </p:nvGraphicFramePr>
        <p:xfrm>
          <a:off x="325121" y="1330961"/>
          <a:ext cx="8514078" cy="2279335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419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90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0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90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90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19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31521">
                <a:tc>
                  <a:txBody>
                    <a:bodyPr/>
                    <a:lstStyle/>
                    <a:p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Kim?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Qanday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 </a:t>
                      </a:r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Qancha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Qaysi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Nima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100" dirty="0" err="1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qilmoq</a:t>
                      </a:r>
                      <a:r>
                        <a:rPr lang="en-US" sz="21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5938"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1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F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3668" y="2076103"/>
            <a:ext cx="856290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Salim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3668" y="2605693"/>
            <a:ext cx="766521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tog‘a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3668" y="3154016"/>
            <a:ext cx="631869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opa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771861" y="2080519"/>
            <a:ext cx="676754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oltin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1861" y="2610425"/>
            <a:ext cx="736065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gilos</a:t>
            </a:r>
            <a:endParaRPr lang="ru-RU" sz="2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03888" y="2076103"/>
            <a:ext cx="886746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moviy</a:t>
            </a:r>
            <a:endParaRPr lang="ru-RU" sz="21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03888" y="2605693"/>
            <a:ext cx="870717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yashil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29664" y="2110046"/>
            <a:ext cx="542102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629662" y="2610425"/>
            <a:ext cx="766521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ming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059166" y="2076103"/>
            <a:ext cx="825833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o‘sha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34863" y="2605693"/>
            <a:ext cx="482791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469138" y="2084299"/>
            <a:ext cx="1258644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ishlamoq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497086" y="2615159"/>
            <a:ext cx="1095137" cy="41547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pPr defTabSz="913946"/>
            <a:r>
              <a:rPr lang="uz-Latn-UZ" sz="21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bormoq</a:t>
            </a:r>
            <a:endParaRPr lang="ru-RU" sz="21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2270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8161" y="123860"/>
            <a:ext cx="5579741" cy="641860"/>
          </a:xfrm>
          <a:prstGeom prst="rect">
            <a:avLst/>
          </a:prstGeom>
        </p:spPr>
        <p:txBody>
          <a:bodyPr vert="horz" wrap="square" lIns="0" tIns="26052" rIns="0" bIns="0" rtlCol="0" anchor="ctr">
            <a:spAutoFit/>
          </a:bodyPr>
          <a:lstStyle/>
          <a:p>
            <a:pPr marL="20037">
              <a:lnSpc>
                <a:spcPct val="100000"/>
              </a:lnSpc>
              <a:spcBef>
                <a:spcPts val="206"/>
              </a:spcBef>
            </a:pPr>
            <a:r>
              <a:rPr lang="uz-Latn-UZ" sz="4000" dirty="0" smtClean="0"/>
              <a:t>BILIB OLING!</a:t>
            </a:r>
            <a:endParaRPr sz="4000" dirty="0"/>
          </a:p>
        </p:txBody>
      </p:sp>
      <p:sp>
        <p:nvSpPr>
          <p:cNvPr id="5" name="Pentagon 4">
            <a:extLst>
              <a:ext uri="{FF2B5EF4-FFF2-40B4-BE49-F238E27FC236}">
                <a16:creationId xmlns:a16="http://schemas.microsoft.com/office/drawing/2014/main" id="{710DF7D9-E05D-40D2-B241-18C27FE62CDB}"/>
              </a:ext>
            </a:extLst>
          </p:cNvPr>
          <p:cNvSpPr/>
          <p:nvPr/>
        </p:nvSpPr>
        <p:spPr>
          <a:xfrm>
            <a:off x="1476576" y="2072639"/>
            <a:ext cx="4948758" cy="848589"/>
          </a:xfrm>
          <a:prstGeom prst="homePlat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Pentagon 5">
            <a:extLst>
              <a:ext uri="{FF2B5EF4-FFF2-40B4-BE49-F238E27FC236}">
                <a16:creationId xmlns:a16="http://schemas.microsoft.com/office/drawing/2014/main" id="{0D7F52C0-B3D6-4FC5-BD24-0161ECA16E34}"/>
              </a:ext>
            </a:extLst>
          </p:cNvPr>
          <p:cNvSpPr/>
          <p:nvPr/>
        </p:nvSpPr>
        <p:spPr>
          <a:xfrm>
            <a:off x="1488120" y="2920410"/>
            <a:ext cx="5486400" cy="955409"/>
          </a:xfrm>
          <a:prstGeom prst="homePlat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Pentagon 6">
            <a:extLst>
              <a:ext uri="{FF2B5EF4-FFF2-40B4-BE49-F238E27FC236}">
                <a16:creationId xmlns:a16="http://schemas.microsoft.com/office/drawing/2014/main" id="{9DC81C91-E11E-435D-9E10-373CDBCDAE5F}"/>
              </a:ext>
            </a:extLst>
          </p:cNvPr>
          <p:cNvSpPr/>
          <p:nvPr/>
        </p:nvSpPr>
        <p:spPr>
          <a:xfrm>
            <a:off x="1488161" y="3870580"/>
            <a:ext cx="6581967" cy="977616"/>
          </a:xfrm>
          <a:prstGeom prst="homePlat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>
            <a:extLst>
              <a:ext uri="{FF2B5EF4-FFF2-40B4-BE49-F238E27FC236}">
                <a16:creationId xmlns:a16="http://schemas.microsoft.com/office/drawing/2014/main" id="{AC58152B-3734-4489-9B87-625B98250DFB}"/>
              </a:ext>
            </a:extLst>
          </p:cNvPr>
          <p:cNvSpPr/>
          <p:nvPr/>
        </p:nvSpPr>
        <p:spPr>
          <a:xfrm>
            <a:off x="3835208" y="1157853"/>
            <a:ext cx="1495604" cy="5928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272980" bIns="72236" rtlCol="0" anchor="ctr">
            <a:spAutoFit/>
          </a:bodyPr>
          <a:lstStyle/>
          <a:p>
            <a:pPr algn="r" defTabSz="909842"/>
            <a:r>
              <a:rPr lang="en-US" sz="29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40%</a:t>
            </a:r>
          </a:p>
        </p:txBody>
      </p:sp>
      <p:sp>
        <p:nvSpPr>
          <p:cNvPr id="17" name="Rectangle 27">
            <a:extLst>
              <a:ext uri="{FF2B5EF4-FFF2-40B4-BE49-F238E27FC236}">
                <a16:creationId xmlns:a16="http://schemas.microsoft.com/office/drawing/2014/main" id="{B023F572-0592-4164-A3B1-BAD7A8BB8EED}"/>
              </a:ext>
            </a:extLst>
          </p:cNvPr>
          <p:cNvSpPr/>
          <p:nvPr/>
        </p:nvSpPr>
        <p:spPr>
          <a:xfrm>
            <a:off x="2342730" y="1210224"/>
            <a:ext cx="2293783" cy="500289"/>
          </a:xfrm>
          <a:prstGeom prst="rect">
            <a:avLst/>
          </a:prstGeom>
        </p:spPr>
        <p:txBody>
          <a:bodyPr wrap="square" lIns="0" tIns="72236" rIns="0" bIns="72236">
            <a:spAutoFit/>
          </a:bodyPr>
          <a:lstStyle/>
          <a:p>
            <a:pPr defTabSz="909842">
              <a:lnSpc>
                <a:spcPct val="85000"/>
              </a:lnSpc>
            </a:pPr>
            <a:r>
              <a:rPr lang="en-US" sz="1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Creative</a:t>
            </a:r>
          </a:p>
          <a:p>
            <a:pPr defTabSz="909842">
              <a:lnSpc>
                <a:spcPct val="85000"/>
              </a:lnSpc>
            </a:pPr>
            <a:r>
              <a:rPr lang="en-US" sz="11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amet</a:t>
            </a:r>
          </a:p>
        </p:txBody>
      </p:sp>
      <p:sp>
        <p:nvSpPr>
          <p:cNvPr id="18" name="Rectangle 28">
            <a:extLst>
              <a:ext uri="{FF2B5EF4-FFF2-40B4-BE49-F238E27FC236}">
                <a16:creationId xmlns:a16="http://schemas.microsoft.com/office/drawing/2014/main" id="{6273297A-8B0D-4E23-A89A-3F6D210E3368}"/>
              </a:ext>
            </a:extLst>
          </p:cNvPr>
          <p:cNvSpPr/>
          <p:nvPr/>
        </p:nvSpPr>
        <p:spPr>
          <a:xfrm>
            <a:off x="2342730" y="2175606"/>
            <a:ext cx="3631350" cy="564459"/>
          </a:xfrm>
          <a:prstGeom prst="rect">
            <a:avLst/>
          </a:prstGeom>
        </p:spPr>
        <p:txBody>
          <a:bodyPr wrap="square" lIns="0" tIns="72236" rIns="0" bIns="72236">
            <a:spAutoFit/>
          </a:bodyPr>
          <a:lstStyle/>
          <a:p>
            <a:pPr defTabSz="909842">
              <a:lnSpc>
                <a:spcPct val="85000"/>
              </a:lnSpc>
            </a:pPr>
            <a:r>
              <a:rPr lang="uz-Latn-UZ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so‘zlar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29">
            <a:extLst>
              <a:ext uri="{FF2B5EF4-FFF2-40B4-BE49-F238E27FC236}">
                <a16:creationId xmlns:a16="http://schemas.microsoft.com/office/drawing/2014/main" id="{9DD78122-0DC1-430D-B6B9-A6A26C205750}"/>
              </a:ext>
            </a:extLst>
          </p:cNvPr>
          <p:cNvSpPr/>
          <p:nvPr/>
        </p:nvSpPr>
        <p:spPr>
          <a:xfrm>
            <a:off x="2342730" y="3150029"/>
            <a:ext cx="4082604" cy="564459"/>
          </a:xfrm>
          <a:prstGeom prst="rect">
            <a:avLst/>
          </a:prstGeom>
        </p:spPr>
        <p:txBody>
          <a:bodyPr wrap="square" lIns="0" tIns="72236" rIns="0" bIns="72236">
            <a:spAutoFit/>
          </a:bodyPr>
          <a:lstStyle/>
          <a:p>
            <a:pPr defTabSz="909842">
              <a:lnSpc>
                <a:spcPct val="85000"/>
              </a:lnSpc>
            </a:pPr>
            <a:r>
              <a:rPr lang="uz-Latn-UZ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 so‘zlar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D50615DB-DC0F-4E14-9A0B-51DB1EA01926}"/>
              </a:ext>
            </a:extLst>
          </p:cNvPr>
          <p:cNvSpPr/>
          <p:nvPr/>
        </p:nvSpPr>
        <p:spPr>
          <a:xfrm>
            <a:off x="2342730" y="4115411"/>
            <a:ext cx="5013110" cy="564459"/>
          </a:xfrm>
          <a:prstGeom prst="rect">
            <a:avLst/>
          </a:prstGeom>
        </p:spPr>
        <p:txBody>
          <a:bodyPr wrap="square" lIns="0" tIns="72236" rIns="0" bIns="72236">
            <a:spAutoFit/>
          </a:bodyPr>
          <a:lstStyle/>
          <a:p>
            <a:pPr defTabSz="909842">
              <a:lnSpc>
                <a:spcPct val="85000"/>
              </a:lnSpc>
            </a:pPr>
            <a:r>
              <a:rPr lang="uz-Latn-UZ" sz="32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Alohida olingan so‘zlar</a:t>
            </a:r>
            <a:endParaRPr lang="en-US" sz="32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36">
            <a:extLst>
              <a:ext uri="{FF2B5EF4-FFF2-40B4-BE49-F238E27FC236}">
                <a16:creationId xmlns:a16="http://schemas.microsoft.com/office/drawing/2014/main" id="{EC3FC461-5F78-4FEA-8132-127E7E57A333}"/>
              </a:ext>
            </a:extLst>
          </p:cNvPr>
          <p:cNvSpPr/>
          <p:nvPr/>
        </p:nvSpPr>
        <p:spPr>
          <a:xfrm>
            <a:off x="277722" y="2377440"/>
            <a:ext cx="663526" cy="53623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37">
            <a:extLst>
              <a:ext uri="{FF2B5EF4-FFF2-40B4-BE49-F238E27FC236}">
                <a16:creationId xmlns:a16="http://schemas.microsoft.com/office/drawing/2014/main" id="{E60BB8AA-7962-498A-8A52-26AB4A2F3356}"/>
              </a:ext>
            </a:extLst>
          </p:cNvPr>
          <p:cNvSpPr/>
          <p:nvPr/>
        </p:nvSpPr>
        <p:spPr>
          <a:xfrm>
            <a:off x="277722" y="2900453"/>
            <a:ext cx="663526" cy="63690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38">
            <a:extLst>
              <a:ext uri="{FF2B5EF4-FFF2-40B4-BE49-F238E27FC236}">
                <a16:creationId xmlns:a16="http://schemas.microsoft.com/office/drawing/2014/main" id="{719C1727-B59D-43BD-B491-CC7D3FA48E87}"/>
              </a:ext>
            </a:extLst>
          </p:cNvPr>
          <p:cNvSpPr/>
          <p:nvPr/>
        </p:nvSpPr>
        <p:spPr>
          <a:xfrm>
            <a:off x="277722" y="3524137"/>
            <a:ext cx="663526" cy="636904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44480" tIns="72236" rIns="144480" bIns="72236" rtlCol="0" anchor="ctr"/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Freeform 46">
            <a:extLst>
              <a:ext uri="{FF2B5EF4-FFF2-40B4-BE49-F238E27FC236}">
                <a16:creationId xmlns:a16="http://schemas.microsoft.com/office/drawing/2014/main" id="{3F5DCE99-98DA-4954-970E-854EB83D8820}"/>
              </a:ext>
            </a:extLst>
          </p:cNvPr>
          <p:cNvSpPr/>
          <p:nvPr/>
        </p:nvSpPr>
        <p:spPr>
          <a:xfrm>
            <a:off x="931914" y="2072639"/>
            <a:ext cx="556245" cy="841038"/>
          </a:xfrm>
          <a:custGeom>
            <a:avLst/>
            <a:gdLst>
              <a:gd name="connsiteX0" fmla="*/ 556244 w 556244"/>
              <a:gd name="connsiteY0" fmla="*/ 0 h 995250"/>
              <a:gd name="connsiteX1" fmla="*/ 556244 w 556244"/>
              <a:gd name="connsiteY1" fmla="*/ 148222 h 995250"/>
              <a:gd name="connsiteX2" fmla="*/ 556244 w 556244"/>
              <a:gd name="connsiteY2" fmla="*/ 847028 h 995250"/>
              <a:gd name="connsiteX3" fmla="*/ 556244 w 556244"/>
              <a:gd name="connsiteY3" fmla="*/ 995250 h 995250"/>
              <a:gd name="connsiteX4" fmla="*/ 0 w 556244"/>
              <a:gd name="connsiteY4" fmla="*/ 995250 h 995250"/>
              <a:gd name="connsiteX5" fmla="*/ 317 w 556244"/>
              <a:gd name="connsiteY5" fmla="*/ 847028 h 995250"/>
              <a:gd name="connsiteX6" fmla="*/ 0 w 556244"/>
              <a:gd name="connsiteY6" fmla="*/ 847028 h 995250"/>
              <a:gd name="connsiteX7" fmla="*/ 1001 w 556244"/>
              <a:gd name="connsiteY7" fmla="*/ 378960 h 995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6244" h="995250">
                <a:moveTo>
                  <a:pt x="556244" y="0"/>
                </a:moveTo>
                <a:lnTo>
                  <a:pt x="556244" y="148222"/>
                </a:lnTo>
                <a:lnTo>
                  <a:pt x="556244" y="847028"/>
                </a:lnTo>
                <a:lnTo>
                  <a:pt x="556244" y="995250"/>
                </a:lnTo>
                <a:lnTo>
                  <a:pt x="0" y="995250"/>
                </a:lnTo>
                <a:lnTo>
                  <a:pt x="317" y="847028"/>
                </a:lnTo>
                <a:lnTo>
                  <a:pt x="0" y="847028"/>
                </a:lnTo>
                <a:lnTo>
                  <a:pt x="1001" y="37896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defTabSz="909842"/>
            <a:endParaRPr lang="en-US" sz="2400">
              <a:solidFill>
                <a:srgbClr val="2B2B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Group 47">
            <a:extLst>
              <a:ext uri="{FF2B5EF4-FFF2-40B4-BE49-F238E27FC236}">
                <a16:creationId xmlns:a16="http://schemas.microsoft.com/office/drawing/2014/main" id="{51453DEA-733B-4C48-887F-BE73FF67F7E4}"/>
              </a:ext>
            </a:extLst>
          </p:cNvPr>
          <p:cNvGrpSpPr/>
          <p:nvPr/>
        </p:nvGrpSpPr>
        <p:grpSpPr>
          <a:xfrm flipV="1">
            <a:off x="931914" y="2913717"/>
            <a:ext cx="556245" cy="1929759"/>
            <a:chOff x="413581" y="703352"/>
            <a:chExt cx="556244" cy="1965819"/>
          </a:xfrm>
        </p:grpSpPr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80F4779C-2373-429A-A403-D248D865FF58}"/>
                </a:ext>
              </a:extLst>
            </p:cNvPr>
            <p:cNvSpPr/>
            <p:nvPr/>
          </p:nvSpPr>
          <p:spPr>
            <a:xfrm>
              <a:off x="413845" y="703352"/>
              <a:ext cx="555980" cy="1354334"/>
            </a:xfrm>
            <a:custGeom>
              <a:avLst/>
              <a:gdLst>
                <a:gd name="connsiteX0" fmla="*/ 555980 w 555980"/>
                <a:gd name="connsiteY0" fmla="*/ 0 h 1354334"/>
                <a:gd name="connsiteX1" fmla="*/ 555980 w 555980"/>
                <a:gd name="connsiteY1" fmla="*/ 968242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  <a:gd name="connsiteX0" fmla="*/ 555980 w 555980"/>
                <a:gd name="connsiteY0" fmla="*/ 0 h 1354334"/>
                <a:gd name="connsiteX1" fmla="*/ 555980 w 555980"/>
                <a:gd name="connsiteY1" fmla="*/ 976179 h 1354334"/>
                <a:gd name="connsiteX2" fmla="*/ 0 w 555980"/>
                <a:gd name="connsiteY2" fmla="*/ 1354334 h 1354334"/>
                <a:gd name="connsiteX3" fmla="*/ 737 w 555980"/>
                <a:gd name="connsiteY3" fmla="*/ 709226 h 1354334"/>
                <a:gd name="connsiteX4" fmla="*/ 555980 w 555980"/>
                <a:gd name="connsiteY4" fmla="*/ 0 h 1354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5980" h="1354334">
                  <a:moveTo>
                    <a:pt x="555980" y="0"/>
                  </a:moveTo>
                  <a:lnTo>
                    <a:pt x="555980" y="976179"/>
                  </a:lnTo>
                  <a:lnTo>
                    <a:pt x="0" y="1354334"/>
                  </a:lnTo>
                  <a:cubicBezTo>
                    <a:pt x="246" y="1139298"/>
                    <a:pt x="491" y="924262"/>
                    <a:pt x="737" y="709226"/>
                  </a:cubicBezTo>
                  <a:lnTo>
                    <a:pt x="555980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09842"/>
              <a:endParaRPr lang="en-US" sz="240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9E9A9D85-3124-4922-B484-E34D34198274}"/>
                </a:ext>
              </a:extLst>
            </p:cNvPr>
            <p:cNvSpPr/>
            <p:nvPr/>
          </p:nvSpPr>
          <p:spPr>
            <a:xfrm>
              <a:off x="413581" y="1673922"/>
              <a:ext cx="556244" cy="995249"/>
            </a:xfrm>
            <a:custGeom>
              <a:avLst/>
              <a:gdLst>
                <a:gd name="connsiteX0" fmla="*/ 556244 w 556244"/>
                <a:gd name="connsiteY0" fmla="*/ 0 h 995250"/>
                <a:gd name="connsiteX1" fmla="*/ 556244 w 556244"/>
                <a:gd name="connsiteY1" fmla="*/ 148222 h 995250"/>
                <a:gd name="connsiteX2" fmla="*/ 556244 w 556244"/>
                <a:gd name="connsiteY2" fmla="*/ 847028 h 995250"/>
                <a:gd name="connsiteX3" fmla="*/ 556244 w 556244"/>
                <a:gd name="connsiteY3" fmla="*/ 995250 h 995250"/>
                <a:gd name="connsiteX4" fmla="*/ 0 w 556244"/>
                <a:gd name="connsiteY4" fmla="*/ 995250 h 995250"/>
                <a:gd name="connsiteX5" fmla="*/ 317 w 556244"/>
                <a:gd name="connsiteY5" fmla="*/ 847028 h 995250"/>
                <a:gd name="connsiteX6" fmla="*/ 0 w 556244"/>
                <a:gd name="connsiteY6" fmla="*/ 847028 h 995250"/>
                <a:gd name="connsiteX7" fmla="*/ 1001 w 556244"/>
                <a:gd name="connsiteY7" fmla="*/ 378960 h 9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6244" h="995250">
                  <a:moveTo>
                    <a:pt x="556244" y="0"/>
                  </a:moveTo>
                  <a:lnTo>
                    <a:pt x="556244" y="148222"/>
                  </a:lnTo>
                  <a:lnTo>
                    <a:pt x="556244" y="847028"/>
                  </a:lnTo>
                  <a:lnTo>
                    <a:pt x="556244" y="995250"/>
                  </a:lnTo>
                  <a:lnTo>
                    <a:pt x="0" y="995250"/>
                  </a:lnTo>
                  <a:lnTo>
                    <a:pt x="317" y="847028"/>
                  </a:lnTo>
                  <a:lnTo>
                    <a:pt x="0" y="847028"/>
                  </a:lnTo>
                  <a:lnTo>
                    <a:pt x="1001" y="37896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09842"/>
              <a:endParaRPr lang="en-US" sz="2400">
                <a:solidFill>
                  <a:srgbClr val="2B2B2D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1" name="Объект 3"/>
          <p:cNvSpPr txBox="1">
            <a:spLocks/>
          </p:cNvSpPr>
          <p:nvPr/>
        </p:nvSpPr>
        <p:spPr>
          <a:xfrm>
            <a:off x="277722" y="964643"/>
            <a:ext cx="8561478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364" indent="-171364" algn="l" defTabSz="91394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400" kern="800" spc="-1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4316" indent="-172952" algn="l" defTabSz="91394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15680" indent="-171364" algn="l" defTabSz="91394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3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87046" indent="-171364" algn="l" defTabSz="91394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3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8412" indent="-171364" algn="l" defTabSz="913946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3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3351" indent="-228487" algn="l" defTabSz="91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325" indent="-228487" algn="l" defTabSz="91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297" indent="-228487" algn="l" defTabSz="91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270" indent="-228487" algn="l" defTabSz="913946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uz-Latn-UZ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so‘rog‘i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umumlashgan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ifodalashiga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guruhlarga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bo‘linishi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turkumlari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hisoblanadi</a:t>
            </a:r>
            <a:r>
              <a:rPr lang="en-US" sz="24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4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1">
            <a:extLst>
              <a:ext uri="{FF2B5EF4-FFF2-40B4-BE49-F238E27FC236}">
                <a16:creationId xmlns:a16="http://schemas.microsoft.com/office/drawing/2014/main" id="{A6295B08-6395-412C-9E69-5A4408AB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02" y="2273871"/>
            <a:ext cx="456766" cy="579739"/>
          </a:xfrm>
          <a:prstGeom prst="rect">
            <a:avLst/>
          </a:prstGeom>
        </p:spPr>
      </p:pic>
      <p:pic>
        <p:nvPicPr>
          <p:cNvPr id="33" name="Picture 41">
            <a:extLst>
              <a:ext uri="{FF2B5EF4-FFF2-40B4-BE49-F238E27FC236}">
                <a16:creationId xmlns:a16="http://schemas.microsoft.com/office/drawing/2014/main" id="{A6295B08-6395-412C-9E69-5A4408AB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102" y="3145177"/>
            <a:ext cx="456766" cy="579739"/>
          </a:xfrm>
          <a:prstGeom prst="rect">
            <a:avLst/>
          </a:prstGeom>
        </p:spPr>
      </p:pic>
      <p:pic>
        <p:nvPicPr>
          <p:cNvPr id="34" name="Picture 41">
            <a:extLst>
              <a:ext uri="{FF2B5EF4-FFF2-40B4-BE49-F238E27FC236}">
                <a16:creationId xmlns:a16="http://schemas.microsoft.com/office/drawing/2014/main" id="{A6295B08-6395-412C-9E69-5A4408AB4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157" y="4100131"/>
            <a:ext cx="456766" cy="57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64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0104593"/>
              </p:ext>
            </p:extLst>
          </p:nvPr>
        </p:nvGraphicFramePr>
        <p:xfrm>
          <a:off x="904241" y="1078230"/>
          <a:ext cx="6949443" cy="356616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231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6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64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2960"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Mustaqil so‘zlar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Yordamchi so‘zlar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z-Latn-UZ" sz="24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Alohida olingan so‘zlar</a:t>
                      </a:r>
                      <a:endParaRPr lang="ru-RU" sz="2400" dirty="0">
                        <a:solidFill>
                          <a:schemeClr val="tx1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Fe’l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Ko‘makchi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Undov so‘zlar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Bog‘lovchi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Modal so‘zlar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Sifat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Yuklama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Taqlid so‘zlar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Olmosh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>
                    <a:solidFill>
                      <a:srgbClr val="FFCCFF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r>
                        <a:rPr lang="uz-Latn-UZ" sz="2400" dirty="0" smtClean="0">
                          <a:solidFill>
                            <a:srgbClr val="020202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Ravish</a:t>
                      </a:r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tc>
                  <a:txBody>
                    <a:bodyPr/>
                    <a:lstStyle/>
                    <a:p>
                      <a:endParaRPr lang="ru-RU" sz="2400" dirty="0">
                        <a:solidFill>
                          <a:srgbClr val="020202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1" marR="9144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941960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BILIB </a:t>
            </a:r>
            <a:r>
              <a:rPr lang="en-US" dirty="0" smtClean="0"/>
              <a:t>OLING</a:t>
            </a:r>
            <a:r>
              <a:rPr lang="ru-RU" dirty="0" smtClean="0"/>
              <a:t>!</a:t>
            </a:r>
            <a:r>
              <a:rPr lang="en-US" dirty="0" smtClean="0"/>
              <a:t>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604521" y="1304925"/>
            <a:ext cx="5034280" cy="2954656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32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bo‘lib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biror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gap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bo‘lagi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vazifasida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keladigan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sanaladi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sifat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son,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olmosh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ravishlar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so‘zlardir</a:t>
            </a:r>
            <a:r>
              <a:rPr lang="uz-Latn-UZ" sz="3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080770"/>
            <a:ext cx="2113280" cy="2637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910741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91-</a:t>
            </a:r>
            <a:r>
              <a:rPr lang="ru-RU" dirty="0" smtClean="0"/>
              <a:t> </a:t>
            </a:r>
            <a:r>
              <a:rPr lang="en-US" dirty="0" err="1" smtClean="0"/>
              <a:t>mashq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289560" y="1162687"/>
            <a:ext cx="8092439" cy="3447098"/>
          </a:xfrm>
        </p:spPr>
        <p:txBody>
          <a:bodyPr/>
          <a:lstStyle/>
          <a:p>
            <a:r>
              <a:rPr lang="uz-Latn-UZ" sz="3200" dirty="0" err="1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aroqli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o‘rsatmoq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200" dirty="0" err="1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illion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</a:t>
            </a:r>
          </a:p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 –  </a:t>
            </a:r>
            <a:endParaRPr lang="uz-Latn-UZ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 – </a:t>
            </a:r>
          </a:p>
          <a:p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>
            <a:off x="6052820" y="1107946"/>
            <a:ext cx="817881" cy="2783333"/>
          </a:xfrm>
          <a:prstGeom prst="rightBrace">
            <a:avLst>
              <a:gd name="adj1" fmla="val 28005"/>
              <a:gd name="adj2" fmla="val 50000"/>
            </a:avLst>
          </a:prstGeom>
          <a:ln>
            <a:solidFill>
              <a:srgbClr val="FF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051040" y="1969829"/>
            <a:ext cx="1824538" cy="1077218"/>
          </a:xfrm>
          <a:prstGeom prst="rect">
            <a:avLst/>
          </a:prstGeom>
          <a:solidFill>
            <a:srgbClr val="FFCCFF"/>
          </a:solidFill>
          <a:ln>
            <a:solidFill>
              <a:srgbClr val="7030A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</a:t>
            </a:r>
          </a:p>
          <a:p>
            <a:pPr algn="ctr"/>
            <a:r>
              <a:rPr lang="uz-Latn-UZ" sz="320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</a:t>
            </a:r>
            <a:endParaRPr lang="ru-RU" sz="3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5844" y="1107947"/>
            <a:ext cx="37598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>
              <a:spcBef>
                <a:spcPct val="20000"/>
              </a:spcBef>
              <a:buClr>
                <a:srgbClr val="51C3CA"/>
              </a:buClr>
            </a:pPr>
            <a:r>
              <a:rPr lang="uz-Latn-UZ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qanday? (sifat)</a:t>
            </a:r>
            <a:endParaRPr lang="ru-RU" sz="32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65121" y="1704052"/>
            <a:ext cx="35966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>
              <a:spcBef>
                <a:spcPct val="20000"/>
              </a:spcBef>
              <a:buClr>
                <a:srgbClr val="51C3CA"/>
              </a:buClr>
            </a:pPr>
            <a:r>
              <a:rPr lang="uz-Latn-UZ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  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qilmoq? (</a:t>
            </a:r>
            <a:r>
              <a:rPr lang="uz-Latn-UZ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fe’l)</a:t>
            </a:r>
            <a:endParaRPr lang="ru-RU" sz="32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315844" y="2246828"/>
            <a:ext cx="279339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uz-Latn-UZ" sz="320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(son)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94184" y="4033519"/>
            <a:ext cx="3931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3946">
              <a:spcBef>
                <a:spcPct val="20000"/>
              </a:spcBef>
              <a:buClr>
                <a:srgbClr val="51C3CA"/>
              </a:buClr>
            </a:pPr>
            <a:r>
              <a:rPr lang="uz-Latn-UZ" sz="3200" kern="800" spc="-10" dirty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yordamchi so‘z</a:t>
            </a:r>
            <a:endParaRPr lang="ru-RU" sz="3200" kern="800" spc="-1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36724" y="2828864"/>
            <a:ext cx="3226204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qanday?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(ravish)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2020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3430" y="3381373"/>
            <a:ext cx="2752357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z-Latn-UZ" sz="3200" kern="800" spc="-1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kim?</a:t>
            </a:r>
            <a:r>
              <a:rPr lang="uz-Latn-UZ" sz="3200" dirty="0" smtClean="0">
                <a:solidFill>
                  <a:srgbClr val="02020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(olmosh)</a:t>
            </a:r>
            <a:endParaRPr lang="ru-RU" sz="3200" dirty="0">
              <a:solidFill>
                <a:srgbClr val="02020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rgbClr val="02020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26284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TOPSHIRIQ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3"/>
          </p:nvPr>
        </p:nvSpPr>
        <p:spPr>
          <a:xfrm>
            <a:off x="426724" y="1152526"/>
            <a:ext cx="8310881" cy="1338828"/>
          </a:xfrm>
        </p:spPr>
        <p:txBody>
          <a:bodyPr/>
          <a:lstStyle/>
          <a:p>
            <a:pPr marL="0" indent="0" algn="just">
              <a:buNone/>
            </a:pPr>
            <a:r>
              <a:rPr lang="uz-Latn-UZ" sz="2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so‘zlarga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-ma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qo‘shimchasini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qo‘shing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So‘zlarning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so‘roqqa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-ma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qo‘shimchasining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ma’nosini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9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aniqlang</a:t>
            </a:r>
            <a:r>
              <a:rPr lang="en-US" sz="29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0913" y="2788370"/>
            <a:ext cx="861099" cy="53858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uz-Latn-UZ" sz="29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‘qi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0914" y="3521413"/>
            <a:ext cx="944454" cy="53858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en-US" sz="29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keldi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0913" y="4179263"/>
            <a:ext cx="1437539" cy="53858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en-US" sz="29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qiziqadi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81227" y="2807586"/>
            <a:ext cx="1115940" cy="538571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933844" y="2807586"/>
            <a:ext cx="1374701" cy="53858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‘qi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99538" y="3517308"/>
            <a:ext cx="1115940" cy="538571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69210" y="4179263"/>
            <a:ext cx="1115940" cy="538571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uz-Latn-UZ" sz="2900" kern="800" spc="-10" dirty="0" smtClean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933844" y="3513201"/>
            <a:ext cx="1458056" cy="53858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en-US" sz="29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006420" y="4179263"/>
            <a:ext cx="1930302" cy="538589"/>
          </a:xfrm>
          <a:prstGeom prst="rect">
            <a:avLst/>
          </a:prstGeom>
        </p:spPr>
        <p:txBody>
          <a:bodyPr wrap="none" lIns="91405" tIns="45701" rIns="91405" bIns="45701">
            <a:spAutoFit/>
          </a:bodyPr>
          <a:lstStyle/>
          <a:p>
            <a:r>
              <a:rPr lang="en-US" sz="2900" kern="800" spc="-1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qiziq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uz-Latn-UZ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r>
              <a:rPr lang="en-US" sz="2900" kern="800" spc="-1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</a:t>
            </a:r>
            <a:endParaRPr lang="ru-RU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2905762" y="3080228"/>
            <a:ext cx="82296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058162" y="3783022"/>
            <a:ext cx="82296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183461" y="4474212"/>
            <a:ext cx="822961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760750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z-Latn-UZ" dirty="0" smtClean="0"/>
              <a:t>BILIB OLING!</a:t>
            </a:r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388865822"/>
              </p:ext>
            </p:extLst>
          </p:nvPr>
        </p:nvGraphicFramePr>
        <p:xfrm>
          <a:off x="0" y="939800"/>
          <a:ext cx="4836160" cy="386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Блок-схема: решение 7"/>
          <p:cNvSpPr/>
          <p:nvPr/>
        </p:nvSpPr>
        <p:spPr>
          <a:xfrm>
            <a:off x="3931920" y="1899920"/>
            <a:ext cx="2814320" cy="1981200"/>
          </a:xfrm>
          <a:prstGeom prst="flowChartDecision">
            <a:avLst/>
          </a:prstGeom>
          <a:solidFill>
            <a:srgbClr val="CC66FF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Latn-UZ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FE’L</a:t>
            </a:r>
            <a:endParaRPr lang="ru-RU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424" y="944879"/>
            <a:ext cx="618900" cy="1827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3134" y="1044257"/>
            <a:ext cx="526320" cy="1628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26832" r="50000" b="50815"/>
          <a:stretch/>
        </p:blipFill>
        <p:spPr>
          <a:xfrm>
            <a:off x="7839454" y="1929055"/>
            <a:ext cx="1065938" cy="843513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160" y="946785"/>
            <a:ext cx="962232" cy="10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443105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i9_Aqua Teal Dark">
      <a:dk1>
        <a:srgbClr val="FFFFFF"/>
      </a:dk1>
      <a:lt1>
        <a:srgbClr val="2B2B2D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i9_Aqua Teal">
      <a:dk1>
        <a:srgbClr val="57565A"/>
      </a:dk1>
      <a:lt1>
        <a:sysClr val="window" lastClr="FFFFFF"/>
      </a:lt1>
      <a:dk2>
        <a:srgbClr val="1C5686"/>
      </a:dk2>
      <a:lt2>
        <a:srgbClr val="176490"/>
      </a:lt2>
      <a:accent1>
        <a:srgbClr val="51C3CA"/>
      </a:accent1>
      <a:accent2>
        <a:srgbClr val="3CB2C3"/>
      </a:accent2>
      <a:accent3>
        <a:srgbClr val="1AA5BD"/>
      </a:accent3>
      <a:accent4>
        <a:srgbClr val="0097B7"/>
      </a:accent4>
      <a:accent5>
        <a:srgbClr val="0086AC"/>
      </a:accent5>
      <a:accent6>
        <a:srgbClr val="00759E"/>
      </a:accent6>
      <a:hlink>
        <a:srgbClr val="7030A0"/>
      </a:hlink>
      <a:folHlink>
        <a:srgbClr val="00B0F0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6483</TotalTime>
  <Words>490</Words>
  <Application>Microsoft Office PowerPoint</Application>
  <PresentationFormat>Экран (16:9)</PresentationFormat>
  <Paragraphs>123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Open Sans</vt:lpstr>
      <vt:lpstr>Open Sans Light</vt:lpstr>
      <vt:lpstr>Wingdings</vt:lpstr>
      <vt:lpstr>1_Office Theme</vt:lpstr>
      <vt:lpstr>3_Office Theme</vt:lpstr>
      <vt:lpstr>4_Office Theme</vt:lpstr>
      <vt:lpstr>5_Office Theme</vt:lpstr>
      <vt:lpstr>Office Theme</vt:lpstr>
      <vt:lpstr>6_Office Theme</vt:lpstr>
      <vt:lpstr>ONA TILI</vt:lpstr>
      <vt:lpstr>1- topshiriq</vt:lpstr>
      <vt:lpstr>2- topshiriq</vt:lpstr>
      <vt:lpstr>BILIB OLING!</vt:lpstr>
      <vt:lpstr>BILIB OLING!</vt:lpstr>
      <vt:lpstr>BILIB OLING! </vt:lpstr>
      <vt:lpstr>91- mashq</vt:lpstr>
      <vt:lpstr>TOPSHIRIQ</vt:lpstr>
      <vt:lpstr>BILIB OLING!</vt:lpstr>
      <vt:lpstr>Презентация PowerPoint</vt:lpstr>
      <vt:lpstr>Презентация PowerPoint</vt:lpstr>
      <vt:lpstr>95- mashq</vt:lpstr>
      <vt:lpstr>95- mashq</vt:lpstr>
      <vt:lpstr>Mustaqil bajarish uchun topshiriqlar: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Mavzu: Tasviriy ifoda</dc:title>
  <dc:creator>Пользователь Windows</dc:creator>
  <cp:lastModifiedBy>Пользователь</cp:lastModifiedBy>
  <cp:revision>607</cp:revision>
  <cp:lastPrinted>2020-08-26T14:49:45Z</cp:lastPrinted>
  <dcterms:created xsi:type="dcterms:W3CDTF">2020-04-11T16:25:36Z</dcterms:created>
  <dcterms:modified xsi:type="dcterms:W3CDTF">2020-10-08T05:10:45Z</dcterms:modified>
</cp:coreProperties>
</file>