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4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5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94" r:id="rId3"/>
    <p:sldMasterId id="2147483876" r:id="rId4"/>
    <p:sldMasterId id="2147483935" r:id="rId5"/>
    <p:sldMasterId id="2147483994" r:id="rId6"/>
  </p:sldMasterIdLst>
  <p:notesMasterIdLst>
    <p:notesMasterId r:id="rId19"/>
  </p:notesMasterIdLst>
  <p:handoutMasterIdLst>
    <p:handoutMasterId r:id="rId20"/>
  </p:handoutMasterIdLst>
  <p:sldIdLst>
    <p:sldId id="409" r:id="rId7"/>
    <p:sldId id="461" r:id="rId8"/>
    <p:sldId id="462" r:id="rId9"/>
    <p:sldId id="463" r:id="rId10"/>
    <p:sldId id="464" r:id="rId11"/>
    <p:sldId id="465" r:id="rId12"/>
    <p:sldId id="467" r:id="rId13"/>
    <p:sldId id="466" r:id="rId14"/>
    <p:sldId id="468" r:id="rId15"/>
    <p:sldId id="469" r:id="rId16"/>
    <p:sldId id="470" r:id="rId17"/>
    <p:sldId id="394" r:id="rId18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C66"/>
    <a:srgbClr val="66FF33"/>
    <a:srgbClr val="66FFFF"/>
    <a:srgbClr val="CCFFFF"/>
    <a:srgbClr val="FFFFCC"/>
    <a:srgbClr val="CCFFCC"/>
    <a:srgbClr val="FFFFFF"/>
    <a:srgbClr val="CC33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840" autoAdjust="0"/>
  </p:normalViewPr>
  <p:slideViewPr>
    <p:cSldViewPr snapToGrid="0">
      <p:cViewPr>
        <p:scale>
          <a:sx n="94" d="100"/>
          <a:sy n="94" d="100"/>
        </p:scale>
        <p:origin x="-720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E59BB-6768-4CF3-83FA-98C118D3FEDF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F2EEC7D-B814-4B76-82F8-860D4212B822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Samarqand sulton qog‘ozi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B708C0-2799-47B7-A846-DC1BB4DA07C3}" type="parTrans" cxnId="{73D9A622-0381-4827-8957-9FAD3D2C2B08}">
      <dgm:prSet/>
      <dgm:spPr/>
      <dgm:t>
        <a:bodyPr/>
        <a:lstStyle/>
        <a:p>
          <a:endParaRPr lang="ru-RU"/>
        </a:p>
      </dgm:t>
    </dgm:pt>
    <dgm:pt modelId="{817386E7-200A-49A6-AFFF-C9EC1FD60A61}" type="sibTrans" cxnId="{73D9A622-0381-4827-8957-9FAD3D2C2B08}">
      <dgm:prSet/>
      <dgm:spPr/>
      <dgm:t>
        <a:bodyPr/>
        <a:lstStyle/>
        <a:p>
          <a:endParaRPr lang="ru-RU"/>
        </a:p>
      </dgm:t>
    </dgm:pt>
    <dgm:pt modelId="{9420A9BF-77B5-492F-A46B-B782E8424BA6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Samarqand shoyi qog‘ozi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591612-3833-4975-867D-1F853A7F920C}" type="parTrans" cxnId="{B158F39C-BBCC-4762-8C1A-9381F85B3291}">
      <dgm:prSet/>
      <dgm:spPr/>
      <dgm:t>
        <a:bodyPr/>
        <a:lstStyle/>
        <a:p>
          <a:endParaRPr lang="ru-RU"/>
        </a:p>
      </dgm:t>
    </dgm:pt>
    <dgm:pt modelId="{0F68E3A4-EE28-4EBC-8B47-CB237F75234D}" type="sibTrans" cxnId="{B158F39C-BBCC-4762-8C1A-9381F85B3291}">
      <dgm:prSet/>
      <dgm:spPr/>
      <dgm:t>
        <a:bodyPr/>
        <a:lstStyle/>
        <a:p>
          <a:endParaRPr lang="ru-RU"/>
        </a:p>
      </dgm:t>
    </dgm:pt>
    <dgm:pt modelId="{51D67749-7C47-4F35-9C3B-0A03ED8FD849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Mir Ibragimi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3EA892-E06B-486F-A4A9-66AC34AD7EC3}" type="parTrans" cxnId="{6245979A-FC6C-41A2-9113-E690EB1CDFC7}">
      <dgm:prSet/>
      <dgm:spPr/>
      <dgm:t>
        <a:bodyPr/>
        <a:lstStyle/>
        <a:p>
          <a:endParaRPr lang="ru-RU"/>
        </a:p>
      </dgm:t>
    </dgm:pt>
    <dgm:pt modelId="{C8BEB47E-C95B-4539-BA21-A80095AC3167}" type="sibTrans" cxnId="{6245979A-FC6C-41A2-9113-E690EB1CDFC7}">
      <dgm:prSet/>
      <dgm:spPr/>
      <dgm:t>
        <a:bodyPr/>
        <a:lstStyle/>
        <a:p>
          <a:endParaRPr lang="ru-RU"/>
        </a:p>
      </dgm:t>
    </dgm:pt>
    <dgm:pt modelId="{E0EE6B68-20A4-47CD-B081-0991C19A32DC}">
      <dgm:prSet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Nimkanop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BA0094-24F9-4A2D-B235-840602A68425}" type="parTrans" cxnId="{6E262B88-434E-4259-B7B6-8F16FD4F0C66}">
      <dgm:prSet/>
      <dgm:spPr/>
      <dgm:t>
        <a:bodyPr/>
        <a:lstStyle/>
        <a:p>
          <a:endParaRPr lang="ru-RU"/>
        </a:p>
      </dgm:t>
    </dgm:pt>
    <dgm:pt modelId="{81AE0FBB-D062-43AE-A883-DDEA27B63617}" type="sibTrans" cxnId="{6E262B88-434E-4259-B7B6-8F16FD4F0C66}">
      <dgm:prSet/>
      <dgm:spPr/>
      <dgm:t>
        <a:bodyPr/>
        <a:lstStyle/>
        <a:p>
          <a:endParaRPr lang="ru-RU"/>
        </a:p>
      </dgm:t>
    </dgm:pt>
    <dgm:pt modelId="{66F4172F-F7CE-4C0B-A7FC-3B8D4CEE2158}" type="pres">
      <dgm:prSet presAssocID="{DE1E59BB-6768-4CF3-83FA-98C118D3FED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AAAAAE-0E2B-458A-AC28-FC15E886A63E}" type="pres">
      <dgm:prSet presAssocID="{8F2EEC7D-B814-4B76-82F8-860D4212B822}" presName="circle1" presStyleLbl="node1" presStyleIdx="0" presStyleCnt="4"/>
      <dgm:spPr/>
    </dgm:pt>
    <dgm:pt modelId="{B0AEBF71-156F-4525-AA47-96072ABD2107}" type="pres">
      <dgm:prSet presAssocID="{8F2EEC7D-B814-4B76-82F8-860D4212B822}" presName="space" presStyleCnt="0"/>
      <dgm:spPr/>
    </dgm:pt>
    <dgm:pt modelId="{9EDC1A9F-D7FC-444A-A653-F58AC52D2E16}" type="pres">
      <dgm:prSet presAssocID="{8F2EEC7D-B814-4B76-82F8-860D4212B822}" presName="rect1" presStyleLbl="alignAcc1" presStyleIdx="0" presStyleCnt="4"/>
      <dgm:spPr/>
      <dgm:t>
        <a:bodyPr/>
        <a:lstStyle/>
        <a:p>
          <a:endParaRPr lang="ru-RU"/>
        </a:p>
      </dgm:t>
    </dgm:pt>
    <dgm:pt modelId="{039A8848-07E3-4945-9D66-294B9C7C76A6}" type="pres">
      <dgm:prSet presAssocID="{9420A9BF-77B5-492F-A46B-B782E8424BA6}" presName="vertSpace2" presStyleLbl="node1" presStyleIdx="0" presStyleCnt="4"/>
      <dgm:spPr/>
    </dgm:pt>
    <dgm:pt modelId="{A0A2D586-2844-452C-9AC2-90C63AD6301B}" type="pres">
      <dgm:prSet presAssocID="{9420A9BF-77B5-492F-A46B-B782E8424BA6}" presName="circle2" presStyleLbl="node1" presStyleIdx="1" presStyleCnt="4"/>
      <dgm:spPr/>
    </dgm:pt>
    <dgm:pt modelId="{5BA48E70-747C-4B4A-B5DC-1FAC13E23EE9}" type="pres">
      <dgm:prSet presAssocID="{9420A9BF-77B5-492F-A46B-B782E8424BA6}" presName="rect2" presStyleLbl="alignAcc1" presStyleIdx="1" presStyleCnt="4"/>
      <dgm:spPr/>
      <dgm:t>
        <a:bodyPr/>
        <a:lstStyle/>
        <a:p>
          <a:endParaRPr lang="ru-RU"/>
        </a:p>
      </dgm:t>
    </dgm:pt>
    <dgm:pt modelId="{48A291EB-2E44-41FA-B511-E4B15166F8BC}" type="pres">
      <dgm:prSet presAssocID="{51D67749-7C47-4F35-9C3B-0A03ED8FD849}" presName="vertSpace3" presStyleLbl="node1" presStyleIdx="1" presStyleCnt="4"/>
      <dgm:spPr/>
    </dgm:pt>
    <dgm:pt modelId="{5A348497-8560-4403-BB6B-4DF661B30E8C}" type="pres">
      <dgm:prSet presAssocID="{51D67749-7C47-4F35-9C3B-0A03ED8FD849}" presName="circle3" presStyleLbl="node1" presStyleIdx="2" presStyleCnt="4"/>
      <dgm:spPr/>
    </dgm:pt>
    <dgm:pt modelId="{290A8E1E-E354-4DF0-80C4-0C0E6A9FB222}" type="pres">
      <dgm:prSet presAssocID="{51D67749-7C47-4F35-9C3B-0A03ED8FD849}" presName="rect3" presStyleLbl="alignAcc1" presStyleIdx="2" presStyleCnt="4"/>
      <dgm:spPr/>
      <dgm:t>
        <a:bodyPr/>
        <a:lstStyle/>
        <a:p>
          <a:endParaRPr lang="ru-RU"/>
        </a:p>
      </dgm:t>
    </dgm:pt>
    <dgm:pt modelId="{978A1E76-8880-4140-8F0B-911881608C44}" type="pres">
      <dgm:prSet presAssocID="{E0EE6B68-20A4-47CD-B081-0991C19A32DC}" presName="vertSpace4" presStyleLbl="node1" presStyleIdx="2" presStyleCnt="4"/>
      <dgm:spPr/>
    </dgm:pt>
    <dgm:pt modelId="{7E714661-6620-46D1-9697-323319C8C618}" type="pres">
      <dgm:prSet presAssocID="{E0EE6B68-20A4-47CD-B081-0991C19A32DC}" presName="circle4" presStyleLbl="node1" presStyleIdx="3" presStyleCnt="4"/>
      <dgm:spPr/>
    </dgm:pt>
    <dgm:pt modelId="{DB5D0D50-C9E5-4233-AE61-D98CAA8CF5CE}" type="pres">
      <dgm:prSet presAssocID="{E0EE6B68-20A4-47CD-B081-0991C19A32DC}" presName="rect4" presStyleLbl="alignAcc1" presStyleIdx="3" presStyleCnt="4"/>
      <dgm:spPr/>
      <dgm:t>
        <a:bodyPr/>
        <a:lstStyle/>
        <a:p>
          <a:endParaRPr lang="ru-RU"/>
        </a:p>
      </dgm:t>
    </dgm:pt>
    <dgm:pt modelId="{7DE83D92-69FB-468D-9F8E-57CD7A5A7247}" type="pres">
      <dgm:prSet presAssocID="{8F2EEC7D-B814-4B76-82F8-860D4212B822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91AEC-1DBA-4D9D-886F-10D1DE57BE3B}" type="pres">
      <dgm:prSet presAssocID="{9420A9BF-77B5-492F-A46B-B782E8424BA6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BB5EB-5FBC-49FB-BDF2-02C71C4BC7CF}" type="pres">
      <dgm:prSet presAssocID="{51D67749-7C47-4F35-9C3B-0A03ED8FD84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AA5AF-DFCF-4B4C-90CE-51682391163D}" type="pres">
      <dgm:prSet presAssocID="{E0EE6B68-20A4-47CD-B081-0991C19A32DC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9005A7-6BFC-45B7-9EE2-2038D6877FCC}" type="presOf" srcId="{8F2EEC7D-B814-4B76-82F8-860D4212B822}" destId="{9EDC1A9F-D7FC-444A-A653-F58AC52D2E16}" srcOrd="0" destOrd="0" presId="urn:microsoft.com/office/officeart/2005/8/layout/target3"/>
    <dgm:cxn modelId="{EB050268-BB5A-4641-9F99-748C1B042D83}" type="presOf" srcId="{8F2EEC7D-B814-4B76-82F8-860D4212B822}" destId="{7DE83D92-69FB-468D-9F8E-57CD7A5A7247}" srcOrd="1" destOrd="0" presId="urn:microsoft.com/office/officeart/2005/8/layout/target3"/>
    <dgm:cxn modelId="{02B3D06F-9A5E-46D7-BF42-6BFFD6241476}" type="presOf" srcId="{51D67749-7C47-4F35-9C3B-0A03ED8FD849}" destId="{A3DBB5EB-5FBC-49FB-BDF2-02C71C4BC7CF}" srcOrd="1" destOrd="0" presId="urn:microsoft.com/office/officeart/2005/8/layout/target3"/>
    <dgm:cxn modelId="{6E262B88-434E-4259-B7B6-8F16FD4F0C66}" srcId="{DE1E59BB-6768-4CF3-83FA-98C118D3FEDF}" destId="{E0EE6B68-20A4-47CD-B081-0991C19A32DC}" srcOrd="3" destOrd="0" parTransId="{2EBA0094-24F9-4A2D-B235-840602A68425}" sibTransId="{81AE0FBB-D062-43AE-A883-DDEA27B63617}"/>
    <dgm:cxn modelId="{72311B63-5FBA-44F1-A7BD-9C396095B451}" type="presOf" srcId="{9420A9BF-77B5-492F-A46B-B782E8424BA6}" destId="{4F591AEC-1DBA-4D9D-886F-10D1DE57BE3B}" srcOrd="1" destOrd="0" presId="urn:microsoft.com/office/officeart/2005/8/layout/target3"/>
    <dgm:cxn modelId="{4134004C-0529-451F-A1BB-567AE967C77A}" type="presOf" srcId="{9420A9BF-77B5-492F-A46B-B782E8424BA6}" destId="{5BA48E70-747C-4B4A-B5DC-1FAC13E23EE9}" srcOrd="0" destOrd="0" presId="urn:microsoft.com/office/officeart/2005/8/layout/target3"/>
    <dgm:cxn modelId="{B158F39C-BBCC-4762-8C1A-9381F85B3291}" srcId="{DE1E59BB-6768-4CF3-83FA-98C118D3FEDF}" destId="{9420A9BF-77B5-492F-A46B-B782E8424BA6}" srcOrd="1" destOrd="0" parTransId="{FC591612-3833-4975-867D-1F853A7F920C}" sibTransId="{0F68E3A4-EE28-4EBC-8B47-CB237F75234D}"/>
    <dgm:cxn modelId="{42B68709-04B6-47CC-9022-4BFB4E1E8AF2}" type="presOf" srcId="{51D67749-7C47-4F35-9C3B-0A03ED8FD849}" destId="{290A8E1E-E354-4DF0-80C4-0C0E6A9FB222}" srcOrd="0" destOrd="0" presId="urn:microsoft.com/office/officeart/2005/8/layout/target3"/>
    <dgm:cxn modelId="{69100D3B-E606-4FE4-B9CB-1A1E6342DD4C}" type="presOf" srcId="{E0EE6B68-20A4-47CD-B081-0991C19A32DC}" destId="{DB5D0D50-C9E5-4233-AE61-D98CAA8CF5CE}" srcOrd="0" destOrd="0" presId="urn:microsoft.com/office/officeart/2005/8/layout/target3"/>
    <dgm:cxn modelId="{6245979A-FC6C-41A2-9113-E690EB1CDFC7}" srcId="{DE1E59BB-6768-4CF3-83FA-98C118D3FEDF}" destId="{51D67749-7C47-4F35-9C3B-0A03ED8FD849}" srcOrd="2" destOrd="0" parTransId="{313EA892-E06B-486F-A4A9-66AC34AD7EC3}" sibTransId="{C8BEB47E-C95B-4539-BA21-A80095AC3167}"/>
    <dgm:cxn modelId="{34D20C69-B7D3-4F1B-8030-A50C9E1D0DFF}" type="presOf" srcId="{DE1E59BB-6768-4CF3-83FA-98C118D3FEDF}" destId="{66F4172F-F7CE-4C0B-A7FC-3B8D4CEE2158}" srcOrd="0" destOrd="0" presId="urn:microsoft.com/office/officeart/2005/8/layout/target3"/>
    <dgm:cxn modelId="{73D9A622-0381-4827-8957-9FAD3D2C2B08}" srcId="{DE1E59BB-6768-4CF3-83FA-98C118D3FEDF}" destId="{8F2EEC7D-B814-4B76-82F8-860D4212B822}" srcOrd="0" destOrd="0" parTransId="{D9B708C0-2799-47B7-A846-DC1BB4DA07C3}" sibTransId="{817386E7-200A-49A6-AFFF-C9EC1FD60A61}"/>
    <dgm:cxn modelId="{C3DF80BE-833B-4724-A102-F803A8639D37}" type="presOf" srcId="{E0EE6B68-20A4-47CD-B081-0991C19A32DC}" destId="{EF6AA5AF-DFCF-4B4C-90CE-51682391163D}" srcOrd="1" destOrd="0" presId="urn:microsoft.com/office/officeart/2005/8/layout/target3"/>
    <dgm:cxn modelId="{EEF3EB4B-400B-49ED-BF6A-8BE0AA2EFF2E}" type="presParOf" srcId="{66F4172F-F7CE-4C0B-A7FC-3B8D4CEE2158}" destId="{01AAAAAE-0E2B-458A-AC28-FC15E886A63E}" srcOrd="0" destOrd="0" presId="urn:microsoft.com/office/officeart/2005/8/layout/target3"/>
    <dgm:cxn modelId="{038877FA-EF09-43E0-A072-7439A2278EA1}" type="presParOf" srcId="{66F4172F-F7CE-4C0B-A7FC-3B8D4CEE2158}" destId="{B0AEBF71-156F-4525-AA47-96072ABD2107}" srcOrd="1" destOrd="0" presId="urn:microsoft.com/office/officeart/2005/8/layout/target3"/>
    <dgm:cxn modelId="{85434EDF-CA78-4CB2-BC32-B4B4B2F39B25}" type="presParOf" srcId="{66F4172F-F7CE-4C0B-A7FC-3B8D4CEE2158}" destId="{9EDC1A9F-D7FC-444A-A653-F58AC52D2E16}" srcOrd="2" destOrd="0" presId="urn:microsoft.com/office/officeart/2005/8/layout/target3"/>
    <dgm:cxn modelId="{F9B6F70B-2CEE-4051-BD2A-6A831631BD15}" type="presParOf" srcId="{66F4172F-F7CE-4C0B-A7FC-3B8D4CEE2158}" destId="{039A8848-07E3-4945-9D66-294B9C7C76A6}" srcOrd="3" destOrd="0" presId="urn:microsoft.com/office/officeart/2005/8/layout/target3"/>
    <dgm:cxn modelId="{F9C5CAE2-24B8-4776-BD03-EBB33F501067}" type="presParOf" srcId="{66F4172F-F7CE-4C0B-A7FC-3B8D4CEE2158}" destId="{A0A2D586-2844-452C-9AC2-90C63AD6301B}" srcOrd="4" destOrd="0" presId="urn:microsoft.com/office/officeart/2005/8/layout/target3"/>
    <dgm:cxn modelId="{0FF81D9D-C6A8-4FAE-AF10-78FE9670104B}" type="presParOf" srcId="{66F4172F-F7CE-4C0B-A7FC-3B8D4CEE2158}" destId="{5BA48E70-747C-4B4A-B5DC-1FAC13E23EE9}" srcOrd="5" destOrd="0" presId="urn:microsoft.com/office/officeart/2005/8/layout/target3"/>
    <dgm:cxn modelId="{8896ECA2-B94A-42C9-A525-37ECA0160F73}" type="presParOf" srcId="{66F4172F-F7CE-4C0B-A7FC-3B8D4CEE2158}" destId="{48A291EB-2E44-41FA-B511-E4B15166F8BC}" srcOrd="6" destOrd="0" presId="urn:microsoft.com/office/officeart/2005/8/layout/target3"/>
    <dgm:cxn modelId="{BC71073D-4BC4-405E-94AA-900252C3E1A2}" type="presParOf" srcId="{66F4172F-F7CE-4C0B-A7FC-3B8D4CEE2158}" destId="{5A348497-8560-4403-BB6B-4DF661B30E8C}" srcOrd="7" destOrd="0" presId="urn:microsoft.com/office/officeart/2005/8/layout/target3"/>
    <dgm:cxn modelId="{33F36688-9697-4BC4-B993-C3F7DDE9B739}" type="presParOf" srcId="{66F4172F-F7CE-4C0B-A7FC-3B8D4CEE2158}" destId="{290A8E1E-E354-4DF0-80C4-0C0E6A9FB222}" srcOrd="8" destOrd="0" presId="urn:microsoft.com/office/officeart/2005/8/layout/target3"/>
    <dgm:cxn modelId="{2D585469-BAB6-4447-BA7E-832AA200E7B8}" type="presParOf" srcId="{66F4172F-F7CE-4C0B-A7FC-3B8D4CEE2158}" destId="{978A1E76-8880-4140-8F0B-911881608C44}" srcOrd="9" destOrd="0" presId="urn:microsoft.com/office/officeart/2005/8/layout/target3"/>
    <dgm:cxn modelId="{291A9682-0EFD-4B27-A683-9481652DDE30}" type="presParOf" srcId="{66F4172F-F7CE-4C0B-A7FC-3B8D4CEE2158}" destId="{7E714661-6620-46D1-9697-323319C8C618}" srcOrd="10" destOrd="0" presId="urn:microsoft.com/office/officeart/2005/8/layout/target3"/>
    <dgm:cxn modelId="{1A4F9A8E-D8C2-4101-803F-9C010058B1F5}" type="presParOf" srcId="{66F4172F-F7CE-4C0B-A7FC-3B8D4CEE2158}" destId="{DB5D0D50-C9E5-4233-AE61-D98CAA8CF5CE}" srcOrd="11" destOrd="0" presId="urn:microsoft.com/office/officeart/2005/8/layout/target3"/>
    <dgm:cxn modelId="{9047085D-F1E1-46D8-833F-DFB68220B0E4}" type="presParOf" srcId="{66F4172F-F7CE-4C0B-A7FC-3B8D4CEE2158}" destId="{7DE83D92-69FB-468D-9F8E-57CD7A5A7247}" srcOrd="12" destOrd="0" presId="urn:microsoft.com/office/officeart/2005/8/layout/target3"/>
    <dgm:cxn modelId="{E066B867-E187-471C-B36E-0D4BD1150F94}" type="presParOf" srcId="{66F4172F-F7CE-4C0B-A7FC-3B8D4CEE2158}" destId="{4F591AEC-1DBA-4D9D-886F-10D1DE57BE3B}" srcOrd="13" destOrd="0" presId="urn:microsoft.com/office/officeart/2005/8/layout/target3"/>
    <dgm:cxn modelId="{1EBAE73C-9BF4-4F81-9918-33246E9042C1}" type="presParOf" srcId="{66F4172F-F7CE-4C0B-A7FC-3B8D4CEE2158}" destId="{A3DBB5EB-5FBC-49FB-BDF2-02C71C4BC7CF}" srcOrd="14" destOrd="0" presId="urn:microsoft.com/office/officeart/2005/8/layout/target3"/>
    <dgm:cxn modelId="{BE806613-B01C-4604-A520-1DF2468C0BF1}" type="presParOf" srcId="{66F4172F-F7CE-4C0B-A7FC-3B8D4CEE2158}" destId="{EF6AA5AF-DFCF-4B4C-90CE-51682391163D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F90B0A-58FA-404D-9501-9E704D5F3534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7814432F-E6FB-4C55-8F33-FFD472138C04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Lug‘aviy shakl yasovchilar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BF3938-9D5F-45D9-ABF2-31E869D04B7F}" type="parTrans" cxnId="{20FB8142-C5BB-4FEB-BEB1-30E37CF824FA}">
      <dgm:prSet/>
      <dgm:spPr/>
      <dgm:t>
        <a:bodyPr/>
        <a:lstStyle/>
        <a:p>
          <a:endParaRPr lang="ru-RU"/>
        </a:p>
      </dgm:t>
    </dgm:pt>
    <dgm:pt modelId="{FF021D70-B648-4B81-ABF5-E33F44257416}" type="sibTrans" cxnId="{20FB8142-C5BB-4FEB-BEB1-30E37CF824FA}">
      <dgm:prSet/>
      <dgm:spPr/>
      <dgm:t>
        <a:bodyPr/>
        <a:lstStyle/>
        <a:p>
          <a:endParaRPr lang="ru-RU"/>
        </a:p>
      </dgm:t>
    </dgm:pt>
    <dgm:pt modelId="{09725AC9-5308-463A-8AA2-8E0BA228F141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Sintaktik shakl yasovchilar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4D6D1A-1CC7-44FA-9138-A5D400B5F834}" type="parTrans" cxnId="{7C2D0805-7AE4-4337-AE46-B6A413592719}">
      <dgm:prSet/>
      <dgm:spPr/>
      <dgm:t>
        <a:bodyPr/>
        <a:lstStyle/>
        <a:p>
          <a:endParaRPr lang="ru-RU"/>
        </a:p>
      </dgm:t>
    </dgm:pt>
    <dgm:pt modelId="{E467E248-B886-45F7-9FF8-2BBDD3829056}" type="sibTrans" cxnId="{7C2D0805-7AE4-4337-AE46-B6A413592719}">
      <dgm:prSet/>
      <dgm:spPr/>
      <dgm:t>
        <a:bodyPr/>
        <a:lstStyle/>
        <a:p>
          <a:endParaRPr lang="ru-RU"/>
        </a:p>
      </dgm:t>
    </dgm:pt>
    <dgm:pt modelId="{D3DBB856-BFDB-4792-9EAB-ADA3CA34321A}" type="pres">
      <dgm:prSet presAssocID="{7BF90B0A-58FA-404D-9501-9E704D5F3534}" presName="compositeShape" presStyleCnt="0">
        <dgm:presLayoutVars>
          <dgm:chMax val="7"/>
          <dgm:dir/>
          <dgm:resizeHandles val="exact"/>
        </dgm:presLayoutVars>
      </dgm:prSet>
      <dgm:spPr/>
    </dgm:pt>
    <dgm:pt modelId="{1E4F99A2-0108-4ECE-BBCC-0AD929322543}" type="pres">
      <dgm:prSet presAssocID="{7814432F-E6FB-4C55-8F33-FFD472138C04}" presName="circ1" presStyleLbl="vennNode1" presStyleIdx="0" presStyleCnt="2"/>
      <dgm:spPr/>
      <dgm:t>
        <a:bodyPr/>
        <a:lstStyle/>
        <a:p>
          <a:endParaRPr lang="ru-RU"/>
        </a:p>
      </dgm:t>
    </dgm:pt>
    <dgm:pt modelId="{CDEFEFF0-E2BA-4E5B-BFBA-0C46EB0A806F}" type="pres">
      <dgm:prSet presAssocID="{7814432F-E6FB-4C55-8F33-FFD472138C0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AA825-A26F-43EE-B10E-EA1E5375D969}" type="pres">
      <dgm:prSet presAssocID="{09725AC9-5308-463A-8AA2-8E0BA228F141}" presName="circ2" presStyleLbl="vennNode1" presStyleIdx="1" presStyleCnt="2"/>
      <dgm:spPr/>
      <dgm:t>
        <a:bodyPr/>
        <a:lstStyle/>
        <a:p>
          <a:endParaRPr lang="ru-RU"/>
        </a:p>
      </dgm:t>
    </dgm:pt>
    <dgm:pt modelId="{0E03D1C6-91E7-4AAD-808B-601F8BBCE8BD}" type="pres">
      <dgm:prSet presAssocID="{09725AC9-5308-463A-8AA2-8E0BA228F1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37901F-C53E-4989-9CE5-36AED21B0AF2}" type="presOf" srcId="{09725AC9-5308-463A-8AA2-8E0BA228F141}" destId="{0E03D1C6-91E7-4AAD-808B-601F8BBCE8BD}" srcOrd="1" destOrd="0" presId="urn:microsoft.com/office/officeart/2005/8/layout/venn1"/>
    <dgm:cxn modelId="{E2E2BBFA-189C-4610-BE88-7CFFF161F559}" type="presOf" srcId="{09725AC9-5308-463A-8AA2-8E0BA228F141}" destId="{A0AAA825-A26F-43EE-B10E-EA1E5375D969}" srcOrd="0" destOrd="0" presId="urn:microsoft.com/office/officeart/2005/8/layout/venn1"/>
    <dgm:cxn modelId="{5A41FD65-CA55-4652-9B7C-2BB0181D3E2C}" type="presOf" srcId="{7814432F-E6FB-4C55-8F33-FFD472138C04}" destId="{CDEFEFF0-E2BA-4E5B-BFBA-0C46EB0A806F}" srcOrd="1" destOrd="0" presId="urn:microsoft.com/office/officeart/2005/8/layout/venn1"/>
    <dgm:cxn modelId="{20FB8142-C5BB-4FEB-BEB1-30E37CF824FA}" srcId="{7BF90B0A-58FA-404D-9501-9E704D5F3534}" destId="{7814432F-E6FB-4C55-8F33-FFD472138C04}" srcOrd="0" destOrd="0" parTransId="{E4BF3938-9D5F-45D9-ABF2-31E869D04B7F}" sibTransId="{FF021D70-B648-4B81-ABF5-E33F44257416}"/>
    <dgm:cxn modelId="{CE3203E7-B089-4546-ADC2-DCBB7545AD70}" type="presOf" srcId="{7BF90B0A-58FA-404D-9501-9E704D5F3534}" destId="{D3DBB856-BFDB-4792-9EAB-ADA3CA34321A}" srcOrd="0" destOrd="0" presId="urn:microsoft.com/office/officeart/2005/8/layout/venn1"/>
    <dgm:cxn modelId="{841FE83B-333F-4B6D-A1B5-245FAD4EEEA2}" type="presOf" srcId="{7814432F-E6FB-4C55-8F33-FFD472138C04}" destId="{1E4F99A2-0108-4ECE-BBCC-0AD929322543}" srcOrd="0" destOrd="0" presId="urn:microsoft.com/office/officeart/2005/8/layout/venn1"/>
    <dgm:cxn modelId="{7C2D0805-7AE4-4337-AE46-B6A413592719}" srcId="{7BF90B0A-58FA-404D-9501-9E704D5F3534}" destId="{09725AC9-5308-463A-8AA2-8E0BA228F141}" srcOrd="1" destOrd="0" parTransId="{1B4D6D1A-1CC7-44FA-9138-A5D400B5F834}" sibTransId="{E467E248-B886-45F7-9FF8-2BBDD3829056}"/>
    <dgm:cxn modelId="{853CE9C7-CA73-47C0-9929-C42446D00F3F}" type="presParOf" srcId="{D3DBB856-BFDB-4792-9EAB-ADA3CA34321A}" destId="{1E4F99A2-0108-4ECE-BBCC-0AD929322543}" srcOrd="0" destOrd="0" presId="urn:microsoft.com/office/officeart/2005/8/layout/venn1"/>
    <dgm:cxn modelId="{84C9B8A9-CEB6-47A4-A1EB-34C019492F80}" type="presParOf" srcId="{D3DBB856-BFDB-4792-9EAB-ADA3CA34321A}" destId="{CDEFEFF0-E2BA-4E5B-BFBA-0C46EB0A806F}" srcOrd="1" destOrd="0" presId="urn:microsoft.com/office/officeart/2005/8/layout/venn1"/>
    <dgm:cxn modelId="{DB8D98AC-371B-4245-B84D-BD5148F03207}" type="presParOf" srcId="{D3DBB856-BFDB-4792-9EAB-ADA3CA34321A}" destId="{A0AAA825-A26F-43EE-B10E-EA1E5375D969}" srcOrd="2" destOrd="0" presId="urn:microsoft.com/office/officeart/2005/8/layout/venn1"/>
    <dgm:cxn modelId="{34618CC7-3F1A-4E51-A920-1E3D7AE63969}" type="presParOf" srcId="{D3DBB856-BFDB-4792-9EAB-ADA3CA34321A}" destId="{0E03D1C6-91E7-4AAD-808B-601F8BBCE8B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99F34F-2EE4-4F0E-8C32-75A351DCA6E5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CE4C34-A0B2-440B-AB6D-38219E4496F7}">
      <dgm:prSet phldrT="[Текст]" custT="1"/>
      <dgm:spPr>
        <a:xfrm>
          <a:off x="325755" y="212472"/>
          <a:ext cx="6182879" cy="424782"/>
        </a:xfrm>
        <a:prstGeom prst="rect">
          <a:avLst/>
        </a:prstGeom>
      </dgm:spPr>
      <dgm:t>
        <a:bodyPr/>
        <a:lstStyle/>
        <a:p>
          <a:r>
            <a:rPr lang="uz-Latn-UZ" sz="24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ko‘plik, kichraytirish-erkalash</a:t>
          </a:r>
          <a:endParaRPr lang="ru-RU" sz="2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7EE279D-786D-4AF4-98F8-BFA9E8481B68}" type="parTrans" cxnId="{2F9752F0-A4E4-4AAC-B8FC-ACE514332F6A}">
      <dgm:prSet/>
      <dgm:spPr/>
      <dgm:t>
        <a:bodyPr/>
        <a:lstStyle/>
        <a:p>
          <a:endParaRPr lang="ru-RU"/>
        </a:p>
      </dgm:t>
    </dgm:pt>
    <dgm:pt modelId="{ED509958-4C5B-41C6-BE34-2A2EE12C8A8A}" type="sibTrans" cxnId="{2F9752F0-A4E4-4AAC-B8FC-ACE514332F6A}">
      <dgm:prSet/>
      <dgm:spPr>
        <a:xfrm>
          <a:off x="-4561288" y="-699383"/>
          <a:ext cx="5433557" cy="5433557"/>
        </a:xfrm>
        <a:prstGeom prst="blockArc">
          <a:avLst>
            <a:gd name="adj1" fmla="val 18900000"/>
            <a:gd name="adj2" fmla="val 2700000"/>
            <a:gd name="adj3" fmla="val 398"/>
          </a:avLst>
        </a:prstGeom>
      </dgm:spPr>
      <dgm:t>
        <a:bodyPr/>
        <a:lstStyle/>
        <a:p>
          <a:endParaRPr lang="ru-RU"/>
        </a:p>
      </dgm:t>
    </dgm:pt>
    <dgm:pt modelId="{CA42A3C9-9FB0-4736-9039-F178CD876EBB}">
      <dgm:prSet phldrT="[Текст]" custT="1"/>
      <dgm:spPr>
        <a:xfrm>
          <a:off x="675168" y="2760441"/>
          <a:ext cx="5833466" cy="424782"/>
        </a:xfrm>
        <a:prstGeom prst="rect">
          <a:avLst/>
        </a:prstGeom>
      </dgm:spPr>
      <dgm:t>
        <a:bodyPr/>
        <a:lstStyle/>
        <a:p>
          <a:r>
            <a:rPr lang="uz-Latn-UZ" sz="24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bo‘lishsizlik va nisbat</a:t>
          </a:r>
          <a:endParaRPr lang="ru-RU" sz="2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D25822A-6B86-4AA1-932D-841D1B56A5D7}" type="parTrans" cxnId="{34B32D01-6F6F-4421-A178-17175B4B132D}">
      <dgm:prSet/>
      <dgm:spPr/>
      <dgm:t>
        <a:bodyPr/>
        <a:lstStyle/>
        <a:p>
          <a:endParaRPr lang="ru-RU"/>
        </a:p>
      </dgm:t>
    </dgm:pt>
    <dgm:pt modelId="{F08F6B72-E09C-4E79-96B3-C791A4142A09}" type="sibTrans" cxnId="{34B32D01-6F6F-4421-A178-17175B4B132D}">
      <dgm:prSet/>
      <dgm:spPr/>
      <dgm:t>
        <a:bodyPr/>
        <a:lstStyle/>
        <a:p>
          <a:endParaRPr lang="ru-RU"/>
        </a:p>
      </dgm:t>
    </dgm:pt>
    <dgm:pt modelId="{F96284D3-53DF-4407-9AD6-7DB65289FC41}">
      <dgm:prSet phldrT="[Текст]" custT="1"/>
      <dgm:spPr>
        <a:xfrm>
          <a:off x="325755" y="3397535"/>
          <a:ext cx="6182879" cy="424782"/>
        </a:xfrm>
        <a:prstGeom prst="rect">
          <a:avLst/>
        </a:prstGeom>
      </dgm:spPr>
      <dgm:t>
        <a:bodyPr/>
        <a:lstStyle/>
        <a:p>
          <a:r>
            <a:rPr lang="uz-Latn-UZ" sz="24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fe’lning vazifa shakllari</a:t>
          </a:r>
          <a:endParaRPr lang="ru-RU" sz="2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2C0AF19-9195-434F-B9F9-0E6A2D86AA59}" type="parTrans" cxnId="{12C866C8-B4BE-46FE-8605-C550F66F7D42}">
      <dgm:prSet/>
      <dgm:spPr/>
      <dgm:t>
        <a:bodyPr/>
        <a:lstStyle/>
        <a:p>
          <a:endParaRPr lang="ru-RU"/>
        </a:p>
      </dgm:t>
    </dgm:pt>
    <dgm:pt modelId="{5F86B74B-6753-4E18-8B64-E31432CF09F2}" type="sibTrans" cxnId="{12C866C8-B4BE-46FE-8605-C550F66F7D42}">
      <dgm:prSet/>
      <dgm:spPr/>
      <dgm:t>
        <a:bodyPr/>
        <a:lstStyle/>
        <a:p>
          <a:endParaRPr lang="ru-RU"/>
        </a:p>
      </dgm:t>
    </dgm:pt>
    <dgm:pt modelId="{EF00C7A7-7946-401E-BB1D-91FC52004A6A}">
      <dgm:prSet custT="1"/>
      <dgm:spPr>
        <a:xfrm>
          <a:off x="675168" y="849565"/>
          <a:ext cx="5833466" cy="424782"/>
        </a:xfrm>
        <a:prstGeom prst="rect">
          <a:avLst/>
        </a:prstGeom>
      </dgm:spPr>
      <dgm:t>
        <a:bodyPr/>
        <a:lstStyle/>
        <a:p>
          <a:r>
            <a:rPr lang="uz-Latn-UZ" sz="24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qarashlilik, o‘rin-joyga xoslik</a:t>
          </a:r>
          <a:endParaRPr lang="ru-RU" sz="2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249C13B-88FD-4A62-B9E1-E4956FF00B73}" type="parTrans" cxnId="{078E866A-5525-4AB9-83FA-559F9BB643E4}">
      <dgm:prSet/>
      <dgm:spPr/>
      <dgm:t>
        <a:bodyPr/>
        <a:lstStyle/>
        <a:p>
          <a:endParaRPr lang="ru-RU"/>
        </a:p>
      </dgm:t>
    </dgm:pt>
    <dgm:pt modelId="{5B5377B1-6503-4E50-8FFA-5A354CF9BEC8}" type="sibTrans" cxnId="{078E866A-5525-4AB9-83FA-559F9BB643E4}">
      <dgm:prSet/>
      <dgm:spPr/>
      <dgm:t>
        <a:bodyPr/>
        <a:lstStyle/>
        <a:p>
          <a:endParaRPr lang="ru-RU"/>
        </a:p>
      </dgm:t>
    </dgm:pt>
    <dgm:pt modelId="{78999B62-6C5F-418A-A235-358F2259FE1B}">
      <dgm:prSet custT="1"/>
      <dgm:spPr>
        <a:xfrm>
          <a:off x="834945" y="1486658"/>
          <a:ext cx="5673688" cy="424782"/>
        </a:xfrm>
        <a:prstGeom prst="rect">
          <a:avLst/>
        </a:prstGeom>
      </dgm:spPr>
      <dgm:t>
        <a:bodyPr/>
        <a:lstStyle/>
        <a:p>
          <a:r>
            <a:rPr lang="uz-Latn-UZ" sz="24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sonning ma’noviy guruhlari</a:t>
          </a:r>
          <a:endParaRPr lang="ru-RU" sz="2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8BD53B5-C03F-4696-B5E7-283E7FF3E4A6}" type="parTrans" cxnId="{EAC23CC2-1996-4E71-A092-87B3D3057ECD}">
      <dgm:prSet/>
      <dgm:spPr/>
      <dgm:t>
        <a:bodyPr/>
        <a:lstStyle/>
        <a:p>
          <a:endParaRPr lang="ru-RU"/>
        </a:p>
      </dgm:t>
    </dgm:pt>
    <dgm:pt modelId="{BE886BBC-B818-43CE-BFA9-900EF9E47245}" type="sibTrans" cxnId="{EAC23CC2-1996-4E71-A092-87B3D3057ECD}">
      <dgm:prSet/>
      <dgm:spPr/>
      <dgm:t>
        <a:bodyPr/>
        <a:lstStyle/>
        <a:p>
          <a:endParaRPr lang="ru-RU"/>
        </a:p>
      </dgm:t>
    </dgm:pt>
    <dgm:pt modelId="{B11EC5D3-6948-463C-A76D-16C96BB4A048}">
      <dgm:prSet custT="1"/>
      <dgm:spPr>
        <a:xfrm>
          <a:off x="834945" y="2123348"/>
          <a:ext cx="5673688" cy="424782"/>
        </a:xfrm>
        <a:prstGeom prst="rect">
          <a:avLst/>
        </a:prstGeom>
      </dgm:spPr>
      <dgm:t>
        <a:bodyPr/>
        <a:lstStyle/>
        <a:p>
          <a:r>
            <a:rPr lang="uz-Latn-UZ" sz="24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sifat va ravish darajalari</a:t>
          </a:r>
          <a:endParaRPr lang="ru-RU" sz="2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3673BA5-A7F9-4703-A7C5-92D669F09719}" type="parTrans" cxnId="{3980C684-0DF3-4387-BB85-19785FC1E735}">
      <dgm:prSet/>
      <dgm:spPr/>
      <dgm:t>
        <a:bodyPr/>
        <a:lstStyle/>
        <a:p>
          <a:endParaRPr lang="ru-RU"/>
        </a:p>
      </dgm:t>
    </dgm:pt>
    <dgm:pt modelId="{77B71DE6-A761-467C-8E10-15A7BE4A2AC0}" type="sibTrans" cxnId="{3980C684-0DF3-4387-BB85-19785FC1E735}">
      <dgm:prSet/>
      <dgm:spPr/>
      <dgm:t>
        <a:bodyPr/>
        <a:lstStyle/>
        <a:p>
          <a:endParaRPr lang="ru-RU"/>
        </a:p>
      </dgm:t>
    </dgm:pt>
    <dgm:pt modelId="{7F5B8B42-F6E2-4ED8-9216-C749C6BCA7E4}" type="pres">
      <dgm:prSet presAssocID="{E999F34F-2EE4-4F0E-8C32-75A351DCA6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FF8CE6F-B912-4997-8359-155E2798DAD3}" type="pres">
      <dgm:prSet presAssocID="{E999F34F-2EE4-4F0E-8C32-75A351DCA6E5}" presName="Name1" presStyleCnt="0"/>
      <dgm:spPr/>
      <dgm:t>
        <a:bodyPr/>
        <a:lstStyle/>
        <a:p>
          <a:endParaRPr lang="ru-RU"/>
        </a:p>
      </dgm:t>
    </dgm:pt>
    <dgm:pt modelId="{70257F23-9478-44A7-A011-A8573D640BC4}" type="pres">
      <dgm:prSet presAssocID="{E999F34F-2EE4-4F0E-8C32-75A351DCA6E5}" presName="cycle" presStyleCnt="0"/>
      <dgm:spPr/>
      <dgm:t>
        <a:bodyPr/>
        <a:lstStyle/>
        <a:p>
          <a:endParaRPr lang="ru-RU"/>
        </a:p>
      </dgm:t>
    </dgm:pt>
    <dgm:pt modelId="{D50E919C-E504-4322-A443-F3A0F73373E2}" type="pres">
      <dgm:prSet presAssocID="{E999F34F-2EE4-4F0E-8C32-75A351DCA6E5}" presName="srcNode" presStyleLbl="node1" presStyleIdx="0" presStyleCnt="6"/>
      <dgm:spPr/>
      <dgm:t>
        <a:bodyPr/>
        <a:lstStyle/>
        <a:p>
          <a:endParaRPr lang="ru-RU"/>
        </a:p>
      </dgm:t>
    </dgm:pt>
    <dgm:pt modelId="{18AB554F-0103-4BE3-98E5-06FAA676AB0D}" type="pres">
      <dgm:prSet presAssocID="{E999F34F-2EE4-4F0E-8C32-75A351DCA6E5}" presName="conn" presStyleLbl="parChTrans1D2" presStyleIdx="0" presStyleCnt="1"/>
      <dgm:spPr/>
      <dgm:t>
        <a:bodyPr/>
        <a:lstStyle/>
        <a:p>
          <a:endParaRPr lang="ru-RU"/>
        </a:p>
      </dgm:t>
    </dgm:pt>
    <dgm:pt modelId="{D65E79F9-D750-4E18-A3E8-082891658216}" type="pres">
      <dgm:prSet presAssocID="{E999F34F-2EE4-4F0E-8C32-75A351DCA6E5}" presName="extraNode" presStyleLbl="node1" presStyleIdx="0" presStyleCnt="6"/>
      <dgm:spPr/>
      <dgm:t>
        <a:bodyPr/>
        <a:lstStyle/>
        <a:p>
          <a:endParaRPr lang="ru-RU"/>
        </a:p>
      </dgm:t>
    </dgm:pt>
    <dgm:pt modelId="{8269C16E-0A5E-4CFD-9471-CE3E03D12630}" type="pres">
      <dgm:prSet presAssocID="{E999F34F-2EE4-4F0E-8C32-75A351DCA6E5}" presName="dstNode" presStyleLbl="node1" presStyleIdx="0" presStyleCnt="6"/>
      <dgm:spPr/>
      <dgm:t>
        <a:bodyPr/>
        <a:lstStyle/>
        <a:p>
          <a:endParaRPr lang="ru-RU"/>
        </a:p>
      </dgm:t>
    </dgm:pt>
    <dgm:pt modelId="{FF66E4AC-1DA3-4929-8A23-AE6F82DE9C83}" type="pres">
      <dgm:prSet presAssocID="{D7CE4C34-A0B2-440B-AB6D-38219E4496F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D5560-439A-484C-96A2-2F984E7D7EE2}" type="pres">
      <dgm:prSet presAssocID="{D7CE4C34-A0B2-440B-AB6D-38219E4496F7}" presName="accent_1" presStyleCnt="0"/>
      <dgm:spPr/>
      <dgm:t>
        <a:bodyPr/>
        <a:lstStyle/>
        <a:p>
          <a:endParaRPr lang="ru-RU"/>
        </a:p>
      </dgm:t>
    </dgm:pt>
    <dgm:pt modelId="{0A4728CA-6FB2-4FAD-A249-6635BB61ACDE}" type="pres">
      <dgm:prSet presAssocID="{D7CE4C34-A0B2-440B-AB6D-38219E4496F7}" presName="accentRepeatNode" presStyleLbl="solidFgAcc1" presStyleIdx="0" presStyleCnt="6"/>
      <dgm:spPr>
        <a:xfrm>
          <a:off x="60266" y="159374"/>
          <a:ext cx="530978" cy="530978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CAF49AB9-97D1-42EB-81B5-BE259E717608}" type="pres">
      <dgm:prSet presAssocID="{EF00C7A7-7946-401E-BB1D-91FC52004A6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DC82F-60F1-4C3B-BBB5-726782EE8052}" type="pres">
      <dgm:prSet presAssocID="{EF00C7A7-7946-401E-BB1D-91FC52004A6A}" presName="accent_2" presStyleCnt="0"/>
      <dgm:spPr/>
      <dgm:t>
        <a:bodyPr/>
        <a:lstStyle/>
        <a:p>
          <a:endParaRPr lang="ru-RU"/>
        </a:p>
      </dgm:t>
    </dgm:pt>
    <dgm:pt modelId="{2D3248A8-90EB-4028-9BF8-FE2012462538}" type="pres">
      <dgm:prSet presAssocID="{EF00C7A7-7946-401E-BB1D-91FC52004A6A}" presName="accentRepeatNode" presStyleLbl="solidFgAcc1" presStyleIdx="1" presStyleCnt="6"/>
      <dgm:spPr>
        <a:xfrm>
          <a:off x="409679" y="796467"/>
          <a:ext cx="530978" cy="530978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4207334C-792B-47BC-BB97-A29D6C42C280}" type="pres">
      <dgm:prSet presAssocID="{78999B62-6C5F-418A-A235-358F2259FE1B}" presName="text_3" presStyleLbl="node1" presStyleIdx="2" presStyleCnt="6" custScaleX="100424" custLinFactNeighborX="669" custLinFactNeighborY="2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879AA-EC13-40AD-A126-074C636DF23B}" type="pres">
      <dgm:prSet presAssocID="{78999B62-6C5F-418A-A235-358F2259FE1B}" presName="accent_3" presStyleCnt="0"/>
      <dgm:spPr/>
      <dgm:t>
        <a:bodyPr/>
        <a:lstStyle/>
        <a:p>
          <a:endParaRPr lang="ru-RU"/>
        </a:p>
      </dgm:t>
    </dgm:pt>
    <dgm:pt modelId="{352EE546-484B-4490-BC1E-35BCE706FB89}" type="pres">
      <dgm:prSet presAssocID="{78999B62-6C5F-418A-A235-358F2259FE1B}" presName="accentRepeatNode" presStyleLbl="solidFgAcc1" presStyleIdx="2" presStyleCnt="6" custLinFactNeighborX="-24875" custLinFactNeighborY="-1913"/>
      <dgm:spPr>
        <a:xfrm>
          <a:off x="569456" y="1433560"/>
          <a:ext cx="530978" cy="530978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3E11CBD5-58D2-43FB-8C63-D4ECEB81C9B4}" type="pres">
      <dgm:prSet presAssocID="{B11EC5D3-6948-463C-A76D-16C96BB4A048}" presName="text_4" presStyleLbl="node1" presStyleIdx="3" presStyleCnt="6" custScaleX="101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96E00-D58D-457F-9F00-D135E45F76A0}" type="pres">
      <dgm:prSet presAssocID="{B11EC5D3-6948-463C-A76D-16C96BB4A048}" presName="accent_4" presStyleCnt="0"/>
      <dgm:spPr/>
      <dgm:t>
        <a:bodyPr/>
        <a:lstStyle/>
        <a:p>
          <a:endParaRPr lang="ru-RU"/>
        </a:p>
      </dgm:t>
    </dgm:pt>
    <dgm:pt modelId="{BD99CC64-418A-492B-A697-DC18518BC29C}" type="pres">
      <dgm:prSet presAssocID="{B11EC5D3-6948-463C-A76D-16C96BB4A048}" presName="accentRepeatNode" presStyleLbl="solidFgAcc1" presStyleIdx="3" presStyleCnt="6" custLinFactNeighborX="-19134"/>
      <dgm:spPr>
        <a:xfrm>
          <a:off x="569456" y="2070250"/>
          <a:ext cx="530978" cy="530978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04A48417-0903-4FA5-A755-01021E2E8999}" type="pres">
      <dgm:prSet presAssocID="{CA42A3C9-9FB0-4736-9039-F178CD876EBB}" presName="text_5" presStyleLbl="node1" presStyleIdx="4" presStyleCnt="6" custScaleX="101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E4EBD-4921-420F-A689-CB0749A52DA0}" type="pres">
      <dgm:prSet presAssocID="{CA42A3C9-9FB0-4736-9039-F178CD876EBB}" presName="accent_5" presStyleCnt="0"/>
      <dgm:spPr/>
      <dgm:t>
        <a:bodyPr/>
        <a:lstStyle/>
        <a:p>
          <a:endParaRPr lang="ru-RU"/>
        </a:p>
      </dgm:t>
    </dgm:pt>
    <dgm:pt modelId="{6303AAB6-B127-44B9-9532-94A07395EDA1}" type="pres">
      <dgm:prSet presAssocID="{CA42A3C9-9FB0-4736-9039-F178CD876EBB}" presName="accentRepeatNode" presStyleLbl="solidFgAcc1" presStyleIdx="4" presStyleCnt="6" custLinFactNeighborX="-11481"/>
      <dgm:spPr>
        <a:xfrm>
          <a:off x="409679" y="2707344"/>
          <a:ext cx="530978" cy="530978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3A72A736-9124-4EC1-B2DB-C621A652627A}" type="pres">
      <dgm:prSet presAssocID="{F96284D3-53DF-4407-9AD6-7DB65289FC41}" presName="text_6" presStyleLbl="node1" presStyleIdx="5" presStyleCnt="6" custScaleX="102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D934A-7AD4-46F7-81ED-91863DAFED9C}" type="pres">
      <dgm:prSet presAssocID="{F96284D3-53DF-4407-9AD6-7DB65289FC41}" presName="accent_6" presStyleCnt="0"/>
      <dgm:spPr/>
      <dgm:t>
        <a:bodyPr/>
        <a:lstStyle/>
        <a:p>
          <a:endParaRPr lang="ru-RU"/>
        </a:p>
      </dgm:t>
    </dgm:pt>
    <dgm:pt modelId="{C4F86DFC-C99A-4361-801A-063B38DF5FC7}" type="pres">
      <dgm:prSet presAssocID="{F96284D3-53DF-4407-9AD6-7DB65289FC41}" presName="accentRepeatNode" presStyleLbl="solidFgAcc1" presStyleIdx="5" presStyleCnt="6"/>
      <dgm:spPr>
        <a:xfrm>
          <a:off x="60266" y="3344437"/>
          <a:ext cx="530978" cy="530978"/>
        </a:xfrm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6F9BA72E-C075-4951-A32A-F73C1FEE6F2F}" type="presOf" srcId="{B11EC5D3-6948-463C-A76D-16C96BB4A048}" destId="{3E11CBD5-58D2-43FB-8C63-D4ECEB81C9B4}" srcOrd="0" destOrd="0" presId="urn:microsoft.com/office/officeart/2008/layout/VerticalCurvedList"/>
    <dgm:cxn modelId="{1765ABBE-7AF0-42C9-A3C4-772FB3F67F61}" type="presOf" srcId="{EF00C7A7-7946-401E-BB1D-91FC52004A6A}" destId="{CAF49AB9-97D1-42EB-81B5-BE259E717608}" srcOrd="0" destOrd="0" presId="urn:microsoft.com/office/officeart/2008/layout/VerticalCurvedList"/>
    <dgm:cxn modelId="{424A46CB-26DC-402B-A280-C28F3B12BF51}" type="presOf" srcId="{ED509958-4C5B-41C6-BE34-2A2EE12C8A8A}" destId="{18AB554F-0103-4BE3-98E5-06FAA676AB0D}" srcOrd="0" destOrd="0" presId="urn:microsoft.com/office/officeart/2008/layout/VerticalCurvedList"/>
    <dgm:cxn modelId="{34B32D01-6F6F-4421-A178-17175B4B132D}" srcId="{E999F34F-2EE4-4F0E-8C32-75A351DCA6E5}" destId="{CA42A3C9-9FB0-4736-9039-F178CD876EBB}" srcOrd="4" destOrd="0" parTransId="{7D25822A-6B86-4AA1-932D-841D1B56A5D7}" sibTransId="{F08F6B72-E09C-4E79-96B3-C791A4142A09}"/>
    <dgm:cxn modelId="{078E866A-5525-4AB9-83FA-559F9BB643E4}" srcId="{E999F34F-2EE4-4F0E-8C32-75A351DCA6E5}" destId="{EF00C7A7-7946-401E-BB1D-91FC52004A6A}" srcOrd="1" destOrd="0" parTransId="{9249C13B-88FD-4A62-B9E1-E4956FF00B73}" sibTransId="{5B5377B1-6503-4E50-8FFA-5A354CF9BEC8}"/>
    <dgm:cxn modelId="{1C41C949-3247-441B-8375-40506F26B2CC}" type="presOf" srcId="{78999B62-6C5F-418A-A235-358F2259FE1B}" destId="{4207334C-792B-47BC-BB97-A29D6C42C280}" srcOrd="0" destOrd="0" presId="urn:microsoft.com/office/officeart/2008/layout/VerticalCurvedList"/>
    <dgm:cxn modelId="{CEDA1362-15F8-4366-B431-58150486B4F3}" type="presOf" srcId="{D7CE4C34-A0B2-440B-AB6D-38219E4496F7}" destId="{FF66E4AC-1DA3-4929-8A23-AE6F82DE9C83}" srcOrd="0" destOrd="0" presId="urn:microsoft.com/office/officeart/2008/layout/VerticalCurvedList"/>
    <dgm:cxn modelId="{EAC23CC2-1996-4E71-A092-87B3D3057ECD}" srcId="{E999F34F-2EE4-4F0E-8C32-75A351DCA6E5}" destId="{78999B62-6C5F-418A-A235-358F2259FE1B}" srcOrd="2" destOrd="0" parTransId="{D8BD53B5-C03F-4696-B5E7-283E7FF3E4A6}" sibTransId="{BE886BBC-B818-43CE-BFA9-900EF9E47245}"/>
    <dgm:cxn modelId="{BD9384CF-B067-4D39-9649-5EF9BF87C8DA}" type="presOf" srcId="{F96284D3-53DF-4407-9AD6-7DB65289FC41}" destId="{3A72A736-9124-4EC1-B2DB-C621A652627A}" srcOrd="0" destOrd="0" presId="urn:microsoft.com/office/officeart/2008/layout/VerticalCurvedList"/>
    <dgm:cxn modelId="{3980C684-0DF3-4387-BB85-19785FC1E735}" srcId="{E999F34F-2EE4-4F0E-8C32-75A351DCA6E5}" destId="{B11EC5D3-6948-463C-A76D-16C96BB4A048}" srcOrd="3" destOrd="0" parTransId="{13673BA5-A7F9-4703-A7C5-92D669F09719}" sibTransId="{77B71DE6-A761-467C-8E10-15A7BE4A2AC0}"/>
    <dgm:cxn modelId="{12C866C8-B4BE-46FE-8605-C550F66F7D42}" srcId="{E999F34F-2EE4-4F0E-8C32-75A351DCA6E5}" destId="{F96284D3-53DF-4407-9AD6-7DB65289FC41}" srcOrd="5" destOrd="0" parTransId="{B2C0AF19-9195-434F-B9F9-0E6A2D86AA59}" sibTransId="{5F86B74B-6753-4E18-8B64-E31432CF09F2}"/>
    <dgm:cxn modelId="{2F9752F0-A4E4-4AAC-B8FC-ACE514332F6A}" srcId="{E999F34F-2EE4-4F0E-8C32-75A351DCA6E5}" destId="{D7CE4C34-A0B2-440B-AB6D-38219E4496F7}" srcOrd="0" destOrd="0" parTransId="{17EE279D-786D-4AF4-98F8-BFA9E8481B68}" sibTransId="{ED509958-4C5B-41C6-BE34-2A2EE12C8A8A}"/>
    <dgm:cxn modelId="{51BB0DCE-41F8-4B0B-977C-9DB59686F0CB}" type="presOf" srcId="{CA42A3C9-9FB0-4736-9039-F178CD876EBB}" destId="{04A48417-0903-4FA5-A755-01021E2E8999}" srcOrd="0" destOrd="0" presId="urn:microsoft.com/office/officeart/2008/layout/VerticalCurvedList"/>
    <dgm:cxn modelId="{511A8D13-6EA4-4979-8D48-3FB119AE740D}" type="presOf" srcId="{E999F34F-2EE4-4F0E-8C32-75A351DCA6E5}" destId="{7F5B8B42-F6E2-4ED8-9216-C749C6BCA7E4}" srcOrd="0" destOrd="0" presId="urn:microsoft.com/office/officeart/2008/layout/VerticalCurvedList"/>
    <dgm:cxn modelId="{5FBB99BE-650D-4F71-988B-37A1D61E6080}" type="presParOf" srcId="{7F5B8B42-F6E2-4ED8-9216-C749C6BCA7E4}" destId="{5FF8CE6F-B912-4997-8359-155E2798DAD3}" srcOrd="0" destOrd="0" presId="urn:microsoft.com/office/officeart/2008/layout/VerticalCurvedList"/>
    <dgm:cxn modelId="{93D4F25D-73F3-4075-810C-26178FAB4F51}" type="presParOf" srcId="{5FF8CE6F-B912-4997-8359-155E2798DAD3}" destId="{70257F23-9478-44A7-A011-A8573D640BC4}" srcOrd="0" destOrd="0" presId="urn:microsoft.com/office/officeart/2008/layout/VerticalCurvedList"/>
    <dgm:cxn modelId="{03BDA70C-41CB-494F-B3A9-708B12E65624}" type="presParOf" srcId="{70257F23-9478-44A7-A011-A8573D640BC4}" destId="{D50E919C-E504-4322-A443-F3A0F73373E2}" srcOrd="0" destOrd="0" presId="urn:microsoft.com/office/officeart/2008/layout/VerticalCurvedList"/>
    <dgm:cxn modelId="{13B291A7-D0AA-4C87-8166-004605C21254}" type="presParOf" srcId="{70257F23-9478-44A7-A011-A8573D640BC4}" destId="{18AB554F-0103-4BE3-98E5-06FAA676AB0D}" srcOrd="1" destOrd="0" presId="urn:microsoft.com/office/officeart/2008/layout/VerticalCurvedList"/>
    <dgm:cxn modelId="{6C990836-8DE3-4A81-8423-A17AB7E7ED43}" type="presParOf" srcId="{70257F23-9478-44A7-A011-A8573D640BC4}" destId="{D65E79F9-D750-4E18-A3E8-082891658216}" srcOrd="2" destOrd="0" presId="urn:microsoft.com/office/officeart/2008/layout/VerticalCurvedList"/>
    <dgm:cxn modelId="{8089B9FB-3FE9-41A8-922C-F97B1BF4375F}" type="presParOf" srcId="{70257F23-9478-44A7-A011-A8573D640BC4}" destId="{8269C16E-0A5E-4CFD-9471-CE3E03D12630}" srcOrd="3" destOrd="0" presId="urn:microsoft.com/office/officeart/2008/layout/VerticalCurvedList"/>
    <dgm:cxn modelId="{1DB28D2F-FA0B-4569-930C-0B61BCC191BF}" type="presParOf" srcId="{5FF8CE6F-B912-4997-8359-155E2798DAD3}" destId="{FF66E4AC-1DA3-4929-8A23-AE6F82DE9C83}" srcOrd="1" destOrd="0" presId="urn:microsoft.com/office/officeart/2008/layout/VerticalCurvedList"/>
    <dgm:cxn modelId="{04DFAB5B-BF30-4B0F-98EE-275AF5A2C478}" type="presParOf" srcId="{5FF8CE6F-B912-4997-8359-155E2798DAD3}" destId="{FFDD5560-439A-484C-96A2-2F984E7D7EE2}" srcOrd="2" destOrd="0" presId="urn:microsoft.com/office/officeart/2008/layout/VerticalCurvedList"/>
    <dgm:cxn modelId="{01BF45C8-31D0-404E-892C-BDAC8CAE7E68}" type="presParOf" srcId="{FFDD5560-439A-484C-96A2-2F984E7D7EE2}" destId="{0A4728CA-6FB2-4FAD-A249-6635BB61ACDE}" srcOrd="0" destOrd="0" presId="urn:microsoft.com/office/officeart/2008/layout/VerticalCurvedList"/>
    <dgm:cxn modelId="{6F7819DF-B73A-4360-B1B3-8F555B88C112}" type="presParOf" srcId="{5FF8CE6F-B912-4997-8359-155E2798DAD3}" destId="{CAF49AB9-97D1-42EB-81B5-BE259E717608}" srcOrd="3" destOrd="0" presId="urn:microsoft.com/office/officeart/2008/layout/VerticalCurvedList"/>
    <dgm:cxn modelId="{AD4FCD94-E8F5-41E2-8525-F09F0FB54C1A}" type="presParOf" srcId="{5FF8CE6F-B912-4997-8359-155E2798DAD3}" destId="{6F8DC82F-60F1-4C3B-BBB5-726782EE8052}" srcOrd="4" destOrd="0" presId="urn:microsoft.com/office/officeart/2008/layout/VerticalCurvedList"/>
    <dgm:cxn modelId="{8D3F744C-1EAD-42CC-A554-21E18C0A3B48}" type="presParOf" srcId="{6F8DC82F-60F1-4C3B-BBB5-726782EE8052}" destId="{2D3248A8-90EB-4028-9BF8-FE2012462538}" srcOrd="0" destOrd="0" presId="urn:microsoft.com/office/officeart/2008/layout/VerticalCurvedList"/>
    <dgm:cxn modelId="{0E238493-A3F5-4DC0-A7A1-6EB96CA562E2}" type="presParOf" srcId="{5FF8CE6F-B912-4997-8359-155E2798DAD3}" destId="{4207334C-792B-47BC-BB97-A29D6C42C280}" srcOrd="5" destOrd="0" presId="urn:microsoft.com/office/officeart/2008/layout/VerticalCurvedList"/>
    <dgm:cxn modelId="{C9E71DCF-102D-464E-9506-ED708B03606A}" type="presParOf" srcId="{5FF8CE6F-B912-4997-8359-155E2798DAD3}" destId="{4A6879AA-EC13-40AD-A126-074C636DF23B}" srcOrd="6" destOrd="0" presId="urn:microsoft.com/office/officeart/2008/layout/VerticalCurvedList"/>
    <dgm:cxn modelId="{C66D9F3B-3C1A-4323-98D1-A3663E7AF2A7}" type="presParOf" srcId="{4A6879AA-EC13-40AD-A126-074C636DF23B}" destId="{352EE546-484B-4490-BC1E-35BCE706FB89}" srcOrd="0" destOrd="0" presId="urn:microsoft.com/office/officeart/2008/layout/VerticalCurvedList"/>
    <dgm:cxn modelId="{916C1322-9A3B-412B-9961-A85FF63CDAF4}" type="presParOf" srcId="{5FF8CE6F-B912-4997-8359-155E2798DAD3}" destId="{3E11CBD5-58D2-43FB-8C63-D4ECEB81C9B4}" srcOrd="7" destOrd="0" presId="urn:microsoft.com/office/officeart/2008/layout/VerticalCurvedList"/>
    <dgm:cxn modelId="{C56E44B3-5A20-4CB3-92D8-6899F37298CE}" type="presParOf" srcId="{5FF8CE6F-B912-4997-8359-155E2798DAD3}" destId="{65896E00-D58D-457F-9F00-D135E45F76A0}" srcOrd="8" destOrd="0" presId="urn:microsoft.com/office/officeart/2008/layout/VerticalCurvedList"/>
    <dgm:cxn modelId="{57CAA079-FD7C-4878-90FF-C850898BBB17}" type="presParOf" srcId="{65896E00-D58D-457F-9F00-D135E45F76A0}" destId="{BD99CC64-418A-492B-A697-DC18518BC29C}" srcOrd="0" destOrd="0" presId="urn:microsoft.com/office/officeart/2008/layout/VerticalCurvedList"/>
    <dgm:cxn modelId="{ED07C03E-9D23-4A5D-9B5D-1CE7EF518546}" type="presParOf" srcId="{5FF8CE6F-B912-4997-8359-155E2798DAD3}" destId="{04A48417-0903-4FA5-A755-01021E2E8999}" srcOrd="9" destOrd="0" presId="urn:microsoft.com/office/officeart/2008/layout/VerticalCurvedList"/>
    <dgm:cxn modelId="{DE007BBA-4B1B-49DA-A732-9280F3C4CE34}" type="presParOf" srcId="{5FF8CE6F-B912-4997-8359-155E2798DAD3}" destId="{6DAE4EBD-4921-420F-A689-CB0749A52DA0}" srcOrd="10" destOrd="0" presId="urn:microsoft.com/office/officeart/2008/layout/VerticalCurvedList"/>
    <dgm:cxn modelId="{3F281BFA-4CCD-48B8-9164-AFA017E9BC84}" type="presParOf" srcId="{6DAE4EBD-4921-420F-A689-CB0749A52DA0}" destId="{6303AAB6-B127-44B9-9532-94A07395EDA1}" srcOrd="0" destOrd="0" presId="urn:microsoft.com/office/officeart/2008/layout/VerticalCurvedList"/>
    <dgm:cxn modelId="{7BC78DCF-C302-4C53-A72F-FD6E86B9C1AE}" type="presParOf" srcId="{5FF8CE6F-B912-4997-8359-155E2798DAD3}" destId="{3A72A736-9124-4EC1-B2DB-C621A652627A}" srcOrd="11" destOrd="0" presId="urn:microsoft.com/office/officeart/2008/layout/VerticalCurvedList"/>
    <dgm:cxn modelId="{7622AA62-A359-47C5-9661-A1C722BB998C}" type="presParOf" srcId="{5FF8CE6F-B912-4997-8359-155E2798DAD3}" destId="{DDDD934A-7AD4-46F7-81ED-91863DAFED9C}" srcOrd="12" destOrd="0" presId="urn:microsoft.com/office/officeart/2008/layout/VerticalCurvedList"/>
    <dgm:cxn modelId="{885E5CCA-2F58-4F87-8440-926352772BD3}" type="presParOf" srcId="{DDDD934A-7AD4-46F7-81ED-91863DAFED9C}" destId="{C4F86DFC-C99A-4361-801A-063B38DF5F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F8C51E-C7A2-4766-B359-BA35D3210E1D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78FD19A-BE6A-42FC-ABF2-7D01B7318846}">
      <dgm:prSet phldrT="[Текст]" custT="1"/>
      <dgm:spPr/>
      <dgm:t>
        <a:bodyPr/>
        <a:lstStyle/>
        <a:p>
          <a:r>
            <a:rPr lang="uz-Latn-UZ" sz="2800" dirty="0" smtClean="0">
              <a:latin typeface="Arial" panose="020B0604020202020204" pitchFamily="34" charset="0"/>
              <a:cs typeface="Arial" panose="020B0604020202020204" pitchFamily="34" charset="0"/>
            </a:rPr>
            <a:t>egalik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3E1C52-C7CE-41F1-9A89-F6D214A42A1C}" type="parTrans" cxnId="{6EA19126-D155-49D9-9214-D9A1145FC818}">
      <dgm:prSet/>
      <dgm:spPr/>
      <dgm:t>
        <a:bodyPr/>
        <a:lstStyle/>
        <a:p>
          <a:endParaRPr lang="ru-RU"/>
        </a:p>
      </dgm:t>
    </dgm:pt>
    <dgm:pt modelId="{5B23FE4F-2EF1-4F0C-BD82-7D2CB525784B}" type="sibTrans" cxnId="{6EA19126-D155-49D9-9214-D9A1145FC818}">
      <dgm:prSet/>
      <dgm:spPr/>
      <dgm:t>
        <a:bodyPr/>
        <a:lstStyle/>
        <a:p>
          <a:endParaRPr lang="ru-RU"/>
        </a:p>
      </dgm:t>
    </dgm:pt>
    <dgm:pt modelId="{68889730-81A2-4BBB-BEA2-EA99459EF6F9}">
      <dgm:prSet phldrT="[Текст]" custT="1"/>
      <dgm:spPr/>
      <dgm:t>
        <a:bodyPr/>
        <a:lstStyle/>
        <a:p>
          <a:r>
            <a:rPr lang="uz-Latn-UZ" sz="2800" dirty="0" smtClean="0">
              <a:latin typeface="Arial" panose="020B0604020202020204" pitchFamily="34" charset="0"/>
              <a:cs typeface="Arial" panose="020B0604020202020204" pitchFamily="34" charset="0"/>
            </a:rPr>
            <a:t>kelishik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4170F8-15FD-4A0A-A15D-64DF0530BB54}" type="parTrans" cxnId="{4110FE3A-D630-444A-A732-1A22534DBE99}">
      <dgm:prSet/>
      <dgm:spPr/>
      <dgm:t>
        <a:bodyPr/>
        <a:lstStyle/>
        <a:p>
          <a:endParaRPr lang="ru-RU"/>
        </a:p>
      </dgm:t>
    </dgm:pt>
    <dgm:pt modelId="{23EA3B35-A89C-4589-927F-EEA857965D92}" type="sibTrans" cxnId="{4110FE3A-D630-444A-A732-1A22534DBE99}">
      <dgm:prSet/>
      <dgm:spPr/>
      <dgm:t>
        <a:bodyPr/>
        <a:lstStyle/>
        <a:p>
          <a:endParaRPr lang="ru-RU"/>
        </a:p>
      </dgm:t>
    </dgm:pt>
    <dgm:pt modelId="{B2F07BAD-FA19-4B83-85FF-BA2EA8462D9D}">
      <dgm:prSet phldrT="[Текст]" custT="1"/>
      <dgm:spPr/>
      <dgm:t>
        <a:bodyPr/>
        <a:lstStyle/>
        <a:p>
          <a:r>
            <a:rPr lang="uz-Latn-UZ" sz="2800" dirty="0" smtClean="0">
              <a:latin typeface="Arial" panose="020B0604020202020204" pitchFamily="34" charset="0"/>
              <a:cs typeface="Arial" panose="020B0604020202020204" pitchFamily="34" charset="0"/>
            </a:rPr>
            <a:t>shaxs-son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3B5CC4-5FF1-48C4-8AA7-692404B216F7}" type="parTrans" cxnId="{E305E0E6-626C-4178-9CE8-A532FD929E59}">
      <dgm:prSet/>
      <dgm:spPr/>
      <dgm:t>
        <a:bodyPr/>
        <a:lstStyle/>
        <a:p>
          <a:endParaRPr lang="ru-RU"/>
        </a:p>
      </dgm:t>
    </dgm:pt>
    <dgm:pt modelId="{61F91D90-2AB2-4CB3-ABF8-375AE277778C}" type="sibTrans" cxnId="{E305E0E6-626C-4178-9CE8-A532FD929E59}">
      <dgm:prSet/>
      <dgm:spPr/>
      <dgm:t>
        <a:bodyPr/>
        <a:lstStyle/>
        <a:p>
          <a:endParaRPr lang="ru-RU"/>
        </a:p>
      </dgm:t>
    </dgm:pt>
    <dgm:pt modelId="{E8516924-B151-42FB-A2D2-299F5F5132C2}">
      <dgm:prSet/>
      <dgm:spPr/>
      <dgm:t>
        <a:bodyPr/>
        <a:lstStyle/>
        <a:p>
          <a:endParaRPr lang="ru-RU"/>
        </a:p>
      </dgm:t>
    </dgm:pt>
    <dgm:pt modelId="{FD03A0FD-99D7-4879-B6B6-8E947FC9ECFD}" type="parTrans" cxnId="{E23C3418-8082-4938-8537-ECD47701A7B5}">
      <dgm:prSet/>
      <dgm:spPr/>
      <dgm:t>
        <a:bodyPr/>
        <a:lstStyle/>
        <a:p>
          <a:endParaRPr lang="ru-RU"/>
        </a:p>
      </dgm:t>
    </dgm:pt>
    <dgm:pt modelId="{969C2E3A-3D92-4BB7-BAB5-C12323DDBBBD}" type="sibTrans" cxnId="{E23C3418-8082-4938-8537-ECD47701A7B5}">
      <dgm:prSet/>
      <dgm:spPr/>
      <dgm:t>
        <a:bodyPr/>
        <a:lstStyle/>
        <a:p>
          <a:endParaRPr lang="ru-RU"/>
        </a:p>
      </dgm:t>
    </dgm:pt>
    <dgm:pt modelId="{E97062BC-38D7-4200-A1E7-404E5E63B2BE}">
      <dgm:prSet/>
      <dgm:spPr/>
      <dgm:t>
        <a:bodyPr/>
        <a:lstStyle/>
        <a:p>
          <a:endParaRPr lang="ru-RU"/>
        </a:p>
      </dgm:t>
    </dgm:pt>
    <dgm:pt modelId="{E7BA2245-221B-4541-B7B7-57B48A6E545D}" type="parTrans" cxnId="{9E5DB0FA-FBDC-4FB0-9ABB-C49BF5705DE7}">
      <dgm:prSet/>
      <dgm:spPr/>
      <dgm:t>
        <a:bodyPr/>
        <a:lstStyle/>
        <a:p>
          <a:endParaRPr lang="ru-RU"/>
        </a:p>
      </dgm:t>
    </dgm:pt>
    <dgm:pt modelId="{1AE75682-F061-43EE-B723-D74DECF93FA3}" type="sibTrans" cxnId="{9E5DB0FA-FBDC-4FB0-9ABB-C49BF5705DE7}">
      <dgm:prSet/>
      <dgm:spPr/>
      <dgm:t>
        <a:bodyPr/>
        <a:lstStyle/>
        <a:p>
          <a:endParaRPr lang="ru-RU"/>
        </a:p>
      </dgm:t>
    </dgm:pt>
    <dgm:pt modelId="{AFD28938-AE7E-4E25-8DC0-1429092A3A20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zamon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1C551E-6BA0-4663-AC3A-AC672DD88361}" type="parTrans" cxnId="{B4C00EA1-548B-4C49-9FD2-3315F35DDBF4}">
      <dgm:prSet/>
      <dgm:spPr/>
      <dgm:t>
        <a:bodyPr/>
        <a:lstStyle/>
        <a:p>
          <a:endParaRPr lang="ru-RU"/>
        </a:p>
      </dgm:t>
    </dgm:pt>
    <dgm:pt modelId="{17BB2E8C-88EC-43ED-B03A-4EBA570EB565}" type="sibTrans" cxnId="{B4C00EA1-548B-4C49-9FD2-3315F35DDBF4}">
      <dgm:prSet/>
      <dgm:spPr/>
      <dgm:t>
        <a:bodyPr/>
        <a:lstStyle/>
        <a:p>
          <a:endParaRPr lang="ru-RU"/>
        </a:p>
      </dgm:t>
    </dgm:pt>
    <dgm:pt modelId="{EE264239-508C-4846-814B-D3DF3C8E17E3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mayl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6AE8A-E5EE-4CB6-BDD3-CEFF663292E6}" type="parTrans" cxnId="{81FFF433-3E43-4016-AEDA-628EECF241BC}">
      <dgm:prSet/>
      <dgm:spPr/>
      <dgm:t>
        <a:bodyPr/>
        <a:lstStyle/>
        <a:p>
          <a:endParaRPr lang="ru-RU"/>
        </a:p>
      </dgm:t>
    </dgm:pt>
    <dgm:pt modelId="{4A50F91F-3AD8-467A-86FD-0E94628A02C0}" type="sibTrans" cxnId="{81FFF433-3E43-4016-AEDA-628EECF241BC}">
      <dgm:prSet/>
      <dgm:spPr/>
      <dgm:t>
        <a:bodyPr/>
        <a:lstStyle/>
        <a:p>
          <a:endParaRPr lang="ru-RU"/>
        </a:p>
      </dgm:t>
    </dgm:pt>
    <dgm:pt modelId="{617A8F6A-91F9-42A8-8ABB-31A038E529A4}" type="pres">
      <dgm:prSet presAssocID="{E9F8C51E-C7A2-4766-B359-BA35D3210E1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0B7A80-7F95-4D4F-8D5C-67AF2170D5DB}" type="pres">
      <dgm:prSet presAssocID="{E9F8C51E-C7A2-4766-B359-BA35D3210E1D}" presName="arrow" presStyleLbl="bgShp" presStyleIdx="0" presStyleCnt="1" custScaleX="149243" custLinFactNeighborX="704" custLinFactNeighborY="-282"/>
      <dgm:spPr/>
    </dgm:pt>
    <dgm:pt modelId="{BEC5411D-8953-443A-A60F-489E5A757CC7}" type="pres">
      <dgm:prSet presAssocID="{E9F8C51E-C7A2-4766-B359-BA35D3210E1D}" presName="arrowDiagram5" presStyleCnt="0"/>
      <dgm:spPr/>
    </dgm:pt>
    <dgm:pt modelId="{8D6CA4FE-E6D9-4863-87A8-33ACDC44957B}" type="pres">
      <dgm:prSet presAssocID="{778FD19A-BE6A-42FC-ABF2-7D01B7318846}" presName="bullet5a" presStyleLbl="node1" presStyleIdx="0" presStyleCnt="5" custScaleX="177496" custScaleY="159082" custLinFactX="-500000" custLinFactY="83646" custLinFactNeighborX="-502403" custLinFactNeighborY="100000"/>
      <dgm:spPr/>
    </dgm:pt>
    <dgm:pt modelId="{2B9CB581-EA78-45EA-9DED-8770933434F9}" type="pres">
      <dgm:prSet presAssocID="{778FD19A-BE6A-42FC-ABF2-7D01B7318846}" presName="textBox5a" presStyleLbl="revTx" presStyleIdx="0" presStyleCnt="5" custScaleX="197170" custScaleY="50012" custLinFactX="-760" custLinFactNeighborX="-100000" custLinFactNeighborY="-7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32EDE-AA2D-4D0A-8F96-BC5EE08EA7F2}" type="pres">
      <dgm:prSet presAssocID="{68889730-81A2-4BBB-BEA2-EA99459EF6F9}" presName="bullet5b" presStyleLbl="node1" presStyleIdx="1" presStyleCnt="5" custScaleX="118933" custScaleY="133681" custLinFactX="-218206" custLinFactY="56440" custLinFactNeighborX="-300000" custLinFactNeighborY="100000"/>
      <dgm:spPr/>
    </dgm:pt>
    <dgm:pt modelId="{BC5DAE2B-75AC-4840-AACF-DF5F9A803B88}" type="pres">
      <dgm:prSet presAssocID="{68889730-81A2-4BBB-BEA2-EA99459EF6F9}" presName="textBox5b" presStyleLbl="revTx" presStyleIdx="1" presStyleCnt="5" custScaleX="152677" custScaleY="28594" custLinFactNeighborX="-75275" custLinFactNeighborY="-18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DC501-28FD-4942-BAFE-E434FFB8818D}" type="pres">
      <dgm:prSet presAssocID="{B2F07BAD-FA19-4B83-85FF-BA2EA8462D9D}" presName="bullet5c" presStyleLbl="node1" presStyleIdx="2" presStyleCnt="5" custScaleX="111149" custScaleY="113335" custLinFactX="-100000" custLinFactY="24663" custLinFactNeighborX="-171325" custLinFactNeighborY="100000"/>
      <dgm:spPr/>
    </dgm:pt>
    <dgm:pt modelId="{72A06A8A-6372-45BF-AF99-286B1E643D54}" type="pres">
      <dgm:prSet presAssocID="{B2F07BAD-FA19-4B83-85FF-BA2EA8462D9D}" presName="textBox5c" presStyleLbl="revTx" presStyleIdx="2" presStyleCnt="5" custScaleX="226169" custScaleY="17702" custLinFactNeighborX="0" custLinFactNeighborY="-23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64F52-5B37-4A36-BBCF-0CBB23CBBD92}" type="pres">
      <dgm:prSet presAssocID="{AFD28938-AE7E-4E25-8DC0-1429092A3A20}" presName="bullet5d" presStyleLbl="node1" presStyleIdx="3" presStyleCnt="5" custLinFactNeighborX="-53934" custLinFactNeighborY="85159"/>
      <dgm:spPr/>
    </dgm:pt>
    <dgm:pt modelId="{E9ED98DE-797D-40DA-9494-1648C58ECC3A}" type="pres">
      <dgm:prSet presAssocID="{AFD28938-AE7E-4E25-8DC0-1429092A3A20}" presName="textBox5d" presStyleLbl="revTx" presStyleIdx="3" presStyleCnt="5" custScaleX="127350" custScaleY="20041" custLinFactNeighborX="6159" custLinFactNeighborY="-25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080FC-87C9-424F-8658-D5F0A4123B49}" type="pres">
      <dgm:prSet presAssocID="{EE264239-508C-4846-814B-D3DF3C8E17E3}" presName="bullet5e" presStyleLbl="node1" presStyleIdx="4" presStyleCnt="5" custLinFactX="20299" custLinFactNeighborX="100000" custLinFactNeighborY="401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8798627-1904-4651-ACD0-1981F2D13F7D}" type="pres">
      <dgm:prSet presAssocID="{EE264239-508C-4846-814B-D3DF3C8E17E3}" presName="textBox5e" presStyleLbl="revTx" presStyleIdx="4" presStyleCnt="5" custScaleY="15733" custLinFactNeighborX="46639" custLinFactNeighborY="-27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05E0E6-626C-4178-9CE8-A532FD929E59}" srcId="{E9F8C51E-C7A2-4766-B359-BA35D3210E1D}" destId="{B2F07BAD-FA19-4B83-85FF-BA2EA8462D9D}" srcOrd="2" destOrd="0" parTransId="{EE3B5CC4-5FF1-48C4-8AA7-692404B216F7}" sibTransId="{61F91D90-2AB2-4CB3-ABF8-375AE277778C}"/>
    <dgm:cxn modelId="{B4C00EA1-548B-4C49-9FD2-3315F35DDBF4}" srcId="{E9F8C51E-C7A2-4766-B359-BA35D3210E1D}" destId="{AFD28938-AE7E-4E25-8DC0-1429092A3A20}" srcOrd="3" destOrd="0" parTransId="{A31C551E-6BA0-4663-AC3A-AC672DD88361}" sibTransId="{17BB2E8C-88EC-43ED-B03A-4EBA570EB565}"/>
    <dgm:cxn modelId="{0F4D2983-21A9-4E47-9CD3-6680E6C76562}" type="presOf" srcId="{AFD28938-AE7E-4E25-8DC0-1429092A3A20}" destId="{E9ED98DE-797D-40DA-9494-1648C58ECC3A}" srcOrd="0" destOrd="0" presId="urn:microsoft.com/office/officeart/2005/8/layout/arrow2"/>
    <dgm:cxn modelId="{81FFF433-3E43-4016-AEDA-628EECF241BC}" srcId="{E9F8C51E-C7A2-4766-B359-BA35D3210E1D}" destId="{EE264239-508C-4846-814B-D3DF3C8E17E3}" srcOrd="4" destOrd="0" parTransId="{8DC6AE8A-E5EE-4CB6-BDD3-CEFF663292E6}" sibTransId="{4A50F91F-3AD8-467A-86FD-0E94628A02C0}"/>
    <dgm:cxn modelId="{E8EAE97A-394A-47E4-A257-04C9F82C08AF}" type="presOf" srcId="{B2F07BAD-FA19-4B83-85FF-BA2EA8462D9D}" destId="{72A06A8A-6372-45BF-AF99-286B1E643D54}" srcOrd="0" destOrd="0" presId="urn:microsoft.com/office/officeart/2005/8/layout/arrow2"/>
    <dgm:cxn modelId="{6EA19126-D155-49D9-9214-D9A1145FC818}" srcId="{E9F8C51E-C7A2-4766-B359-BA35D3210E1D}" destId="{778FD19A-BE6A-42FC-ABF2-7D01B7318846}" srcOrd="0" destOrd="0" parTransId="{0D3E1C52-C7CE-41F1-9A89-F6D214A42A1C}" sibTransId="{5B23FE4F-2EF1-4F0C-BD82-7D2CB525784B}"/>
    <dgm:cxn modelId="{E23C3418-8082-4938-8537-ECD47701A7B5}" srcId="{E9F8C51E-C7A2-4766-B359-BA35D3210E1D}" destId="{E8516924-B151-42FB-A2D2-299F5F5132C2}" srcOrd="6" destOrd="0" parTransId="{FD03A0FD-99D7-4879-B6B6-8E947FC9ECFD}" sibTransId="{969C2E3A-3D92-4BB7-BAB5-C12323DDBBBD}"/>
    <dgm:cxn modelId="{40B7169B-59AD-481B-9C6E-6CD228EB3A5F}" type="presOf" srcId="{EE264239-508C-4846-814B-D3DF3C8E17E3}" destId="{88798627-1904-4651-ACD0-1981F2D13F7D}" srcOrd="0" destOrd="0" presId="urn:microsoft.com/office/officeart/2005/8/layout/arrow2"/>
    <dgm:cxn modelId="{9214DC3A-84B8-456B-B7A5-44BADB789E20}" type="presOf" srcId="{778FD19A-BE6A-42FC-ABF2-7D01B7318846}" destId="{2B9CB581-EA78-45EA-9DED-8770933434F9}" srcOrd="0" destOrd="0" presId="urn:microsoft.com/office/officeart/2005/8/layout/arrow2"/>
    <dgm:cxn modelId="{1E5EF228-F463-41E2-BB29-A68C2FEACA98}" type="presOf" srcId="{68889730-81A2-4BBB-BEA2-EA99459EF6F9}" destId="{BC5DAE2B-75AC-4840-AACF-DF5F9A803B88}" srcOrd="0" destOrd="0" presId="urn:microsoft.com/office/officeart/2005/8/layout/arrow2"/>
    <dgm:cxn modelId="{64F94542-5E9B-41FF-B610-45ECDC657A12}" type="presOf" srcId="{E9F8C51E-C7A2-4766-B359-BA35D3210E1D}" destId="{617A8F6A-91F9-42A8-8ABB-31A038E529A4}" srcOrd="0" destOrd="0" presId="urn:microsoft.com/office/officeart/2005/8/layout/arrow2"/>
    <dgm:cxn modelId="{9E5DB0FA-FBDC-4FB0-9ABB-C49BF5705DE7}" srcId="{E9F8C51E-C7A2-4766-B359-BA35D3210E1D}" destId="{E97062BC-38D7-4200-A1E7-404E5E63B2BE}" srcOrd="5" destOrd="0" parTransId="{E7BA2245-221B-4541-B7B7-57B48A6E545D}" sibTransId="{1AE75682-F061-43EE-B723-D74DECF93FA3}"/>
    <dgm:cxn modelId="{4110FE3A-D630-444A-A732-1A22534DBE99}" srcId="{E9F8C51E-C7A2-4766-B359-BA35D3210E1D}" destId="{68889730-81A2-4BBB-BEA2-EA99459EF6F9}" srcOrd="1" destOrd="0" parTransId="{304170F8-15FD-4A0A-A15D-64DF0530BB54}" sibTransId="{23EA3B35-A89C-4589-927F-EEA857965D92}"/>
    <dgm:cxn modelId="{B5625C09-16EA-4281-A753-88EA703822E4}" type="presParOf" srcId="{617A8F6A-91F9-42A8-8ABB-31A038E529A4}" destId="{130B7A80-7F95-4D4F-8D5C-67AF2170D5DB}" srcOrd="0" destOrd="0" presId="urn:microsoft.com/office/officeart/2005/8/layout/arrow2"/>
    <dgm:cxn modelId="{B0C6EAB3-8E50-4955-82B1-7F56392BD082}" type="presParOf" srcId="{617A8F6A-91F9-42A8-8ABB-31A038E529A4}" destId="{BEC5411D-8953-443A-A60F-489E5A757CC7}" srcOrd="1" destOrd="0" presId="urn:microsoft.com/office/officeart/2005/8/layout/arrow2"/>
    <dgm:cxn modelId="{FD1AF8EA-CCAD-4C7E-A0A4-33934838A1B6}" type="presParOf" srcId="{BEC5411D-8953-443A-A60F-489E5A757CC7}" destId="{8D6CA4FE-E6D9-4863-87A8-33ACDC44957B}" srcOrd="0" destOrd="0" presId="urn:microsoft.com/office/officeart/2005/8/layout/arrow2"/>
    <dgm:cxn modelId="{0F50AE91-D20F-4E95-8313-E5DA3F944F03}" type="presParOf" srcId="{BEC5411D-8953-443A-A60F-489E5A757CC7}" destId="{2B9CB581-EA78-45EA-9DED-8770933434F9}" srcOrd="1" destOrd="0" presId="urn:microsoft.com/office/officeart/2005/8/layout/arrow2"/>
    <dgm:cxn modelId="{70F13365-F886-43AE-9E39-B22FE511094F}" type="presParOf" srcId="{BEC5411D-8953-443A-A60F-489E5A757CC7}" destId="{71E32EDE-AA2D-4D0A-8F96-BC5EE08EA7F2}" srcOrd="2" destOrd="0" presId="urn:microsoft.com/office/officeart/2005/8/layout/arrow2"/>
    <dgm:cxn modelId="{1D4C8936-7636-44EB-9AF8-F330D89C89E7}" type="presParOf" srcId="{BEC5411D-8953-443A-A60F-489E5A757CC7}" destId="{BC5DAE2B-75AC-4840-AACF-DF5F9A803B88}" srcOrd="3" destOrd="0" presId="urn:microsoft.com/office/officeart/2005/8/layout/arrow2"/>
    <dgm:cxn modelId="{F5E91B73-7A5F-4EAB-B6E2-F272787A2781}" type="presParOf" srcId="{BEC5411D-8953-443A-A60F-489E5A757CC7}" destId="{D33DC501-28FD-4942-BAFE-E434FFB8818D}" srcOrd="4" destOrd="0" presId="urn:microsoft.com/office/officeart/2005/8/layout/arrow2"/>
    <dgm:cxn modelId="{E665EA7F-A01C-4411-97E4-55B46685599B}" type="presParOf" srcId="{BEC5411D-8953-443A-A60F-489E5A757CC7}" destId="{72A06A8A-6372-45BF-AF99-286B1E643D54}" srcOrd="5" destOrd="0" presId="urn:microsoft.com/office/officeart/2005/8/layout/arrow2"/>
    <dgm:cxn modelId="{78DD3AE1-C433-4B33-8610-1B6F56E51688}" type="presParOf" srcId="{BEC5411D-8953-443A-A60F-489E5A757CC7}" destId="{22664F52-5B37-4A36-BBCF-0CBB23CBBD92}" srcOrd="6" destOrd="0" presId="urn:microsoft.com/office/officeart/2005/8/layout/arrow2"/>
    <dgm:cxn modelId="{E689DFA2-4AF7-46D0-A896-9323FCC376F4}" type="presParOf" srcId="{BEC5411D-8953-443A-A60F-489E5A757CC7}" destId="{E9ED98DE-797D-40DA-9494-1648C58ECC3A}" srcOrd="7" destOrd="0" presId="urn:microsoft.com/office/officeart/2005/8/layout/arrow2"/>
    <dgm:cxn modelId="{7FADDB82-0D8C-4F0D-90EB-F81106AE1F5F}" type="presParOf" srcId="{BEC5411D-8953-443A-A60F-489E5A757CC7}" destId="{92A080FC-87C9-424F-8658-D5F0A4123B49}" srcOrd="8" destOrd="0" presId="urn:microsoft.com/office/officeart/2005/8/layout/arrow2"/>
    <dgm:cxn modelId="{CD25EAE7-55A1-4246-9756-3D43BDEBE522}" type="presParOf" srcId="{BEC5411D-8953-443A-A60F-489E5A757CC7}" destId="{88798627-1904-4651-ACD0-1981F2D13F7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AAAAE-0E2B-458A-AC28-FC15E886A63E}">
      <dsp:nvSpPr>
        <dsp:cNvPr id="0" name=""/>
        <dsp:cNvSpPr/>
      </dsp:nvSpPr>
      <dsp:spPr>
        <a:xfrm>
          <a:off x="0" y="0"/>
          <a:ext cx="3171190" cy="317119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C1A9F-D7FC-444A-A653-F58AC52D2E16}">
      <dsp:nvSpPr>
        <dsp:cNvPr id="0" name=""/>
        <dsp:cNvSpPr/>
      </dsp:nvSpPr>
      <dsp:spPr>
        <a:xfrm>
          <a:off x="1585595" y="0"/>
          <a:ext cx="4571365" cy="31711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Samarqand sulton qog‘ozi</a:t>
          </a:r>
          <a:endParaRPr lang="ru-RU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5595" y="0"/>
        <a:ext cx="4571365" cy="673877"/>
      </dsp:txXfrm>
    </dsp:sp>
    <dsp:sp modelId="{A0A2D586-2844-452C-9AC2-90C63AD6301B}">
      <dsp:nvSpPr>
        <dsp:cNvPr id="0" name=""/>
        <dsp:cNvSpPr/>
      </dsp:nvSpPr>
      <dsp:spPr>
        <a:xfrm>
          <a:off x="416218" y="673877"/>
          <a:ext cx="2338752" cy="233875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48E70-747C-4B4A-B5DC-1FAC13E23EE9}">
      <dsp:nvSpPr>
        <dsp:cNvPr id="0" name=""/>
        <dsp:cNvSpPr/>
      </dsp:nvSpPr>
      <dsp:spPr>
        <a:xfrm>
          <a:off x="1585595" y="673877"/>
          <a:ext cx="4571365" cy="23387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Samarqand shoyi qog‘ozi</a:t>
          </a:r>
          <a:endParaRPr lang="ru-RU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5595" y="673877"/>
        <a:ext cx="4571365" cy="673877"/>
      </dsp:txXfrm>
    </dsp:sp>
    <dsp:sp modelId="{5A348497-8560-4403-BB6B-4DF661B30E8C}">
      <dsp:nvSpPr>
        <dsp:cNvPr id="0" name=""/>
        <dsp:cNvSpPr/>
      </dsp:nvSpPr>
      <dsp:spPr>
        <a:xfrm>
          <a:off x="832437" y="1347755"/>
          <a:ext cx="1506315" cy="150631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A8E1E-E354-4DF0-80C4-0C0E6A9FB222}">
      <dsp:nvSpPr>
        <dsp:cNvPr id="0" name=""/>
        <dsp:cNvSpPr/>
      </dsp:nvSpPr>
      <dsp:spPr>
        <a:xfrm>
          <a:off x="1585595" y="1347755"/>
          <a:ext cx="4571365" cy="15063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Mir Ibragimi</a:t>
          </a:r>
          <a:endParaRPr lang="ru-RU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5595" y="1347755"/>
        <a:ext cx="4571365" cy="673877"/>
      </dsp:txXfrm>
    </dsp:sp>
    <dsp:sp modelId="{7E714661-6620-46D1-9697-323319C8C618}">
      <dsp:nvSpPr>
        <dsp:cNvPr id="0" name=""/>
        <dsp:cNvSpPr/>
      </dsp:nvSpPr>
      <dsp:spPr>
        <a:xfrm>
          <a:off x="1248656" y="2021633"/>
          <a:ext cx="673877" cy="67387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D0D50-C9E5-4233-AE61-D98CAA8CF5CE}">
      <dsp:nvSpPr>
        <dsp:cNvPr id="0" name=""/>
        <dsp:cNvSpPr/>
      </dsp:nvSpPr>
      <dsp:spPr>
        <a:xfrm>
          <a:off x="1585595" y="2021633"/>
          <a:ext cx="4571365" cy="6738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Nimkanop</a:t>
          </a:r>
          <a:endParaRPr lang="ru-RU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5595" y="2021633"/>
        <a:ext cx="4571365" cy="673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F99A2-0108-4ECE-BBCC-0AD929322543}">
      <dsp:nvSpPr>
        <dsp:cNvPr id="0" name=""/>
        <dsp:cNvSpPr/>
      </dsp:nvSpPr>
      <dsp:spPr>
        <a:xfrm>
          <a:off x="1018165" y="9423"/>
          <a:ext cx="3445712" cy="344571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Lug‘aviy shakl yasovchilar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9323" y="415747"/>
        <a:ext cx="1986717" cy="2633065"/>
      </dsp:txXfrm>
    </dsp:sp>
    <dsp:sp modelId="{A0AAA825-A26F-43EE-B10E-EA1E5375D969}">
      <dsp:nvSpPr>
        <dsp:cNvPr id="0" name=""/>
        <dsp:cNvSpPr/>
      </dsp:nvSpPr>
      <dsp:spPr>
        <a:xfrm>
          <a:off x="3501561" y="9423"/>
          <a:ext cx="3445712" cy="3445712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Sintaktik shakl yasovchilar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9399" y="415747"/>
        <a:ext cx="1986717" cy="2633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B554F-0103-4BE3-98E5-06FAA676AB0D}">
      <dsp:nvSpPr>
        <dsp:cNvPr id="0" name=""/>
        <dsp:cNvSpPr/>
      </dsp:nvSpPr>
      <dsp:spPr>
        <a:xfrm>
          <a:off x="-4588150" y="-699383"/>
          <a:ext cx="5433557" cy="5433557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6E4AC-1DA3-4929-8A23-AE6F82DE9C83}">
      <dsp:nvSpPr>
        <dsp:cNvPr id="0" name=""/>
        <dsp:cNvSpPr/>
      </dsp:nvSpPr>
      <dsp:spPr>
        <a:xfrm>
          <a:off x="298893" y="212472"/>
          <a:ext cx="5319279" cy="4247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1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ko‘plik, kichraytirish-erkalash</a:t>
          </a:r>
          <a:endParaRPr lang="ru-RU" sz="2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98893" y="212472"/>
        <a:ext cx="5319279" cy="424782"/>
      </dsp:txXfrm>
    </dsp:sp>
    <dsp:sp modelId="{0A4728CA-6FB2-4FAD-A249-6635BB61ACDE}">
      <dsp:nvSpPr>
        <dsp:cNvPr id="0" name=""/>
        <dsp:cNvSpPr/>
      </dsp:nvSpPr>
      <dsp:spPr>
        <a:xfrm>
          <a:off x="33403" y="159374"/>
          <a:ext cx="530978" cy="5309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AF49AB9-97D1-42EB-81B5-BE259E717608}">
      <dsp:nvSpPr>
        <dsp:cNvPr id="0" name=""/>
        <dsp:cNvSpPr/>
      </dsp:nvSpPr>
      <dsp:spPr>
        <a:xfrm>
          <a:off x="648305" y="849565"/>
          <a:ext cx="4969866" cy="424782"/>
        </a:xfrm>
        <a:prstGeom prst="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1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qarashlilik, o‘rin-joyga xoslik</a:t>
          </a:r>
          <a:endParaRPr lang="ru-RU" sz="2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48305" y="849565"/>
        <a:ext cx="4969866" cy="424782"/>
      </dsp:txXfrm>
    </dsp:sp>
    <dsp:sp modelId="{2D3248A8-90EB-4028-9BF8-FE2012462538}">
      <dsp:nvSpPr>
        <dsp:cNvPr id="0" name=""/>
        <dsp:cNvSpPr/>
      </dsp:nvSpPr>
      <dsp:spPr>
        <a:xfrm>
          <a:off x="382816" y="796467"/>
          <a:ext cx="530978" cy="5309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207334C-792B-47BC-BB97-A29D6C42C280}">
      <dsp:nvSpPr>
        <dsp:cNvPr id="0" name=""/>
        <dsp:cNvSpPr/>
      </dsp:nvSpPr>
      <dsp:spPr>
        <a:xfrm>
          <a:off x="830065" y="1496819"/>
          <a:ext cx="4830483" cy="424782"/>
        </a:xfrm>
        <a:prstGeom prst="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1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sonning ma’noviy guruhlari</a:t>
          </a:r>
          <a:endParaRPr lang="ru-RU" sz="2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30065" y="1496819"/>
        <a:ext cx="4830483" cy="424782"/>
      </dsp:txXfrm>
    </dsp:sp>
    <dsp:sp modelId="{352EE546-484B-4490-BC1E-35BCE706FB89}">
      <dsp:nvSpPr>
        <dsp:cNvPr id="0" name=""/>
        <dsp:cNvSpPr/>
      </dsp:nvSpPr>
      <dsp:spPr>
        <a:xfrm>
          <a:off x="410513" y="1423403"/>
          <a:ext cx="530978" cy="5309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E11CBD5-58D2-43FB-8C63-D4ECEB81C9B4}">
      <dsp:nvSpPr>
        <dsp:cNvPr id="0" name=""/>
        <dsp:cNvSpPr/>
      </dsp:nvSpPr>
      <dsp:spPr>
        <a:xfrm>
          <a:off x="760030" y="2123348"/>
          <a:ext cx="4906194" cy="424782"/>
        </a:xfrm>
        <a:prstGeom prst="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1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sifat va ravish darajalari</a:t>
          </a:r>
          <a:endParaRPr lang="ru-RU" sz="2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60030" y="2123348"/>
        <a:ext cx="4906194" cy="424782"/>
      </dsp:txXfrm>
    </dsp:sp>
    <dsp:sp modelId="{BD99CC64-418A-492B-A697-DC18518BC29C}">
      <dsp:nvSpPr>
        <dsp:cNvPr id="0" name=""/>
        <dsp:cNvSpPr/>
      </dsp:nvSpPr>
      <dsp:spPr>
        <a:xfrm>
          <a:off x="440997" y="2070250"/>
          <a:ext cx="530978" cy="5309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4A48417-0903-4FA5-A755-01021E2E8999}">
      <dsp:nvSpPr>
        <dsp:cNvPr id="0" name=""/>
        <dsp:cNvSpPr/>
      </dsp:nvSpPr>
      <dsp:spPr>
        <a:xfrm>
          <a:off x="608696" y="2760441"/>
          <a:ext cx="5049086" cy="424782"/>
        </a:xfrm>
        <a:prstGeom prst="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1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bo‘lishsizlik va nisbat</a:t>
          </a:r>
          <a:endParaRPr lang="ru-RU" sz="2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08696" y="2760441"/>
        <a:ext cx="5049086" cy="424782"/>
      </dsp:txXfrm>
    </dsp:sp>
    <dsp:sp modelId="{6303AAB6-B127-44B9-9532-94A07395EDA1}">
      <dsp:nvSpPr>
        <dsp:cNvPr id="0" name=""/>
        <dsp:cNvSpPr/>
      </dsp:nvSpPr>
      <dsp:spPr>
        <a:xfrm>
          <a:off x="321855" y="2707344"/>
          <a:ext cx="530978" cy="5309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A72A736-9124-4EC1-B2DB-C621A652627A}">
      <dsp:nvSpPr>
        <dsp:cNvPr id="0" name=""/>
        <dsp:cNvSpPr/>
      </dsp:nvSpPr>
      <dsp:spPr>
        <a:xfrm>
          <a:off x="245168" y="3397535"/>
          <a:ext cx="5426728" cy="424782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1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fe’lning vazifa shakllari</a:t>
          </a:r>
          <a:endParaRPr lang="ru-RU" sz="2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45168" y="3397535"/>
        <a:ext cx="5426728" cy="424782"/>
      </dsp:txXfrm>
    </dsp:sp>
    <dsp:sp modelId="{C4F86DFC-C99A-4361-801A-063B38DF5FC7}">
      <dsp:nvSpPr>
        <dsp:cNvPr id="0" name=""/>
        <dsp:cNvSpPr/>
      </dsp:nvSpPr>
      <dsp:spPr>
        <a:xfrm>
          <a:off x="33403" y="3344437"/>
          <a:ext cx="530978" cy="5309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B7A80-7F95-4D4F-8D5C-67AF2170D5DB}">
      <dsp:nvSpPr>
        <dsp:cNvPr id="0" name=""/>
        <dsp:cNvSpPr/>
      </dsp:nvSpPr>
      <dsp:spPr>
        <a:xfrm>
          <a:off x="40652" y="0"/>
          <a:ext cx="8615667" cy="360807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CA4FE-E6D9-4863-87A8-33ACDC44957B}">
      <dsp:nvSpPr>
        <dsp:cNvPr id="0" name=""/>
        <dsp:cNvSpPr/>
      </dsp:nvSpPr>
      <dsp:spPr>
        <a:xfrm>
          <a:off x="627927" y="2887576"/>
          <a:ext cx="235673" cy="2112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CB581-EA78-45EA-9DED-8770933434F9}">
      <dsp:nvSpPr>
        <dsp:cNvPr id="0" name=""/>
        <dsp:cNvSpPr/>
      </dsp:nvSpPr>
      <dsp:spPr>
        <a:xfrm>
          <a:off x="947300" y="2903017"/>
          <a:ext cx="1491101" cy="429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56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egalik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7300" y="2903017"/>
        <a:ext cx="1491101" cy="429463"/>
      </dsp:txXfrm>
    </dsp:sp>
    <dsp:sp modelId="{71E32EDE-AA2D-4D0A-8F96-BC5EE08EA7F2}">
      <dsp:nvSpPr>
        <dsp:cNvPr id="0" name=""/>
        <dsp:cNvSpPr/>
      </dsp:nvSpPr>
      <dsp:spPr>
        <a:xfrm>
          <a:off x="1632428" y="2282498"/>
          <a:ext cx="247172" cy="2778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DAE2B-75AC-4840-AACF-DF5F9A803B88}">
      <dsp:nvSpPr>
        <dsp:cNvPr id="0" name=""/>
        <dsp:cNvSpPr/>
      </dsp:nvSpPr>
      <dsp:spPr>
        <a:xfrm>
          <a:off x="1859210" y="2361727"/>
          <a:ext cx="1463108" cy="43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122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kelishik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9210" y="2361727"/>
        <a:ext cx="1463108" cy="432278"/>
      </dsp:txXfrm>
    </dsp:sp>
    <dsp:sp modelId="{D33DC501-28FD-4942-BAFE-E434FFB8818D}">
      <dsp:nvSpPr>
        <dsp:cNvPr id="0" name=""/>
        <dsp:cNvSpPr/>
      </dsp:nvSpPr>
      <dsp:spPr>
        <a:xfrm>
          <a:off x="2885441" y="1768750"/>
          <a:ext cx="307993" cy="3140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06A8A-6372-45BF-AF99-286B1E643D54}">
      <dsp:nvSpPr>
        <dsp:cNvPr id="0" name=""/>
        <dsp:cNvSpPr/>
      </dsp:nvSpPr>
      <dsp:spPr>
        <a:xfrm>
          <a:off x="3088409" y="1947375"/>
          <a:ext cx="2519911" cy="358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829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shaxs-son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8409" y="1947375"/>
        <a:ext cx="2519911" cy="358949"/>
      </dsp:txXfrm>
    </dsp:sp>
    <dsp:sp modelId="{22664F52-5B37-4A36-BBCF-0CBB23CBBD92}">
      <dsp:nvSpPr>
        <dsp:cNvPr id="0" name=""/>
        <dsp:cNvSpPr/>
      </dsp:nvSpPr>
      <dsp:spPr>
        <a:xfrm>
          <a:off x="4533450" y="1316504"/>
          <a:ext cx="357920" cy="3579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D98DE-797D-40DA-9494-1648C58ECC3A}">
      <dsp:nvSpPr>
        <dsp:cNvPr id="0" name=""/>
        <dsp:cNvSpPr/>
      </dsp:nvSpPr>
      <dsp:spPr>
        <a:xfrm>
          <a:off x="4818672" y="1547556"/>
          <a:ext cx="1470360" cy="484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655" tIns="0" rIns="0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zamon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8672" y="1547556"/>
        <a:ext cx="1470360" cy="484472"/>
      </dsp:txXfrm>
    </dsp:sp>
    <dsp:sp modelId="{92A080FC-87C9-424F-8658-D5F0A4123B49}">
      <dsp:nvSpPr>
        <dsp:cNvPr id="0" name=""/>
        <dsp:cNvSpPr/>
      </dsp:nvSpPr>
      <dsp:spPr>
        <a:xfrm>
          <a:off x="6380639" y="907380"/>
          <a:ext cx="456060" cy="4560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98627-1904-4651-ACD0-1981F2D13F7D}">
      <dsp:nvSpPr>
        <dsp:cNvPr id="0" name=""/>
        <dsp:cNvSpPr/>
      </dsp:nvSpPr>
      <dsp:spPr>
        <a:xfrm>
          <a:off x="6598519" y="1339880"/>
          <a:ext cx="1154582" cy="417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657" tIns="0" rIns="0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mayl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98519" y="1339880"/>
        <a:ext cx="1154582" cy="417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9/24/2020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0063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0090"/>
          </a:xfrm>
        </p:spPr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3"/>
            <a:ext cx="7826817" cy="292676"/>
          </a:xfrm>
        </p:spPr>
        <p:txBody>
          <a:bodyPr lIns="0" tIns="0" rIns="0" bIns="0"/>
          <a:lstStyle>
            <a:lvl1pPr>
              <a:defRPr sz="190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30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0090"/>
          </a:xfrm>
        </p:spPr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5245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0090"/>
          </a:xfrm>
        </p:spPr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213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06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/" TargetMode="Externa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hyperlink" Target="https://www.facebook.com/" TargetMode="Externa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449438"/>
            <a:endParaRPr sz="2853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4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449438"/>
            <a:endParaRPr sz="2853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43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43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49438"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438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44943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719">
        <a:defRPr>
          <a:latin typeface="+mn-lt"/>
          <a:ea typeface="+mn-ea"/>
          <a:cs typeface="+mn-cs"/>
        </a:defRPr>
      </a:lvl2pPr>
      <a:lvl3pPr marL="1449438">
        <a:defRPr>
          <a:latin typeface="+mn-lt"/>
          <a:ea typeface="+mn-ea"/>
          <a:cs typeface="+mn-cs"/>
        </a:defRPr>
      </a:lvl3pPr>
      <a:lvl4pPr marL="2174158">
        <a:defRPr>
          <a:latin typeface="+mn-lt"/>
          <a:ea typeface="+mn-ea"/>
          <a:cs typeface="+mn-cs"/>
        </a:defRPr>
      </a:lvl4pPr>
      <a:lvl5pPr marL="2898877">
        <a:defRPr>
          <a:latin typeface="+mn-lt"/>
          <a:ea typeface="+mn-ea"/>
          <a:cs typeface="+mn-cs"/>
        </a:defRPr>
      </a:lvl5pPr>
      <a:lvl6pPr marL="3623596">
        <a:defRPr>
          <a:latin typeface="+mn-lt"/>
          <a:ea typeface="+mn-ea"/>
          <a:cs typeface="+mn-cs"/>
        </a:defRPr>
      </a:lvl6pPr>
      <a:lvl7pPr marL="4348315">
        <a:defRPr>
          <a:latin typeface="+mn-lt"/>
          <a:ea typeface="+mn-ea"/>
          <a:cs typeface="+mn-cs"/>
        </a:defRPr>
      </a:lvl7pPr>
      <a:lvl8pPr marL="5073034">
        <a:defRPr>
          <a:latin typeface="+mn-lt"/>
          <a:ea typeface="+mn-ea"/>
          <a:cs typeface="+mn-cs"/>
        </a:defRPr>
      </a:lvl8pPr>
      <a:lvl9pPr marL="579775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719">
        <a:defRPr>
          <a:latin typeface="+mn-lt"/>
          <a:ea typeface="+mn-ea"/>
          <a:cs typeface="+mn-cs"/>
        </a:defRPr>
      </a:lvl2pPr>
      <a:lvl3pPr marL="1449438">
        <a:defRPr>
          <a:latin typeface="+mn-lt"/>
          <a:ea typeface="+mn-ea"/>
          <a:cs typeface="+mn-cs"/>
        </a:defRPr>
      </a:lvl3pPr>
      <a:lvl4pPr marL="2174158">
        <a:defRPr>
          <a:latin typeface="+mn-lt"/>
          <a:ea typeface="+mn-ea"/>
          <a:cs typeface="+mn-cs"/>
        </a:defRPr>
      </a:lvl4pPr>
      <a:lvl5pPr marL="2898877">
        <a:defRPr>
          <a:latin typeface="+mn-lt"/>
          <a:ea typeface="+mn-ea"/>
          <a:cs typeface="+mn-cs"/>
        </a:defRPr>
      </a:lvl5pPr>
      <a:lvl6pPr marL="3623596">
        <a:defRPr>
          <a:latin typeface="+mn-lt"/>
          <a:ea typeface="+mn-ea"/>
          <a:cs typeface="+mn-cs"/>
        </a:defRPr>
      </a:lvl6pPr>
      <a:lvl7pPr marL="4348315">
        <a:defRPr>
          <a:latin typeface="+mn-lt"/>
          <a:ea typeface="+mn-ea"/>
          <a:cs typeface="+mn-cs"/>
        </a:defRPr>
      </a:lvl7pPr>
      <a:lvl8pPr marL="5073034">
        <a:defRPr>
          <a:latin typeface="+mn-lt"/>
          <a:ea typeface="+mn-ea"/>
          <a:cs typeface="+mn-cs"/>
        </a:defRPr>
      </a:lvl8pPr>
      <a:lvl9pPr marL="579775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9143999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22135" y="1688941"/>
            <a:ext cx="7838539" cy="1677969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lvl="0" algn="ctr" defTabSz="653107">
              <a:spcBef>
                <a:spcPts val="125"/>
              </a:spcBef>
            </a:pPr>
            <a:r>
              <a:rPr lang="en-US" sz="3600" b="1" dirty="0">
                <a:solidFill>
                  <a:srgbClr val="0070C0"/>
                </a:solidFill>
                <a:latin typeface="Arial"/>
                <a:cs typeface="Arial"/>
              </a:rPr>
              <a:t>MAVZU</a:t>
            </a:r>
            <a:r>
              <a:rPr lang="en-US" sz="3600" b="1" dirty="0" smtClean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lang="uz-Latn-UZ" sz="3600" b="1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Arial"/>
                <a:cs typeface="Arial"/>
              </a:rPr>
              <a:t>SHAKL YASOVCHI QO‘SHIMCHALAR VA ULARNING TASNIFI </a:t>
            </a:r>
            <a:endParaRPr lang="uz-Latn-UZ" sz="2800" i="1" dirty="0" smtClean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ru-RU" sz="28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1636" y="2421709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13" y="3372879"/>
            <a:ext cx="3372982" cy="162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78-</a:t>
            </a:r>
            <a:r>
              <a:rPr lang="uz-Latn-UZ" sz="4000" dirty="0" smtClean="0"/>
              <a:t> </a:t>
            </a:r>
            <a:r>
              <a:rPr lang="en-US" sz="4000" dirty="0" err="1" smtClean="0"/>
              <a:t>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5440" y="1859733"/>
            <a:ext cx="8625840" cy="2585323"/>
          </a:xfrm>
        </p:spPr>
        <p:txBody>
          <a:bodyPr/>
          <a:lstStyle/>
          <a:p>
            <a:r>
              <a:rPr lang="uz-Latn-UZ" sz="2800" dirty="0" smtClean="0"/>
              <a:t>1. </a:t>
            </a:r>
            <a:r>
              <a:rPr lang="en-US" sz="2800" dirty="0" err="1" smtClean="0"/>
              <a:t>Yigitlar</a:t>
            </a:r>
            <a:r>
              <a:rPr lang="en-US" sz="2800" dirty="0" smtClean="0"/>
              <a:t> </a:t>
            </a:r>
            <a:r>
              <a:rPr lang="en-US" sz="2800" dirty="0" err="1"/>
              <a:t>tinmay</a:t>
            </a:r>
            <a:r>
              <a:rPr lang="en-US" sz="2800" dirty="0"/>
              <a:t> </a:t>
            </a:r>
            <a:r>
              <a:rPr lang="en-US" sz="2800" dirty="0" err="1"/>
              <a:t>sayrayotgan</a:t>
            </a:r>
            <a:r>
              <a:rPr lang="en-US" sz="2800" dirty="0"/>
              <a:t> bulbul... (-da, -</a:t>
            </a:r>
            <a:r>
              <a:rPr lang="en-US" sz="2800" dirty="0" err="1"/>
              <a:t>ga</a:t>
            </a:r>
            <a:r>
              <a:rPr lang="en-US" sz="2800" dirty="0"/>
              <a:t>, -</a:t>
            </a:r>
            <a:r>
              <a:rPr lang="en-US" sz="2800" dirty="0" err="1"/>
              <a:t>dan</a:t>
            </a:r>
            <a:r>
              <a:rPr lang="en-US" sz="2800" dirty="0" smtClean="0"/>
              <a:t>,</a:t>
            </a:r>
            <a:r>
              <a:rPr lang="uz-Latn-UZ" sz="2800" dirty="0" smtClean="0"/>
              <a:t> </a:t>
            </a:r>
            <a:r>
              <a:rPr lang="en-US" sz="2800" dirty="0" smtClean="0"/>
              <a:t>-</a:t>
            </a:r>
            <a:r>
              <a:rPr lang="en-US" sz="2800" dirty="0" err="1"/>
              <a:t>ni</a:t>
            </a:r>
            <a:r>
              <a:rPr lang="en-US" sz="2800" dirty="0"/>
              <a:t>, -</a:t>
            </a:r>
            <a:r>
              <a:rPr lang="en-US" sz="2800" dirty="0" err="1"/>
              <a:t>ning</a:t>
            </a:r>
            <a:r>
              <a:rPr lang="en-US" sz="2800" dirty="0"/>
              <a:t>) </a:t>
            </a:r>
            <a:r>
              <a:rPr lang="en-US" sz="2800" dirty="0" err="1"/>
              <a:t>quloq</a:t>
            </a:r>
            <a:r>
              <a:rPr lang="en-US" sz="2800" dirty="0"/>
              <a:t> </a:t>
            </a:r>
            <a:r>
              <a:rPr lang="en-US" sz="2800" dirty="0" err="1"/>
              <a:t>solayotgandek</a:t>
            </a:r>
            <a:r>
              <a:rPr lang="en-US" sz="2800" dirty="0"/>
              <a:t>, </a:t>
            </a:r>
            <a:r>
              <a:rPr lang="en-US" sz="2800" dirty="0" err="1"/>
              <a:t>jim</a:t>
            </a:r>
            <a:r>
              <a:rPr lang="en-US" sz="2800" dirty="0"/>
              <a:t> </a:t>
            </a:r>
            <a:r>
              <a:rPr lang="en-US" sz="2800" dirty="0" err="1"/>
              <a:t>qolishdi</a:t>
            </a:r>
            <a:r>
              <a:rPr lang="en-US" sz="2800" dirty="0"/>
              <a:t>. </a:t>
            </a:r>
            <a:endParaRPr lang="uz-Latn-UZ" sz="2800" dirty="0" smtClean="0"/>
          </a:p>
          <a:p>
            <a:r>
              <a:rPr lang="en-US" sz="2800" dirty="0" smtClean="0"/>
              <a:t>(</a:t>
            </a:r>
            <a:r>
              <a:rPr lang="en-US" sz="2800" dirty="0"/>
              <a:t>P. </a:t>
            </a:r>
            <a:r>
              <a:rPr lang="en-US" sz="2800" dirty="0" err="1"/>
              <a:t>Qodirov</a:t>
            </a:r>
            <a:r>
              <a:rPr lang="en-US" sz="2800" dirty="0"/>
              <a:t>)</a:t>
            </a:r>
          </a:p>
          <a:p>
            <a:endParaRPr lang="uz-Latn-UZ" sz="2800" dirty="0" smtClean="0"/>
          </a:p>
          <a:p>
            <a:r>
              <a:rPr lang="en-US" sz="2800" dirty="0" smtClean="0"/>
              <a:t>2</a:t>
            </a:r>
            <a:r>
              <a:rPr lang="en-US" sz="2800" dirty="0"/>
              <a:t>. </a:t>
            </a:r>
            <a:r>
              <a:rPr lang="en-US" sz="2800" dirty="0" err="1"/>
              <a:t>Mehnat</a:t>
            </a:r>
            <a:r>
              <a:rPr lang="en-US" sz="2800" dirty="0"/>
              <a:t>, </a:t>
            </a:r>
            <a:r>
              <a:rPr lang="en-US" sz="2800" dirty="0" err="1"/>
              <a:t>mehnat</a:t>
            </a:r>
            <a:r>
              <a:rPr lang="en-US" sz="2800" dirty="0"/>
              <a:t>... (-</a:t>
            </a:r>
            <a:r>
              <a:rPr lang="en-US" sz="2800" dirty="0" err="1"/>
              <a:t>ni</a:t>
            </a:r>
            <a:r>
              <a:rPr lang="en-US" sz="2800" dirty="0"/>
              <a:t>, -da, -</a:t>
            </a:r>
            <a:r>
              <a:rPr lang="en-US" sz="2800" dirty="0" err="1"/>
              <a:t>ning</a:t>
            </a:r>
            <a:r>
              <a:rPr lang="en-US" sz="2800" dirty="0"/>
              <a:t>, -</a:t>
            </a:r>
            <a:r>
              <a:rPr lang="en-US" sz="2800" dirty="0" err="1"/>
              <a:t>ga</a:t>
            </a:r>
            <a:r>
              <a:rPr lang="en-US" sz="2800" dirty="0"/>
              <a:t>) </a:t>
            </a:r>
            <a:r>
              <a:rPr lang="en-US" sz="2800" dirty="0" err="1"/>
              <a:t>tagi</a:t>
            </a:r>
            <a:r>
              <a:rPr lang="en-US" sz="2800" dirty="0"/>
              <a:t> — </a:t>
            </a:r>
            <a:r>
              <a:rPr lang="en-US" sz="2800" dirty="0" err="1"/>
              <a:t>rohat</a:t>
            </a:r>
            <a:r>
              <a:rPr lang="en-US" sz="2800" dirty="0" smtClean="0"/>
              <a:t>.</a:t>
            </a:r>
            <a:r>
              <a:rPr lang="uz-Latn-UZ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/>
              <a:t>Maqol</a:t>
            </a:r>
            <a:r>
              <a:rPr lang="en-US" sz="2800" dirty="0" smtClean="0"/>
              <a:t>)</a:t>
            </a:r>
            <a:endParaRPr lang="uz-Latn-UZ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74320" y="1021653"/>
            <a:ext cx="8696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uz-Latn-UZ" sz="2000" kern="0" dirty="0" smtClean="0">
                <a:solidFill>
                  <a:srgbClr val="231F20"/>
                </a:solidFill>
                <a:latin typeface="Arial"/>
                <a:cs typeface="Arial"/>
              </a:rPr>
              <a:t>    </a:t>
            </a:r>
            <a:r>
              <a:rPr lang="en-US" sz="2000" kern="0" dirty="0" err="1" smtClean="0">
                <a:solidFill>
                  <a:srgbClr val="231F20"/>
                </a:solidFill>
                <a:latin typeface="Arial"/>
                <a:cs typeface="Arial"/>
              </a:rPr>
              <a:t>Berilgan</a:t>
            </a:r>
            <a:r>
              <a:rPr lang="en-US" sz="2000" kern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kern="0" dirty="0" err="1">
                <a:solidFill>
                  <a:srgbClr val="231F20"/>
                </a:solidFill>
                <a:latin typeface="Arial"/>
                <a:cs typeface="Arial"/>
              </a:rPr>
              <a:t>gaplardagi</a:t>
            </a:r>
            <a:r>
              <a:rPr lang="en-US" sz="20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kern="0" dirty="0" err="1">
                <a:solidFill>
                  <a:srgbClr val="231F20"/>
                </a:solidFill>
                <a:latin typeface="Arial"/>
                <a:cs typeface="Arial"/>
              </a:rPr>
              <a:t>nuqtalar</a:t>
            </a:r>
            <a:r>
              <a:rPr lang="en-US" sz="20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kern="0" dirty="0" err="1">
                <a:solidFill>
                  <a:srgbClr val="231F20"/>
                </a:solidFill>
                <a:latin typeface="Arial"/>
                <a:cs typeface="Arial"/>
              </a:rPr>
              <a:t>o‘rniga</a:t>
            </a:r>
            <a:r>
              <a:rPr lang="en-US" sz="20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kern="0" dirty="0" err="1" smtClean="0">
                <a:solidFill>
                  <a:srgbClr val="231F20"/>
                </a:solidFill>
                <a:latin typeface="Arial"/>
                <a:cs typeface="Arial"/>
              </a:rPr>
              <a:t>qo‘shimchalardan</a:t>
            </a:r>
            <a:r>
              <a:rPr lang="uz-Latn-UZ" sz="2000" kern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kern="0" dirty="0" err="1" smtClean="0">
                <a:solidFill>
                  <a:srgbClr val="231F20"/>
                </a:solidFill>
                <a:latin typeface="Arial"/>
                <a:cs typeface="Arial"/>
              </a:rPr>
              <a:t>mosini</a:t>
            </a:r>
            <a:r>
              <a:rPr lang="en-US" sz="2000" kern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kern="0" dirty="0" err="1">
                <a:solidFill>
                  <a:srgbClr val="231F20"/>
                </a:solidFill>
                <a:latin typeface="Arial"/>
                <a:cs typeface="Arial"/>
              </a:rPr>
              <a:t>qo‘yib</a:t>
            </a:r>
            <a:r>
              <a:rPr lang="en-US" sz="20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kern="0" dirty="0" err="1">
                <a:solidFill>
                  <a:srgbClr val="231F20"/>
                </a:solidFill>
                <a:latin typeface="Arial"/>
                <a:cs typeface="Arial"/>
              </a:rPr>
              <a:t>ko‘chiring</a:t>
            </a:r>
            <a:r>
              <a:rPr lang="en-US" sz="2000" kern="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381240" y="2326640"/>
            <a:ext cx="482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242560" y="4033520"/>
            <a:ext cx="64008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52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79-mashq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352" y="1026613"/>
            <a:ext cx="8678448" cy="615553"/>
          </a:xfrm>
        </p:spPr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-</a:t>
            </a:r>
            <a:r>
              <a:rPr lang="en-US" sz="2000" b="1" dirty="0" err="1">
                <a:solidFill>
                  <a:srgbClr val="C00000"/>
                </a:solidFill>
              </a:rPr>
              <a:t>choq</a:t>
            </a:r>
            <a:r>
              <a:rPr lang="en-US" sz="2000" b="1" dirty="0">
                <a:solidFill>
                  <a:srgbClr val="C00000"/>
                </a:solidFill>
              </a:rPr>
              <a:t>, -</a:t>
            </a:r>
            <a:r>
              <a:rPr lang="en-US" sz="2000" b="1" dirty="0" err="1">
                <a:solidFill>
                  <a:srgbClr val="C00000"/>
                </a:solidFill>
              </a:rPr>
              <a:t>loq</a:t>
            </a:r>
            <a:r>
              <a:rPr lang="en-US" sz="2000" b="1" dirty="0">
                <a:solidFill>
                  <a:srgbClr val="C00000"/>
                </a:solidFill>
              </a:rPr>
              <a:t>, -</a:t>
            </a:r>
            <a:r>
              <a:rPr lang="en-US" sz="2000" b="1" dirty="0" err="1">
                <a:solidFill>
                  <a:srgbClr val="C00000"/>
                </a:solidFill>
              </a:rPr>
              <a:t>ingiz</a:t>
            </a:r>
            <a:r>
              <a:rPr lang="en-US" sz="2000" b="1" dirty="0">
                <a:solidFill>
                  <a:srgbClr val="C00000"/>
                </a:solidFill>
              </a:rPr>
              <a:t>, -</a:t>
            </a:r>
            <a:r>
              <a:rPr lang="en-US" sz="2000" b="1" dirty="0" err="1">
                <a:solidFill>
                  <a:srgbClr val="C00000"/>
                </a:solidFill>
              </a:rPr>
              <a:t>dan</a:t>
            </a:r>
            <a:r>
              <a:rPr lang="en-US" sz="2000" b="1" dirty="0">
                <a:solidFill>
                  <a:srgbClr val="C00000"/>
                </a:solidFill>
              </a:rPr>
              <a:t>, -</a:t>
            </a:r>
            <a:r>
              <a:rPr lang="en-US" sz="2000" b="1" dirty="0" err="1">
                <a:solidFill>
                  <a:srgbClr val="C00000"/>
                </a:solidFill>
              </a:rPr>
              <a:t>ning</a:t>
            </a:r>
            <a:r>
              <a:rPr lang="en-US" sz="2000" b="1" dirty="0">
                <a:solidFill>
                  <a:srgbClr val="C00000"/>
                </a:solidFill>
              </a:rPr>
              <a:t>, -</a:t>
            </a:r>
            <a:r>
              <a:rPr lang="en-US" sz="2000" b="1" dirty="0" err="1">
                <a:solidFill>
                  <a:srgbClr val="C00000"/>
                </a:solidFill>
              </a:rPr>
              <a:t>gani</a:t>
            </a:r>
            <a:r>
              <a:rPr lang="en-US" sz="2000" b="1" dirty="0">
                <a:solidFill>
                  <a:srgbClr val="C00000"/>
                </a:solidFill>
              </a:rPr>
              <a:t> (-</a:t>
            </a:r>
            <a:r>
              <a:rPr lang="en-US" sz="2000" b="1" dirty="0" err="1">
                <a:solidFill>
                  <a:srgbClr val="C00000"/>
                </a:solidFill>
              </a:rPr>
              <a:t>kani</a:t>
            </a:r>
            <a:r>
              <a:rPr lang="en-US" sz="2000" b="1" dirty="0">
                <a:solidFill>
                  <a:srgbClr val="C00000"/>
                </a:solidFill>
              </a:rPr>
              <a:t>, -</a:t>
            </a:r>
            <a:r>
              <a:rPr lang="en-US" sz="2000" b="1" dirty="0" err="1" smtClean="0">
                <a:solidFill>
                  <a:srgbClr val="C00000"/>
                </a:solidFill>
              </a:rPr>
              <a:t>qani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  <a:r>
              <a:rPr lang="uz-Latn-UZ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/>
              <a:t>qo‘shimchalarini</a:t>
            </a:r>
            <a:r>
              <a:rPr lang="en-US" sz="2000" dirty="0" smtClean="0"/>
              <a:t> </a:t>
            </a:r>
            <a:r>
              <a:rPr lang="en-US" sz="2000" dirty="0" err="1"/>
              <a:t>lug‘aviy</a:t>
            </a:r>
            <a:r>
              <a:rPr lang="en-US" sz="2000" dirty="0"/>
              <a:t> </a:t>
            </a:r>
            <a:r>
              <a:rPr lang="en-US" sz="2000" dirty="0" err="1"/>
              <a:t>hamda</a:t>
            </a:r>
            <a:r>
              <a:rPr lang="en-US" sz="2000" dirty="0"/>
              <a:t> </a:t>
            </a:r>
            <a:r>
              <a:rPr lang="en-US" sz="2000" dirty="0" err="1"/>
              <a:t>sintaktik</a:t>
            </a:r>
            <a:r>
              <a:rPr lang="en-US" sz="2000" dirty="0"/>
              <a:t> </a:t>
            </a:r>
            <a:r>
              <a:rPr lang="en-US" sz="2000" dirty="0" err="1"/>
              <a:t>shakl</a:t>
            </a:r>
            <a:r>
              <a:rPr lang="en-US" sz="2000" dirty="0"/>
              <a:t> </a:t>
            </a:r>
            <a:r>
              <a:rPr lang="en-US" sz="2000" dirty="0" err="1"/>
              <a:t>yasovchilarga</a:t>
            </a:r>
            <a:r>
              <a:rPr lang="en-US" sz="2000" dirty="0"/>
              <a:t> </a:t>
            </a:r>
            <a:r>
              <a:rPr lang="en-US" sz="2000" dirty="0" err="1" smtClean="0"/>
              <a:t>ajrating</a:t>
            </a:r>
            <a:r>
              <a:rPr lang="en-US" sz="2000" dirty="0" smtClean="0"/>
              <a:t>.</a:t>
            </a:r>
            <a:r>
              <a:rPr lang="uz-Latn-UZ" sz="2000" dirty="0" smtClean="0"/>
              <a:t> </a:t>
            </a:r>
            <a:r>
              <a:rPr lang="en-US" sz="2000" dirty="0" err="1" smtClean="0"/>
              <a:t>Ular</a:t>
            </a:r>
            <a:r>
              <a:rPr lang="en-US" sz="2000" dirty="0" smtClean="0"/>
              <a:t> </a:t>
            </a:r>
            <a:r>
              <a:rPr lang="en-US" sz="2000" dirty="0" err="1"/>
              <a:t>ishtirokida</a:t>
            </a:r>
            <a:r>
              <a:rPr lang="en-US" sz="2000" dirty="0"/>
              <a:t> </a:t>
            </a:r>
            <a:r>
              <a:rPr lang="en-US" sz="2000" dirty="0" err="1"/>
              <a:t>gaplar</a:t>
            </a:r>
            <a:r>
              <a:rPr lang="en-US" sz="2000" dirty="0"/>
              <a:t> </a:t>
            </a:r>
            <a:r>
              <a:rPr lang="en-US" sz="2000" dirty="0" err="1"/>
              <a:t>tuzing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317804"/>
              </p:ext>
            </p:extLst>
          </p:nvPr>
        </p:nvGraphicFramePr>
        <p:xfrm>
          <a:off x="527808" y="1922780"/>
          <a:ext cx="8199120" cy="1828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99560"/>
                <a:gridCol w="4099560"/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Lug‘aviy shakl yasovchi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Sintaktik shakl yasovchi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48640" y="2369294"/>
            <a:ext cx="3636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uz-Latn-UZ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-choq; </a:t>
            </a:r>
            <a:r>
              <a:rPr lang="uz-Latn-UZ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qo‘zichoq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640" y="2836059"/>
            <a:ext cx="1949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-loq; </a:t>
            </a:r>
            <a:r>
              <a:rPr lang="uz-Latn-UZ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bo‘taloq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7808" y="3297129"/>
            <a:ext cx="3940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uz-Latn-UZ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-gani (-kani, -qani); ko‘rgani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22800" y="2369293"/>
            <a:ext cx="3178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uz-Latn-UZ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-ingiz; kitobingiz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22798" y="2836059"/>
            <a:ext cx="3687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uz-Latn-UZ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-dan; shahardan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22798" y="3291236"/>
            <a:ext cx="3433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uz-Latn-UZ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-ning; akamning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9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9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121" y="1415367"/>
            <a:ext cx="74849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80-mashq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-(</a:t>
            </a:r>
            <a:r>
              <a:rPr lang="uz-Latn-U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i)mtir, -tadan, -guncha, -</a:t>
            </a:r>
            <a:r>
              <a:rPr lang="uz-Latn-UZ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qo‘shimchalari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yordamida so‘z shakllari yasang va ularni gap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ichida keltiring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. Shakl yasovchi qo‘shimchalarga tavsif bering.</a:t>
            </a:r>
          </a:p>
          <a:p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Namuna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: Tong otguncha kitob o‘qib chiqdim.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1" y="908955"/>
            <a:ext cx="59690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2160" y="1000395"/>
            <a:ext cx="1898650" cy="138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18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39" y="1475105"/>
            <a:ext cx="1437005" cy="205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6880" y="1475105"/>
            <a:ext cx="6197600" cy="30276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Asosga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qo‘shilib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ma’nosiga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yuklash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qo‘shilayotgan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bog‘lash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bajaruvchi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qo‘shimchalarga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yasovchi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Овал 7"/>
          <p:cNvSpPr/>
          <p:nvPr/>
        </p:nvSpPr>
        <p:spPr>
          <a:xfrm>
            <a:off x="213360" y="93662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0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75- 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4112" y="1290773"/>
            <a:ext cx="6463568" cy="3016210"/>
          </a:xfrm>
        </p:spPr>
        <p:txBody>
          <a:bodyPr/>
          <a:lstStyle/>
          <a:p>
            <a:r>
              <a:rPr lang="uz-Latn-UZ" sz="2800" dirty="0" smtClean="0"/>
              <a:t>  </a:t>
            </a:r>
            <a:r>
              <a:rPr lang="en-US" sz="2800" dirty="0" err="1" smtClean="0"/>
              <a:t>Bugungi</a:t>
            </a:r>
            <a:r>
              <a:rPr lang="en-US" sz="2800" dirty="0" smtClean="0"/>
              <a:t> </a:t>
            </a:r>
            <a:r>
              <a:rPr lang="en-US" sz="2800" dirty="0" err="1"/>
              <a:t>kunda</a:t>
            </a:r>
            <a:r>
              <a:rPr lang="en-US" sz="2800" dirty="0"/>
              <a:t> </a:t>
            </a:r>
            <a:r>
              <a:rPr lang="en-US" sz="2800" dirty="0" err="1"/>
              <a:t>madaniy</a:t>
            </a:r>
            <a:r>
              <a:rPr lang="en-US" sz="2800" dirty="0"/>
              <a:t> </a:t>
            </a:r>
            <a:r>
              <a:rPr lang="en-US" sz="2800" dirty="0" err="1"/>
              <a:t>turmushimizni</a:t>
            </a:r>
            <a:r>
              <a:rPr lang="en-US" sz="2800" dirty="0"/>
              <a:t> </a:t>
            </a:r>
            <a:r>
              <a:rPr lang="en-US" sz="2800" dirty="0" err="1"/>
              <a:t>qog‘ozsiz</a:t>
            </a:r>
            <a:r>
              <a:rPr lang="en-US" sz="2800" dirty="0"/>
              <a:t> </a:t>
            </a:r>
            <a:r>
              <a:rPr lang="en-US" sz="2800" dirty="0" err="1" smtClean="0"/>
              <a:t>tasavvur</a:t>
            </a:r>
            <a:r>
              <a:rPr lang="uz-Latn-UZ" sz="2800" dirty="0" smtClean="0"/>
              <a:t> </a:t>
            </a:r>
            <a:r>
              <a:rPr lang="en-US" sz="2800" dirty="0" err="1" smtClean="0"/>
              <a:t>qilib</a:t>
            </a:r>
            <a:r>
              <a:rPr lang="en-US" sz="2800" dirty="0" smtClean="0"/>
              <a:t> </a:t>
            </a:r>
            <a:r>
              <a:rPr lang="en-US" sz="2800" dirty="0" err="1"/>
              <a:t>bo‘lmaydi</a:t>
            </a:r>
            <a:r>
              <a:rPr lang="en-US" sz="2800" dirty="0"/>
              <a:t>. </a:t>
            </a:r>
            <a:r>
              <a:rPr lang="en-US" sz="2800" dirty="0" err="1"/>
              <a:t>Uzoq</a:t>
            </a:r>
            <a:r>
              <a:rPr lang="en-US" sz="2800" dirty="0"/>
              <a:t> </a:t>
            </a:r>
            <a:r>
              <a:rPr lang="en-US" sz="2800" dirty="0" err="1"/>
              <a:t>o‘tmishda</a:t>
            </a:r>
            <a:r>
              <a:rPr lang="en-US" sz="2800" dirty="0"/>
              <a:t> </a:t>
            </a:r>
            <a:r>
              <a:rPr lang="en-US" sz="2800" dirty="0" err="1"/>
              <a:t>esa</a:t>
            </a:r>
            <a:r>
              <a:rPr lang="en-US" sz="2800" dirty="0"/>
              <a:t> </a:t>
            </a:r>
            <a:r>
              <a:rPr lang="en-US" sz="2800" dirty="0" err="1"/>
              <a:t>qog‘oz</a:t>
            </a:r>
            <a:r>
              <a:rPr lang="en-US" sz="2800" dirty="0"/>
              <a:t> </a:t>
            </a:r>
            <a:r>
              <a:rPr lang="en-US" sz="2800" dirty="0" err="1"/>
              <a:t>bo‘lmagan</a:t>
            </a:r>
            <a:r>
              <a:rPr lang="en-US" sz="2800" dirty="0"/>
              <a:t>. </a:t>
            </a:r>
            <a:r>
              <a:rPr lang="en-US" sz="2800" dirty="0" err="1"/>
              <a:t>Uning</a:t>
            </a:r>
            <a:endParaRPr lang="en-US" sz="2800" dirty="0"/>
          </a:p>
          <a:p>
            <a:r>
              <a:rPr lang="en-US" sz="2800" dirty="0" err="1"/>
              <a:t>o‘rniga</a:t>
            </a:r>
            <a:r>
              <a:rPr lang="en-US" sz="2800" dirty="0"/>
              <a:t> </a:t>
            </a:r>
            <a:r>
              <a:rPr lang="en-US" sz="2800" dirty="0" err="1"/>
              <a:t>o‘simlik</a:t>
            </a:r>
            <a:r>
              <a:rPr lang="en-US" sz="2800" dirty="0"/>
              <a:t> </a:t>
            </a:r>
            <a:r>
              <a:rPr lang="en-US" sz="2800" dirty="0" err="1"/>
              <a:t>poyalaridan</a:t>
            </a:r>
            <a:r>
              <a:rPr lang="en-US" sz="2800" dirty="0"/>
              <a:t>, </a:t>
            </a:r>
            <a:r>
              <a:rPr lang="en-US" sz="2800" dirty="0" err="1"/>
              <a:t>hayvon</a:t>
            </a:r>
            <a:r>
              <a:rPr lang="en-US" sz="2800" dirty="0"/>
              <a:t> </a:t>
            </a:r>
            <a:r>
              <a:rPr lang="en-US" sz="2800" dirty="0" err="1"/>
              <a:t>terilaridan</a:t>
            </a:r>
            <a:r>
              <a:rPr lang="en-US" sz="2800" dirty="0"/>
              <a:t> </a:t>
            </a:r>
            <a:r>
              <a:rPr lang="en-US" sz="2800" dirty="0" err="1"/>
              <a:t>foydalanilgan</a:t>
            </a:r>
            <a:r>
              <a:rPr lang="en-US" sz="2800" dirty="0"/>
              <a:t>.</a:t>
            </a:r>
          </a:p>
          <a:p>
            <a:endParaRPr lang="uz-Latn-UZ" sz="2800" dirty="0" smtClean="0"/>
          </a:p>
          <a:p>
            <a:pPr algn="r"/>
            <a:r>
              <a:rPr lang="en-US" sz="2800" dirty="0" smtClean="0"/>
              <a:t>(</a:t>
            </a:r>
            <a:r>
              <a:rPr lang="uz-Latn-UZ" sz="2800" dirty="0" smtClean="0"/>
              <a:t>“</a:t>
            </a:r>
            <a:r>
              <a:rPr lang="en-US" sz="2800" dirty="0" err="1" smtClean="0"/>
              <a:t>Vatan</a:t>
            </a:r>
            <a:r>
              <a:rPr lang="en-US" sz="2800" dirty="0" smtClean="0"/>
              <a:t> </a:t>
            </a:r>
            <a:r>
              <a:rPr lang="en-US" sz="2800" dirty="0" err="1" smtClean="0"/>
              <a:t>tuyg‘usi</a:t>
            </a:r>
            <a:r>
              <a:rPr lang="uz-Latn-UZ" sz="2800" dirty="0" smtClean="0"/>
              <a:t>”</a:t>
            </a:r>
            <a:r>
              <a:rPr lang="en-US" sz="2800" dirty="0" smtClean="0"/>
              <a:t>)</a:t>
            </a: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44"/>
          <a:stretch/>
        </p:blipFill>
        <p:spPr bwMode="auto">
          <a:xfrm>
            <a:off x="7329299" y="944880"/>
            <a:ext cx="1539761" cy="75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98" y="1818640"/>
            <a:ext cx="1477564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98" y="2705271"/>
            <a:ext cx="1508663" cy="71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9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Qadimiy qog‘oz turlari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92254845"/>
              </p:ext>
            </p:extLst>
          </p:nvPr>
        </p:nvGraphicFramePr>
        <p:xfrm>
          <a:off x="365760" y="1432560"/>
          <a:ext cx="6156960" cy="317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7" r="25646"/>
          <a:stretch/>
        </p:blipFill>
        <p:spPr bwMode="auto">
          <a:xfrm flipH="1">
            <a:off x="7447278" y="1320798"/>
            <a:ext cx="1239521" cy="240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65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75- 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4112" y="1290773"/>
            <a:ext cx="6463568" cy="3016210"/>
          </a:xfrm>
        </p:spPr>
        <p:txBody>
          <a:bodyPr/>
          <a:lstStyle/>
          <a:p>
            <a:r>
              <a:rPr lang="uz-Latn-UZ" sz="2800" dirty="0" smtClean="0"/>
              <a:t>  </a:t>
            </a:r>
            <a:r>
              <a:rPr lang="en-US" sz="2800" dirty="0" err="1" smtClean="0"/>
              <a:t>Bugungi</a:t>
            </a:r>
            <a:r>
              <a:rPr lang="en-US" sz="2800" dirty="0" smtClean="0"/>
              <a:t> </a:t>
            </a:r>
            <a:r>
              <a:rPr lang="en-US" sz="2800" dirty="0" err="1"/>
              <a:t>kunda</a:t>
            </a:r>
            <a:r>
              <a:rPr lang="en-US" sz="2800" dirty="0"/>
              <a:t> </a:t>
            </a:r>
            <a:r>
              <a:rPr lang="en-US" sz="2800" dirty="0" err="1"/>
              <a:t>madaniy</a:t>
            </a:r>
            <a:r>
              <a:rPr lang="en-US" sz="2800" dirty="0"/>
              <a:t> </a:t>
            </a:r>
            <a:r>
              <a:rPr lang="en-US" sz="2800" dirty="0" err="1"/>
              <a:t>turmushimizni</a:t>
            </a:r>
            <a:r>
              <a:rPr lang="en-US" sz="2800" dirty="0"/>
              <a:t> </a:t>
            </a:r>
            <a:r>
              <a:rPr lang="en-US" sz="2800" dirty="0" err="1"/>
              <a:t>qog‘ozsiz</a:t>
            </a:r>
            <a:r>
              <a:rPr lang="en-US" sz="2800" dirty="0"/>
              <a:t> </a:t>
            </a:r>
            <a:r>
              <a:rPr lang="en-US" sz="2800" dirty="0" err="1" smtClean="0"/>
              <a:t>tasavvur</a:t>
            </a:r>
            <a:r>
              <a:rPr lang="uz-Latn-UZ" sz="2800" dirty="0" smtClean="0"/>
              <a:t> </a:t>
            </a:r>
            <a:r>
              <a:rPr lang="en-US" sz="2800" dirty="0" err="1" smtClean="0"/>
              <a:t>qilib</a:t>
            </a:r>
            <a:r>
              <a:rPr lang="en-US" sz="2800" dirty="0" smtClean="0"/>
              <a:t> </a:t>
            </a:r>
            <a:r>
              <a:rPr lang="en-US" sz="2800" dirty="0" err="1"/>
              <a:t>bo‘lmaydi</a:t>
            </a:r>
            <a:r>
              <a:rPr lang="en-US" sz="2800" dirty="0"/>
              <a:t>. </a:t>
            </a:r>
            <a:r>
              <a:rPr lang="en-US" sz="2800" dirty="0" err="1"/>
              <a:t>Uzoq</a:t>
            </a:r>
            <a:r>
              <a:rPr lang="en-US" sz="2800" dirty="0"/>
              <a:t> </a:t>
            </a:r>
            <a:r>
              <a:rPr lang="en-US" sz="2800" dirty="0" err="1"/>
              <a:t>o‘tmishda</a:t>
            </a:r>
            <a:r>
              <a:rPr lang="en-US" sz="2800" dirty="0"/>
              <a:t> </a:t>
            </a:r>
            <a:r>
              <a:rPr lang="en-US" sz="2800" dirty="0" err="1"/>
              <a:t>esa</a:t>
            </a:r>
            <a:r>
              <a:rPr lang="en-US" sz="2800" dirty="0"/>
              <a:t> </a:t>
            </a:r>
            <a:r>
              <a:rPr lang="en-US" sz="2800" dirty="0" err="1"/>
              <a:t>qog‘oz</a:t>
            </a:r>
            <a:r>
              <a:rPr lang="en-US" sz="2800" dirty="0"/>
              <a:t> </a:t>
            </a:r>
            <a:r>
              <a:rPr lang="en-US" sz="2800" dirty="0" err="1"/>
              <a:t>bo‘lmagan</a:t>
            </a:r>
            <a:r>
              <a:rPr lang="en-US" sz="2800" dirty="0"/>
              <a:t>. </a:t>
            </a:r>
            <a:r>
              <a:rPr lang="en-US" sz="2800" dirty="0" err="1"/>
              <a:t>Uning</a:t>
            </a:r>
            <a:endParaRPr lang="en-US" sz="2800" dirty="0"/>
          </a:p>
          <a:p>
            <a:r>
              <a:rPr lang="en-US" sz="2800" dirty="0" err="1"/>
              <a:t>o‘rniga</a:t>
            </a:r>
            <a:r>
              <a:rPr lang="en-US" sz="2800" dirty="0"/>
              <a:t> </a:t>
            </a:r>
            <a:r>
              <a:rPr lang="en-US" sz="2800" dirty="0" err="1"/>
              <a:t>o‘simlik</a:t>
            </a:r>
            <a:r>
              <a:rPr lang="en-US" sz="2800" dirty="0"/>
              <a:t> </a:t>
            </a:r>
            <a:r>
              <a:rPr lang="en-US" sz="2800" dirty="0" err="1"/>
              <a:t>poyalaridan</a:t>
            </a:r>
            <a:r>
              <a:rPr lang="en-US" sz="2800" dirty="0"/>
              <a:t>, </a:t>
            </a:r>
            <a:r>
              <a:rPr lang="en-US" sz="2800" dirty="0" err="1"/>
              <a:t>hayvon</a:t>
            </a:r>
            <a:r>
              <a:rPr lang="en-US" sz="2800" dirty="0"/>
              <a:t> </a:t>
            </a:r>
            <a:r>
              <a:rPr lang="en-US" sz="2800" dirty="0" err="1"/>
              <a:t>terilaridan</a:t>
            </a:r>
            <a:r>
              <a:rPr lang="en-US" sz="2800" dirty="0"/>
              <a:t> </a:t>
            </a:r>
            <a:r>
              <a:rPr lang="en-US" sz="2800" dirty="0" err="1"/>
              <a:t>foydalanilgan</a:t>
            </a:r>
            <a:r>
              <a:rPr lang="en-US" sz="2800" dirty="0"/>
              <a:t>.</a:t>
            </a:r>
          </a:p>
          <a:p>
            <a:endParaRPr lang="uz-Latn-UZ" sz="2800" dirty="0" smtClean="0"/>
          </a:p>
          <a:p>
            <a:pPr algn="r"/>
            <a:r>
              <a:rPr lang="en-US" sz="2800" dirty="0" smtClean="0"/>
              <a:t>(</a:t>
            </a:r>
            <a:r>
              <a:rPr lang="uz-Latn-UZ" sz="2800" dirty="0" smtClean="0"/>
              <a:t>“</a:t>
            </a:r>
            <a:r>
              <a:rPr lang="en-US" sz="2800" dirty="0" err="1" smtClean="0"/>
              <a:t>Vatan</a:t>
            </a:r>
            <a:r>
              <a:rPr lang="en-US" sz="2800" dirty="0" smtClean="0"/>
              <a:t> </a:t>
            </a:r>
            <a:r>
              <a:rPr lang="en-US" sz="2800" dirty="0" err="1" smtClean="0"/>
              <a:t>tuyg‘usi</a:t>
            </a:r>
            <a:r>
              <a:rPr lang="uz-Latn-UZ" sz="2800" dirty="0" smtClean="0"/>
              <a:t>”</a:t>
            </a:r>
            <a:r>
              <a:rPr lang="en-US" sz="2800" dirty="0" smtClean="0"/>
              <a:t>)</a:t>
            </a: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44"/>
          <a:stretch/>
        </p:blipFill>
        <p:spPr bwMode="auto">
          <a:xfrm>
            <a:off x="7329299" y="944880"/>
            <a:ext cx="1539761" cy="75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98" y="1818640"/>
            <a:ext cx="1477564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98" y="2705271"/>
            <a:ext cx="1508663" cy="71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90800" y="1706880"/>
            <a:ext cx="33528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760720" y="1706880"/>
            <a:ext cx="558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93920" y="2113280"/>
            <a:ext cx="8737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483360" y="2550160"/>
            <a:ext cx="33528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14520" y="2550160"/>
            <a:ext cx="33528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902200" y="2550160"/>
            <a:ext cx="482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390640" y="1706880"/>
            <a:ext cx="33528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040120" y="2550160"/>
            <a:ext cx="482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24560" y="2976880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535680" y="2987040"/>
            <a:ext cx="104648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58520" y="3403601"/>
            <a:ext cx="104648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342640" y="3423921"/>
            <a:ext cx="797560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8011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z-Latn-UZ" dirty="0" smtClean="0"/>
              <a:t>SHAKL YASOVCHI QO‘SHIMCHALAR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70017153"/>
              </p:ext>
            </p:extLst>
          </p:nvPr>
        </p:nvGraphicFramePr>
        <p:xfrm>
          <a:off x="528320" y="1148080"/>
          <a:ext cx="7965440" cy="346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76121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91159403"/>
              </p:ext>
            </p:extLst>
          </p:nvPr>
        </p:nvGraphicFramePr>
        <p:xfrm>
          <a:off x="152400" y="965200"/>
          <a:ext cx="5699760" cy="4034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31519" y="1830199"/>
            <a:ext cx="24064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Lug‘aviy</a:t>
            </a:r>
          </a:p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shakl </a:t>
            </a:r>
          </a:p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yasovchi </a:t>
            </a:r>
          </a:p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qo‘shimchalar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5757672" y="1127760"/>
            <a:ext cx="734568" cy="3718560"/>
          </a:xfrm>
          <a:prstGeom prst="rightBrace">
            <a:avLst>
              <a:gd name="adj1" fmla="val 5413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197982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z-Latn-UZ" dirty="0" smtClean="0"/>
              <a:t>Sintaktik shakl yasovchi qo‘shimchalar: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57779067"/>
              </p:ext>
            </p:extLst>
          </p:nvPr>
        </p:nvGraphicFramePr>
        <p:xfrm>
          <a:off x="213360" y="1198880"/>
          <a:ext cx="8656320" cy="3608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9080" y="1127758"/>
            <a:ext cx="3828292" cy="584775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Munosabat shakllari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794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76-</a:t>
            </a:r>
            <a:r>
              <a:rPr lang="uz-Latn-UZ" sz="4000" smtClean="0"/>
              <a:t> </a:t>
            </a:r>
            <a:r>
              <a:rPr lang="en-US" sz="4000" smtClean="0"/>
              <a:t>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072" y="1880053"/>
            <a:ext cx="8536208" cy="2462213"/>
          </a:xfrm>
        </p:spPr>
        <p:txBody>
          <a:bodyPr/>
          <a:lstStyle/>
          <a:p>
            <a:r>
              <a:rPr lang="uz-Latn-UZ" sz="3200" dirty="0" smtClean="0"/>
              <a:t>   </a:t>
            </a:r>
            <a:r>
              <a:rPr lang="en-US" sz="3200" dirty="0" smtClean="0"/>
              <a:t> </a:t>
            </a:r>
            <a:r>
              <a:rPr lang="en-US" sz="3200" dirty="0" err="1" smtClean="0"/>
              <a:t>Kunlar</a:t>
            </a:r>
            <a:r>
              <a:rPr lang="en-US" sz="3200" dirty="0" smtClean="0"/>
              <a:t> </a:t>
            </a:r>
            <a:r>
              <a:rPr lang="en-US" sz="3200" dirty="0" err="1" smtClean="0"/>
              <a:t>isib</a:t>
            </a:r>
            <a:r>
              <a:rPr lang="en-US" sz="3200" dirty="0" smtClean="0"/>
              <a:t>, </a:t>
            </a:r>
            <a:r>
              <a:rPr lang="en-US" sz="3200" dirty="0" err="1" smtClean="0"/>
              <a:t>daraxtlar</a:t>
            </a:r>
            <a:r>
              <a:rPr lang="en-US" sz="3200" dirty="0" smtClean="0"/>
              <a:t> </a:t>
            </a:r>
            <a:r>
              <a:rPr lang="en-US" sz="3200" dirty="0" err="1" smtClean="0"/>
              <a:t>kurtak</a:t>
            </a:r>
            <a:r>
              <a:rPr lang="en-US" sz="3200" dirty="0" smtClean="0"/>
              <a:t> </a:t>
            </a:r>
            <a:r>
              <a:rPr lang="en-US" sz="3200" dirty="0" err="1" smtClean="0"/>
              <a:t>yozib</a:t>
            </a:r>
            <a:r>
              <a:rPr lang="en-US" sz="3200" dirty="0" smtClean="0"/>
              <a:t>, </a:t>
            </a:r>
            <a:r>
              <a:rPr lang="en-US" sz="3200" dirty="0" err="1" smtClean="0"/>
              <a:t>qushlar</a:t>
            </a:r>
            <a:r>
              <a:rPr lang="en-US" sz="3200" dirty="0" smtClean="0"/>
              <a:t>, </a:t>
            </a:r>
            <a:r>
              <a:rPr lang="en-US" sz="3200" dirty="0" err="1" smtClean="0"/>
              <a:t>qurt-qumursqalar</a:t>
            </a:r>
            <a:r>
              <a:rPr lang="uz-Latn-UZ" sz="3200" dirty="0" smtClean="0"/>
              <a:t> </a:t>
            </a:r>
            <a:r>
              <a:rPr lang="en-US" sz="3200" dirty="0" err="1" smtClean="0"/>
              <a:t>harakatga</a:t>
            </a:r>
            <a:r>
              <a:rPr lang="en-US" sz="3200" dirty="0" smtClean="0"/>
              <a:t> </a:t>
            </a:r>
            <a:r>
              <a:rPr lang="en-US" sz="3200" dirty="0" err="1" smtClean="0"/>
              <a:t>kelib</a:t>
            </a:r>
            <a:r>
              <a:rPr lang="en-US" sz="3200" dirty="0" smtClean="0"/>
              <a:t> </a:t>
            </a:r>
            <a:r>
              <a:rPr lang="en-US" sz="3200" dirty="0" err="1" smtClean="0"/>
              <a:t>qoldi</a:t>
            </a:r>
            <a:r>
              <a:rPr lang="en-US" sz="3200" dirty="0" smtClean="0"/>
              <a:t>. (</a:t>
            </a:r>
            <a:r>
              <a:rPr lang="en-US" sz="3000" dirty="0" smtClean="0"/>
              <a:t>Abdulla </a:t>
            </a:r>
            <a:r>
              <a:rPr lang="en-US" sz="3000" dirty="0" err="1" smtClean="0"/>
              <a:t>Qodiriy</a:t>
            </a:r>
            <a:r>
              <a:rPr lang="en-US" sz="3200" dirty="0" smtClean="0"/>
              <a:t>)</a:t>
            </a:r>
            <a:endParaRPr lang="uz-Latn-UZ" sz="3200" dirty="0" smtClean="0"/>
          </a:p>
          <a:p>
            <a:r>
              <a:rPr lang="uz-Latn-UZ" sz="3200" dirty="0"/>
              <a:t> </a:t>
            </a:r>
            <a:r>
              <a:rPr lang="uz-Latn-UZ" sz="3200" dirty="0" smtClean="0"/>
              <a:t>   Mashina yigitcha turgan yerga kelib to‘xtadi. (</a:t>
            </a:r>
            <a:r>
              <a:rPr lang="uz-Latn-UZ" sz="3000" dirty="0" smtClean="0"/>
              <a:t>Tohir Malik</a:t>
            </a:r>
            <a:r>
              <a:rPr lang="uz-Latn-UZ" sz="3200" dirty="0" smtClean="0"/>
              <a:t>)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3520" y="954772"/>
            <a:ext cx="8747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gaplarda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lug‘aviy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yasovchi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qo‘shimchalarni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ma’nodagi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yasayotganligini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90040" y="2367280"/>
            <a:ext cx="482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114800" y="2346960"/>
            <a:ext cx="482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961640" y="2834640"/>
            <a:ext cx="482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899400" y="2367280"/>
            <a:ext cx="482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86760" y="3789680"/>
            <a:ext cx="482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78680" y="3789680"/>
            <a:ext cx="482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517640" y="2346960"/>
            <a:ext cx="2413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21500" y="3789680"/>
            <a:ext cx="2413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70600" y="2854960"/>
            <a:ext cx="2413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24760" y="2346960"/>
            <a:ext cx="2413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89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6765</TotalTime>
  <Words>405</Words>
  <Application>Microsoft Office PowerPoint</Application>
  <PresentationFormat>Экран (16:9)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1_Office Theme</vt:lpstr>
      <vt:lpstr>Тема Office</vt:lpstr>
      <vt:lpstr>3_Office Theme</vt:lpstr>
      <vt:lpstr>4_Office Theme</vt:lpstr>
      <vt:lpstr>5_Office Theme</vt:lpstr>
      <vt:lpstr>Office Theme</vt:lpstr>
      <vt:lpstr>ONA TILI</vt:lpstr>
      <vt:lpstr>BILIB OLING!</vt:lpstr>
      <vt:lpstr>75- mashq</vt:lpstr>
      <vt:lpstr>Qadimiy qog‘oz turlari</vt:lpstr>
      <vt:lpstr>75- mashq</vt:lpstr>
      <vt:lpstr>SHAKL YASOVCHI QO‘SHIMCHALAR</vt:lpstr>
      <vt:lpstr>BILIB OLING!</vt:lpstr>
      <vt:lpstr>Sintaktik shakl yasovchi qo‘shimchalar:</vt:lpstr>
      <vt:lpstr>76- mashq</vt:lpstr>
      <vt:lpstr>78- mashq</vt:lpstr>
      <vt:lpstr>79-mashq</vt:lpstr>
      <vt:lpstr>Mustaqil bajarish uchun topshiriq: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 Windows</cp:lastModifiedBy>
  <cp:revision>623</cp:revision>
  <cp:lastPrinted>2020-08-26T14:49:45Z</cp:lastPrinted>
  <dcterms:created xsi:type="dcterms:W3CDTF">2020-04-11T16:25:36Z</dcterms:created>
  <dcterms:modified xsi:type="dcterms:W3CDTF">2020-09-24T04:03:56Z</dcterms:modified>
</cp:coreProperties>
</file>