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2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theme/theme3.xml" ContentType="application/vnd.openxmlformats-officedocument.theme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theme/theme4.xml" ContentType="application/vnd.openxmlformats-officedocument.theme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theme/theme5.xml" ContentType="application/vnd.openxmlformats-officedocument.theme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751" r:id="rId2"/>
    <p:sldMasterId id="2147483794" r:id="rId3"/>
    <p:sldMasterId id="2147483876" r:id="rId4"/>
    <p:sldMasterId id="2147483935" r:id="rId5"/>
    <p:sldMasterId id="2147483994" r:id="rId6"/>
  </p:sldMasterIdLst>
  <p:notesMasterIdLst>
    <p:notesMasterId r:id="rId19"/>
  </p:notesMasterIdLst>
  <p:handoutMasterIdLst>
    <p:handoutMasterId r:id="rId20"/>
  </p:handoutMasterIdLst>
  <p:sldIdLst>
    <p:sldId id="409" r:id="rId7"/>
    <p:sldId id="438" r:id="rId8"/>
    <p:sldId id="433" r:id="rId9"/>
    <p:sldId id="439" r:id="rId10"/>
    <p:sldId id="440" r:id="rId11"/>
    <p:sldId id="441" r:id="rId12"/>
    <p:sldId id="442" r:id="rId13"/>
    <p:sldId id="422" r:id="rId14"/>
    <p:sldId id="443" r:id="rId15"/>
    <p:sldId id="445" r:id="rId16"/>
    <p:sldId id="446" r:id="rId17"/>
    <p:sldId id="394" r:id="rId18"/>
  </p:sldIdLst>
  <p:sldSz cx="9144000" cy="5143500" type="screen16x9"/>
  <p:notesSz cx="6735763" cy="9866313"/>
  <p:defaultTextStyle>
    <a:defPPr>
      <a:defRPr lang="en-US"/>
    </a:defPPr>
    <a:lvl1pPr marL="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FF"/>
    <a:srgbClr val="FFFFCC"/>
    <a:srgbClr val="CCFFCC"/>
    <a:srgbClr val="FFCCFF"/>
    <a:srgbClr val="FFFFFF"/>
    <a:srgbClr val="CC3399"/>
    <a:srgbClr val="FF66CC"/>
    <a:srgbClr val="66FF33"/>
    <a:srgbClr val="66FFFF"/>
    <a:srgbClr val="DBE79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840" autoAdjust="0"/>
  </p:normalViewPr>
  <p:slideViewPr>
    <p:cSldViewPr snapToGrid="0">
      <p:cViewPr varScale="1">
        <p:scale>
          <a:sx n="81" d="100"/>
          <a:sy n="81" d="100"/>
        </p:scale>
        <p:origin x="812" y="6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4763" y="1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05AF8C-8999-4CAA-B20A-DBB5F2104C93}" type="datetimeFigureOut">
              <a:rPr lang="ru-RU" smtClean="0"/>
              <a:t>19.09.2020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371014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4763" y="9371014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2AF85B-7923-445B-B932-4FBF4BC158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3863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311F2-C6F7-4408-8A94-D7C2217BC54F}" type="datetimeFigureOut">
              <a:rPr lang="ru-RU" smtClean="0"/>
              <a:t>19.09.2020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1900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4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D4C1E-46C9-452C-9820-5F259BFDCB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02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3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1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513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60860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321378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35356918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94336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94336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94336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94336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03289651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94336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94336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94336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94336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910475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59317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59317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59317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7248224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59317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59317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59317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14425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75931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75931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17839465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75931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75931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6463731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77804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77804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77804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77804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32070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77804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77804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77804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77804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18181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754095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42784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42784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42784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4188356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42784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42784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42784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9237576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54278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54278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53975001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54278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54278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33164227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70020306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0288391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1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82522722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1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938369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50993626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765266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53134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920962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54562982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47995693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41707612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40531415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00631581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897694452"/>
      </p:ext>
    </p:extLst>
  </p:cSld>
  <p:clrMapOvr>
    <a:masterClrMapping/>
  </p:clrMapOvr>
  <p:transition>
    <p:wedge/>
  </p:transition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40328966"/>
      </p:ext>
    </p:extLst>
  </p:cSld>
  <p:clrMapOvr>
    <a:masterClrMapping/>
  </p:clrMapOvr>
  <p:transition>
    <p:wedge/>
  </p:transition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70187047"/>
      </p:ext>
    </p:extLst>
  </p:cSld>
  <p:clrMapOvr>
    <a:masterClrMapping/>
  </p:clrMapOvr>
  <p:transition>
    <p:wedge/>
  </p:transition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82571532"/>
      </p:ext>
    </p:extLst>
  </p:cSld>
  <p:clrMapOvr>
    <a:masterClrMapping/>
  </p:clrMapOvr>
  <p:transition>
    <p:wedg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5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5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2998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50768691"/>
      </p:ext>
    </p:extLst>
  </p:cSld>
  <p:clrMapOvr>
    <a:masterClrMapping/>
  </p:clrMapOvr>
  <p:transition>
    <p:wedge/>
  </p:transition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8822591"/>
      </p:ext>
    </p:extLst>
  </p:cSld>
  <p:clrMapOvr>
    <a:masterClrMapping/>
  </p:clrMapOvr>
  <p:transition>
    <p:wedge/>
  </p:transition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190887"/>
      </p:ext>
    </p:extLst>
  </p:cSld>
  <p:clrMapOvr>
    <a:masterClrMapping/>
  </p:clrMapOvr>
  <p:transition>
    <p:wedge/>
  </p:transition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83665897"/>
      </p:ext>
    </p:extLst>
  </p:cSld>
  <p:clrMapOvr>
    <a:masterClrMapping/>
  </p:clrMapOvr>
  <p:transition>
    <p:wedge/>
  </p:transition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44671767"/>
      </p:ext>
    </p:extLst>
  </p:cSld>
  <p:clrMapOvr>
    <a:masterClrMapping/>
  </p:clrMapOvr>
  <p:transition>
    <p:wedge/>
  </p:transition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02325473"/>
      </p:ext>
    </p:extLst>
  </p:cSld>
  <p:clrMapOvr>
    <a:masterClrMapping/>
  </p:clrMapOvr>
  <p:transition>
    <p:wedge/>
  </p:transition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97564922"/>
      </p:ext>
    </p:extLst>
  </p:cSld>
  <p:clrMapOvr>
    <a:masterClrMapping/>
  </p:clrMapOvr>
  <p:transition>
    <p:wedge/>
  </p:transition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1189626"/>
      </p:ext>
    </p:extLst>
  </p:cSld>
  <p:clrMapOvr>
    <a:masterClrMapping/>
  </p:clrMapOvr>
  <p:transition>
    <p:wedge/>
  </p:transition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592821"/>
      </p:ext>
    </p:extLst>
  </p:cSld>
  <p:clrMapOvr>
    <a:masterClrMapping/>
  </p:clrMapOvr>
  <p:transition>
    <p:wedge/>
  </p:transition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381130"/>
      </p:ext>
    </p:extLst>
  </p:cSld>
  <p:clrMapOvr>
    <a:masterClrMapping/>
  </p:clrMapOvr>
  <p:transition>
    <p:wedg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18964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174998"/>
      </p:ext>
    </p:extLst>
  </p:cSld>
  <p:clrMapOvr>
    <a:masterClrMapping/>
  </p:clrMapOvr>
  <p:transition>
    <p:wedge/>
  </p:transition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97470984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7588365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92293282"/>
      </p:ext>
    </p:extLst>
  </p:cSld>
  <p:clrMapOvr>
    <a:masterClrMapping/>
  </p:clrMapOvr>
  <p:transition>
    <p:wedge/>
  </p:transition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67648866"/>
      </p:ext>
    </p:extLst>
  </p:cSld>
  <p:clrMapOvr>
    <a:masterClrMapping/>
  </p:clrMapOvr>
  <p:transition>
    <p:wedge/>
  </p:transition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46549813"/>
      </p:ext>
    </p:extLst>
  </p:cSld>
  <p:clrMapOvr>
    <a:masterClrMapping/>
  </p:clrMapOvr>
  <p:transition>
    <p:wedge/>
  </p:transition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17253130"/>
      </p:ext>
    </p:extLst>
  </p:cSld>
  <p:clrMapOvr>
    <a:masterClrMapping/>
  </p:clrMapOvr>
  <p:transition>
    <p:wedge/>
  </p:transition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5582778"/>
      </p:ext>
    </p:extLst>
  </p:cSld>
  <p:clrMapOvr>
    <a:masterClrMapping/>
  </p:clrMapOvr>
  <p:transition>
    <p:wedge/>
  </p:transition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5634633"/>
      </p:ext>
    </p:extLst>
  </p:cSld>
  <p:clrMapOvr>
    <a:masterClrMapping/>
  </p:clrMapOvr>
  <p:transition>
    <p:wedge/>
  </p:transition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41262027"/>
      </p:ext>
    </p:extLst>
  </p:cSld>
  <p:clrMapOvr>
    <a:masterClrMapping/>
  </p:clrMapOvr>
  <p:transition>
    <p:wedg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4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4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8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7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4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4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7473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8097231"/>
      </p:ext>
    </p:extLst>
  </p:cSld>
  <p:clrMapOvr>
    <a:masterClrMapping/>
  </p:clrMapOvr>
  <p:transition>
    <p:wedge/>
  </p:transition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28718273"/>
      </p:ext>
    </p:extLst>
  </p:cSld>
  <p:clrMapOvr>
    <a:masterClrMapping/>
  </p:clrMapOvr>
  <p:transition>
    <p:wedge/>
  </p:transition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59943889"/>
      </p:ext>
    </p:extLst>
  </p:cSld>
  <p:clrMapOvr>
    <a:masterClrMapping/>
  </p:clrMapOvr>
  <p:transition>
    <p:wedge/>
  </p:transition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393532"/>
      </p:ext>
    </p:extLst>
  </p:cSld>
  <p:clrMapOvr>
    <a:masterClrMapping/>
  </p:clrMapOvr>
  <p:transition>
    <p:wedge/>
  </p:transition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6082238"/>
      </p:ext>
    </p:extLst>
  </p:cSld>
  <p:clrMapOvr>
    <a:masterClrMapping/>
  </p:clrMapOvr>
  <p:transition>
    <p:wedge/>
  </p:transition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207298"/>
      </p:ext>
    </p:extLst>
  </p:cSld>
  <p:clrMapOvr>
    <a:masterClrMapping/>
  </p:clrMapOvr>
  <p:transition>
    <p:wedge/>
  </p:transition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06400441"/>
      </p:ext>
    </p:extLst>
  </p:cSld>
  <p:clrMapOvr>
    <a:masterClrMapping/>
  </p:clrMapOvr>
  <p:transition>
    <p:wedge/>
  </p:transition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973570"/>
      </p:ext>
    </p:extLst>
  </p:cSld>
  <p:clrMapOvr>
    <a:masterClrMapping/>
  </p:clrMapOvr>
  <p:transition>
    <p:wedge/>
  </p:transition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6433219"/>
      </p:ext>
    </p:extLst>
  </p:cSld>
  <p:clrMapOvr>
    <a:masterClrMapping/>
  </p:clrMapOvr>
  <p:transition>
    <p:wedge/>
  </p:transition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71090649"/>
      </p:ext>
    </p:extLst>
  </p:cSld>
  <p:clrMapOvr>
    <a:masterClrMapping/>
  </p:clrMapOvr>
  <p:transition>
    <p:wedg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72451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06071649"/>
      </p:ext>
    </p:extLst>
  </p:cSld>
  <p:clrMapOvr>
    <a:masterClrMapping/>
  </p:clrMapOvr>
  <p:transition>
    <p:wedge/>
  </p:transition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209551131"/>
      </p:ext>
    </p:extLst>
  </p:cSld>
  <p:clrMapOvr>
    <a:masterClrMapping/>
  </p:clrMapOvr>
  <p:transition>
    <p:wedge/>
  </p:transition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21969542"/>
      </p:ext>
    </p:extLst>
  </p:cSld>
  <p:clrMapOvr>
    <a:masterClrMapping/>
  </p:clrMapOvr>
  <p:transition>
    <p:wedge/>
  </p:transition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57077069"/>
      </p:ext>
    </p:extLst>
  </p:cSld>
  <p:clrMapOvr>
    <a:masterClrMapping/>
  </p:clrMapOvr>
  <p:transition>
    <p:wedge/>
  </p:transition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37257468"/>
      </p:ext>
    </p:extLst>
  </p:cSld>
  <p:clrMapOvr>
    <a:masterClrMapping/>
  </p:clrMapOvr>
  <p:transition>
    <p:wedge/>
  </p:transition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2225347"/>
      </p:ext>
    </p:extLst>
  </p:cSld>
  <p:clrMapOvr>
    <a:masterClrMapping/>
  </p:clrMapOvr>
  <p:transition>
    <p:wedge/>
  </p:transition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65243532"/>
      </p:ext>
    </p:extLst>
  </p:cSld>
  <p:clrMapOvr>
    <a:masterClrMapping/>
  </p:clrMapOvr>
  <p:transition>
    <p:wedge/>
  </p:transition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20259071"/>
      </p:ext>
    </p:extLst>
  </p:cSld>
  <p:clrMapOvr>
    <a:masterClrMapping/>
  </p:clrMapOvr>
  <p:transition>
    <p:wedge/>
  </p:transition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81236810"/>
      </p:ext>
    </p:extLst>
  </p:cSld>
  <p:clrMapOvr>
    <a:masterClrMapping/>
  </p:clrMapOvr>
  <p:transition>
    <p:wedge/>
  </p:transition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29112869"/>
      </p:ext>
    </p:extLst>
  </p:cSld>
  <p:clrMapOvr>
    <a:masterClrMapping/>
  </p:clrMapOvr>
  <p:transition>
    <p:wedg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19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58723743"/>
      </p:ext>
    </p:extLst>
  </p:cSld>
  <p:clrMapOvr>
    <a:masterClrMapping/>
  </p:clrMapOvr>
  <p:transition>
    <p:wedge/>
  </p:transition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46202685"/>
      </p:ext>
    </p:extLst>
  </p:cSld>
  <p:clrMapOvr>
    <a:masterClrMapping/>
  </p:clrMapOvr>
  <p:transition>
    <p:wedge/>
  </p:transition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9461403"/>
      </p:ext>
    </p:extLst>
  </p:cSld>
  <p:clrMapOvr>
    <a:masterClrMapping/>
  </p:clrMapOvr>
  <p:transition>
    <p:wedge/>
  </p:transition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18315904"/>
      </p:ext>
    </p:extLst>
  </p:cSld>
  <p:clrMapOvr>
    <a:masterClrMapping/>
  </p:clrMapOvr>
  <p:transition>
    <p:wedge/>
  </p:transition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49064416"/>
      </p:ext>
    </p:extLst>
  </p:cSld>
  <p:clrMapOvr>
    <a:masterClrMapping/>
  </p:clrMapOvr>
  <p:transition>
    <p:wedge/>
  </p:transition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8494082"/>
      </p:ext>
    </p:extLst>
  </p:cSld>
  <p:clrMapOvr>
    <a:masterClrMapping/>
  </p:clrMapOvr>
  <p:transition>
    <p:wedge/>
  </p:transition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71511688"/>
      </p:ext>
    </p:extLst>
  </p:cSld>
  <p:clrMapOvr>
    <a:masterClrMapping/>
  </p:clrMapOvr>
  <p:transition>
    <p:wedge/>
  </p:transition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18022331"/>
      </p:ext>
    </p:extLst>
  </p:cSld>
  <p:clrMapOvr>
    <a:masterClrMapping/>
  </p:clrMapOvr>
  <p:transition>
    <p:wedge/>
  </p:transition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40689819"/>
      </p:ext>
    </p:extLst>
  </p:cSld>
  <p:clrMapOvr>
    <a:masterClrMapping/>
  </p:clrMapOvr>
  <p:transition>
    <p:wedge/>
  </p:transition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73491863"/>
      </p:ext>
    </p:extLst>
  </p:cSld>
  <p:clrMapOvr>
    <a:masterClrMapping/>
  </p:clrMapOvr>
  <p:transition>
    <p:wedg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532194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8121907"/>
      </p:ext>
    </p:extLst>
  </p:cSld>
  <p:clrMapOvr>
    <a:masterClrMapping/>
  </p:clrMapOvr>
  <p:transition>
    <p:wedge/>
  </p:transition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75045416"/>
      </p:ext>
    </p:extLst>
  </p:cSld>
  <p:clrMapOvr>
    <a:masterClrMapping/>
  </p:clrMapOvr>
  <p:transition>
    <p:wedge/>
  </p:transition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10913316"/>
      </p:ext>
    </p:extLst>
  </p:cSld>
  <p:clrMapOvr>
    <a:masterClrMapping/>
  </p:clrMapOvr>
  <p:transition>
    <p:wedge/>
  </p:transition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3" y="849895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4233"/>
            <a:endParaRPr sz="1797">
              <a:solidFill>
                <a:srgbClr val="57565A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233"/>
            <a:endParaRPr sz="1797">
              <a:solidFill>
                <a:srgbClr val="57565A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201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0" y="1142502"/>
            <a:ext cx="2893251" cy="341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19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2308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33"/>
            <a:endParaRPr lang="ru-RU" sz="18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33"/>
            <a:fld id="{1D8BD707-D9CF-40AE-B4C6-C98DA3205C09}" type="datetimeFigureOut">
              <a:rPr lang="en-US" sz="1800" smtClean="0">
                <a:solidFill>
                  <a:srgbClr val="57565A">
                    <a:tint val="75000"/>
                  </a:srgbClr>
                </a:solidFill>
              </a:rPr>
              <a:pPr defTabSz="914233"/>
              <a:t>9/19/2020</a:t>
            </a:fld>
            <a:endParaRPr lang="en-US" sz="18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33"/>
            <a:fld id="{B6F15528-21DE-4FAA-801E-634DDDAF4B2B}" type="slidenum">
              <a:rPr lang="ru-RU" sz="1800" smtClean="0">
                <a:solidFill>
                  <a:srgbClr val="57565A">
                    <a:tint val="75000"/>
                  </a:srgbClr>
                </a:solidFill>
              </a:rPr>
              <a:pPr defTabSz="914233"/>
              <a:t>‹#›</a:t>
            </a:fld>
            <a:endParaRPr lang="ru-RU" sz="1800">
              <a:solidFill>
                <a:srgbClr val="5756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4720700"/>
      </p:ext>
    </p:extLst>
  </p:cSld>
  <p:clrMapOvr>
    <a:masterClrMapping/>
  </p:clrMapOvr>
  <p:transition>
    <p:wedge/>
  </p:transition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66204894"/>
      </p:ext>
    </p:extLst>
  </p:cSld>
  <p:clrMapOvr>
    <a:masterClrMapping/>
  </p:clrMapOvr>
  <p:transition>
    <p:wedge/>
  </p:transition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26090581"/>
      </p:ext>
    </p:extLst>
  </p:cSld>
  <p:clrMapOvr>
    <a:masterClrMapping/>
  </p:clrMapOvr>
  <p:transition>
    <p:wedge/>
  </p:transition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25708390"/>
      </p:ext>
    </p:extLst>
  </p:cSld>
  <p:clrMapOvr>
    <a:masterClrMapping/>
  </p:clrMapOvr>
  <p:transition>
    <p:wedge/>
  </p:transition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9194641"/>
      </p:ext>
    </p:extLst>
  </p:cSld>
  <p:clrMapOvr>
    <a:masterClrMapping/>
  </p:clrMapOvr>
  <p:transition>
    <p:wedge/>
  </p:transition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45136189"/>
      </p:ext>
    </p:extLst>
  </p:cSld>
  <p:clrMapOvr>
    <a:masterClrMapping/>
  </p:clrMapOvr>
  <p:transition>
    <p:wedge/>
  </p:transition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95531381"/>
      </p:ext>
    </p:extLst>
  </p:cSld>
  <p:clrMapOvr>
    <a:masterClrMapping/>
  </p:clrMapOvr>
  <p:transition>
    <p:wedg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828039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62795599"/>
      </p:ext>
    </p:extLst>
  </p:cSld>
  <p:clrMapOvr>
    <a:masterClrMapping/>
  </p:clrMapOvr>
  <p:transition>
    <p:wedge/>
  </p:transition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3199470"/>
      </p:ext>
    </p:extLst>
  </p:cSld>
  <p:clrMapOvr>
    <a:masterClrMapping/>
  </p:clrMapOvr>
  <p:transition>
    <p:wedge/>
  </p:transition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57718221"/>
      </p:ext>
    </p:extLst>
  </p:cSld>
  <p:clrMapOvr>
    <a:masterClrMapping/>
  </p:clrMapOvr>
  <p:transition>
    <p:wedge/>
  </p:transition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66545063"/>
      </p:ext>
    </p:extLst>
  </p:cSld>
  <p:clrMapOvr>
    <a:masterClrMapping/>
  </p:clrMapOvr>
  <p:transition>
    <p:wedge/>
  </p:transition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92836940"/>
      </p:ext>
    </p:extLst>
  </p:cSld>
  <p:clrMapOvr>
    <a:masterClrMapping/>
  </p:clrMapOvr>
  <p:transition>
    <p:wedge/>
  </p:transition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7950169"/>
      </p:ext>
    </p:extLst>
  </p:cSld>
  <p:clrMapOvr>
    <a:masterClrMapping/>
  </p:clrMapOvr>
  <p:transition>
    <p:wedge/>
  </p:transition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168722"/>
      </p:ext>
    </p:extLst>
  </p:cSld>
  <p:clrMapOvr>
    <a:masterClrMapping/>
  </p:clrMapOvr>
  <p:transition>
    <p:wedge/>
  </p:transition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898575"/>
      </p:ext>
    </p:extLst>
  </p:cSld>
  <p:clrMapOvr>
    <a:masterClrMapping/>
  </p:clrMapOvr>
  <p:transition>
    <p:wedge/>
  </p:transition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665225"/>
      </p:ext>
    </p:extLst>
  </p:cSld>
  <p:clrMapOvr>
    <a:masterClrMapping/>
  </p:clrMapOvr>
  <p:transition>
    <p:wedge/>
  </p:transition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21673482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65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881499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16064172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66160879"/>
      </p:ext>
    </p:extLst>
  </p:cSld>
  <p:clrMapOvr>
    <a:masterClrMapping/>
  </p:clrMapOvr>
  <p:transition>
    <p:wedge/>
  </p:transition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553917"/>
      </p:ext>
    </p:extLst>
  </p:cSld>
  <p:clrMapOvr>
    <a:masterClrMapping/>
  </p:clrMapOvr>
  <p:transition>
    <p:wedge/>
  </p:transition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21087968"/>
      </p:ext>
    </p:extLst>
  </p:cSld>
  <p:clrMapOvr>
    <a:masterClrMapping/>
  </p:clrMapOvr>
  <p:transition>
    <p:wedge/>
  </p:transition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00599712"/>
      </p:ext>
    </p:extLst>
  </p:cSld>
  <p:clrMapOvr>
    <a:masterClrMapping/>
  </p:clrMapOvr>
  <p:transition>
    <p:wedge/>
  </p:transition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0375844"/>
      </p:ext>
    </p:extLst>
  </p:cSld>
  <p:clrMapOvr>
    <a:masterClrMapping/>
  </p:clrMapOvr>
  <p:transition>
    <p:wedge/>
  </p:transition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34237452"/>
      </p:ext>
    </p:extLst>
  </p:cSld>
  <p:clrMapOvr>
    <a:masterClrMapping/>
  </p:clrMapOvr>
  <p:transition>
    <p:wedge/>
  </p:transition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53647474"/>
      </p:ext>
    </p:extLst>
  </p:cSld>
  <p:clrMapOvr>
    <a:masterClrMapping/>
  </p:clrMapOvr>
  <p:transition>
    <p:wedge/>
  </p:transition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29507526"/>
      </p:ext>
    </p:extLst>
  </p:cSld>
  <p:clrMapOvr>
    <a:masterClrMapping/>
  </p:clrMapOvr>
  <p:transition>
    <p:wedge/>
  </p:transition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05760277"/>
      </p:ext>
    </p:extLst>
  </p:cSld>
  <p:clrMapOvr>
    <a:masterClrMapping/>
  </p:clrMapOvr>
  <p:transition>
    <p:wedg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3748131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0238819"/>
      </p:ext>
    </p:extLst>
  </p:cSld>
  <p:clrMapOvr>
    <a:masterClrMapping/>
  </p:clrMapOvr>
  <p:transition>
    <p:wedge/>
  </p:transition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672831"/>
      </p:ext>
    </p:extLst>
  </p:cSld>
  <p:clrMapOvr>
    <a:masterClrMapping/>
  </p:clrMapOvr>
  <p:transition>
    <p:wedge/>
  </p:transition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66300822"/>
      </p:ext>
    </p:extLst>
  </p:cSld>
  <p:clrMapOvr>
    <a:masterClrMapping/>
  </p:clrMapOvr>
  <p:transition>
    <p:wedge/>
  </p:transition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263002"/>
      </p:ext>
    </p:extLst>
  </p:cSld>
  <p:clrMapOvr>
    <a:masterClrMapping/>
  </p:clrMapOvr>
  <p:transition>
    <p:wedge/>
  </p:transition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42554219"/>
      </p:ext>
    </p:extLst>
  </p:cSld>
  <p:clrMapOvr>
    <a:masterClrMapping/>
  </p:clrMapOvr>
  <p:transition>
    <p:wedge/>
  </p:transition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912200"/>
      </p:ext>
    </p:extLst>
  </p:cSld>
  <p:clrMapOvr>
    <a:masterClrMapping/>
  </p:clrMapOvr>
  <p:transition>
    <p:wedge/>
  </p:transition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16769390"/>
      </p:ext>
    </p:extLst>
  </p:cSld>
  <p:clrMapOvr>
    <a:masterClrMapping/>
  </p:clrMapOvr>
  <p:transition>
    <p:wedge/>
  </p:transition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10428430"/>
      </p:ext>
    </p:extLst>
  </p:cSld>
  <p:clrMapOvr>
    <a:masterClrMapping/>
  </p:clrMapOvr>
  <p:transition>
    <p:wedge/>
  </p:transition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40807562"/>
      </p:ext>
    </p:extLst>
  </p:cSld>
  <p:clrMapOvr>
    <a:masterClrMapping/>
  </p:clrMapOvr>
  <p:transition>
    <p:wedge/>
  </p:transition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79916304"/>
      </p:ext>
    </p:extLst>
  </p:cSld>
  <p:clrMapOvr>
    <a:masterClrMapping/>
  </p:clrMapOvr>
  <p:transition>
    <p:wedg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6509404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33301897"/>
      </p:ext>
    </p:extLst>
  </p:cSld>
  <p:clrMapOvr>
    <a:masterClrMapping/>
  </p:clrMapOvr>
  <p:transition>
    <p:wedge/>
  </p:transition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55963299"/>
      </p:ext>
    </p:extLst>
  </p:cSld>
  <p:clrMapOvr>
    <a:masterClrMapping/>
  </p:clrMapOvr>
  <p:transition>
    <p:wedge/>
  </p:transition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74623745"/>
      </p:ext>
    </p:extLst>
  </p:cSld>
  <p:clrMapOvr>
    <a:masterClrMapping/>
  </p:clrMapOvr>
  <p:transition>
    <p:wedge/>
  </p:transition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44009447"/>
      </p:ext>
    </p:extLst>
  </p:cSld>
  <p:clrMapOvr>
    <a:masterClrMapping/>
  </p:clrMapOvr>
  <p:transition>
    <p:wedge/>
  </p:transition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04594603"/>
      </p:ext>
    </p:extLst>
  </p:cSld>
  <p:clrMapOvr>
    <a:masterClrMapping/>
  </p:clrMapOvr>
  <p:transition>
    <p:wedge/>
  </p:transition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0433656"/>
      </p:ext>
    </p:extLst>
  </p:cSld>
  <p:clrMapOvr>
    <a:masterClrMapping/>
  </p:clrMapOvr>
  <p:transition>
    <p:wedge/>
  </p:transition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14310360"/>
      </p:ext>
    </p:extLst>
  </p:cSld>
  <p:clrMapOvr>
    <a:masterClrMapping/>
  </p:clrMapOvr>
  <p:transition>
    <p:wedge/>
  </p:transition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30355706"/>
      </p:ext>
    </p:extLst>
  </p:cSld>
  <p:clrMapOvr>
    <a:masterClrMapping/>
  </p:clrMapOvr>
  <p:transition>
    <p:wedge/>
  </p:transition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63462"/>
      </p:ext>
    </p:extLst>
  </p:cSld>
  <p:clrMapOvr>
    <a:masterClrMapping/>
  </p:clrMapOvr>
  <p:transition>
    <p:wedge/>
  </p:transition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13038464"/>
      </p:ext>
    </p:extLst>
  </p:cSld>
  <p:clrMapOvr>
    <a:masterClrMapping/>
  </p:clrMapOvr>
  <p:transition>
    <p:wedg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6915082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03639402"/>
      </p:ext>
    </p:extLst>
  </p:cSld>
  <p:clrMapOvr>
    <a:masterClrMapping/>
  </p:clrMapOvr>
  <p:transition>
    <p:wedge/>
  </p:transition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58534783"/>
      </p:ext>
    </p:extLst>
  </p:cSld>
  <p:clrMapOvr>
    <a:masterClrMapping/>
  </p:clrMapOvr>
  <p:transition>
    <p:wedge/>
  </p:transition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95367688"/>
      </p:ext>
    </p:extLst>
  </p:cSld>
  <p:clrMapOvr>
    <a:masterClrMapping/>
  </p:clrMapOvr>
  <p:transition>
    <p:wedge/>
  </p:transition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85005910"/>
      </p:ext>
    </p:extLst>
  </p:cSld>
  <p:clrMapOvr>
    <a:masterClrMapping/>
  </p:clrMapOvr>
  <p:transition>
    <p:wedge/>
  </p:transition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31807236"/>
      </p:ext>
    </p:extLst>
  </p:cSld>
  <p:clrMapOvr>
    <a:masterClrMapping/>
  </p:clrMapOvr>
  <p:transition>
    <p:wedge/>
  </p:transition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94841869"/>
      </p:ext>
    </p:extLst>
  </p:cSld>
  <p:clrMapOvr>
    <a:masterClrMapping/>
  </p:clrMapOvr>
  <p:transition>
    <p:wedge/>
  </p:transition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642286564"/>
      </p:ext>
    </p:extLst>
  </p:cSld>
  <p:clrMapOvr>
    <a:masterClrMapping/>
  </p:clrMapOvr>
  <p:transition>
    <p:wedge/>
  </p:transition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87670598"/>
      </p:ext>
    </p:extLst>
  </p:cSld>
  <p:clrMapOvr>
    <a:masterClrMapping/>
  </p:clrMapOvr>
  <p:transition>
    <p:wedge/>
  </p:transition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61425359"/>
      </p:ext>
    </p:extLst>
  </p:cSld>
  <p:clrMapOvr>
    <a:masterClrMapping/>
  </p:clrMapOvr>
  <p:transition>
    <p:wedge/>
  </p:transition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20412150"/>
      </p:ext>
    </p:extLst>
  </p:cSld>
  <p:clrMapOvr>
    <a:masterClrMapping/>
  </p:clrMapOvr>
  <p:transition>
    <p:wedg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59559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328138643"/>
      </p:ext>
    </p:extLst>
  </p:cSld>
  <p:clrMapOvr>
    <a:masterClrMapping/>
  </p:clrMapOvr>
  <p:transition>
    <p:wedge/>
  </p:transition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3" y="849895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4233"/>
            <a:endParaRPr sz="1797">
              <a:solidFill>
                <a:srgbClr val="57565A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233"/>
            <a:endParaRPr sz="1797">
              <a:solidFill>
                <a:srgbClr val="57565A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201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0" y="1142502"/>
            <a:ext cx="2893251" cy="341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19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2308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33"/>
            <a:endParaRPr lang="ru-RU" sz="18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33"/>
            <a:fld id="{1D8BD707-D9CF-40AE-B4C6-C98DA3205C09}" type="datetimeFigureOut">
              <a:rPr lang="en-US" sz="1800" smtClean="0">
                <a:solidFill>
                  <a:srgbClr val="57565A">
                    <a:tint val="75000"/>
                  </a:srgbClr>
                </a:solidFill>
              </a:rPr>
              <a:pPr defTabSz="914233"/>
              <a:t>9/19/2020</a:t>
            </a:fld>
            <a:endParaRPr lang="en-US" sz="18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33"/>
            <a:fld id="{B6F15528-21DE-4FAA-801E-634DDDAF4B2B}" type="slidenum">
              <a:rPr lang="ru-RU" sz="1800" smtClean="0">
                <a:solidFill>
                  <a:srgbClr val="57565A">
                    <a:tint val="75000"/>
                  </a:srgbClr>
                </a:solidFill>
              </a:rPr>
              <a:pPr defTabSz="914233"/>
              <a:t>‹#›</a:t>
            </a:fld>
            <a:endParaRPr lang="ru-RU" sz="1800">
              <a:solidFill>
                <a:srgbClr val="5756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1588539"/>
      </p:ext>
    </p:extLst>
  </p:cSld>
  <p:clrMapOvr>
    <a:masterClrMapping/>
  </p:clrMapOvr>
  <p:transition>
    <p:wedge/>
  </p:transition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4600635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500090"/>
          </a:xfrm>
        </p:spPr>
        <p:txBody>
          <a:bodyPr lIns="0" tIns="0" rIns="0" bIns="0"/>
          <a:lstStyle>
            <a:lvl1pPr>
              <a:defRPr sz="32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2" y="1717493"/>
            <a:ext cx="7826817" cy="292676"/>
          </a:xfrm>
        </p:spPr>
        <p:txBody>
          <a:bodyPr lIns="0" tIns="0" rIns="0" bIns="0"/>
          <a:lstStyle>
            <a:lvl1pPr>
              <a:defRPr sz="1902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3423032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500090"/>
          </a:xfrm>
        </p:spPr>
        <p:txBody>
          <a:bodyPr lIns="0" tIns="0" rIns="0" bIns="0"/>
          <a:lstStyle>
            <a:lvl1pPr>
              <a:defRPr sz="32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0052456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500090"/>
          </a:xfrm>
        </p:spPr>
        <p:txBody>
          <a:bodyPr lIns="0" tIns="0" rIns="0" bIns="0"/>
          <a:lstStyle>
            <a:lvl1pPr>
              <a:defRPr sz="32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612131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22069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23440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51531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972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232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440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95761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11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86702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141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86927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121348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29546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89616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8345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9932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478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37" indent="-18571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3263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3896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7873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664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9940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87630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42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8512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804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2813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495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51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4169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0304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0828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33816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53930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480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22034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7232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92398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23740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9/19/2020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2605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30124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445836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9/19/2020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238575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577121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813360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9/19/2020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303604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9/19/2020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240197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583715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9/19/2020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447239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89404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4" y="1597823"/>
            <a:ext cx="7772401" cy="1102519"/>
          </a:xfrm>
        </p:spPr>
        <p:txBody>
          <a:bodyPr>
            <a:normAutofit/>
          </a:bodyPr>
          <a:lstStyle>
            <a:lvl1pPr>
              <a:defRPr sz="1929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265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531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797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063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328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594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860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126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547987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59025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3803431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5"/>
            <a:ext cx="7772401" cy="3470673"/>
          </a:xfrm>
        </p:spPr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7129860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643"/>
              </a:spcBef>
              <a:buNone/>
              <a:defRPr sz="857"/>
            </a:lvl1pPr>
            <a:lvl2pPr marL="122466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2pPr>
            <a:lvl3pPr marL="255139" indent="-132672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3pPr>
            <a:lvl4pPr marL="367399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4pPr>
            <a:lvl5pPr marL="489866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8923314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5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643"/>
              </a:spcBef>
              <a:buNone/>
              <a:defRPr sz="857"/>
            </a:lvl1pPr>
            <a:lvl2pPr marL="122466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2pPr>
            <a:lvl3pPr marL="244933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3pPr>
            <a:lvl4pPr marL="367399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4pPr>
            <a:lvl5pPr marL="489866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3265606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7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7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817488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1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7153772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80318"/>
            <a:ext cx="3811588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6"/>
            <a:ext cx="3811588" cy="3424408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80318"/>
            <a:ext cx="3813174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6"/>
            <a:ext cx="3813174" cy="3424408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458278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162631"/>
            <a:ext cx="3811588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62631"/>
            <a:ext cx="3813174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0814181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904245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197673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5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5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1821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626336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45034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56155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5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5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5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5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38392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250762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2037898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80881925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19452552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42472586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34491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275525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8178628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9558755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64399628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4227955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60703353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113177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29173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9226094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19057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695851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1.xml"/><Relationship Id="rId18" Type="http://schemas.openxmlformats.org/officeDocument/2006/relationships/slideLayout" Target="../slideLayouts/slideLayout86.xml"/><Relationship Id="rId26" Type="http://schemas.openxmlformats.org/officeDocument/2006/relationships/slideLayout" Target="../slideLayouts/slideLayout94.xml"/><Relationship Id="rId39" Type="http://schemas.openxmlformats.org/officeDocument/2006/relationships/slideLayout" Target="../slideLayouts/slideLayout107.xml"/><Relationship Id="rId21" Type="http://schemas.openxmlformats.org/officeDocument/2006/relationships/slideLayout" Target="../slideLayouts/slideLayout89.xml"/><Relationship Id="rId34" Type="http://schemas.openxmlformats.org/officeDocument/2006/relationships/slideLayout" Target="../slideLayouts/slideLayout102.xml"/><Relationship Id="rId42" Type="http://schemas.openxmlformats.org/officeDocument/2006/relationships/slideLayout" Target="../slideLayouts/slideLayout110.xml"/><Relationship Id="rId47" Type="http://schemas.openxmlformats.org/officeDocument/2006/relationships/slideLayout" Target="../slideLayouts/slideLayout115.xml"/><Relationship Id="rId50" Type="http://schemas.openxmlformats.org/officeDocument/2006/relationships/slideLayout" Target="../slideLayouts/slideLayout118.xml"/><Relationship Id="rId55" Type="http://schemas.openxmlformats.org/officeDocument/2006/relationships/slideLayout" Target="../slideLayouts/slideLayout123.xml"/><Relationship Id="rId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70.xml"/><Relationship Id="rId16" Type="http://schemas.openxmlformats.org/officeDocument/2006/relationships/slideLayout" Target="../slideLayouts/slideLayout84.xml"/><Relationship Id="rId20" Type="http://schemas.openxmlformats.org/officeDocument/2006/relationships/slideLayout" Target="../slideLayouts/slideLayout88.xml"/><Relationship Id="rId29" Type="http://schemas.openxmlformats.org/officeDocument/2006/relationships/slideLayout" Target="../slideLayouts/slideLayout97.xml"/><Relationship Id="rId41" Type="http://schemas.openxmlformats.org/officeDocument/2006/relationships/slideLayout" Target="../slideLayouts/slideLayout109.xml"/><Relationship Id="rId54" Type="http://schemas.openxmlformats.org/officeDocument/2006/relationships/slideLayout" Target="../slideLayouts/slideLayout122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24" Type="http://schemas.openxmlformats.org/officeDocument/2006/relationships/slideLayout" Target="../slideLayouts/slideLayout92.xml"/><Relationship Id="rId32" Type="http://schemas.openxmlformats.org/officeDocument/2006/relationships/slideLayout" Target="../slideLayouts/slideLayout100.xml"/><Relationship Id="rId37" Type="http://schemas.openxmlformats.org/officeDocument/2006/relationships/slideLayout" Target="../slideLayouts/slideLayout105.xml"/><Relationship Id="rId40" Type="http://schemas.openxmlformats.org/officeDocument/2006/relationships/slideLayout" Target="../slideLayouts/slideLayout108.xml"/><Relationship Id="rId45" Type="http://schemas.openxmlformats.org/officeDocument/2006/relationships/slideLayout" Target="../slideLayouts/slideLayout113.xml"/><Relationship Id="rId53" Type="http://schemas.openxmlformats.org/officeDocument/2006/relationships/slideLayout" Target="../slideLayouts/slideLayout121.xml"/><Relationship Id="rId58" Type="http://schemas.openxmlformats.org/officeDocument/2006/relationships/theme" Target="../theme/theme3.xml"/><Relationship Id="rId5" Type="http://schemas.openxmlformats.org/officeDocument/2006/relationships/slideLayout" Target="../slideLayouts/slideLayout73.xml"/><Relationship Id="rId15" Type="http://schemas.openxmlformats.org/officeDocument/2006/relationships/slideLayout" Target="../slideLayouts/slideLayout83.xml"/><Relationship Id="rId23" Type="http://schemas.openxmlformats.org/officeDocument/2006/relationships/slideLayout" Target="../slideLayouts/slideLayout91.xml"/><Relationship Id="rId28" Type="http://schemas.openxmlformats.org/officeDocument/2006/relationships/slideLayout" Target="../slideLayouts/slideLayout96.xml"/><Relationship Id="rId36" Type="http://schemas.openxmlformats.org/officeDocument/2006/relationships/slideLayout" Target="../slideLayouts/slideLayout104.xml"/><Relationship Id="rId49" Type="http://schemas.openxmlformats.org/officeDocument/2006/relationships/slideLayout" Target="../slideLayouts/slideLayout117.xml"/><Relationship Id="rId57" Type="http://schemas.openxmlformats.org/officeDocument/2006/relationships/slideLayout" Target="../slideLayouts/slideLayout125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8.xml"/><Relationship Id="rId19" Type="http://schemas.openxmlformats.org/officeDocument/2006/relationships/slideLayout" Target="../slideLayouts/slideLayout87.xml"/><Relationship Id="rId31" Type="http://schemas.openxmlformats.org/officeDocument/2006/relationships/slideLayout" Target="../slideLayouts/slideLayout99.xml"/><Relationship Id="rId44" Type="http://schemas.openxmlformats.org/officeDocument/2006/relationships/slideLayout" Target="../slideLayouts/slideLayout112.xml"/><Relationship Id="rId52" Type="http://schemas.openxmlformats.org/officeDocument/2006/relationships/slideLayout" Target="../slideLayouts/slideLayout120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Relationship Id="rId14" Type="http://schemas.openxmlformats.org/officeDocument/2006/relationships/slideLayout" Target="../slideLayouts/slideLayout82.xml"/><Relationship Id="rId22" Type="http://schemas.openxmlformats.org/officeDocument/2006/relationships/slideLayout" Target="../slideLayouts/slideLayout90.xml"/><Relationship Id="rId27" Type="http://schemas.openxmlformats.org/officeDocument/2006/relationships/slideLayout" Target="../slideLayouts/slideLayout95.xml"/><Relationship Id="rId30" Type="http://schemas.openxmlformats.org/officeDocument/2006/relationships/slideLayout" Target="../slideLayouts/slideLayout98.xml"/><Relationship Id="rId35" Type="http://schemas.openxmlformats.org/officeDocument/2006/relationships/slideLayout" Target="../slideLayouts/slideLayout103.xml"/><Relationship Id="rId43" Type="http://schemas.openxmlformats.org/officeDocument/2006/relationships/slideLayout" Target="../slideLayouts/slideLayout111.xml"/><Relationship Id="rId48" Type="http://schemas.openxmlformats.org/officeDocument/2006/relationships/slideLayout" Target="../slideLayouts/slideLayout116.xml"/><Relationship Id="rId56" Type="http://schemas.openxmlformats.org/officeDocument/2006/relationships/slideLayout" Target="../slideLayouts/slideLayout124.xml"/><Relationship Id="rId8" Type="http://schemas.openxmlformats.org/officeDocument/2006/relationships/slideLayout" Target="../slideLayouts/slideLayout76.xml"/><Relationship Id="rId51" Type="http://schemas.openxmlformats.org/officeDocument/2006/relationships/slideLayout" Target="../slideLayouts/slideLayout119.xml"/><Relationship Id="rId3" Type="http://schemas.openxmlformats.org/officeDocument/2006/relationships/slideLayout" Target="../slideLayouts/slideLayout71.xml"/><Relationship Id="rId12" Type="http://schemas.openxmlformats.org/officeDocument/2006/relationships/slideLayout" Target="../slideLayouts/slideLayout80.xml"/><Relationship Id="rId17" Type="http://schemas.openxmlformats.org/officeDocument/2006/relationships/slideLayout" Target="../slideLayouts/slideLayout85.xml"/><Relationship Id="rId25" Type="http://schemas.openxmlformats.org/officeDocument/2006/relationships/slideLayout" Target="../slideLayouts/slideLayout93.xml"/><Relationship Id="rId33" Type="http://schemas.openxmlformats.org/officeDocument/2006/relationships/slideLayout" Target="../slideLayouts/slideLayout101.xml"/><Relationship Id="rId38" Type="http://schemas.openxmlformats.org/officeDocument/2006/relationships/slideLayout" Target="../slideLayouts/slideLayout106.xml"/><Relationship Id="rId46" Type="http://schemas.openxmlformats.org/officeDocument/2006/relationships/slideLayout" Target="../slideLayouts/slideLayout114.xml"/><Relationship Id="rId59" Type="http://schemas.openxmlformats.org/officeDocument/2006/relationships/hyperlink" Target="https://www.facebook.com/" TargetMode="Externa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8.xml"/><Relationship Id="rId18" Type="http://schemas.openxmlformats.org/officeDocument/2006/relationships/slideLayout" Target="../slideLayouts/slideLayout143.xml"/><Relationship Id="rId26" Type="http://schemas.openxmlformats.org/officeDocument/2006/relationships/slideLayout" Target="../slideLayouts/slideLayout151.xml"/><Relationship Id="rId39" Type="http://schemas.openxmlformats.org/officeDocument/2006/relationships/slideLayout" Target="../slideLayouts/slideLayout164.xml"/><Relationship Id="rId21" Type="http://schemas.openxmlformats.org/officeDocument/2006/relationships/slideLayout" Target="../slideLayouts/slideLayout146.xml"/><Relationship Id="rId34" Type="http://schemas.openxmlformats.org/officeDocument/2006/relationships/slideLayout" Target="../slideLayouts/slideLayout159.xml"/><Relationship Id="rId42" Type="http://schemas.openxmlformats.org/officeDocument/2006/relationships/slideLayout" Target="../slideLayouts/slideLayout167.xml"/><Relationship Id="rId47" Type="http://schemas.openxmlformats.org/officeDocument/2006/relationships/slideLayout" Target="../slideLayouts/slideLayout172.xml"/><Relationship Id="rId50" Type="http://schemas.openxmlformats.org/officeDocument/2006/relationships/slideLayout" Target="../slideLayouts/slideLayout175.xml"/><Relationship Id="rId55" Type="http://schemas.openxmlformats.org/officeDocument/2006/relationships/slideLayout" Target="../slideLayouts/slideLayout180.xml"/><Relationship Id="rId7" Type="http://schemas.openxmlformats.org/officeDocument/2006/relationships/slideLayout" Target="../slideLayouts/slideLayout132.xml"/><Relationship Id="rId2" Type="http://schemas.openxmlformats.org/officeDocument/2006/relationships/slideLayout" Target="../slideLayouts/slideLayout127.xml"/><Relationship Id="rId16" Type="http://schemas.openxmlformats.org/officeDocument/2006/relationships/slideLayout" Target="../slideLayouts/slideLayout141.xml"/><Relationship Id="rId20" Type="http://schemas.openxmlformats.org/officeDocument/2006/relationships/slideLayout" Target="../slideLayouts/slideLayout145.xml"/><Relationship Id="rId29" Type="http://schemas.openxmlformats.org/officeDocument/2006/relationships/slideLayout" Target="../slideLayouts/slideLayout154.xml"/><Relationship Id="rId41" Type="http://schemas.openxmlformats.org/officeDocument/2006/relationships/slideLayout" Target="../slideLayouts/slideLayout166.xml"/><Relationship Id="rId54" Type="http://schemas.openxmlformats.org/officeDocument/2006/relationships/slideLayout" Target="../slideLayouts/slideLayout17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6.xml"/><Relationship Id="rId6" Type="http://schemas.openxmlformats.org/officeDocument/2006/relationships/slideLayout" Target="../slideLayouts/slideLayout131.xml"/><Relationship Id="rId11" Type="http://schemas.openxmlformats.org/officeDocument/2006/relationships/slideLayout" Target="../slideLayouts/slideLayout136.xml"/><Relationship Id="rId24" Type="http://schemas.openxmlformats.org/officeDocument/2006/relationships/slideLayout" Target="../slideLayouts/slideLayout149.xml"/><Relationship Id="rId32" Type="http://schemas.openxmlformats.org/officeDocument/2006/relationships/slideLayout" Target="../slideLayouts/slideLayout157.xml"/><Relationship Id="rId37" Type="http://schemas.openxmlformats.org/officeDocument/2006/relationships/slideLayout" Target="../slideLayouts/slideLayout162.xml"/><Relationship Id="rId40" Type="http://schemas.openxmlformats.org/officeDocument/2006/relationships/slideLayout" Target="../slideLayouts/slideLayout165.xml"/><Relationship Id="rId45" Type="http://schemas.openxmlformats.org/officeDocument/2006/relationships/slideLayout" Target="../slideLayouts/slideLayout170.xml"/><Relationship Id="rId53" Type="http://schemas.openxmlformats.org/officeDocument/2006/relationships/slideLayout" Target="../slideLayouts/slideLayout178.xml"/><Relationship Id="rId58" Type="http://schemas.openxmlformats.org/officeDocument/2006/relationships/slideLayout" Target="../slideLayouts/slideLayout183.xml"/><Relationship Id="rId5" Type="http://schemas.openxmlformats.org/officeDocument/2006/relationships/slideLayout" Target="../slideLayouts/slideLayout130.xml"/><Relationship Id="rId15" Type="http://schemas.openxmlformats.org/officeDocument/2006/relationships/slideLayout" Target="../slideLayouts/slideLayout140.xml"/><Relationship Id="rId23" Type="http://schemas.openxmlformats.org/officeDocument/2006/relationships/slideLayout" Target="../slideLayouts/slideLayout148.xml"/><Relationship Id="rId28" Type="http://schemas.openxmlformats.org/officeDocument/2006/relationships/slideLayout" Target="../slideLayouts/slideLayout153.xml"/><Relationship Id="rId36" Type="http://schemas.openxmlformats.org/officeDocument/2006/relationships/slideLayout" Target="../slideLayouts/slideLayout161.xml"/><Relationship Id="rId49" Type="http://schemas.openxmlformats.org/officeDocument/2006/relationships/slideLayout" Target="../slideLayouts/slideLayout174.xml"/><Relationship Id="rId57" Type="http://schemas.openxmlformats.org/officeDocument/2006/relationships/slideLayout" Target="../slideLayouts/slideLayout18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5.xml"/><Relationship Id="rId19" Type="http://schemas.openxmlformats.org/officeDocument/2006/relationships/slideLayout" Target="../slideLayouts/slideLayout144.xml"/><Relationship Id="rId31" Type="http://schemas.openxmlformats.org/officeDocument/2006/relationships/slideLayout" Target="../slideLayouts/slideLayout156.xml"/><Relationship Id="rId44" Type="http://schemas.openxmlformats.org/officeDocument/2006/relationships/slideLayout" Target="../slideLayouts/slideLayout169.xml"/><Relationship Id="rId52" Type="http://schemas.openxmlformats.org/officeDocument/2006/relationships/slideLayout" Target="../slideLayouts/slideLayout177.xml"/><Relationship Id="rId60" Type="http://schemas.openxmlformats.org/officeDocument/2006/relationships/hyperlink" Target="https://www.facebook.com/" TargetMode="External"/><Relationship Id="rId4" Type="http://schemas.openxmlformats.org/officeDocument/2006/relationships/slideLayout" Target="../slideLayouts/slideLayout129.xml"/><Relationship Id="rId9" Type="http://schemas.openxmlformats.org/officeDocument/2006/relationships/slideLayout" Target="../slideLayouts/slideLayout134.xml"/><Relationship Id="rId14" Type="http://schemas.openxmlformats.org/officeDocument/2006/relationships/slideLayout" Target="../slideLayouts/slideLayout139.xml"/><Relationship Id="rId22" Type="http://schemas.openxmlformats.org/officeDocument/2006/relationships/slideLayout" Target="../slideLayouts/slideLayout147.xml"/><Relationship Id="rId27" Type="http://schemas.openxmlformats.org/officeDocument/2006/relationships/slideLayout" Target="../slideLayouts/slideLayout152.xml"/><Relationship Id="rId30" Type="http://schemas.openxmlformats.org/officeDocument/2006/relationships/slideLayout" Target="../slideLayouts/slideLayout155.xml"/><Relationship Id="rId35" Type="http://schemas.openxmlformats.org/officeDocument/2006/relationships/slideLayout" Target="../slideLayouts/slideLayout160.xml"/><Relationship Id="rId43" Type="http://schemas.openxmlformats.org/officeDocument/2006/relationships/slideLayout" Target="../slideLayouts/slideLayout168.xml"/><Relationship Id="rId48" Type="http://schemas.openxmlformats.org/officeDocument/2006/relationships/slideLayout" Target="../slideLayouts/slideLayout173.xml"/><Relationship Id="rId56" Type="http://schemas.openxmlformats.org/officeDocument/2006/relationships/slideLayout" Target="../slideLayouts/slideLayout181.xml"/><Relationship Id="rId8" Type="http://schemas.openxmlformats.org/officeDocument/2006/relationships/slideLayout" Target="../slideLayouts/slideLayout133.xml"/><Relationship Id="rId51" Type="http://schemas.openxmlformats.org/officeDocument/2006/relationships/slideLayout" Target="../slideLayouts/slideLayout176.xml"/><Relationship Id="rId3" Type="http://schemas.openxmlformats.org/officeDocument/2006/relationships/slideLayout" Target="../slideLayouts/slideLayout128.xml"/><Relationship Id="rId12" Type="http://schemas.openxmlformats.org/officeDocument/2006/relationships/slideLayout" Target="../slideLayouts/slideLayout137.xml"/><Relationship Id="rId17" Type="http://schemas.openxmlformats.org/officeDocument/2006/relationships/slideLayout" Target="../slideLayouts/slideLayout142.xml"/><Relationship Id="rId25" Type="http://schemas.openxmlformats.org/officeDocument/2006/relationships/slideLayout" Target="../slideLayouts/slideLayout150.xml"/><Relationship Id="rId33" Type="http://schemas.openxmlformats.org/officeDocument/2006/relationships/slideLayout" Target="../slideLayouts/slideLayout158.xml"/><Relationship Id="rId38" Type="http://schemas.openxmlformats.org/officeDocument/2006/relationships/slideLayout" Target="../slideLayouts/slideLayout163.xml"/><Relationship Id="rId46" Type="http://schemas.openxmlformats.org/officeDocument/2006/relationships/slideLayout" Target="../slideLayouts/slideLayout171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6.xml"/><Relationship Id="rId18" Type="http://schemas.openxmlformats.org/officeDocument/2006/relationships/slideLayout" Target="../slideLayouts/slideLayout201.xml"/><Relationship Id="rId26" Type="http://schemas.openxmlformats.org/officeDocument/2006/relationships/slideLayout" Target="../slideLayouts/slideLayout209.xml"/><Relationship Id="rId39" Type="http://schemas.openxmlformats.org/officeDocument/2006/relationships/slideLayout" Target="../slideLayouts/slideLayout222.xml"/><Relationship Id="rId21" Type="http://schemas.openxmlformats.org/officeDocument/2006/relationships/slideLayout" Target="../slideLayouts/slideLayout204.xml"/><Relationship Id="rId34" Type="http://schemas.openxmlformats.org/officeDocument/2006/relationships/slideLayout" Target="../slideLayouts/slideLayout217.xml"/><Relationship Id="rId42" Type="http://schemas.openxmlformats.org/officeDocument/2006/relationships/slideLayout" Target="../slideLayouts/slideLayout225.xml"/><Relationship Id="rId47" Type="http://schemas.openxmlformats.org/officeDocument/2006/relationships/slideLayout" Target="../slideLayouts/slideLayout230.xml"/><Relationship Id="rId50" Type="http://schemas.openxmlformats.org/officeDocument/2006/relationships/slideLayout" Target="../slideLayouts/slideLayout233.xml"/><Relationship Id="rId55" Type="http://schemas.openxmlformats.org/officeDocument/2006/relationships/slideLayout" Target="../slideLayouts/slideLayout238.xml"/><Relationship Id="rId7" Type="http://schemas.openxmlformats.org/officeDocument/2006/relationships/slideLayout" Target="../slideLayouts/slideLayout190.xml"/><Relationship Id="rId2" Type="http://schemas.openxmlformats.org/officeDocument/2006/relationships/slideLayout" Target="../slideLayouts/slideLayout185.xml"/><Relationship Id="rId16" Type="http://schemas.openxmlformats.org/officeDocument/2006/relationships/slideLayout" Target="../slideLayouts/slideLayout199.xml"/><Relationship Id="rId20" Type="http://schemas.openxmlformats.org/officeDocument/2006/relationships/slideLayout" Target="../slideLayouts/slideLayout203.xml"/><Relationship Id="rId29" Type="http://schemas.openxmlformats.org/officeDocument/2006/relationships/slideLayout" Target="../slideLayouts/slideLayout212.xml"/><Relationship Id="rId41" Type="http://schemas.openxmlformats.org/officeDocument/2006/relationships/slideLayout" Target="../slideLayouts/slideLayout224.xml"/><Relationship Id="rId54" Type="http://schemas.openxmlformats.org/officeDocument/2006/relationships/slideLayout" Target="../slideLayouts/slideLayout237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4.xml"/><Relationship Id="rId6" Type="http://schemas.openxmlformats.org/officeDocument/2006/relationships/slideLayout" Target="../slideLayouts/slideLayout189.xml"/><Relationship Id="rId11" Type="http://schemas.openxmlformats.org/officeDocument/2006/relationships/slideLayout" Target="../slideLayouts/slideLayout194.xml"/><Relationship Id="rId24" Type="http://schemas.openxmlformats.org/officeDocument/2006/relationships/slideLayout" Target="../slideLayouts/slideLayout207.xml"/><Relationship Id="rId32" Type="http://schemas.openxmlformats.org/officeDocument/2006/relationships/slideLayout" Target="../slideLayouts/slideLayout215.xml"/><Relationship Id="rId37" Type="http://schemas.openxmlformats.org/officeDocument/2006/relationships/slideLayout" Target="../slideLayouts/slideLayout220.xml"/><Relationship Id="rId40" Type="http://schemas.openxmlformats.org/officeDocument/2006/relationships/slideLayout" Target="../slideLayouts/slideLayout223.xml"/><Relationship Id="rId45" Type="http://schemas.openxmlformats.org/officeDocument/2006/relationships/slideLayout" Target="../slideLayouts/slideLayout228.xml"/><Relationship Id="rId53" Type="http://schemas.openxmlformats.org/officeDocument/2006/relationships/slideLayout" Target="../slideLayouts/slideLayout236.xml"/><Relationship Id="rId58" Type="http://schemas.openxmlformats.org/officeDocument/2006/relationships/slideLayout" Target="../slideLayouts/slideLayout241.xml"/><Relationship Id="rId5" Type="http://schemas.openxmlformats.org/officeDocument/2006/relationships/slideLayout" Target="../slideLayouts/slideLayout188.xml"/><Relationship Id="rId15" Type="http://schemas.openxmlformats.org/officeDocument/2006/relationships/slideLayout" Target="../slideLayouts/slideLayout198.xml"/><Relationship Id="rId23" Type="http://schemas.openxmlformats.org/officeDocument/2006/relationships/slideLayout" Target="../slideLayouts/slideLayout206.xml"/><Relationship Id="rId28" Type="http://schemas.openxmlformats.org/officeDocument/2006/relationships/slideLayout" Target="../slideLayouts/slideLayout211.xml"/><Relationship Id="rId36" Type="http://schemas.openxmlformats.org/officeDocument/2006/relationships/slideLayout" Target="../slideLayouts/slideLayout219.xml"/><Relationship Id="rId49" Type="http://schemas.openxmlformats.org/officeDocument/2006/relationships/slideLayout" Target="../slideLayouts/slideLayout232.xml"/><Relationship Id="rId57" Type="http://schemas.openxmlformats.org/officeDocument/2006/relationships/slideLayout" Target="../slideLayouts/slideLayout240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93.xml"/><Relationship Id="rId19" Type="http://schemas.openxmlformats.org/officeDocument/2006/relationships/slideLayout" Target="../slideLayouts/slideLayout202.xml"/><Relationship Id="rId31" Type="http://schemas.openxmlformats.org/officeDocument/2006/relationships/slideLayout" Target="../slideLayouts/slideLayout214.xml"/><Relationship Id="rId44" Type="http://schemas.openxmlformats.org/officeDocument/2006/relationships/slideLayout" Target="../slideLayouts/slideLayout227.xml"/><Relationship Id="rId52" Type="http://schemas.openxmlformats.org/officeDocument/2006/relationships/slideLayout" Target="../slideLayouts/slideLayout235.xml"/><Relationship Id="rId60" Type="http://schemas.openxmlformats.org/officeDocument/2006/relationships/hyperlink" Target="https://www.facebook.com/" TargetMode="External"/><Relationship Id="rId4" Type="http://schemas.openxmlformats.org/officeDocument/2006/relationships/slideLayout" Target="../slideLayouts/slideLayout187.xml"/><Relationship Id="rId9" Type="http://schemas.openxmlformats.org/officeDocument/2006/relationships/slideLayout" Target="../slideLayouts/slideLayout192.xml"/><Relationship Id="rId14" Type="http://schemas.openxmlformats.org/officeDocument/2006/relationships/slideLayout" Target="../slideLayouts/slideLayout197.xml"/><Relationship Id="rId22" Type="http://schemas.openxmlformats.org/officeDocument/2006/relationships/slideLayout" Target="../slideLayouts/slideLayout205.xml"/><Relationship Id="rId27" Type="http://schemas.openxmlformats.org/officeDocument/2006/relationships/slideLayout" Target="../slideLayouts/slideLayout210.xml"/><Relationship Id="rId30" Type="http://schemas.openxmlformats.org/officeDocument/2006/relationships/slideLayout" Target="../slideLayouts/slideLayout213.xml"/><Relationship Id="rId35" Type="http://schemas.openxmlformats.org/officeDocument/2006/relationships/slideLayout" Target="../slideLayouts/slideLayout218.xml"/><Relationship Id="rId43" Type="http://schemas.openxmlformats.org/officeDocument/2006/relationships/slideLayout" Target="../slideLayouts/slideLayout226.xml"/><Relationship Id="rId48" Type="http://schemas.openxmlformats.org/officeDocument/2006/relationships/slideLayout" Target="../slideLayouts/slideLayout231.xml"/><Relationship Id="rId56" Type="http://schemas.openxmlformats.org/officeDocument/2006/relationships/slideLayout" Target="../slideLayouts/slideLayout239.xml"/><Relationship Id="rId8" Type="http://schemas.openxmlformats.org/officeDocument/2006/relationships/slideLayout" Target="../slideLayouts/slideLayout191.xml"/><Relationship Id="rId51" Type="http://schemas.openxmlformats.org/officeDocument/2006/relationships/slideLayout" Target="../slideLayouts/slideLayout234.xml"/><Relationship Id="rId3" Type="http://schemas.openxmlformats.org/officeDocument/2006/relationships/slideLayout" Target="../slideLayouts/slideLayout186.xml"/><Relationship Id="rId12" Type="http://schemas.openxmlformats.org/officeDocument/2006/relationships/slideLayout" Target="../slideLayouts/slideLayout195.xml"/><Relationship Id="rId17" Type="http://schemas.openxmlformats.org/officeDocument/2006/relationships/slideLayout" Target="../slideLayouts/slideLayout200.xml"/><Relationship Id="rId25" Type="http://schemas.openxmlformats.org/officeDocument/2006/relationships/slideLayout" Target="../slideLayouts/slideLayout208.xml"/><Relationship Id="rId33" Type="http://schemas.openxmlformats.org/officeDocument/2006/relationships/slideLayout" Target="../slideLayouts/slideLayout216.xml"/><Relationship Id="rId38" Type="http://schemas.openxmlformats.org/officeDocument/2006/relationships/slideLayout" Target="../slideLayouts/slideLayout221.xml"/><Relationship Id="rId46" Type="http://schemas.openxmlformats.org/officeDocument/2006/relationships/slideLayout" Target="../slideLayouts/slideLayout229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4.xml"/><Relationship Id="rId2" Type="http://schemas.openxmlformats.org/officeDocument/2006/relationships/slideLayout" Target="../slideLayouts/slideLayout243.xml"/><Relationship Id="rId1" Type="http://schemas.openxmlformats.org/officeDocument/2006/relationships/slideLayout" Target="../slideLayouts/slideLayout242.xml"/><Relationship Id="rId6" Type="http://schemas.openxmlformats.org/officeDocument/2006/relationships/theme" Target="../theme/theme6.xml"/><Relationship Id="rId5" Type="http://schemas.openxmlformats.org/officeDocument/2006/relationships/slideLayout" Target="../slideLayouts/slideLayout246.xml"/><Relationship Id="rId4" Type="http://schemas.openxmlformats.org/officeDocument/2006/relationships/slideLayout" Target="../slideLayouts/slideLayout24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1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4" y="4727516"/>
            <a:ext cx="1620957" cy="230820"/>
          </a:xfrm>
          <a:prstGeom prst="rect">
            <a:avLst/>
          </a:prstGeom>
        </p:spPr>
        <p:txBody>
          <a:bodyPr vert="horz" wrap="square" lIns="91430" tIns="45714" rIns="91430" bIns="4571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0" tIns="45714" rIns="91430" bIns="4571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2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6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32" r:id="rId51"/>
    <p:sldLayoutId id="2147483733" r:id="rId52"/>
    <p:sldLayoutId id="2147483734" r:id="rId53"/>
    <p:sldLayoutId id="2147483735" r:id="rId54"/>
    <p:sldLayoutId id="2147483736" r:id="rId55"/>
    <p:sldLayoutId id="2147483737" r:id="rId56"/>
    <p:sldLayoutId id="2147483738" r:id="rId57"/>
  </p:sldLayoutIdLst>
  <p:txStyles>
    <p:titleStyle>
      <a:lvl1pPr algn="ctr" defTabSz="914270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25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38" indent="-173013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64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290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16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24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75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1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43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5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7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03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38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7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0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4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7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9/19/2020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068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760478"/>
            <a:ext cx="1620957" cy="164896"/>
          </a:xfrm>
          <a:prstGeom prst="rect">
            <a:avLst/>
          </a:prstGeom>
        </p:spPr>
        <p:txBody>
          <a:bodyPr vert="horz" wrap="square" lIns="65322" tIns="32660" rIns="65322" bIns="3266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43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6" y="4719817"/>
            <a:ext cx="104567" cy="246221"/>
          </a:xfrm>
          <a:prstGeom prst="rect">
            <a:avLst/>
          </a:prstGeom>
        </p:spPr>
        <p:txBody>
          <a:bodyPr vert="horz" wrap="none" lIns="65322" tIns="32660" rIns="65322" bIns="326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643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643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9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0002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96" r:id="rId2"/>
    <p:sldLayoutId id="2147483797" r:id="rId3"/>
    <p:sldLayoutId id="2147483798" r:id="rId4"/>
    <p:sldLayoutId id="2147483799" r:id="rId5"/>
    <p:sldLayoutId id="2147483800" r:id="rId6"/>
    <p:sldLayoutId id="2147483801" r:id="rId7"/>
    <p:sldLayoutId id="2147483802" r:id="rId8"/>
    <p:sldLayoutId id="2147483803" r:id="rId9"/>
    <p:sldLayoutId id="2147483804" r:id="rId10"/>
    <p:sldLayoutId id="2147483805" r:id="rId11"/>
    <p:sldLayoutId id="2147483806" r:id="rId12"/>
    <p:sldLayoutId id="2147483807" r:id="rId13"/>
    <p:sldLayoutId id="2147483808" r:id="rId14"/>
    <p:sldLayoutId id="2147483809" r:id="rId15"/>
    <p:sldLayoutId id="2147483810" r:id="rId16"/>
    <p:sldLayoutId id="2147483811" r:id="rId17"/>
    <p:sldLayoutId id="2147483812" r:id="rId18"/>
    <p:sldLayoutId id="2147483813" r:id="rId19"/>
    <p:sldLayoutId id="2147483814" r:id="rId20"/>
    <p:sldLayoutId id="2147483815" r:id="rId21"/>
    <p:sldLayoutId id="2147483816" r:id="rId22"/>
    <p:sldLayoutId id="2147483817" r:id="rId23"/>
    <p:sldLayoutId id="2147483818" r:id="rId24"/>
    <p:sldLayoutId id="2147483819" r:id="rId25"/>
    <p:sldLayoutId id="2147483820" r:id="rId26"/>
    <p:sldLayoutId id="2147483821" r:id="rId27"/>
    <p:sldLayoutId id="2147483822" r:id="rId28"/>
    <p:sldLayoutId id="2147483823" r:id="rId29"/>
    <p:sldLayoutId id="2147483824" r:id="rId30"/>
    <p:sldLayoutId id="2147483825" r:id="rId31"/>
    <p:sldLayoutId id="2147483826" r:id="rId32"/>
    <p:sldLayoutId id="2147483827" r:id="rId33"/>
    <p:sldLayoutId id="2147483828" r:id="rId34"/>
    <p:sldLayoutId id="2147483829" r:id="rId35"/>
    <p:sldLayoutId id="2147483830" r:id="rId36"/>
    <p:sldLayoutId id="2147483831" r:id="rId37"/>
    <p:sldLayoutId id="2147483832" r:id="rId38"/>
    <p:sldLayoutId id="2147483833" r:id="rId39"/>
    <p:sldLayoutId id="2147483834" r:id="rId40"/>
    <p:sldLayoutId id="2147483835" r:id="rId41"/>
    <p:sldLayoutId id="2147483836" r:id="rId42"/>
    <p:sldLayoutId id="2147483837" r:id="rId43"/>
    <p:sldLayoutId id="2147483838" r:id="rId44"/>
    <p:sldLayoutId id="2147483839" r:id="rId45"/>
    <p:sldLayoutId id="2147483840" r:id="rId46"/>
    <p:sldLayoutId id="2147483841" r:id="rId47"/>
    <p:sldLayoutId id="2147483842" r:id="rId48"/>
    <p:sldLayoutId id="2147483843" r:id="rId49"/>
    <p:sldLayoutId id="2147483844" r:id="rId50"/>
    <p:sldLayoutId id="2147483845" r:id="rId51"/>
    <p:sldLayoutId id="2147483846" r:id="rId52"/>
    <p:sldLayoutId id="2147483847" r:id="rId53"/>
    <p:sldLayoutId id="2147483848" r:id="rId54"/>
    <p:sldLayoutId id="2147483849" r:id="rId55"/>
    <p:sldLayoutId id="2147483850" r:id="rId56"/>
    <p:sldLayoutId id="2147483851" r:id="rId57"/>
  </p:sldLayoutIdLst>
  <p:txStyles>
    <p:titleStyle>
      <a:lvl1pPr algn="ctr" defTabSz="653154" rtl="0" eaLnBrk="1" latinLnBrk="0" hangingPunct="1">
        <a:lnSpc>
          <a:spcPct val="86000"/>
        </a:lnSpc>
        <a:spcBef>
          <a:spcPct val="0"/>
        </a:spcBef>
        <a:buNone/>
        <a:defRPr sz="1500" kern="800" spc="-29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2466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72" kern="800" spc="-7">
          <a:solidFill>
            <a:schemeClr val="tx1"/>
          </a:solidFill>
          <a:latin typeface="+mn-lt"/>
          <a:ea typeface="+mn-ea"/>
          <a:cs typeface="+mn-cs"/>
        </a:defRPr>
      </a:lvl1pPr>
      <a:lvl2pPr marL="246067" indent="-123600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57" kern="800">
          <a:solidFill>
            <a:schemeClr val="tx1"/>
          </a:solidFill>
          <a:latin typeface="+mn-lt"/>
          <a:ea typeface="+mn-ea"/>
          <a:cs typeface="+mn-cs"/>
        </a:defRPr>
      </a:lvl2pPr>
      <a:lvl3pPr marL="368533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57" kern="800">
          <a:solidFill>
            <a:schemeClr val="tx1"/>
          </a:solidFill>
          <a:latin typeface="+mn-lt"/>
          <a:ea typeface="+mn-ea"/>
          <a:cs typeface="+mn-cs"/>
        </a:defRPr>
      </a:lvl3pPr>
      <a:lvl4pPr marL="491000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57" kern="800">
          <a:solidFill>
            <a:schemeClr val="tx1"/>
          </a:solidFill>
          <a:latin typeface="+mn-lt"/>
          <a:ea typeface="+mn-ea"/>
          <a:cs typeface="+mn-cs"/>
        </a:defRPr>
      </a:lvl4pPr>
      <a:lvl5pPr marL="613467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57" kern="800">
          <a:solidFill>
            <a:schemeClr val="tx1"/>
          </a:solidFill>
          <a:latin typeface="+mn-lt"/>
          <a:ea typeface="+mn-ea"/>
          <a:cs typeface="+mn-cs"/>
        </a:defRPr>
      </a:lvl5pPr>
      <a:lvl6pPr marL="1796173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6pPr>
      <a:lvl7pPr marL="2122750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7pPr>
      <a:lvl8pPr marL="2449328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8pPr>
      <a:lvl9pPr marL="2775903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1pPr>
      <a:lvl2pPr marL="326577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2pPr>
      <a:lvl3pPr marL="653154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3pPr>
      <a:lvl4pPr marL="979730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4pPr>
      <a:lvl5pPr marL="1306308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5pPr>
      <a:lvl6pPr marL="1632884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6pPr>
      <a:lvl7pPr marL="1959461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7pPr>
      <a:lvl8pPr marL="2286039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8pPr>
      <a:lvl9pPr marL="2612616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518"/>
            <a:ext cx="1620957" cy="230820"/>
          </a:xfrm>
          <a:prstGeom prst="rect">
            <a:avLst/>
          </a:prstGeom>
        </p:spPr>
        <p:txBody>
          <a:bodyPr vert="horz" wrap="square" lIns="91430" tIns="45714" rIns="91430" bIns="4571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0" tIns="45714" rIns="91430" bIns="4571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8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4838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  <p:sldLayoutId id="2147483888" r:id="rId12"/>
    <p:sldLayoutId id="2147483889" r:id="rId13"/>
    <p:sldLayoutId id="2147483890" r:id="rId14"/>
    <p:sldLayoutId id="2147483891" r:id="rId15"/>
    <p:sldLayoutId id="2147483892" r:id="rId16"/>
    <p:sldLayoutId id="2147483893" r:id="rId17"/>
    <p:sldLayoutId id="2147483894" r:id="rId18"/>
    <p:sldLayoutId id="2147483895" r:id="rId19"/>
    <p:sldLayoutId id="2147483896" r:id="rId20"/>
    <p:sldLayoutId id="2147483897" r:id="rId21"/>
    <p:sldLayoutId id="2147483898" r:id="rId22"/>
    <p:sldLayoutId id="2147483899" r:id="rId23"/>
    <p:sldLayoutId id="2147483900" r:id="rId24"/>
    <p:sldLayoutId id="2147483901" r:id="rId25"/>
    <p:sldLayoutId id="2147483902" r:id="rId26"/>
    <p:sldLayoutId id="2147483903" r:id="rId27"/>
    <p:sldLayoutId id="2147483904" r:id="rId28"/>
    <p:sldLayoutId id="2147483905" r:id="rId29"/>
    <p:sldLayoutId id="2147483906" r:id="rId30"/>
    <p:sldLayoutId id="2147483907" r:id="rId31"/>
    <p:sldLayoutId id="2147483908" r:id="rId32"/>
    <p:sldLayoutId id="2147483909" r:id="rId33"/>
    <p:sldLayoutId id="2147483910" r:id="rId34"/>
    <p:sldLayoutId id="2147483911" r:id="rId35"/>
    <p:sldLayoutId id="2147483912" r:id="rId36"/>
    <p:sldLayoutId id="2147483913" r:id="rId37"/>
    <p:sldLayoutId id="2147483914" r:id="rId38"/>
    <p:sldLayoutId id="2147483915" r:id="rId39"/>
    <p:sldLayoutId id="2147483916" r:id="rId40"/>
    <p:sldLayoutId id="2147483917" r:id="rId41"/>
    <p:sldLayoutId id="2147483918" r:id="rId42"/>
    <p:sldLayoutId id="2147483919" r:id="rId43"/>
    <p:sldLayoutId id="2147483920" r:id="rId44"/>
    <p:sldLayoutId id="2147483921" r:id="rId45"/>
    <p:sldLayoutId id="2147483922" r:id="rId46"/>
    <p:sldLayoutId id="2147483923" r:id="rId47"/>
    <p:sldLayoutId id="2147483924" r:id="rId48"/>
    <p:sldLayoutId id="2147483925" r:id="rId49"/>
    <p:sldLayoutId id="2147483926" r:id="rId50"/>
    <p:sldLayoutId id="2147483927" r:id="rId51"/>
    <p:sldLayoutId id="2147483928" r:id="rId52"/>
    <p:sldLayoutId id="2147483929" r:id="rId53"/>
    <p:sldLayoutId id="2147483930" r:id="rId54"/>
    <p:sldLayoutId id="2147483931" r:id="rId55"/>
    <p:sldLayoutId id="2147483932" r:id="rId56"/>
    <p:sldLayoutId id="2147483933" r:id="rId57"/>
    <p:sldLayoutId id="2147483934" r:id="rId58"/>
  </p:sldLayoutIdLst>
  <p:transition>
    <p:wedge/>
  </p:transition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518"/>
            <a:ext cx="1620957" cy="230820"/>
          </a:xfrm>
          <a:prstGeom prst="rect">
            <a:avLst/>
          </a:prstGeom>
        </p:spPr>
        <p:txBody>
          <a:bodyPr vert="horz" wrap="square" lIns="91430" tIns="45714" rIns="91430" bIns="4571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0" tIns="45714" rIns="91430" bIns="4571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8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5664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6" r:id="rId1"/>
    <p:sldLayoutId id="2147483937" r:id="rId2"/>
    <p:sldLayoutId id="2147483938" r:id="rId3"/>
    <p:sldLayoutId id="2147483939" r:id="rId4"/>
    <p:sldLayoutId id="2147483940" r:id="rId5"/>
    <p:sldLayoutId id="2147483941" r:id="rId6"/>
    <p:sldLayoutId id="2147483942" r:id="rId7"/>
    <p:sldLayoutId id="2147483943" r:id="rId8"/>
    <p:sldLayoutId id="2147483944" r:id="rId9"/>
    <p:sldLayoutId id="2147483945" r:id="rId10"/>
    <p:sldLayoutId id="2147483946" r:id="rId11"/>
    <p:sldLayoutId id="2147483947" r:id="rId12"/>
    <p:sldLayoutId id="2147483948" r:id="rId13"/>
    <p:sldLayoutId id="2147483949" r:id="rId14"/>
    <p:sldLayoutId id="2147483950" r:id="rId15"/>
    <p:sldLayoutId id="2147483951" r:id="rId16"/>
    <p:sldLayoutId id="2147483952" r:id="rId17"/>
    <p:sldLayoutId id="2147483953" r:id="rId18"/>
    <p:sldLayoutId id="2147483954" r:id="rId19"/>
    <p:sldLayoutId id="2147483955" r:id="rId20"/>
    <p:sldLayoutId id="2147483956" r:id="rId21"/>
    <p:sldLayoutId id="2147483957" r:id="rId22"/>
    <p:sldLayoutId id="2147483958" r:id="rId23"/>
    <p:sldLayoutId id="2147483959" r:id="rId24"/>
    <p:sldLayoutId id="2147483960" r:id="rId25"/>
    <p:sldLayoutId id="2147483961" r:id="rId26"/>
    <p:sldLayoutId id="2147483962" r:id="rId27"/>
    <p:sldLayoutId id="2147483963" r:id="rId28"/>
    <p:sldLayoutId id="2147483964" r:id="rId29"/>
    <p:sldLayoutId id="2147483965" r:id="rId30"/>
    <p:sldLayoutId id="2147483966" r:id="rId31"/>
    <p:sldLayoutId id="2147483967" r:id="rId32"/>
    <p:sldLayoutId id="2147483968" r:id="rId33"/>
    <p:sldLayoutId id="2147483969" r:id="rId34"/>
    <p:sldLayoutId id="2147483970" r:id="rId35"/>
    <p:sldLayoutId id="2147483971" r:id="rId36"/>
    <p:sldLayoutId id="2147483972" r:id="rId37"/>
    <p:sldLayoutId id="2147483973" r:id="rId38"/>
    <p:sldLayoutId id="2147483974" r:id="rId39"/>
    <p:sldLayoutId id="2147483975" r:id="rId40"/>
    <p:sldLayoutId id="2147483976" r:id="rId41"/>
    <p:sldLayoutId id="2147483977" r:id="rId42"/>
    <p:sldLayoutId id="2147483978" r:id="rId43"/>
    <p:sldLayoutId id="2147483979" r:id="rId44"/>
    <p:sldLayoutId id="2147483980" r:id="rId45"/>
    <p:sldLayoutId id="2147483981" r:id="rId46"/>
    <p:sldLayoutId id="2147483982" r:id="rId47"/>
    <p:sldLayoutId id="2147483983" r:id="rId48"/>
    <p:sldLayoutId id="2147483984" r:id="rId49"/>
    <p:sldLayoutId id="2147483985" r:id="rId50"/>
    <p:sldLayoutId id="2147483986" r:id="rId51"/>
    <p:sldLayoutId id="2147483987" r:id="rId52"/>
    <p:sldLayoutId id="2147483988" r:id="rId53"/>
    <p:sldLayoutId id="2147483989" r:id="rId54"/>
    <p:sldLayoutId id="2147483990" r:id="rId55"/>
    <p:sldLayoutId id="2147483991" r:id="rId56"/>
    <p:sldLayoutId id="2147483992" r:id="rId57"/>
    <p:sldLayoutId id="2147483993" r:id="rId58"/>
  </p:sldLayoutIdLst>
  <p:transition>
    <p:wedge/>
  </p:transition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3" y="849895"/>
            <a:ext cx="8961725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1449438"/>
            <a:endParaRPr sz="2853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4" y="112803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449438"/>
            <a:endParaRPr sz="2853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2" y="1717492"/>
            <a:ext cx="782681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44943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449438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449438"/>
              <a:t>9/19/2020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449438"/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44943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805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5" r:id="rId1"/>
    <p:sldLayoutId id="2147483996" r:id="rId2"/>
    <p:sldLayoutId id="2147483997" r:id="rId3"/>
    <p:sldLayoutId id="2147483998" r:id="rId4"/>
    <p:sldLayoutId id="2147483999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719">
        <a:defRPr>
          <a:latin typeface="+mn-lt"/>
          <a:ea typeface="+mn-ea"/>
          <a:cs typeface="+mn-cs"/>
        </a:defRPr>
      </a:lvl2pPr>
      <a:lvl3pPr marL="1449438">
        <a:defRPr>
          <a:latin typeface="+mn-lt"/>
          <a:ea typeface="+mn-ea"/>
          <a:cs typeface="+mn-cs"/>
        </a:defRPr>
      </a:lvl3pPr>
      <a:lvl4pPr marL="2174158">
        <a:defRPr>
          <a:latin typeface="+mn-lt"/>
          <a:ea typeface="+mn-ea"/>
          <a:cs typeface="+mn-cs"/>
        </a:defRPr>
      </a:lvl4pPr>
      <a:lvl5pPr marL="2898877">
        <a:defRPr>
          <a:latin typeface="+mn-lt"/>
          <a:ea typeface="+mn-ea"/>
          <a:cs typeface="+mn-cs"/>
        </a:defRPr>
      </a:lvl5pPr>
      <a:lvl6pPr marL="3623596">
        <a:defRPr>
          <a:latin typeface="+mn-lt"/>
          <a:ea typeface="+mn-ea"/>
          <a:cs typeface="+mn-cs"/>
        </a:defRPr>
      </a:lvl6pPr>
      <a:lvl7pPr marL="4348315">
        <a:defRPr>
          <a:latin typeface="+mn-lt"/>
          <a:ea typeface="+mn-ea"/>
          <a:cs typeface="+mn-cs"/>
        </a:defRPr>
      </a:lvl7pPr>
      <a:lvl8pPr marL="5073034">
        <a:defRPr>
          <a:latin typeface="+mn-lt"/>
          <a:ea typeface="+mn-ea"/>
          <a:cs typeface="+mn-cs"/>
        </a:defRPr>
      </a:lvl8pPr>
      <a:lvl9pPr marL="579775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719">
        <a:defRPr>
          <a:latin typeface="+mn-lt"/>
          <a:ea typeface="+mn-ea"/>
          <a:cs typeface="+mn-cs"/>
        </a:defRPr>
      </a:lvl2pPr>
      <a:lvl3pPr marL="1449438">
        <a:defRPr>
          <a:latin typeface="+mn-lt"/>
          <a:ea typeface="+mn-ea"/>
          <a:cs typeface="+mn-cs"/>
        </a:defRPr>
      </a:lvl3pPr>
      <a:lvl4pPr marL="2174158">
        <a:defRPr>
          <a:latin typeface="+mn-lt"/>
          <a:ea typeface="+mn-ea"/>
          <a:cs typeface="+mn-cs"/>
        </a:defRPr>
      </a:lvl4pPr>
      <a:lvl5pPr marL="2898877">
        <a:defRPr>
          <a:latin typeface="+mn-lt"/>
          <a:ea typeface="+mn-ea"/>
          <a:cs typeface="+mn-cs"/>
        </a:defRPr>
      </a:lvl5pPr>
      <a:lvl6pPr marL="3623596">
        <a:defRPr>
          <a:latin typeface="+mn-lt"/>
          <a:ea typeface="+mn-ea"/>
          <a:cs typeface="+mn-cs"/>
        </a:defRPr>
      </a:lvl6pPr>
      <a:lvl7pPr marL="4348315">
        <a:defRPr>
          <a:latin typeface="+mn-lt"/>
          <a:ea typeface="+mn-ea"/>
          <a:cs typeface="+mn-cs"/>
        </a:defRPr>
      </a:lvl7pPr>
      <a:lvl8pPr marL="5073034">
        <a:defRPr>
          <a:latin typeface="+mn-lt"/>
          <a:ea typeface="+mn-ea"/>
          <a:cs typeface="+mn-cs"/>
        </a:defRPr>
      </a:lvl8pPr>
      <a:lvl9pPr marL="579775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9.xml"/><Relationship Id="rId6" Type="http://schemas.openxmlformats.org/officeDocument/2006/relationships/audio" Target="../media/audio1.wav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4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4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4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9143999" cy="141111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7315" y="190296"/>
            <a:ext cx="4124783" cy="808327"/>
          </a:xfrm>
          <a:prstGeom prst="rect">
            <a:avLst/>
          </a:prstGeom>
        </p:spPr>
        <p:txBody>
          <a:bodyPr vert="horz" wrap="square" lIns="0" tIns="16539" rIns="0" bIns="0" rtlCol="0" anchor="ctr">
            <a:spAutoFit/>
          </a:bodyPr>
          <a:lstStyle/>
          <a:p>
            <a:pPr marL="14382" algn="l">
              <a:lnSpc>
                <a:spcPct val="100000"/>
              </a:lnSpc>
              <a:spcBef>
                <a:spcPts val="129"/>
              </a:spcBef>
            </a:pPr>
            <a:r>
              <a:rPr lang="en-US" sz="5144" b="1" spc="6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 TILI</a:t>
            </a:r>
            <a:endParaRPr lang="en-US" sz="5144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822135" y="1688941"/>
            <a:ext cx="7838539" cy="1636932"/>
          </a:xfrm>
          <a:prstGeom prst="rect">
            <a:avLst/>
          </a:prstGeom>
        </p:spPr>
        <p:txBody>
          <a:bodyPr vert="horz" wrap="square" lIns="0" tIns="15821" rIns="0" bIns="0" rtlCol="0">
            <a:spAutoFit/>
          </a:bodyPr>
          <a:lstStyle/>
          <a:p>
            <a:pPr marL="20853" algn="ctr" defTabSz="653107">
              <a:spcBef>
                <a:spcPts val="125"/>
              </a:spcBef>
            </a:pPr>
            <a:r>
              <a:rPr lang="en-US" sz="3600" b="1" dirty="0" smtClean="0">
                <a:solidFill>
                  <a:srgbClr val="0070C0"/>
                </a:solidFill>
                <a:latin typeface="Arial"/>
                <a:cs typeface="Arial"/>
              </a:rPr>
              <a:t>MAVZU:</a:t>
            </a:r>
            <a:r>
              <a:rPr lang="uz-Latn-UZ" sz="3600" b="1" dirty="0" smtClean="0">
                <a:solidFill>
                  <a:srgbClr val="0070C0"/>
                </a:solidFill>
                <a:latin typeface="Arial"/>
                <a:cs typeface="Arial"/>
              </a:rPr>
              <a:t> SO‘Z TARKIBI</a:t>
            </a:r>
            <a:endParaRPr lang="uz-Latn-UZ" sz="3600" b="1" i="1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36670" defTabSz="653107">
              <a:spcBef>
                <a:spcPts val="1392"/>
              </a:spcBef>
            </a:pPr>
            <a:endParaRPr lang="uz-Latn-UZ" sz="1800" i="1" dirty="0" smtClean="0">
              <a:solidFill>
                <a:srgbClr val="008000"/>
              </a:solidFill>
              <a:latin typeface="Arial"/>
              <a:cs typeface="Arial"/>
            </a:endParaRPr>
          </a:p>
          <a:p>
            <a:pPr marL="36670" defTabSz="653107">
              <a:spcBef>
                <a:spcPts val="1392"/>
              </a:spcBef>
            </a:pPr>
            <a:endParaRPr lang="uz-Latn-UZ" sz="2800" i="1" dirty="0" smtClean="0">
              <a:solidFill>
                <a:srgbClr val="00800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74678" y="1523692"/>
            <a:ext cx="568349" cy="151995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74678" y="3330736"/>
            <a:ext cx="568349" cy="154568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393153" y="135163"/>
            <a:ext cx="1424276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393152" y="135163"/>
            <a:ext cx="1424277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7587899" y="422872"/>
            <a:ext cx="1072775" cy="449041"/>
          </a:xfrm>
          <a:prstGeom prst="rect">
            <a:avLst/>
          </a:prstGeom>
        </p:spPr>
        <p:txBody>
          <a:bodyPr vert="horz" wrap="square" lIns="0" tIns="17978" rIns="0" bIns="0" rtlCol="0">
            <a:spAutoFit/>
          </a:bodyPr>
          <a:lstStyle/>
          <a:p>
            <a:pPr defTabSz="653107">
              <a:spcBef>
                <a:spcPts val="142"/>
              </a:spcBef>
            </a:pPr>
            <a:r>
              <a:rPr lang="ru-RU" sz="2800" b="1" spc="1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r>
              <a:rPr lang="uz-Latn-UZ" sz="2800" b="1" spc="11" dirty="0" smtClean="0">
                <a:solidFill>
                  <a:srgbClr val="FEFEFE"/>
                </a:solidFill>
                <a:latin typeface="Arial"/>
                <a:cs typeface="Arial"/>
              </a:rPr>
              <a:t>- sinf</a:t>
            </a:r>
            <a:endParaRPr sz="2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9809" y="2763521"/>
            <a:ext cx="3643189" cy="1626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0805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55- mashq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3"/>
          </p:nvPr>
        </p:nvSpPr>
        <p:spPr>
          <a:xfrm>
            <a:off x="254001" y="1050925"/>
            <a:ext cx="6350000" cy="3533275"/>
          </a:xfrm>
        </p:spPr>
        <p:txBody>
          <a:bodyPr/>
          <a:lstStyle/>
          <a:p>
            <a:pPr marL="0" indent="0">
              <a:buNone/>
            </a:pP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Yaponiyalik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Komatsu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...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sanaladi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U Osaka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til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institutining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fors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...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bo‘limini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bitirgan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...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o‘rgangan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tilini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chuqur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o‘rganish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maqsadida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1976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—1981-yillar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mobayni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...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to‘rt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safar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uz-Latn-UZ" dirty="0"/>
              <a:t> </a:t>
            </a:r>
            <a:r>
              <a:rPr lang="uz-Latn-UZ" dirty="0" smtClean="0"/>
              <a:t>                                                                                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E.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Umarov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7208" y="945515"/>
            <a:ext cx="2054225" cy="434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8366683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55- mashq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3"/>
          </p:nvPr>
        </p:nvSpPr>
        <p:spPr>
          <a:xfrm>
            <a:off x="254001" y="1050925"/>
            <a:ext cx="6350000" cy="3533275"/>
          </a:xfrm>
        </p:spPr>
        <p:txBody>
          <a:bodyPr/>
          <a:lstStyle/>
          <a:p>
            <a:pPr marL="0" indent="0">
              <a:buNone/>
            </a:pP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Yaponiyalik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Komatsu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til</a:t>
            </a:r>
            <a:r>
              <a:rPr lang="uz-Latn-UZ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shunos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sanaladi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U Osaka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til</a:t>
            </a:r>
            <a:r>
              <a:rPr lang="uz-Latn-UZ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lari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institutining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fors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til</a:t>
            </a:r>
            <a:r>
              <a:rPr lang="uz-Latn-UZ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bo‘limini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bitirgan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r>
              <a:rPr lang="uz-Latn-UZ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o‘rgangan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tilini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chuqur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o‘rganish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maqsadida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1976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—1981-yillar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mobayni</a:t>
            </a:r>
            <a:r>
              <a:rPr lang="uz-Latn-UZ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uz-Latn-UZ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iston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to‘rt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safar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uz-Latn-UZ" dirty="0"/>
              <a:t> </a:t>
            </a:r>
            <a:r>
              <a:rPr lang="uz-Latn-UZ" dirty="0" smtClean="0"/>
              <a:t>                                                                                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E.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Umarov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1290320"/>
            <a:ext cx="2275840" cy="207264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2943415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895964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uz-Latn-UZ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</a:t>
            </a:r>
            <a:r>
              <a:rPr lang="uz-Latn-UZ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topshiriq: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46315" y="903656"/>
            <a:ext cx="7537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79994" y="1000408"/>
            <a:ext cx="826240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Savollarga javob toping: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uz-Latn-UZ" sz="2400" dirty="0">
                <a:latin typeface="Arial" panose="020B0604020202020204" pitchFamily="34" charset="0"/>
                <a:cs typeface="Arial" panose="020B0604020202020204" pitchFamily="34" charset="0"/>
              </a:rPr>
              <a:t>. So‘z tarkibi deganda nimani tushunasiz?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uz-Latn-UZ" sz="24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uz-Latn-UZ" sz="2400" i="1" dirty="0">
                <a:latin typeface="Arial" panose="020B0604020202020204" pitchFamily="34" charset="0"/>
                <a:cs typeface="Arial" panose="020B0604020202020204" pitchFamily="34" charset="0"/>
              </a:rPr>
              <a:t>Do‘stlarimizni</a:t>
            </a:r>
            <a:r>
              <a:rPr lang="uz-Latn-UZ" sz="2400" dirty="0">
                <a:latin typeface="Arial" panose="020B0604020202020204" pitchFamily="34" charset="0"/>
                <a:cs typeface="Arial" panose="020B0604020202020204" pitchFamily="34" charset="0"/>
              </a:rPr>
              <a:t> so‘zining tarkibini aniqlang.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uz-Latn-UZ" sz="2400" dirty="0">
                <a:latin typeface="Arial" panose="020B0604020202020204" pitchFamily="34" charset="0"/>
                <a:cs typeface="Arial" panose="020B0604020202020204" pitchFamily="34" charset="0"/>
              </a:rPr>
              <a:t>3. -jon, -xon, -chi, -dor qo‘shimchalarini 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so‘zlarga qo‘shing </a:t>
            </a:r>
            <a:r>
              <a:rPr lang="uz-Latn-UZ" sz="2400" dirty="0">
                <a:latin typeface="Arial" panose="020B0604020202020204" pitchFamily="34" charset="0"/>
                <a:cs typeface="Arial" panose="020B0604020202020204" pitchFamily="34" charset="0"/>
              </a:rPr>
              <a:t>va ularning ma’nolarida sodir 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bo‘layotgan o‘zgarishlarni </a:t>
            </a:r>
            <a:r>
              <a:rPr lang="uz-Latn-UZ" sz="2400" dirty="0">
                <a:latin typeface="Arial" panose="020B0604020202020204" pitchFamily="34" charset="0"/>
                <a:cs typeface="Arial" panose="020B0604020202020204" pitchFamily="34" charset="0"/>
              </a:rPr>
              <a:t>tushuntiring.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514" y="3608104"/>
            <a:ext cx="596900" cy="506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514" y="1000408"/>
            <a:ext cx="640480" cy="6708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23181" y="3300670"/>
            <a:ext cx="498072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57-mashq. 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lik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-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zor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-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iston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-la, -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siz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qo‘shimchalari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yasang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1139" y="1119203"/>
            <a:ext cx="1025400" cy="954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60189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  <p:sndAc>
          <p:stSnd>
            <p:snd r:embed="rId2" name="chimes.wav"/>
          </p:stSnd>
        </p:sndAc>
      </p:transition>
    </mc:Choice>
    <mc:Fallback xmlns="">
      <p:transition>
        <p:fade/>
        <p:sndAc>
          <p:stSnd>
            <p:snd r:embed="rId6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1588514"/>
              </p:ext>
            </p:extLst>
          </p:nvPr>
        </p:nvGraphicFramePr>
        <p:xfrm>
          <a:off x="142240" y="202014"/>
          <a:ext cx="8890001" cy="4466398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71268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93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38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5922"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Ma’lumotlar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Yo‘q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47914">
                <a:tc>
                  <a:txBody>
                    <a:bodyPr/>
                    <a:lstStyle/>
                    <a:p>
                      <a:r>
                        <a:rPr lang="en-US" sz="20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So‘zning</a:t>
                      </a:r>
                      <a:r>
                        <a:rPr lang="en-US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borliqdagi</a:t>
                      </a:r>
                      <a:r>
                        <a:rPr lang="en-US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ma’lum</a:t>
                      </a:r>
                      <a:r>
                        <a:rPr lang="en-US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narsa</a:t>
                      </a:r>
                      <a:r>
                        <a:rPr lang="en-US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0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belgi</a:t>
                      </a:r>
                      <a:r>
                        <a:rPr lang="en-US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0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harakatlarni</a:t>
                      </a:r>
                      <a:r>
                        <a:rPr lang="en-US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bildirishi</a:t>
                      </a:r>
                      <a:r>
                        <a:rPr lang="en-US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uz-Latn-UZ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uning </a:t>
                      </a:r>
                      <a:r>
                        <a:rPr lang="en-US" sz="20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lug‘aviy</a:t>
                      </a:r>
                      <a:r>
                        <a:rPr lang="en-US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ma’no</a:t>
                      </a:r>
                      <a:r>
                        <a:rPr lang="uz-Latn-UZ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  <a:r>
                        <a:rPr lang="en-US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</a:t>
                      </a:r>
                      <a:r>
                        <a:rPr lang="en-US" sz="20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deyiladi</a:t>
                      </a:r>
                      <a:r>
                        <a:rPr lang="en-US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43280">
                <a:tc>
                  <a:txBody>
                    <a:bodyPr/>
                    <a:lstStyle/>
                    <a:p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So‘zlarning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grammatik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ma’nolarini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o‘rganuvchi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tilshunoslik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bo‘limi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uz-Latn-UZ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leksikolo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giya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sanaladi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82320">
                <a:tc>
                  <a:txBody>
                    <a:bodyPr/>
                    <a:lstStyle/>
                    <a:p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Har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qanday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grammatik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ma’no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ma’lum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grammatik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shakl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orqali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ifodalanadi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01040">
                <a:tc>
                  <a:txBody>
                    <a:bodyPr/>
                    <a:lstStyle/>
                    <a:p>
                      <a:r>
                        <a:rPr lang="uz-Latn-UZ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Morfologiyada</a:t>
                      </a:r>
                      <a:r>
                        <a:rPr lang="uz-Latn-UZ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so‘zning atash ma’nosi o‘rganiladi.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5922">
                <a:tc>
                  <a:txBody>
                    <a:bodyPr/>
                    <a:lstStyle/>
                    <a:p>
                      <a:r>
                        <a:rPr lang="uz-Latn-UZ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Ot, sifat,</a:t>
                      </a:r>
                      <a:r>
                        <a:rPr lang="uz-Latn-UZ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son, fe’l, olmosh, ravish – </a:t>
                      </a:r>
                      <a:r>
                        <a:rPr lang="uz-Latn-UZ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must</a:t>
                      </a:r>
                      <a:r>
                        <a:rPr lang="en-US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r>
                        <a:rPr lang="uz-Latn-UZ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qil </a:t>
                      </a:r>
                      <a:r>
                        <a:rPr lang="uz-Latn-UZ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so‘zlar.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7442978" y="755005"/>
            <a:ext cx="51488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685800"/>
            <a:r>
              <a:rPr lang="uz-Latn-UZ" sz="4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4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357375" y="1716572"/>
            <a:ext cx="51488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685800"/>
            <a:r>
              <a:rPr lang="uz-Latn-UZ" sz="4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4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442977" y="2435213"/>
            <a:ext cx="51488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685800"/>
            <a:r>
              <a:rPr lang="uz-Latn-UZ" sz="4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4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357376" y="3232861"/>
            <a:ext cx="51488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685800"/>
            <a:r>
              <a:rPr lang="uz-Latn-UZ" sz="4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4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453136" y="3903421"/>
            <a:ext cx="51488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685800"/>
            <a:r>
              <a:rPr lang="uz-Latn-UZ" sz="4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4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0622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322320" y="985520"/>
            <a:ext cx="2418080" cy="45720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Saxovatli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82880" y="1645920"/>
            <a:ext cx="3037840" cy="116840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FontTx/>
              <a:buChar char="-"/>
            </a:pP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saxiy; hotamtoy, himmatli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862320" y="1645920"/>
            <a:ext cx="3053080" cy="116840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 yasama sifat;</a:t>
            </a:r>
          </a:p>
          <a:p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 sifat yasovchi qo‘shimcha (-li).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03200" y="3228340"/>
            <a:ext cx="3017520" cy="45720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tash ma’no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877560" y="3197860"/>
            <a:ext cx="3037840" cy="45720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rammatik  ma’no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Соединительная линия уступом 16"/>
          <p:cNvCxnSpPr>
            <a:stCxn id="5" idx="3"/>
            <a:endCxn id="8" idx="0"/>
          </p:cNvCxnSpPr>
          <p:nvPr/>
        </p:nvCxnSpPr>
        <p:spPr>
          <a:xfrm>
            <a:off x="5740400" y="1214120"/>
            <a:ext cx="1648460" cy="431800"/>
          </a:xfrm>
          <a:prstGeom prst="bentConnector2">
            <a:avLst/>
          </a:prstGeom>
          <a:ln w="285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Соединительная линия уступом 31"/>
          <p:cNvCxnSpPr>
            <a:stCxn id="5" idx="1"/>
            <a:endCxn id="7" idx="0"/>
          </p:cNvCxnSpPr>
          <p:nvPr/>
        </p:nvCxnSpPr>
        <p:spPr>
          <a:xfrm rot="10800000" flipV="1">
            <a:off x="1701800" y="1214120"/>
            <a:ext cx="1620520" cy="431800"/>
          </a:xfrm>
          <a:prstGeom prst="bentConnector2">
            <a:avLst/>
          </a:prstGeom>
          <a:ln w="285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>
            <a:off x="1605280" y="2816860"/>
            <a:ext cx="0" cy="381000"/>
          </a:xfrm>
          <a:prstGeom prst="straightConnector1">
            <a:avLst/>
          </a:prstGeom>
          <a:ln w="285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>
            <a:endCxn id="10" idx="0"/>
          </p:cNvCxnSpPr>
          <p:nvPr/>
        </p:nvCxnSpPr>
        <p:spPr>
          <a:xfrm flipH="1">
            <a:off x="7396480" y="2707640"/>
            <a:ext cx="10160" cy="490220"/>
          </a:xfrm>
          <a:prstGeom prst="straightConnector1">
            <a:avLst/>
          </a:prstGeom>
          <a:ln w="285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8395" y="2162683"/>
            <a:ext cx="1896110" cy="1327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49198095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Teskari test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14360" y="899605"/>
            <a:ext cx="7908537" cy="62606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indent="176213" algn="just" defTabSz="914400">
              <a:defRPr/>
            </a:pPr>
            <a:r>
              <a:rPr lang="uz-Latn-UZ" sz="3600" kern="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uz-Latn-UZ" sz="3600" kern="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</a:t>
            </a:r>
            <a:r>
              <a:rPr lang="en-US" sz="3600" kern="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uz-Latn-UZ" sz="3600" kern="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fologiya </a:t>
            </a:r>
            <a:endParaRPr lang="ru-RU" sz="3600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67964" y="1793434"/>
            <a:ext cx="866460" cy="622414"/>
          </a:xfrm>
          <a:prstGeom prst="roundRect">
            <a:avLst/>
          </a:prstGeom>
          <a:gradFill rotWithShape="1">
            <a:gsLst>
              <a:gs pos="0">
                <a:srgbClr val="4F81BD">
                  <a:tint val="50000"/>
                  <a:satMod val="300000"/>
                </a:srgbClr>
              </a:gs>
              <a:gs pos="35000">
                <a:srgbClr val="4F81BD">
                  <a:tint val="37000"/>
                  <a:satMod val="300000"/>
                </a:srgbClr>
              </a:gs>
              <a:gs pos="100000">
                <a:srgbClr val="4F81BD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algn="ctr" defTabSz="914400">
              <a:defRPr/>
            </a:pPr>
            <a:r>
              <a:rPr lang="uz-Latn-UZ" sz="40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ru-RU" sz="4000" b="1" kern="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58258" y="3854637"/>
            <a:ext cx="866460" cy="621043"/>
          </a:xfrm>
          <a:prstGeom prst="roundRect">
            <a:avLst/>
          </a:prstGeom>
          <a:gradFill rotWithShape="1">
            <a:gsLst>
              <a:gs pos="0">
                <a:srgbClr val="4F81BD">
                  <a:tint val="50000"/>
                  <a:satMod val="300000"/>
                </a:srgbClr>
              </a:gs>
              <a:gs pos="35000">
                <a:srgbClr val="4F81BD">
                  <a:tint val="37000"/>
                  <a:satMod val="300000"/>
                </a:srgbClr>
              </a:gs>
              <a:gs pos="100000">
                <a:srgbClr val="4F81BD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algn="ctr" defTabSz="914400">
              <a:defRPr/>
            </a:pPr>
            <a:r>
              <a:rPr lang="uz-Latn-UZ" sz="44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ru-RU" sz="4400" b="1" kern="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66496" y="2879660"/>
            <a:ext cx="866460" cy="622414"/>
          </a:xfrm>
          <a:prstGeom prst="roundRect">
            <a:avLst/>
          </a:prstGeom>
          <a:gradFill rotWithShape="1">
            <a:gsLst>
              <a:gs pos="0">
                <a:srgbClr val="4F81BD">
                  <a:tint val="50000"/>
                  <a:satMod val="300000"/>
                </a:srgbClr>
              </a:gs>
              <a:gs pos="35000">
                <a:srgbClr val="4F81BD">
                  <a:tint val="37000"/>
                  <a:satMod val="300000"/>
                </a:srgbClr>
              </a:gs>
              <a:gs pos="100000">
                <a:srgbClr val="4F81BD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algn="ctr" defTabSz="914400">
              <a:defRPr/>
            </a:pPr>
            <a:r>
              <a:rPr lang="uz-Latn-UZ" sz="44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ru-RU" sz="4400" b="1" kern="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371601" y="1757632"/>
            <a:ext cx="5794056" cy="853488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rgbClr val="8064A2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defTabSz="914400">
              <a:defRPr/>
            </a:pPr>
            <a:r>
              <a:rPr lang="uz-Latn-UZ" sz="2400" kern="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 </a:t>
            </a:r>
            <a:r>
              <a:rPr lang="uz-Latn-UZ" sz="2400" kern="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tilshunoslik </a:t>
            </a:r>
            <a:r>
              <a:rPr lang="uz-Latn-UZ" sz="2400" kern="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bo‘limida so‘zlarning grammatik ma’nolari o‘rganiladi?</a:t>
            </a:r>
            <a:endParaRPr lang="ru-RU" sz="2400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371601" y="2815574"/>
            <a:ext cx="5794056" cy="750586"/>
          </a:xfrm>
          <a:prstGeom prst="rect">
            <a:avLst/>
          </a:prstGeom>
          <a:solidFill>
            <a:srgbClr val="FFFFCC"/>
          </a:solidFill>
          <a:ln w="9525" cap="flat" cmpd="sng" algn="ctr">
            <a:solidFill>
              <a:srgbClr val="8064A2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defTabSz="914400">
              <a:defRPr/>
            </a:pPr>
            <a:r>
              <a:rPr lang="uz-Latn-UZ" sz="2400" kern="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So‘zning atash ma’nosini o‘rganuvchi bo‘lim nima deyiladi?</a:t>
            </a:r>
            <a:endParaRPr lang="ru-RU" sz="2400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371601" y="3795503"/>
            <a:ext cx="5771017" cy="739310"/>
          </a:xfrm>
          <a:prstGeom prst="rect">
            <a:avLst/>
          </a:prstGeom>
          <a:solidFill>
            <a:srgbClr val="CCFFFF"/>
          </a:solidFill>
          <a:ln w="9525" cap="flat" cmpd="sng" algn="ctr">
            <a:solidFill>
              <a:srgbClr val="8064A2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defTabSz="914400">
              <a:defRPr/>
            </a:pPr>
            <a:r>
              <a:rPr lang="uz-Latn-UZ" sz="2400" kern="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Gap, so‘z birikmalarini o‘rganuvchi tilshunoslik bo‘limi qanday nomlanadi?</a:t>
            </a:r>
            <a:endParaRPr lang="en-US" sz="2400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358258" y="1803463"/>
            <a:ext cx="882936" cy="621043"/>
          </a:xfrm>
          <a:prstGeom prst="roundRect">
            <a:avLst/>
          </a:prstGeom>
          <a:solidFill>
            <a:srgbClr val="FFFF00"/>
          </a:soli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algn="ctr" defTabSz="914400">
              <a:defRPr/>
            </a:pPr>
            <a:r>
              <a:rPr lang="uz-Latn-UZ" sz="4400" b="1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ru-RU" sz="4400" b="1" kern="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24" r="25582"/>
          <a:stretch/>
        </p:blipFill>
        <p:spPr bwMode="auto">
          <a:xfrm>
            <a:off x="7498080" y="1629711"/>
            <a:ext cx="1107440" cy="2371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15425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Teskari test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50020" y="944880"/>
            <a:ext cx="7908537" cy="619682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chemeClr val="bg1"/>
            </a:solidFill>
            <a:prstDash val="solid"/>
          </a:ln>
          <a:effectLst/>
        </p:spPr>
        <p:txBody>
          <a:bodyPr anchor="ctr"/>
          <a:lstStyle/>
          <a:p>
            <a:pPr indent="176213" defTabSz="914400">
              <a:defRPr/>
            </a:pPr>
            <a:r>
              <a:rPr lang="uz-Latn-UZ" sz="3200" kern="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Ko‘plik va kelishik </a:t>
            </a:r>
            <a:endParaRPr lang="ru-RU" sz="3200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67964" y="1793434"/>
            <a:ext cx="866460" cy="622414"/>
          </a:xfrm>
          <a:prstGeom prst="roundRect">
            <a:avLst/>
          </a:prstGeom>
          <a:gradFill rotWithShape="1">
            <a:gsLst>
              <a:gs pos="0">
                <a:srgbClr val="4F81BD">
                  <a:tint val="50000"/>
                  <a:satMod val="300000"/>
                </a:srgbClr>
              </a:gs>
              <a:gs pos="35000">
                <a:srgbClr val="4F81BD">
                  <a:tint val="37000"/>
                  <a:satMod val="300000"/>
                </a:srgbClr>
              </a:gs>
              <a:gs pos="100000">
                <a:srgbClr val="4F81BD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algn="ctr" defTabSz="914400">
              <a:defRPr/>
            </a:pPr>
            <a:r>
              <a:rPr lang="uz-Latn-UZ" sz="40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ru-RU" sz="4000" b="1" kern="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58258" y="3858151"/>
            <a:ext cx="866460" cy="621043"/>
          </a:xfrm>
          <a:prstGeom prst="roundRect">
            <a:avLst/>
          </a:prstGeom>
          <a:gradFill rotWithShape="1">
            <a:gsLst>
              <a:gs pos="0">
                <a:srgbClr val="4F81BD">
                  <a:tint val="50000"/>
                  <a:satMod val="300000"/>
                </a:srgbClr>
              </a:gs>
              <a:gs pos="35000">
                <a:srgbClr val="4F81BD">
                  <a:tint val="37000"/>
                  <a:satMod val="300000"/>
                </a:srgbClr>
              </a:gs>
              <a:gs pos="100000">
                <a:srgbClr val="4F81BD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algn="ctr" defTabSz="914400">
              <a:defRPr/>
            </a:pPr>
            <a:r>
              <a:rPr lang="uz-Latn-UZ" sz="44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ru-RU" sz="4400" b="1" kern="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50020" y="2821504"/>
            <a:ext cx="866460" cy="622414"/>
          </a:xfrm>
          <a:prstGeom prst="roundRect">
            <a:avLst/>
          </a:prstGeom>
          <a:gradFill rotWithShape="1">
            <a:gsLst>
              <a:gs pos="0">
                <a:srgbClr val="4F81BD">
                  <a:tint val="50000"/>
                  <a:satMod val="300000"/>
                </a:srgbClr>
              </a:gs>
              <a:gs pos="35000">
                <a:srgbClr val="4F81BD">
                  <a:tint val="37000"/>
                  <a:satMod val="300000"/>
                </a:srgbClr>
              </a:gs>
              <a:gs pos="100000">
                <a:srgbClr val="4F81BD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algn="ctr" defTabSz="914400">
              <a:defRPr/>
            </a:pPr>
            <a:r>
              <a:rPr lang="uz-Latn-UZ" sz="44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ru-RU" sz="4400" b="1" kern="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570021" y="1796948"/>
            <a:ext cx="5094939" cy="743052"/>
          </a:xfrm>
          <a:prstGeom prst="rect">
            <a:avLst/>
          </a:prstGeom>
          <a:solidFill>
            <a:srgbClr val="CCFFFF"/>
          </a:solidFill>
          <a:ln w="9525" cap="flat" cmpd="sng" algn="ctr">
            <a:solidFill>
              <a:srgbClr val="8064A2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defTabSz="914400">
              <a:defRPr/>
            </a:pPr>
            <a:r>
              <a:rPr lang="uz-Latn-UZ" sz="2400" kern="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Kitobim so‘zining grammatik shaklini toping.</a:t>
            </a:r>
            <a:endParaRPr lang="ru-RU" sz="2400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570020" y="2712720"/>
            <a:ext cx="5094940" cy="843280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rgbClr val="8064A2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defTabSz="914400">
              <a:defRPr/>
            </a:pPr>
            <a:r>
              <a:rPr lang="uz-Latn-UZ" sz="2400" kern="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Mehnatkash so‘zidagi grammatik ma’noni toping.</a:t>
            </a:r>
            <a:endParaRPr lang="ru-RU" sz="2400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570021" y="3858151"/>
            <a:ext cx="5094939" cy="754489"/>
          </a:xfrm>
          <a:prstGeom prst="rect">
            <a:avLst/>
          </a:prstGeom>
          <a:solidFill>
            <a:srgbClr val="FFFFCC"/>
          </a:solidFill>
          <a:ln w="9525" cap="flat" cmpd="sng" algn="ctr">
            <a:solidFill>
              <a:srgbClr val="8064A2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defTabSz="914400">
              <a:defRPr/>
            </a:pPr>
            <a:r>
              <a:rPr lang="uz-Latn-UZ" sz="2400" kern="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Olmalarni so‘zida qanday grammatik ma’no bor?</a:t>
            </a:r>
            <a:endParaRPr lang="en-US" sz="2400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350020" y="3872144"/>
            <a:ext cx="882936" cy="621043"/>
          </a:xfrm>
          <a:prstGeom prst="roundRect">
            <a:avLst/>
          </a:prstGeom>
          <a:solidFill>
            <a:srgbClr val="FFFF00"/>
          </a:soli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algn="ctr" defTabSz="914400">
              <a:defRPr/>
            </a:pPr>
            <a:r>
              <a:rPr lang="uz-Latn-UZ" sz="44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ru-RU" sz="4400" b="1" kern="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17" r="26374"/>
          <a:stretch/>
        </p:blipFill>
        <p:spPr bwMode="auto">
          <a:xfrm>
            <a:off x="7396479" y="1863670"/>
            <a:ext cx="1076961" cy="2371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31668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1- topshiriq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4432" y="996133"/>
            <a:ext cx="8505728" cy="615553"/>
          </a:xfrm>
        </p:spPr>
        <p:txBody>
          <a:bodyPr/>
          <a:lstStyle/>
          <a:p>
            <a:r>
              <a:rPr lang="uz-Latn-UZ" sz="2000" dirty="0" smtClean="0"/>
              <a:t>  </a:t>
            </a:r>
            <a:r>
              <a:rPr lang="en-US" sz="2000" dirty="0" err="1" smtClean="0"/>
              <a:t>Berilgan</a:t>
            </a:r>
            <a:r>
              <a:rPr lang="en-US" sz="2000" dirty="0" smtClean="0"/>
              <a:t> </a:t>
            </a:r>
            <a:r>
              <a:rPr lang="en-US" sz="2000" dirty="0" err="1"/>
              <a:t>so‘zlarni</a:t>
            </a:r>
            <a:r>
              <a:rPr lang="en-US" sz="2000" dirty="0"/>
              <a:t> </a:t>
            </a:r>
            <a:r>
              <a:rPr lang="en-US" sz="2000" dirty="0" err="1"/>
              <a:t>ma’noli</a:t>
            </a:r>
            <a:r>
              <a:rPr lang="en-US" sz="2000" dirty="0"/>
              <a:t> </a:t>
            </a:r>
            <a:r>
              <a:rPr lang="en-US" sz="2000" dirty="0" err="1"/>
              <a:t>qismlarga</a:t>
            </a:r>
            <a:r>
              <a:rPr lang="en-US" sz="2000" dirty="0"/>
              <a:t> </a:t>
            </a:r>
            <a:r>
              <a:rPr lang="en-US" sz="2000" dirty="0" err="1"/>
              <a:t>ajrating</a:t>
            </a:r>
            <a:r>
              <a:rPr lang="en-US" sz="2000" dirty="0"/>
              <a:t>. Bu </a:t>
            </a:r>
            <a:r>
              <a:rPr lang="en-US" sz="2000" dirty="0" err="1" smtClean="0"/>
              <a:t>so‘zlar</a:t>
            </a:r>
            <a:r>
              <a:rPr lang="uz-Latn-UZ" sz="2000" dirty="0" smtClean="0"/>
              <a:t> </a:t>
            </a:r>
            <a:r>
              <a:rPr lang="en-US" sz="2000" dirty="0" err="1" smtClean="0"/>
              <a:t>uchun</a:t>
            </a:r>
            <a:r>
              <a:rPr lang="en-US" sz="2000" dirty="0" smtClean="0"/>
              <a:t> </a:t>
            </a:r>
            <a:r>
              <a:rPr lang="en-US" sz="2000" dirty="0" err="1"/>
              <a:t>umumiy</a:t>
            </a:r>
            <a:r>
              <a:rPr lang="en-US" sz="2000" dirty="0"/>
              <a:t> </a:t>
            </a:r>
            <a:r>
              <a:rPr lang="en-US" sz="2000" dirty="0" err="1"/>
              <a:t>bo‘lgan</a:t>
            </a:r>
            <a:r>
              <a:rPr lang="en-US" sz="2000" dirty="0"/>
              <a:t> </a:t>
            </a:r>
            <a:r>
              <a:rPr lang="en-US" sz="2000" dirty="0" err="1"/>
              <a:t>qismni</a:t>
            </a:r>
            <a:r>
              <a:rPr lang="en-US" sz="2000" dirty="0"/>
              <a:t> </a:t>
            </a:r>
            <a:r>
              <a:rPr lang="en-US" sz="2000" dirty="0" err="1"/>
              <a:t>ayting</a:t>
            </a:r>
            <a:r>
              <a:rPr lang="en-US" sz="2000" dirty="0" smtClean="0"/>
              <a:t>.</a:t>
            </a:r>
            <a:endParaRPr lang="en-US" sz="2000" dirty="0"/>
          </a:p>
        </p:txBody>
      </p:sp>
      <p:sp>
        <p:nvSpPr>
          <p:cNvPr id="6" name="Прямоугольник с одним скругленным углом 5"/>
          <p:cNvSpPr/>
          <p:nvPr/>
        </p:nvSpPr>
        <p:spPr>
          <a:xfrm>
            <a:off x="2062480" y="1820228"/>
            <a:ext cx="1706880" cy="457200"/>
          </a:xfrm>
          <a:prstGeom prst="round1Rect">
            <a:avLst>
              <a:gd name="adj" fmla="val 50000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ishni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с одним скругленным углом 6"/>
          <p:cNvSpPr/>
          <p:nvPr/>
        </p:nvSpPr>
        <p:spPr>
          <a:xfrm>
            <a:off x="2052320" y="2444546"/>
            <a:ext cx="1706880" cy="457200"/>
          </a:xfrm>
          <a:prstGeom prst="round1Rect">
            <a:avLst>
              <a:gd name="adj" fmla="val 50000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ishchi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с одним скругленным углом 7"/>
          <p:cNvSpPr/>
          <p:nvPr/>
        </p:nvSpPr>
        <p:spPr>
          <a:xfrm>
            <a:off x="2062480" y="3080612"/>
            <a:ext cx="1706880" cy="457200"/>
          </a:xfrm>
          <a:prstGeom prst="round1Rect">
            <a:avLst>
              <a:gd name="adj" fmla="val 5000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ishla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с одним скругленным углом 8"/>
          <p:cNvSpPr/>
          <p:nvPr/>
        </p:nvSpPr>
        <p:spPr>
          <a:xfrm>
            <a:off x="2062480" y="3722824"/>
            <a:ext cx="1706880" cy="457200"/>
          </a:xfrm>
          <a:prstGeom prst="round1Rect">
            <a:avLst>
              <a:gd name="adj" fmla="val 5000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ishsiz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с одним скругленным углом 9"/>
          <p:cNvSpPr/>
          <p:nvPr/>
        </p:nvSpPr>
        <p:spPr>
          <a:xfrm>
            <a:off x="2062480" y="4373064"/>
            <a:ext cx="1706880" cy="457200"/>
          </a:xfrm>
          <a:prstGeom prst="round1Rect">
            <a:avLst>
              <a:gd name="adj" fmla="val 50000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ishga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ятиугольник 10"/>
          <p:cNvSpPr/>
          <p:nvPr/>
        </p:nvSpPr>
        <p:spPr>
          <a:xfrm flipH="1">
            <a:off x="4246880" y="1806512"/>
            <a:ext cx="1991360" cy="484632"/>
          </a:xfrm>
          <a:prstGeom prst="homePlat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ish+ni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ятиугольник 11"/>
          <p:cNvSpPr/>
          <p:nvPr/>
        </p:nvSpPr>
        <p:spPr>
          <a:xfrm flipH="1">
            <a:off x="4246880" y="2417114"/>
            <a:ext cx="1991360" cy="484632"/>
          </a:xfrm>
          <a:prstGeom prst="homePlat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ish+chi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ятиугольник 12"/>
          <p:cNvSpPr/>
          <p:nvPr/>
        </p:nvSpPr>
        <p:spPr>
          <a:xfrm flipH="1">
            <a:off x="4246880" y="3053180"/>
            <a:ext cx="1991360" cy="484632"/>
          </a:xfrm>
          <a:prstGeom prst="homePlat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ish+la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ятиугольник 13"/>
          <p:cNvSpPr/>
          <p:nvPr/>
        </p:nvSpPr>
        <p:spPr>
          <a:xfrm flipH="1">
            <a:off x="4267200" y="3695392"/>
            <a:ext cx="1991360" cy="484632"/>
          </a:xfrm>
          <a:prstGeom prst="homePlat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ish+siz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ятиугольник 14"/>
          <p:cNvSpPr/>
          <p:nvPr/>
        </p:nvSpPr>
        <p:spPr>
          <a:xfrm flipH="1">
            <a:off x="4267200" y="4359348"/>
            <a:ext cx="1991360" cy="484632"/>
          </a:xfrm>
          <a:prstGeom prst="homePlat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ish+ga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Левая фигурная скобка 15"/>
          <p:cNvSpPr/>
          <p:nvPr/>
        </p:nvSpPr>
        <p:spPr>
          <a:xfrm>
            <a:off x="1544320" y="1717040"/>
            <a:ext cx="531368" cy="3210560"/>
          </a:xfrm>
          <a:prstGeom prst="leftBrace">
            <a:avLst>
              <a:gd name="adj1" fmla="val 40838"/>
              <a:gd name="adj2" fmla="val 50000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375920" y="2794000"/>
            <a:ext cx="914400" cy="91440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ятиугольник 17"/>
          <p:cNvSpPr/>
          <p:nvPr/>
        </p:nvSpPr>
        <p:spPr>
          <a:xfrm flipH="1">
            <a:off x="6604000" y="1787780"/>
            <a:ext cx="1991360" cy="484632"/>
          </a:xfrm>
          <a:prstGeom prst="homePlat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imani?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ятиугольник 18"/>
          <p:cNvSpPr/>
          <p:nvPr/>
        </p:nvSpPr>
        <p:spPr>
          <a:xfrm flipH="1">
            <a:off x="6604000" y="2444546"/>
            <a:ext cx="1991360" cy="484632"/>
          </a:xfrm>
          <a:prstGeom prst="homePlat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im?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9595" y="3140703"/>
            <a:ext cx="1675765" cy="10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66306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2- topshiriq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3152" y="965653"/>
            <a:ext cx="8597168" cy="615553"/>
          </a:xfrm>
        </p:spPr>
        <p:txBody>
          <a:bodyPr/>
          <a:lstStyle/>
          <a:p>
            <a:r>
              <a:rPr lang="en-US" dirty="0"/>
              <a:t> </a:t>
            </a:r>
            <a:r>
              <a:rPr lang="uz-Latn-UZ" dirty="0" smtClean="0"/>
              <a:t>   </a:t>
            </a:r>
            <a:r>
              <a:rPr lang="en-US" sz="2000" dirty="0" err="1" smtClean="0"/>
              <a:t>Berilgan</a:t>
            </a:r>
            <a:r>
              <a:rPr lang="en-US" sz="2000" dirty="0" smtClean="0"/>
              <a:t> </a:t>
            </a:r>
            <a:r>
              <a:rPr lang="en-US" sz="2000" dirty="0" err="1"/>
              <a:t>so‘zlarni</a:t>
            </a:r>
            <a:r>
              <a:rPr lang="en-US" sz="2000" dirty="0"/>
              <a:t> </a:t>
            </a:r>
            <a:r>
              <a:rPr lang="en-US" sz="2000" dirty="0" err="1"/>
              <a:t>ma’noli</a:t>
            </a:r>
            <a:r>
              <a:rPr lang="en-US" sz="2000" dirty="0"/>
              <a:t> </a:t>
            </a:r>
            <a:r>
              <a:rPr lang="en-US" sz="2000" dirty="0" err="1"/>
              <a:t>qismlarga</a:t>
            </a:r>
            <a:r>
              <a:rPr lang="en-US" sz="2000" dirty="0"/>
              <a:t> </a:t>
            </a:r>
            <a:r>
              <a:rPr lang="en-US" sz="2000" dirty="0" err="1"/>
              <a:t>ajrating</a:t>
            </a:r>
            <a:r>
              <a:rPr lang="en-US" sz="2000" dirty="0"/>
              <a:t>. Bu </a:t>
            </a:r>
            <a:r>
              <a:rPr lang="en-US" sz="2000" dirty="0" err="1" smtClean="0"/>
              <a:t>so‘zlar</a:t>
            </a:r>
            <a:r>
              <a:rPr lang="uz-Latn-UZ" sz="2000" dirty="0" smtClean="0"/>
              <a:t> </a:t>
            </a:r>
            <a:r>
              <a:rPr lang="en-US" sz="2000" dirty="0" err="1" smtClean="0"/>
              <a:t>uchun</a:t>
            </a:r>
            <a:r>
              <a:rPr lang="en-US" sz="2000" dirty="0" smtClean="0"/>
              <a:t> </a:t>
            </a:r>
            <a:r>
              <a:rPr lang="en-US" sz="2000" dirty="0" err="1"/>
              <a:t>umumiy</a:t>
            </a:r>
            <a:r>
              <a:rPr lang="en-US" sz="2000" dirty="0"/>
              <a:t> </a:t>
            </a:r>
            <a:r>
              <a:rPr lang="en-US" sz="2000" dirty="0" err="1"/>
              <a:t>bo‘lgan</a:t>
            </a:r>
            <a:r>
              <a:rPr lang="en-US" sz="2000" dirty="0"/>
              <a:t> </a:t>
            </a:r>
            <a:r>
              <a:rPr lang="en-US" sz="2000" dirty="0" err="1"/>
              <a:t>qismni</a:t>
            </a:r>
            <a:r>
              <a:rPr lang="en-US" sz="2000" dirty="0"/>
              <a:t> </a:t>
            </a:r>
            <a:r>
              <a:rPr lang="en-US" sz="2000" dirty="0" err="1"/>
              <a:t>ayting</a:t>
            </a:r>
            <a:r>
              <a:rPr lang="en-US" sz="2000" dirty="0" smtClean="0"/>
              <a:t>.</a:t>
            </a:r>
            <a:endParaRPr lang="en-US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831653" y="3452265"/>
            <a:ext cx="280484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/>
            <a:r>
              <a:rPr lang="en-US" sz="3600" kern="0" dirty="0" err="1" smtClean="0">
                <a:solidFill>
                  <a:srgbClr val="231F20"/>
                </a:solidFill>
                <a:latin typeface="Arial"/>
                <a:cs typeface="Arial"/>
              </a:rPr>
              <a:t>kombaynchi</a:t>
            </a:r>
            <a:r>
              <a:rPr lang="en-US" sz="3600" kern="0" dirty="0">
                <a:solidFill>
                  <a:srgbClr val="231F20"/>
                </a:solidFill>
                <a:latin typeface="Arial"/>
                <a:cs typeface="Arial"/>
              </a:rPr>
              <a:t>.</a:t>
            </a:r>
            <a:endParaRPr lang="ru-RU" sz="3600" kern="0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18654" y="2141637"/>
            <a:ext cx="182614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kern="0" dirty="0" err="1" smtClean="0">
                <a:solidFill>
                  <a:srgbClr val="231F20"/>
                </a:solidFill>
                <a:latin typeface="Arial"/>
                <a:cs typeface="Arial"/>
              </a:rPr>
              <a:t>Suvchi</a:t>
            </a:r>
            <a:r>
              <a:rPr lang="uz-Latn-UZ" sz="3600" kern="0" dirty="0" smtClean="0">
                <a:solidFill>
                  <a:srgbClr val="231F20"/>
                </a:solidFill>
                <a:latin typeface="Arial"/>
                <a:cs typeface="Arial"/>
              </a:rPr>
              <a:t>,</a:t>
            </a:r>
            <a:r>
              <a:rPr lang="en-US" sz="3600" kern="0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endParaRPr lang="ru-RU" sz="3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544795" y="2141637"/>
            <a:ext cx="149271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kern="0" dirty="0" err="1">
                <a:solidFill>
                  <a:srgbClr val="231F20"/>
                </a:solidFill>
                <a:latin typeface="Arial"/>
                <a:cs typeface="Arial"/>
              </a:rPr>
              <a:t>ishchi</a:t>
            </a:r>
            <a:r>
              <a:rPr lang="en-US" sz="3600" kern="0" dirty="0">
                <a:solidFill>
                  <a:srgbClr val="231F20"/>
                </a:solidFill>
                <a:latin typeface="Arial"/>
                <a:cs typeface="Arial"/>
              </a:rPr>
              <a:t>,</a:t>
            </a:r>
            <a:endParaRPr lang="ru-RU" sz="36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037511" y="2124711"/>
            <a:ext cx="235192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kern="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3600" kern="0" dirty="0" err="1">
                <a:solidFill>
                  <a:srgbClr val="231F20"/>
                </a:solidFill>
                <a:latin typeface="Arial"/>
                <a:cs typeface="Arial"/>
              </a:rPr>
              <a:t>omborchi</a:t>
            </a:r>
            <a:r>
              <a:rPr lang="en-US" sz="3600" kern="0" dirty="0">
                <a:solidFill>
                  <a:srgbClr val="231F20"/>
                </a:solidFill>
                <a:latin typeface="Arial"/>
                <a:cs typeface="Arial"/>
              </a:rPr>
              <a:t>,</a:t>
            </a:r>
            <a:r>
              <a:rPr lang="en-US" sz="2000" kern="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16721" y="3452265"/>
            <a:ext cx="235192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kern="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3600" kern="0" dirty="0" err="1">
                <a:solidFill>
                  <a:srgbClr val="231F20"/>
                </a:solidFill>
                <a:latin typeface="Arial"/>
                <a:cs typeface="Arial"/>
              </a:rPr>
              <a:t>traktorchi</a:t>
            </a:r>
            <a:r>
              <a:rPr lang="en-US" sz="3600" kern="0" dirty="0">
                <a:solidFill>
                  <a:srgbClr val="231F20"/>
                </a:solidFill>
                <a:latin typeface="Arial"/>
                <a:cs typeface="Arial"/>
              </a:rPr>
              <a:t>,</a:t>
            </a:r>
            <a:r>
              <a:rPr lang="en-US" sz="2000" kern="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endParaRPr lang="ru-RU" dirty="0"/>
          </a:p>
        </p:txBody>
      </p:sp>
      <p:sp>
        <p:nvSpPr>
          <p:cNvPr id="9" name="Выгнутая вверх стрелка 8"/>
          <p:cNvSpPr/>
          <p:nvPr/>
        </p:nvSpPr>
        <p:spPr>
          <a:xfrm>
            <a:off x="778284" y="1911351"/>
            <a:ext cx="914400" cy="365760"/>
          </a:xfrm>
          <a:prstGeom prst="curvedDownArrow">
            <a:avLst/>
          </a:prstGeom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Выгнутая вверх стрелка 9"/>
          <p:cNvSpPr/>
          <p:nvPr/>
        </p:nvSpPr>
        <p:spPr>
          <a:xfrm>
            <a:off x="2544795" y="1979642"/>
            <a:ext cx="746358" cy="288579"/>
          </a:xfrm>
          <a:prstGeom prst="curvedDownArrow">
            <a:avLst/>
          </a:prstGeom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Выгнутая вверх стрелка 10"/>
          <p:cNvSpPr/>
          <p:nvPr/>
        </p:nvSpPr>
        <p:spPr>
          <a:xfrm>
            <a:off x="4234078" y="1882142"/>
            <a:ext cx="1292962" cy="365760"/>
          </a:xfrm>
          <a:prstGeom prst="curvedDownArrow">
            <a:avLst/>
          </a:prstGeom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Выгнутая вверх стрелка 11"/>
          <p:cNvSpPr/>
          <p:nvPr/>
        </p:nvSpPr>
        <p:spPr>
          <a:xfrm>
            <a:off x="691933" y="3192782"/>
            <a:ext cx="1292962" cy="365760"/>
          </a:xfrm>
          <a:prstGeom prst="curvedDownArrow">
            <a:avLst/>
          </a:prstGeom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Выгнутая вверх стрелка 12"/>
          <p:cNvSpPr/>
          <p:nvPr/>
        </p:nvSpPr>
        <p:spPr>
          <a:xfrm>
            <a:off x="2979050" y="3162302"/>
            <a:ext cx="1725030" cy="485138"/>
          </a:xfrm>
          <a:prstGeom prst="curvedDownArrow">
            <a:avLst/>
          </a:prstGeom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Ромб 13"/>
          <p:cNvSpPr/>
          <p:nvPr/>
        </p:nvSpPr>
        <p:spPr>
          <a:xfrm>
            <a:off x="6766560" y="2374948"/>
            <a:ext cx="2042160" cy="1227774"/>
          </a:xfrm>
          <a:prstGeom prst="diamond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-chi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1631725" y="2696528"/>
            <a:ext cx="56283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3278730" y="2696528"/>
            <a:ext cx="56283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5527040" y="2710816"/>
            <a:ext cx="56283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2031027" y="4017328"/>
            <a:ext cx="56283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4829759" y="4017328"/>
            <a:ext cx="56283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0951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798963" y="909456"/>
            <a:ext cx="3329526" cy="533264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978398" y="918653"/>
            <a:ext cx="3850640" cy="554547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47370" y="1483360"/>
            <a:ext cx="3881119" cy="2650191"/>
          </a:xfrm>
          <a:prstGeom prst="rect">
            <a:avLst/>
          </a:prstGeom>
          <a:ln w="3175">
            <a:prstDash val="soli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3600" dirty="0">
                <a:latin typeface="Arial" panose="020B0604020202020204" pitchFamily="34" charset="0"/>
                <a:cs typeface="Arial" panose="020B0604020202020204" pitchFamily="34" charset="0"/>
              </a:rPr>
              <a:t>So‘z tarkibi </a:t>
            </a:r>
            <a:endParaRPr lang="uz-Latn-UZ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asos </a:t>
            </a:r>
            <a:r>
              <a:rPr lang="es-ES" sz="3600" dirty="0">
                <a:latin typeface="Arial" panose="020B0604020202020204" pitchFamily="34" charset="0"/>
                <a:cs typeface="Arial" panose="020B0604020202020204" pitchFamily="34" charset="0"/>
              </a:rPr>
              <a:t>va qo‘shimchalardan iborat.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653279" y="1483360"/>
            <a:ext cx="4175759" cy="2650191"/>
          </a:xfrm>
          <a:prstGeom prst="rect">
            <a:avLst/>
          </a:prstGeom>
          <a:ln w="3175"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Guldon, gulchi, gulla, gulni, gulga, guldan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so‘zlarida </a:t>
            </a:r>
            <a:r>
              <a:rPr lang="uz-Latn-UZ" sz="28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</a:t>
            </a:r>
            <a:r>
              <a:rPr lang="uz-Latn-UZ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asos va     </a:t>
            </a:r>
            <a:r>
              <a:rPr lang="uz-Latn-UZ" sz="28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-don, -chi, -la, -ni, -dan</a:t>
            </a:r>
            <a:r>
              <a:rPr lang="uz-Latn-UZ" sz="2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esa qo‘shimchalardir.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084465" y="73290"/>
            <a:ext cx="28328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Bilib oling!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210260" y="919706"/>
            <a:ext cx="914400" cy="91440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489793" y="1120524"/>
            <a:ext cx="285750" cy="512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Овал 12"/>
          <p:cNvSpPr/>
          <p:nvPr/>
        </p:nvSpPr>
        <p:spPr>
          <a:xfrm>
            <a:off x="4521198" y="878013"/>
            <a:ext cx="914400" cy="91440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4835523" y="1078831"/>
            <a:ext cx="285750" cy="512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93487632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54- mashq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64160" y="1183005"/>
            <a:ext cx="8422641" cy="861774"/>
          </a:xfrm>
        </p:spPr>
        <p:txBody>
          <a:bodyPr/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Xabardor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ilmli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ilmsiz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xabarsiz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ilmiy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ulug‘vor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bexabar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beilm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ulug‘lamoq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ilmparvar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ulug‘vorlik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8319" y="2367627"/>
            <a:ext cx="568896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31" lvl="0" indent="-171431" defTabSz="914298">
              <a:spcBef>
                <a:spcPct val="20000"/>
              </a:spcBef>
              <a:buClr>
                <a:srgbClr val="51C3CA"/>
              </a:buClr>
              <a:buFont typeface="Arial" panose="020B0604020202020204" pitchFamily="34" charset="0"/>
              <a:buChar char="•"/>
            </a:pPr>
            <a:r>
              <a:rPr lang="uz-Latn-UZ" sz="2800" kern="800" spc="-10" dirty="0" err="1" smtClean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2800" kern="800" spc="-10" dirty="0" err="1" smtClean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abardor</a:t>
            </a:r>
            <a:r>
              <a:rPr lang="en-US" sz="2800" kern="800" spc="-10" dirty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kern="800" spc="-10" dirty="0" err="1" smtClean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xabarsiz</a:t>
            </a:r>
            <a:r>
              <a:rPr lang="en-US" sz="2800" kern="800" spc="-10" dirty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kern="800" spc="-10" dirty="0" err="1" smtClean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bexabar</a:t>
            </a:r>
            <a:r>
              <a:rPr lang="uz-Latn-UZ" sz="2800" kern="800" spc="-10" dirty="0" smtClean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800" kern="800" spc="-10" dirty="0" smtClean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kern="800" spc="-10" dirty="0">
              <a:solidFill>
                <a:srgbClr val="57565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818640" y="3044902"/>
            <a:ext cx="568896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31" lvl="0" indent="-171431" defTabSz="914298">
              <a:spcBef>
                <a:spcPct val="20000"/>
              </a:spcBef>
              <a:buClr>
                <a:srgbClr val="51C3CA"/>
              </a:buClr>
              <a:buFont typeface="Arial" panose="020B0604020202020204" pitchFamily="34" charset="0"/>
              <a:buChar char="•"/>
            </a:pPr>
            <a:r>
              <a:rPr lang="en-US" sz="2800" kern="800" spc="-10" dirty="0" err="1" smtClean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ilmli</a:t>
            </a:r>
            <a:r>
              <a:rPr lang="en-US" sz="2800" kern="800" spc="-10" dirty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kern="800" spc="-10" dirty="0" err="1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ilmsiz</a:t>
            </a:r>
            <a:r>
              <a:rPr lang="en-US" sz="2800" kern="800" spc="-10" dirty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kern="800" spc="-10" dirty="0" err="1" smtClean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ilmiy</a:t>
            </a:r>
            <a:r>
              <a:rPr lang="en-US" sz="2800" kern="800" spc="-10" dirty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kern="800" spc="-10" dirty="0" err="1" smtClean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beilm</a:t>
            </a:r>
            <a:r>
              <a:rPr lang="en-US" sz="2800" kern="800" spc="-10" dirty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kern="800" spc="-10" dirty="0" err="1" smtClean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ilmparvar</a:t>
            </a:r>
            <a:r>
              <a:rPr lang="uz-Latn-UZ" sz="2800" kern="800" spc="-10" dirty="0" smtClean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800" kern="800" spc="-10" dirty="0" smtClean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kern="800" spc="-10" dirty="0">
              <a:solidFill>
                <a:srgbClr val="57565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ятиугольник 6"/>
          <p:cNvSpPr/>
          <p:nvPr/>
        </p:nvSpPr>
        <p:spPr>
          <a:xfrm>
            <a:off x="303276" y="2448907"/>
            <a:ext cx="1566164" cy="400646"/>
          </a:xfrm>
          <a:prstGeom prst="homePlat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Xabar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ятиугольник 7"/>
          <p:cNvSpPr/>
          <p:nvPr/>
        </p:nvSpPr>
        <p:spPr>
          <a:xfrm>
            <a:off x="303276" y="3085542"/>
            <a:ext cx="1566164" cy="404046"/>
          </a:xfrm>
          <a:prstGeom prst="homePlat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Ilm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ятиугольник 8"/>
          <p:cNvSpPr/>
          <p:nvPr/>
        </p:nvSpPr>
        <p:spPr>
          <a:xfrm>
            <a:off x="303276" y="3758989"/>
            <a:ext cx="1566164" cy="404046"/>
          </a:xfrm>
          <a:prstGeom prst="homePlat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-siz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828641" y="3699402"/>
            <a:ext cx="30784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31" lvl="0" indent="-171431" defTabSz="914298">
              <a:spcBef>
                <a:spcPct val="20000"/>
              </a:spcBef>
              <a:buClr>
                <a:srgbClr val="51C3CA"/>
              </a:buClr>
              <a:buFont typeface="Arial" panose="020B0604020202020204" pitchFamily="34" charset="0"/>
              <a:buChar char="•"/>
            </a:pPr>
            <a:r>
              <a:rPr lang="en-US" sz="2800" kern="800" spc="-10" dirty="0" err="1" smtClean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xabarsiz</a:t>
            </a:r>
            <a:r>
              <a:rPr lang="en-US" sz="2800" kern="800" spc="-10" dirty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z-Latn-UZ" sz="2800" kern="800" spc="-10" dirty="0" smtClean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ilmsiz.</a:t>
            </a:r>
            <a:endParaRPr lang="ru-RU" sz="2800" kern="800" spc="-10" dirty="0">
              <a:solidFill>
                <a:srgbClr val="57565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798320" y="4419530"/>
            <a:ext cx="284448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31" lvl="0" indent="-171431" defTabSz="914298">
              <a:spcBef>
                <a:spcPct val="20000"/>
              </a:spcBef>
              <a:buClr>
                <a:srgbClr val="51C3CA"/>
              </a:buClr>
              <a:buFont typeface="Arial" panose="020B0604020202020204" pitchFamily="34" charset="0"/>
              <a:buChar char="•"/>
            </a:pPr>
            <a:r>
              <a:rPr lang="uz-Latn-UZ" sz="2800" kern="800" spc="-10" dirty="0" smtClean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</a:t>
            </a:r>
            <a:r>
              <a:rPr lang="en-US" sz="2800" kern="800" spc="-10" dirty="0" err="1" smtClean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xabar</a:t>
            </a:r>
            <a:r>
              <a:rPr lang="en-US" sz="2800" kern="800" spc="-10" dirty="0" smtClean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z-Latn-UZ" sz="2800" kern="800" spc="-10" dirty="0" smtClean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beilm.</a:t>
            </a:r>
            <a:endParaRPr lang="ru-RU" sz="2800" kern="800" spc="-10" dirty="0">
              <a:solidFill>
                <a:srgbClr val="57565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ятиугольник 11"/>
          <p:cNvSpPr/>
          <p:nvPr/>
        </p:nvSpPr>
        <p:spPr>
          <a:xfrm>
            <a:off x="282956" y="4484232"/>
            <a:ext cx="1566164" cy="404046"/>
          </a:xfrm>
          <a:prstGeom prst="homePlat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e-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0873732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6051</TotalTime>
  <Words>507</Words>
  <Application>Microsoft Office PowerPoint</Application>
  <PresentationFormat>Экран (16:9)</PresentationFormat>
  <Paragraphs>92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6</vt:i4>
      </vt:variant>
      <vt:variant>
        <vt:lpstr>Заголовки слайдов</vt:lpstr>
      </vt:variant>
      <vt:variant>
        <vt:i4>12</vt:i4>
      </vt:variant>
    </vt:vector>
  </HeadingPairs>
  <TitlesOfParts>
    <vt:vector size="25" baseType="lpstr">
      <vt:lpstr>Arial</vt:lpstr>
      <vt:lpstr>Calibri</vt:lpstr>
      <vt:lpstr>Calibri Light</vt:lpstr>
      <vt:lpstr>Open Sans</vt:lpstr>
      <vt:lpstr>Open Sans Light</vt:lpstr>
      <vt:lpstr>Times New Roman</vt:lpstr>
      <vt:lpstr>Wingdings</vt:lpstr>
      <vt:lpstr>1_Office Theme</vt:lpstr>
      <vt:lpstr>Тема Office</vt:lpstr>
      <vt:lpstr>3_Office Theme</vt:lpstr>
      <vt:lpstr>4_Office Theme</vt:lpstr>
      <vt:lpstr>5_Office Theme</vt:lpstr>
      <vt:lpstr>Office Theme</vt:lpstr>
      <vt:lpstr>ONA TILI</vt:lpstr>
      <vt:lpstr>Презентация PowerPoint</vt:lpstr>
      <vt:lpstr>Презентация PowerPoint</vt:lpstr>
      <vt:lpstr>Teskari test</vt:lpstr>
      <vt:lpstr>Teskari test</vt:lpstr>
      <vt:lpstr>1- topshiriq</vt:lpstr>
      <vt:lpstr>2- topshiriq</vt:lpstr>
      <vt:lpstr>Презентация PowerPoint</vt:lpstr>
      <vt:lpstr>54- mashq</vt:lpstr>
      <vt:lpstr>55- mashq</vt:lpstr>
      <vt:lpstr>55- mashq</vt:lpstr>
      <vt:lpstr>Mustaqil bajarish uchun topshiriq: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Tasviriy ifoda</dc:title>
  <dc:creator>Пользователь Windows</dc:creator>
  <cp:lastModifiedBy>Пользователь</cp:lastModifiedBy>
  <cp:revision>562</cp:revision>
  <cp:lastPrinted>2020-08-26T14:49:45Z</cp:lastPrinted>
  <dcterms:created xsi:type="dcterms:W3CDTF">2020-04-11T16:25:36Z</dcterms:created>
  <dcterms:modified xsi:type="dcterms:W3CDTF">2020-09-19T05:10:10Z</dcterms:modified>
</cp:coreProperties>
</file>