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  <p:sldMasterId id="2147483994" r:id="rId6"/>
  </p:sldMasterIdLst>
  <p:notesMasterIdLst>
    <p:notesMasterId r:id="rId19"/>
  </p:notesMasterIdLst>
  <p:handoutMasterIdLst>
    <p:handoutMasterId r:id="rId20"/>
  </p:handoutMasterIdLst>
  <p:sldIdLst>
    <p:sldId id="409" r:id="rId7"/>
    <p:sldId id="430" r:id="rId8"/>
    <p:sldId id="429" r:id="rId9"/>
    <p:sldId id="422" r:id="rId10"/>
    <p:sldId id="431" r:id="rId11"/>
    <p:sldId id="423" r:id="rId12"/>
    <p:sldId id="434" r:id="rId13"/>
    <p:sldId id="432" r:id="rId14"/>
    <p:sldId id="433" r:id="rId15"/>
    <p:sldId id="435" r:id="rId16"/>
    <p:sldId id="436" r:id="rId17"/>
    <p:sldId id="394" r:id="rId18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66CC"/>
    <a:srgbClr val="FFCCFF"/>
    <a:srgbClr val="66FF33"/>
    <a:srgbClr val="66FFFF"/>
    <a:srgbClr val="DBE79D"/>
    <a:srgbClr val="FA978A"/>
    <a:srgbClr val="FF9900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840" autoAdjust="0"/>
  </p:normalViewPr>
  <p:slideViewPr>
    <p:cSldViewPr snapToGrid="0">
      <p:cViewPr>
        <p:scale>
          <a:sx n="94" d="100"/>
          <a:sy n="94" d="100"/>
        </p:scale>
        <p:origin x="-72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DEB85-20D7-40AD-8150-8199BB01537F}" type="doc">
      <dgm:prSet loTypeId="urn:microsoft.com/office/officeart/2005/8/layout/bProcess4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28EA97-8A1C-4094-9FC9-609EB4AFB63B}">
      <dgm:prSet phldrT="[Текст]"/>
      <dgm:spPr/>
      <dgm:t>
        <a:bodyPr/>
        <a:lstStyle/>
        <a:p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Atash ma’no 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8ED74-C35E-4EF1-B099-C829301468CA}" type="parTrans" cxnId="{81CF9F48-A56C-46F9-9BAD-9678C6969A4E}">
      <dgm:prSet/>
      <dgm:spPr/>
      <dgm:t>
        <a:bodyPr/>
        <a:lstStyle/>
        <a:p>
          <a:endParaRPr lang="ru-RU"/>
        </a:p>
      </dgm:t>
    </dgm:pt>
    <dgm:pt modelId="{E312487E-B9B4-4BF1-84EC-88F924DF8B5F}" type="sibTrans" cxnId="{81CF9F48-A56C-46F9-9BAD-9678C6969A4E}">
      <dgm:prSet/>
      <dgm:spPr/>
      <dgm:t>
        <a:bodyPr/>
        <a:lstStyle/>
        <a:p>
          <a:endParaRPr lang="ru-RU"/>
        </a:p>
      </dgm:t>
    </dgm:pt>
    <dgm:pt modelId="{22FFE8BF-F9F6-4114-B1B3-5C5E425ED98B}">
      <dgm:prSet phldrT="[Текст]"/>
      <dgm:spPr/>
      <dgm:t>
        <a:bodyPr/>
        <a:lstStyle/>
        <a:p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Bir ma’noli </a:t>
          </a:r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so‘zlar 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6BC855-262D-4910-9B5C-78B6D12AF286}" type="parTrans" cxnId="{2569B5B2-818A-4E26-A594-A1EFD8F56644}">
      <dgm:prSet/>
      <dgm:spPr/>
      <dgm:t>
        <a:bodyPr/>
        <a:lstStyle/>
        <a:p>
          <a:endParaRPr lang="ru-RU"/>
        </a:p>
      </dgm:t>
    </dgm:pt>
    <dgm:pt modelId="{07754F77-B735-4608-AAA9-372246D966D9}" type="sibTrans" cxnId="{2569B5B2-818A-4E26-A594-A1EFD8F56644}">
      <dgm:prSet/>
      <dgm:spPr/>
      <dgm:t>
        <a:bodyPr/>
        <a:lstStyle/>
        <a:p>
          <a:endParaRPr lang="ru-RU"/>
        </a:p>
      </dgm:t>
    </dgm:pt>
    <dgm:pt modelId="{427DFFB8-8EFF-473A-9B44-7AE54AE8F6F6}">
      <dgm:prSet phldrT="[Текст]"/>
      <dgm:spPr/>
      <dgm:t>
        <a:bodyPr/>
        <a:lstStyle/>
        <a:p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Ko‘p ma’noli </a:t>
          </a:r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895F1-074B-4FCD-BC95-442C536F2969}" type="parTrans" cxnId="{CD6CA56F-E58A-43B9-AF49-EE5868128E73}">
      <dgm:prSet/>
      <dgm:spPr/>
      <dgm:t>
        <a:bodyPr/>
        <a:lstStyle/>
        <a:p>
          <a:endParaRPr lang="ru-RU"/>
        </a:p>
      </dgm:t>
    </dgm:pt>
    <dgm:pt modelId="{7326BA5C-AC78-4B3C-96E3-DD97C68D06FF}" type="sibTrans" cxnId="{CD6CA56F-E58A-43B9-AF49-EE5868128E73}">
      <dgm:prSet/>
      <dgm:spPr/>
      <dgm:t>
        <a:bodyPr/>
        <a:lstStyle/>
        <a:p>
          <a:endParaRPr lang="ru-RU"/>
        </a:p>
      </dgm:t>
    </dgm:pt>
    <dgm:pt modelId="{3D57C467-E1DE-494A-B508-84387130830D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Shakldosh so‘zlar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D2AE1-F4E3-4988-9A8C-89DE7C78CCE5}" type="parTrans" cxnId="{A8C85B93-2F4A-43A1-918F-BF6E7A48D01F}">
      <dgm:prSet/>
      <dgm:spPr/>
      <dgm:t>
        <a:bodyPr/>
        <a:lstStyle/>
        <a:p>
          <a:endParaRPr lang="ru-RU"/>
        </a:p>
      </dgm:t>
    </dgm:pt>
    <dgm:pt modelId="{85745EE2-20BC-48A3-8BF0-8C877B8B5138}" type="sibTrans" cxnId="{A8C85B93-2F4A-43A1-918F-BF6E7A48D01F}">
      <dgm:prSet/>
      <dgm:spPr/>
      <dgm:t>
        <a:bodyPr/>
        <a:lstStyle/>
        <a:p>
          <a:endParaRPr lang="ru-RU"/>
        </a:p>
      </dgm:t>
    </dgm:pt>
    <dgm:pt modelId="{D25A1755-4971-49EB-A5DC-82AC7B79B77B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Ma’nodosh so‘zlar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6BE53-3F33-4F03-830F-C0386FD1D5FD}" type="parTrans" cxnId="{46E06B1A-3743-4759-8774-6A073270FAB6}">
      <dgm:prSet/>
      <dgm:spPr/>
      <dgm:t>
        <a:bodyPr/>
        <a:lstStyle/>
        <a:p>
          <a:endParaRPr lang="ru-RU"/>
        </a:p>
      </dgm:t>
    </dgm:pt>
    <dgm:pt modelId="{1EC446D7-1565-4AF0-AFF5-6D178A478FC2}" type="sibTrans" cxnId="{46E06B1A-3743-4759-8774-6A073270FAB6}">
      <dgm:prSet/>
      <dgm:spPr/>
      <dgm:t>
        <a:bodyPr/>
        <a:lstStyle/>
        <a:p>
          <a:endParaRPr lang="ru-RU"/>
        </a:p>
      </dgm:t>
    </dgm:pt>
    <dgm:pt modelId="{DEB2AF6E-0A08-407B-A487-A9DCFBD39EBD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Zid ma’noli so‘zlar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CA7CB-C8D5-4B2F-B4A5-1C941974713C}" type="parTrans" cxnId="{F891299D-CBD3-4D63-A0F4-FB26B570741D}">
      <dgm:prSet/>
      <dgm:spPr/>
      <dgm:t>
        <a:bodyPr/>
        <a:lstStyle/>
        <a:p>
          <a:endParaRPr lang="ru-RU"/>
        </a:p>
      </dgm:t>
    </dgm:pt>
    <dgm:pt modelId="{6EE00BFF-BF58-4F6E-9210-E745E8A2384D}" type="sibTrans" cxnId="{F891299D-CBD3-4D63-A0F4-FB26B570741D}">
      <dgm:prSet/>
      <dgm:spPr/>
      <dgm:t>
        <a:bodyPr/>
        <a:lstStyle/>
        <a:p>
          <a:endParaRPr lang="ru-RU"/>
        </a:p>
      </dgm:t>
    </dgm:pt>
    <dgm:pt modelId="{EA7F6399-287E-425C-9981-11F522199DCE}">
      <dgm:prSet phldrT="[Текст]" custT="1"/>
      <dgm:spPr/>
      <dgm:t>
        <a:bodyPr/>
        <a:lstStyle/>
        <a:p>
          <a:r>
            <a:rPr lang="uz-Latn-UZ" sz="2900" dirty="0" smtClean="0">
              <a:latin typeface="Arial" panose="020B0604020202020204" pitchFamily="34" charset="0"/>
              <a:cs typeface="Arial" panose="020B0604020202020204" pitchFamily="34" charset="0"/>
            </a:rPr>
            <a:t>Uyadosh so‘zlar</a:t>
          </a:r>
          <a:endParaRPr lang="ru-RU" sz="2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AF0A6-F8C2-4D07-B290-1EE83AAAD526}" type="parTrans" cxnId="{24F5447D-3276-4D29-ACBA-46CA901EE999}">
      <dgm:prSet/>
      <dgm:spPr/>
      <dgm:t>
        <a:bodyPr/>
        <a:lstStyle/>
        <a:p>
          <a:endParaRPr lang="ru-RU"/>
        </a:p>
      </dgm:t>
    </dgm:pt>
    <dgm:pt modelId="{72FB9973-C772-4B02-A969-6C1554F5FF70}" type="sibTrans" cxnId="{24F5447D-3276-4D29-ACBA-46CA901EE999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9F9FC9B-AD6E-4FFA-9712-2EF07595915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z-Latn-UZ" sz="2900" dirty="0" smtClean="0">
              <a:latin typeface="Arial" panose="020B0604020202020204" pitchFamily="34" charset="0"/>
              <a:cs typeface="Arial" panose="020B0604020202020204" pitchFamily="34" charset="0"/>
            </a:rPr>
            <a:t>Paronimlar</a:t>
          </a:r>
          <a:endParaRPr lang="ru-RU" sz="2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3AA8F-530C-4A6B-BE1D-AD5B3968D4BE}" type="parTrans" cxnId="{C7F4B301-D245-4CA4-A8D7-A41E99BCB610}">
      <dgm:prSet/>
      <dgm:spPr/>
      <dgm:t>
        <a:bodyPr/>
        <a:lstStyle/>
        <a:p>
          <a:endParaRPr lang="ru-RU"/>
        </a:p>
      </dgm:t>
    </dgm:pt>
    <dgm:pt modelId="{EAD73D95-29AD-491D-8F47-4FAD8D2B1569}" type="sibTrans" cxnId="{C7F4B301-D245-4CA4-A8D7-A41E99BCB610}">
      <dgm:prSet/>
      <dgm:spPr/>
      <dgm:t>
        <a:bodyPr/>
        <a:lstStyle/>
        <a:p>
          <a:endParaRPr lang="ru-RU"/>
        </a:p>
      </dgm:t>
    </dgm:pt>
    <dgm:pt modelId="{A074C3B7-B666-4754-BC20-4B6305F388E8}" type="pres">
      <dgm:prSet presAssocID="{C7CDEB85-20D7-40AD-8150-8199BB0153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9897E5-A60B-42FE-BBB8-BCF9CB6564E3}" type="pres">
      <dgm:prSet presAssocID="{5C28EA97-8A1C-4094-9FC9-609EB4AFB63B}" presName="compNode" presStyleCnt="0"/>
      <dgm:spPr/>
    </dgm:pt>
    <dgm:pt modelId="{20542089-4724-4EFA-8008-D3133DB604AC}" type="pres">
      <dgm:prSet presAssocID="{5C28EA97-8A1C-4094-9FC9-609EB4AFB63B}" presName="dummyConnPt" presStyleCnt="0"/>
      <dgm:spPr/>
    </dgm:pt>
    <dgm:pt modelId="{2DC8358F-6A2C-4B7C-A22A-223EE993EF2D}" type="pres">
      <dgm:prSet presAssocID="{5C28EA97-8A1C-4094-9FC9-609EB4AFB63B}" presName="node" presStyleLbl="node1" presStyleIdx="0" presStyleCnt="8" custScaleX="130414" custLinFactNeighborX="5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C6FC3-7B8A-4E90-9983-DD07F9902EA9}" type="pres">
      <dgm:prSet presAssocID="{E312487E-B9B4-4BF1-84EC-88F924DF8B5F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A491A633-B34B-4E83-A7F1-638441E06D86}" type="pres">
      <dgm:prSet presAssocID="{22FFE8BF-F9F6-4114-B1B3-5C5E425ED98B}" presName="compNode" presStyleCnt="0"/>
      <dgm:spPr/>
    </dgm:pt>
    <dgm:pt modelId="{0299935F-F81C-4FF5-A5EC-AEB02C68B573}" type="pres">
      <dgm:prSet presAssocID="{22FFE8BF-F9F6-4114-B1B3-5C5E425ED98B}" presName="dummyConnPt" presStyleCnt="0"/>
      <dgm:spPr/>
    </dgm:pt>
    <dgm:pt modelId="{DDA3B902-357F-4D13-8627-3A3A51E21226}" type="pres">
      <dgm:prSet presAssocID="{22FFE8BF-F9F6-4114-B1B3-5C5E425ED98B}" presName="node" presStyleLbl="node1" presStyleIdx="1" presStyleCnt="8" custScaleX="13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6F92C-9400-4EB2-94BE-3546536B06DA}" type="pres">
      <dgm:prSet presAssocID="{07754F77-B735-4608-AAA9-372246D966D9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6692B425-6423-45F0-8B52-E5A1827F7DE0}" type="pres">
      <dgm:prSet presAssocID="{427DFFB8-8EFF-473A-9B44-7AE54AE8F6F6}" presName="compNode" presStyleCnt="0"/>
      <dgm:spPr/>
    </dgm:pt>
    <dgm:pt modelId="{2C7E751E-0257-4A48-A950-C82E5CDD86F7}" type="pres">
      <dgm:prSet presAssocID="{427DFFB8-8EFF-473A-9B44-7AE54AE8F6F6}" presName="dummyConnPt" presStyleCnt="0"/>
      <dgm:spPr/>
    </dgm:pt>
    <dgm:pt modelId="{22BDCAEA-704F-466B-BFC1-F69AB5B44B12}" type="pres">
      <dgm:prSet presAssocID="{427DFFB8-8EFF-473A-9B44-7AE54AE8F6F6}" presName="node" presStyleLbl="node1" presStyleIdx="2" presStyleCnt="8" custScaleX="14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A7DA-E244-42F6-B34D-B9E1AA67E002}" type="pres">
      <dgm:prSet presAssocID="{7326BA5C-AC78-4B3C-96E3-DD97C68D06FF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E9FB0D20-2569-449D-8317-5D2091C849CF}" type="pres">
      <dgm:prSet presAssocID="{3D57C467-E1DE-494A-B508-84387130830D}" presName="compNode" presStyleCnt="0"/>
      <dgm:spPr/>
    </dgm:pt>
    <dgm:pt modelId="{F78B012A-7F89-4C41-A747-BED744A84EF1}" type="pres">
      <dgm:prSet presAssocID="{3D57C467-E1DE-494A-B508-84387130830D}" presName="dummyConnPt" presStyleCnt="0"/>
      <dgm:spPr/>
    </dgm:pt>
    <dgm:pt modelId="{079EA944-2989-4F76-8050-FB53850021E5}" type="pres">
      <dgm:prSet presAssocID="{3D57C467-E1DE-494A-B508-84387130830D}" presName="node" presStyleLbl="node1" presStyleIdx="3" presStyleCnt="8" custScaleX="14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DDCC2-DD33-4A70-BB04-F0FE8F973F1B}" type="pres">
      <dgm:prSet presAssocID="{85745EE2-20BC-48A3-8BF0-8C877B8B5138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18D497D3-DEFC-40F2-9191-F4DD256881A9}" type="pres">
      <dgm:prSet presAssocID="{D25A1755-4971-49EB-A5DC-82AC7B79B77B}" presName="compNode" presStyleCnt="0"/>
      <dgm:spPr/>
    </dgm:pt>
    <dgm:pt modelId="{65A4C15F-DE8F-41DE-91D8-BE8FF0A8B47A}" type="pres">
      <dgm:prSet presAssocID="{D25A1755-4971-49EB-A5DC-82AC7B79B77B}" presName="dummyConnPt" presStyleCnt="0"/>
      <dgm:spPr/>
    </dgm:pt>
    <dgm:pt modelId="{63BF444B-D4BE-46D5-9867-0441A47AC843}" type="pres">
      <dgm:prSet presAssocID="{D25A1755-4971-49EB-A5DC-82AC7B79B77B}" presName="node" presStyleLbl="node1" presStyleIdx="4" presStyleCnt="8" custScaleX="139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6FA99-C707-4F27-BB22-31C63E9DA381}" type="pres">
      <dgm:prSet presAssocID="{1EC446D7-1565-4AF0-AFF5-6D178A478FC2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E438C742-9134-4B21-8E8D-0F0921E5EBC7}" type="pres">
      <dgm:prSet presAssocID="{DEB2AF6E-0A08-407B-A487-A9DCFBD39EBD}" presName="compNode" presStyleCnt="0"/>
      <dgm:spPr/>
    </dgm:pt>
    <dgm:pt modelId="{F4E069A1-CDAE-4848-A402-CE02709C7EDD}" type="pres">
      <dgm:prSet presAssocID="{DEB2AF6E-0A08-407B-A487-A9DCFBD39EBD}" presName="dummyConnPt" presStyleCnt="0"/>
      <dgm:spPr/>
    </dgm:pt>
    <dgm:pt modelId="{EA6BB3EB-AB1B-4646-B58B-29CC89B916AA}" type="pres">
      <dgm:prSet presAssocID="{DEB2AF6E-0A08-407B-A487-A9DCFBD39EBD}" presName="node" presStyleLbl="node1" presStyleIdx="5" presStyleCnt="8" custScaleX="12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A99B7-412E-4ED3-8000-F2109699FC8F}" type="pres">
      <dgm:prSet presAssocID="{6EE00BFF-BF58-4F6E-9210-E745E8A2384D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D7407784-695B-4775-B596-842C05F9EEB1}" type="pres">
      <dgm:prSet presAssocID="{EA7F6399-287E-425C-9981-11F522199DCE}" presName="compNode" presStyleCnt="0"/>
      <dgm:spPr/>
    </dgm:pt>
    <dgm:pt modelId="{AEAD654C-2F2F-4D8E-B380-FF7301F213E8}" type="pres">
      <dgm:prSet presAssocID="{EA7F6399-287E-425C-9981-11F522199DCE}" presName="dummyConnPt" presStyleCnt="0"/>
      <dgm:spPr/>
    </dgm:pt>
    <dgm:pt modelId="{4C0468D5-0C30-4932-8FDD-97E03D938B08}" type="pres">
      <dgm:prSet presAssocID="{EA7F6399-287E-425C-9981-11F522199DCE}" presName="node" presStyleLbl="node1" presStyleIdx="6" presStyleCnt="8" custScaleX="134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A2A8-50C6-4C48-A520-32FC5956D443}" type="pres">
      <dgm:prSet presAssocID="{72FB9973-C772-4B02-A969-6C1554F5FF70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F98B2285-06AE-42AA-B90F-104EACAADC9F}" type="pres">
      <dgm:prSet presAssocID="{99F9FC9B-AD6E-4FFA-9712-2EF07595915A}" presName="compNode" presStyleCnt="0"/>
      <dgm:spPr/>
    </dgm:pt>
    <dgm:pt modelId="{668AAB82-1D35-4DB2-AB46-988D52720F76}" type="pres">
      <dgm:prSet presAssocID="{99F9FC9B-AD6E-4FFA-9712-2EF07595915A}" presName="dummyConnPt" presStyleCnt="0"/>
      <dgm:spPr/>
    </dgm:pt>
    <dgm:pt modelId="{F5F0AF37-CAB0-43DD-AEAC-B990FA366F9F}" type="pres">
      <dgm:prSet presAssocID="{99F9FC9B-AD6E-4FFA-9712-2EF07595915A}" presName="node" presStyleLbl="node1" presStyleIdx="7" presStyleCnt="8" custScaleX="14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96C33-7551-4A83-920E-1E72A1E062D3}" type="presOf" srcId="{DEB2AF6E-0A08-407B-A487-A9DCFBD39EBD}" destId="{EA6BB3EB-AB1B-4646-B58B-29CC89B916AA}" srcOrd="0" destOrd="0" presId="urn:microsoft.com/office/officeart/2005/8/layout/bProcess4"/>
    <dgm:cxn modelId="{35E97B62-DFF3-4039-B7C7-27E281199985}" type="presOf" srcId="{D25A1755-4971-49EB-A5DC-82AC7B79B77B}" destId="{63BF444B-D4BE-46D5-9867-0441A47AC843}" srcOrd="0" destOrd="0" presId="urn:microsoft.com/office/officeart/2005/8/layout/bProcess4"/>
    <dgm:cxn modelId="{A42AA6C6-1B64-404F-8DE5-31052D6E88F4}" type="presOf" srcId="{99F9FC9B-AD6E-4FFA-9712-2EF07595915A}" destId="{F5F0AF37-CAB0-43DD-AEAC-B990FA366F9F}" srcOrd="0" destOrd="0" presId="urn:microsoft.com/office/officeart/2005/8/layout/bProcess4"/>
    <dgm:cxn modelId="{C3AB209C-0785-48AA-B350-361C2A0EB709}" type="presOf" srcId="{1EC446D7-1565-4AF0-AFF5-6D178A478FC2}" destId="{7B86FA99-C707-4F27-BB22-31C63E9DA381}" srcOrd="0" destOrd="0" presId="urn:microsoft.com/office/officeart/2005/8/layout/bProcess4"/>
    <dgm:cxn modelId="{16793925-1E09-466A-AA12-042C6A35746B}" type="presOf" srcId="{7326BA5C-AC78-4B3C-96E3-DD97C68D06FF}" destId="{13D5A7DA-E244-42F6-B34D-B9E1AA67E002}" srcOrd="0" destOrd="0" presId="urn:microsoft.com/office/officeart/2005/8/layout/bProcess4"/>
    <dgm:cxn modelId="{D35E9839-3E8C-4294-9885-A93CA3CAAA5F}" type="presOf" srcId="{85745EE2-20BC-48A3-8BF0-8C877B8B5138}" destId="{472DDCC2-DD33-4A70-BB04-F0FE8F973F1B}" srcOrd="0" destOrd="0" presId="urn:microsoft.com/office/officeart/2005/8/layout/bProcess4"/>
    <dgm:cxn modelId="{FF014976-CE4A-4F64-98F2-554A4EA68BCE}" type="presOf" srcId="{22FFE8BF-F9F6-4114-B1B3-5C5E425ED98B}" destId="{DDA3B902-357F-4D13-8627-3A3A51E21226}" srcOrd="0" destOrd="0" presId="urn:microsoft.com/office/officeart/2005/8/layout/bProcess4"/>
    <dgm:cxn modelId="{6E6F1B18-1E68-49E5-8DF6-6EAE48F492DD}" type="presOf" srcId="{6EE00BFF-BF58-4F6E-9210-E745E8A2384D}" destId="{5D5A99B7-412E-4ED3-8000-F2109699FC8F}" srcOrd="0" destOrd="0" presId="urn:microsoft.com/office/officeart/2005/8/layout/bProcess4"/>
    <dgm:cxn modelId="{C7F4B301-D245-4CA4-A8D7-A41E99BCB610}" srcId="{C7CDEB85-20D7-40AD-8150-8199BB01537F}" destId="{99F9FC9B-AD6E-4FFA-9712-2EF07595915A}" srcOrd="7" destOrd="0" parTransId="{78F3AA8F-530C-4A6B-BE1D-AD5B3968D4BE}" sibTransId="{EAD73D95-29AD-491D-8F47-4FAD8D2B1569}"/>
    <dgm:cxn modelId="{81CF9F48-A56C-46F9-9BAD-9678C6969A4E}" srcId="{C7CDEB85-20D7-40AD-8150-8199BB01537F}" destId="{5C28EA97-8A1C-4094-9FC9-609EB4AFB63B}" srcOrd="0" destOrd="0" parTransId="{5A08ED74-C35E-4EF1-B099-C829301468CA}" sibTransId="{E312487E-B9B4-4BF1-84EC-88F924DF8B5F}"/>
    <dgm:cxn modelId="{DEEE73F2-09AF-420D-A6DA-25FFB1C9D5E5}" type="presOf" srcId="{C7CDEB85-20D7-40AD-8150-8199BB01537F}" destId="{A074C3B7-B666-4754-BC20-4B6305F388E8}" srcOrd="0" destOrd="0" presId="urn:microsoft.com/office/officeart/2005/8/layout/bProcess4"/>
    <dgm:cxn modelId="{7DBB30F1-5807-47BB-83F4-A59E99E2738D}" type="presOf" srcId="{E312487E-B9B4-4BF1-84EC-88F924DF8B5F}" destId="{6B7C6FC3-7B8A-4E90-9983-DD07F9902EA9}" srcOrd="0" destOrd="0" presId="urn:microsoft.com/office/officeart/2005/8/layout/bProcess4"/>
    <dgm:cxn modelId="{FE976C58-8D75-40A2-AD5D-34CCFD464046}" type="presOf" srcId="{3D57C467-E1DE-494A-B508-84387130830D}" destId="{079EA944-2989-4F76-8050-FB53850021E5}" srcOrd="0" destOrd="0" presId="urn:microsoft.com/office/officeart/2005/8/layout/bProcess4"/>
    <dgm:cxn modelId="{CD6CA56F-E58A-43B9-AF49-EE5868128E73}" srcId="{C7CDEB85-20D7-40AD-8150-8199BB01537F}" destId="{427DFFB8-8EFF-473A-9B44-7AE54AE8F6F6}" srcOrd="2" destOrd="0" parTransId="{A69895F1-074B-4FCD-BC95-442C536F2969}" sibTransId="{7326BA5C-AC78-4B3C-96E3-DD97C68D06FF}"/>
    <dgm:cxn modelId="{BE9B8632-2742-4649-85C1-9C7612EF5382}" type="presOf" srcId="{5C28EA97-8A1C-4094-9FC9-609EB4AFB63B}" destId="{2DC8358F-6A2C-4B7C-A22A-223EE993EF2D}" srcOrd="0" destOrd="0" presId="urn:microsoft.com/office/officeart/2005/8/layout/bProcess4"/>
    <dgm:cxn modelId="{594D37F2-CB53-403E-B49A-13B6E80B7197}" type="presOf" srcId="{427DFFB8-8EFF-473A-9B44-7AE54AE8F6F6}" destId="{22BDCAEA-704F-466B-BFC1-F69AB5B44B12}" srcOrd="0" destOrd="0" presId="urn:microsoft.com/office/officeart/2005/8/layout/bProcess4"/>
    <dgm:cxn modelId="{24F5447D-3276-4D29-ACBA-46CA901EE999}" srcId="{C7CDEB85-20D7-40AD-8150-8199BB01537F}" destId="{EA7F6399-287E-425C-9981-11F522199DCE}" srcOrd="6" destOrd="0" parTransId="{AF8AF0A6-F8C2-4D07-B290-1EE83AAAD526}" sibTransId="{72FB9973-C772-4B02-A969-6C1554F5FF70}"/>
    <dgm:cxn modelId="{F891299D-CBD3-4D63-A0F4-FB26B570741D}" srcId="{C7CDEB85-20D7-40AD-8150-8199BB01537F}" destId="{DEB2AF6E-0A08-407B-A487-A9DCFBD39EBD}" srcOrd="5" destOrd="0" parTransId="{69DCA7CB-C8D5-4B2F-B4A5-1C941974713C}" sibTransId="{6EE00BFF-BF58-4F6E-9210-E745E8A2384D}"/>
    <dgm:cxn modelId="{2569B5B2-818A-4E26-A594-A1EFD8F56644}" srcId="{C7CDEB85-20D7-40AD-8150-8199BB01537F}" destId="{22FFE8BF-F9F6-4114-B1B3-5C5E425ED98B}" srcOrd="1" destOrd="0" parTransId="{AB6BC855-262D-4910-9B5C-78B6D12AF286}" sibTransId="{07754F77-B735-4608-AAA9-372246D966D9}"/>
    <dgm:cxn modelId="{46E06B1A-3743-4759-8774-6A073270FAB6}" srcId="{C7CDEB85-20D7-40AD-8150-8199BB01537F}" destId="{D25A1755-4971-49EB-A5DC-82AC7B79B77B}" srcOrd="4" destOrd="0" parTransId="{1B16BE53-3F33-4F03-830F-C0386FD1D5FD}" sibTransId="{1EC446D7-1565-4AF0-AFF5-6D178A478FC2}"/>
    <dgm:cxn modelId="{83468797-1896-493E-9EF5-464B69BD5880}" type="presOf" srcId="{72FB9973-C772-4B02-A969-6C1554F5FF70}" destId="{0AA2A2A8-50C6-4C48-A520-32FC5956D443}" srcOrd="0" destOrd="0" presId="urn:microsoft.com/office/officeart/2005/8/layout/bProcess4"/>
    <dgm:cxn modelId="{A8C85B93-2F4A-43A1-918F-BF6E7A48D01F}" srcId="{C7CDEB85-20D7-40AD-8150-8199BB01537F}" destId="{3D57C467-E1DE-494A-B508-84387130830D}" srcOrd="3" destOrd="0" parTransId="{ADFD2AE1-F4E3-4988-9A8C-89DE7C78CCE5}" sibTransId="{85745EE2-20BC-48A3-8BF0-8C877B8B5138}"/>
    <dgm:cxn modelId="{AF55133A-B47B-4098-B81B-8E4CBE6CF60C}" type="presOf" srcId="{07754F77-B735-4608-AAA9-372246D966D9}" destId="{2316F92C-9400-4EB2-94BE-3546536B06DA}" srcOrd="0" destOrd="0" presId="urn:microsoft.com/office/officeart/2005/8/layout/bProcess4"/>
    <dgm:cxn modelId="{C1F6DCFE-E819-4763-9FFD-2124675843A1}" type="presOf" srcId="{EA7F6399-287E-425C-9981-11F522199DCE}" destId="{4C0468D5-0C30-4932-8FDD-97E03D938B08}" srcOrd="0" destOrd="0" presId="urn:microsoft.com/office/officeart/2005/8/layout/bProcess4"/>
    <dgm:cxn modelId="{2BA68083-CFE2-4590-8CCA-8CF5E1250D50}" type="presParOf" srcId="{A074C3B7-B666-4754-BC20-4B6305F388E8}" destId="{169897E5-A60B-42FE-BBB8-BCF9CB6564E3}" srcOrd="0" destOrd="0" presId="urn:microsoft.com/office/officeart/2005/8/layout/bProcess4"/>
    <dgm:cxn modelId="{2657F967-728A-4FE1-BB74-2BBA66FF67B0}" type="presParOf" srcId="{169897E5-A60B-42FE-BBB8-BCF9CB6564E3}" destId="{20542089-4724-4EFA-8008-D3133DB604AC}" srcOrd="0" destOrd="0" presId="urn:microsoft.com/office/officeart/2005/8/layout/bProcess4"/>
    <dgm:cxn modelId="{77ABC76C-A4F8-4215-84AB-999EA60B60BE}" type="presParOf" srcId="{169897E5-A60B-42FE-BBB8-BCF9CB6564E3}" destId="{2DC8358F-6A2C-4B7C-A22A-223EE993EF2D}" srcOrd="1" destOrd="0" presId="urn:microsoft.com/office/officeart/2005/8/layout/bProcess4"/>
    <dgm:cxn modelId="{C5E936F9-AF09-4855-856E-6A98236D10B5}" type="presParOf" srcId="{A074C3B7-B666-4754-BC20-4B6305F388E8}" destId="{6B7C6FC3-7B8A-4E90-9983-DD07F9902EA9}" srcOrd="1" destOrd="0" presId="urn:microsoft.com/office/officeart/2005/8/layout/bProcess4"/>
    <dgm:cxn modelId="{3E189D6C-0147-44BD-BF10-9FF9966005C9}" type="presParOf" srcId="{A074C3B7-B666-4754-BC20-4B6305F388E8}" destId="{A491A633-B34B-4E83-A7F1-638441E06D86}" srcOrd="2" destOrd="0" presId="urn:microsoft.com/office/officeart/2005/8/layout/bProcess4"/>
    <dgm:cxn modelId="{08DAB1CB-0DED-4F31-B849-F096C3E91353}" type="presParOf" srcId="{A491A633-B34B-4E83-A7F1-638441E06D86}" destId="{0299935F-F81C-4FF5-A5EC-AEB02C68B573}" srcOrd="0" destOrd="0" presId="urn:microsoft.com/office/officeart/2005/8/layout/bProcess4"/>
    <dgm:cxn modelId="{AA2263AC-8369-4297-A7BC-5E66DCB855D4}" type="presParOf" srcId="{A491A633-B34B-4E83-A7F1-638441E06D86}" destId="{DDA3B902-357F-4D13-8627-3A3A51E21226}" srcOrd="1" destOrd="0" presId="urn:microsoft.com/office/officeart/2005/8/layout/bProcess4"/>
    <dgm:cxn modelId="{239895B5-07DC-4E92-ADF8-262C21A78017}" type="presParOf" srcId="{A074C3B7-B666-4754-BC20-4B6305F388E8}" destId="{2316F92C-9400-4EB2-94BE-3546536B06DA}" srcOrd="3" destOrd="0" presId="urn:microsoft.com/office/officeart/2005/8/layout/bProcess4"/>
    <dgm:cxn modelId="{5C8D2646-E4A9-4409-AC86-D7194D2411CA}" type="presParOf" srcId="{A074C3B7-B666-4754-BC20-4B6305F388E8}" destId="{6692B425-6423-45F0-8B52-E5A1827F7DE0}" srcOrd="4" destOrd="0" presId="urn:microsoft.com/office/officeart/2005/8/layout/bProcess4"/>
    <dgm:cxn modelId="{B461C751-F574-404D-9861-FA0A9D548D01}" type="presParOf" srcId="{6692B425-6423-45F0-8B52-E5A1827F7DE0}" destId="{2C7E751E-0257-4A48-A950-C82E5CDD86F7}" srcOrd="0" destOrd="0" presId="urn:microsoft.com/office/officeart/2005/8/layout/bProcess4"/>
    <dgm:cxn modelId="{6E8A0C57-250C-46E3-A048-084DCAB881F5}" type="presParOf" srcId="{6692B425-6423-45F0-8B52-E5A1827F7DE0}" destId="{22BDCAEA-704F-466B-BFC1-F69AB5B44B12}" srcOrd="1" destOrd="0" presId="urn:microsoft.com/office/officeart/2005/8/layout/bProcess4"/>
    <dgm:cxn modelId="{D760914B-1042-43E6-B160-188E7128C8D5}" type="presParOf" srcId="{A074C3B7-B666-4754-BC20-4B6305F388E8}" destId="{13D5A7DA-E244-42F6-B34D-B9E1AA67E002}" srcOrd="5" destOrd="0" presId="urn:microsoft.com/office/officeart/2005/8/layout/bProcess4"/>
    <dgm:cxn modelId="{6FBEB9E0-27A8-4C30-87F1-6245A7BA4E0F}" type="presParOf" srcId="{A074C3B7-B666-4754-BC20-4B6305F388E8}" destId="{E9FB0D20-2569-449D-8317-5D2091C849CF}" srcOrd="6" destOrd="0" presId="urn:microsoft.com/office/officeart/2005/8/layout/bProcess4"/>
    <dgm:cxn modelId="{58D791BC-54D2-4B34-956D-77D62CB513B5}" type="presParOf" srcId="{E9FB0D20-2569-449D-8317-5D2091C849CF}" destId="{F78B012A-7F89-4C41-A747-BED744A84EF1}" srcOrd="0" destOrd="0" presId="urn:microsoft.com/office/officeart/2005/8/layout/bProcess4"/>
    <dgm:cxn modelId="{ED1EE2A0-BC87-4862-BECF-77D10568F79F}" type="presParOf" srcId="{E9FB0D20-2569-449D-8317-5D2091C849CF}" destId="{079EA944-2989-4F76-8050-FB53850021E5}" srcOrd="1" destOrd="0" presId="urn:microsoft.com/office/officeart/2005/8/layout/bProcess4"/>
    <dgm:cxn modelId="{B716F6C3-B497-4BBD-A418-59F9B39ED524}" type="presParOf" srcId="{A074C3B7-B666-4754-BC20-4B6305F388E8}" destId="{472DDCC2-DD33-4A70-BB04-F0FE8F973F1B}" srcOrd="7" destOrd="0" presId="urn:microsoft.com/office/officeart/2005/8/layout/bProcess4"/>
    <dgm:cxn modelId="{CEDA4DCE-501A-49C3-AABF-562CFE31FBC7}" type="presParOf" srcId="{A074C3B7-B666-4754-BC20-4B6305F388E8}" destId="{18D497D3-DEFC-40F2-9191-F4DD256881A9}" srcOrd="8" destOrd="0" presId="urn:microsoft.com/office/officeart/2005/8/layout/bProcess4"/>
    <dgm:cxn modelId="{9088DC8A-99ED-4BF8-B8A9-541E4D610E68}" type="presParOf" srcId="{18D497D3-DEFC-40F2-9191-F4DD256881A9}" destId="{65A4C15F-DE8F-41DE-91D8-BE8FF0A8B47A}" srcOrd="0" destOrd="0" presId="urn:microsoft.com/office/officeart/2005/8/layout/bProcess4"/>
    <dgm:cxn modelId="{90A99E3E-A33E-4874-8A91-B5024FA056FB}" type="presParOf" srcId="{18D497D3-DEFC-40F2-9191-F4DD256881A9}" destId="{63BF444B-D4BE-46D5-9867-0441A47AC843}" srcOrd="1" destOrd="0" presId="urn:microsoft.com/office/officeart/2005/8/layout/bProcess4"/>
    <dgm:cxn modelId="{182D8549-6113-4A71-9B15-ABAD89461133}" type="presParOf" srcId="{A074C3B7-B666-4754-BC20-4B6305F388E8}" destId="{7B86FA99-C707-4F27-BB22-31C63E9DA381}" srcOrd="9" destOrd="0" presId="urn:microsoft.com/office/officeart/2005/8/layout/bProcess4"/>
    <dgm:cxn modelId="{9FBFBE27-055C-4220-90BF-A5E8C93F803A}" type="presParOf" srcId="{A074C3B7-B666-4754-BC20-4B6305F388E8}" destId="{E438C742-9134-4B21-8E8D-0F0921E5EBC7}" srcOrd="10" destOrd="0" presId="urn:microsoft.com/office/officeart/2005/8/layout/bProcess4"/>
    <dgm:cxn modelId="{CFA1C4E1-AF05-4C3D-8BE3-9DD80836C7A1}" type="presParOf" srcId="{E438C742-9134-4B21-8E8D-0F0921E5EBC7}" destId="{F4E069A1-CDAE-4848-A402-CE02709C7EDD}" srcOrd="0" destOrd="0" presId="urn:microsoft.com/office/officeart/2005/8/layout/bProcess4"/>
    <dgm:cxn modelId="{62F96A57-9953-4D54-B1C3-B0B70BD6F9CD}" type="presParOf" srcId="{E438C742-9134-4B21-8E8D-0F0921E5EBC7}" destId="{EA6BB3EB-AB1B-4646-B58B-29CC89B916AA}" srcOrd="1" destOrd="0" presId="urn:microsoft.com/office/officeart/2005/8/layout/bProcess4"/>
    <dgm:cxn modelId="{6E9D1B99-50D7-4124-A58B-529EDBD03771}" type="presParOf" srcId="{A074C3B7-B666-4754-BC20-4B6305F388E8}" destId="{5D5A99B7-412E-4ED3-8000-F2109699FC8F}" srcOrd="11" destOrd="0" presId="urn:microsoft.com/office/officeart/2005/8/layout/bProcess4"/>
    <dgm:cxn modelId="{105AC300-C225-493E-87BC-3BD4C3303D5B}" type="presParOf" srcId="{A074C3B7-B666-4754-BC20-4B6305F388E8}" destId="{D7407784-695B-4775-B596-842C05F9EEB1}" srcOrd="12" destOrd="0" presId="urn:microsoft.com/office/officeart/2005/8/layout/bProcess4"/>
    <dgm:cxn modelId="{46EA41A2-962A-4CD6-9F91-780D98AB0266}" type="presParOf" srcId="{D7407784-695B-4775-B596-842C05F9EEB1}" destId="{AEAD654C-2F2F-4D8E-B380-FF7301F213E8}" srcOrd="0" destOrd="0" presId="urn:microsoft.com/office/officeart/2005/8/layout/bProcess4"/>
    <dgm:cxn modelId="{C920C0AB-4ACF-47A7-9B34-BF5F646E2382}" type="presParOf" srcId="{D7407784-695B-4775-B596-842C05F9EEB1}" destId="{4C0468D5-0C30-4932-8FDD-97E03D938B08}" srcOrd="1" destOrd="0" presId="urn:microsoft.com/office/officeart/2005/8/layout/bProcess4"/>
    <dgm:cxn modelId="{C17E50A6-8398-44A8-8F22-0C384F5F49A0}" type="presParOf" srcId="{A074C3B7-B666-4754-BC20-4B6305F388E8}" destId="{0AA2A2A8-50C6-4C48-A520-32FC5956D443}" srcOrd="13" destOrd="0" presId="urn:microsoft.com/office/officeart/2005/8/layout/bProcess4"/>
    <dgm:cxn modelId="{7480C512-FA1E-4FA2-8D66-26A8960859C1}" type="presParOf" srcId="{A074C3B7-B666-4754-BC20-4B6305F388E8}" destId="{F98B2285-06AE-42AA-B90F-104EACAADC9F}" srcOrd="14" destOrd="0" presId="urn:microsoft.com/office/officeart/2005/8/layout/bProcess4"/>
    <dgm:cxn modelId="{EC3C0C31-4896-419E-969E-E08406263C9B}" type="presParOf" srcId="{F98B2285-06AE-42AA-B90F-104EACAADC9F}" destId="{668AAB82-1D35-4DB2-AB46-988D52720F76}" srcOrd="0" destOrd="0" presId="urn:microsoft.com/office/officeart/2005/8/layout/bProcess4"/>
    <dgm:cxn modelId="{DB061DA0-9348-420B-B74B-C616360442BE}" type="presParOf" srcId="{F98B2285-06AE-42AA-B90F-104EACAADC9F}" destId="{F5F0AF37-CAB0-43DD-AEAC-B990FA366F9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0D885-B08D-4F39-9D40-4E9BB92438E0}" type="doc">
      <dgm:prSet loTypeId="urn:microsoft.com/office/officeart/2005/8/layout/cycle7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93E788-D7CC-483C-89BB-F5C907CE2D75}">
      <dgm:prSet phldrT="[Текст]" custT="1"/>
      <dgm:spPr>
        <a:solidFill>
          <a:srgbClr val="CC3399"/>
        </a:solidFill>
      </dgm:spPr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Grammatika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BA166-FE94-44A1-ABAD-9B7C2B7E60C5}" type="parTrans" cxnId="{4730DACD-7E80-4615-8C63-07B5840946A0}">
      <dgm:prSet/>
      <dgm:spPr/>
      <dgm:t>
        <a:bodyPr/>
        <a:lstStyle/>
        <a:p>
          <a:endParaRPr lang="ru-RU"/>
        </a:p>
      </dgm:t>
    </dgm:pt>
    <dgm:pt modelId="{175AC917-D2DD-4D36-B6C1-80F3CF2C0FCB}" type="sibTrans" cxnId="{4730DACD-7E80-4615-8C63-07B5840946A0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49F577C8-EA4E-4C2E-B219-A53E6ADCAB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Sintaksis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C2EB2-B9D0-44A4-9DDE-D2950DDF51DA}" type="parTrans" cxnId="{5BA49A26-1E1F-4168-97AD-4462E5906F60}">
      <dgm:prSet/>
      <dgm:spPr/>
      <dgm:t>
        <a:bodyPr/>
        <a:lstStyle/>
        <a:p>
          <a:endParaRPr lang="ru-RU"/>
        </a:p>
      </dgm:t>
    </dgm:pt>
    <dgm:pt modelId="{43731773-B471-4072-B3F5-09D2228919CC}" type="sibTrans" cxnId="{5BA49A26-1E1F-4168-97AD-4462E5906F60}">
      <dgm:prSet/>
      <dgm:spPr/>
      <dgm:t>
        <a:bodyPr/>
        <a:lstStyle/>
        <a:p>
          <a:endParaRPr lang="ru-RU"/>
        </a:p>
      </dgm:t>
    </dgm:pt>
    <dgm:pt modelId="{D3D4F9FF-66E6-4BC5-8F2E-E9414FD403F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Morfologiya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713A9-7473-4A77-AD77-9BA76BFDE25A}" type="parTrans" cxnId="{5D9DFF57-BDC1-405A-A78A-C90B19E0D690}">
      <dgm:prSet/>
      <dgm:spPr/>
      <dgm:t>
        <a:bodyPr/>
        <a:lstStyle/>
        <a:p>
          <a:endParaRPr lang="ru-RU"/>
        </a:p>
      </dgm:t>
    </dgm:pt>
    <dgm:pt modelId="{2AB94A57-2CED-41E3-80C5-E1DCF8C955C1}" type="sibTrans" cxnId="{5D9DFF57-BDC1-405A-A78A-C90B19E0D690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D7FEE250-9709-4DC8-9393-14D3D303156A}" type="pres">
      <dgm:prSet presAssocID="{6A90D885-B08D-4F39-9D40-4E9BB92438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F89D55-B29B-4193-9507-728C6B09633B}" type="pres">
      <dgm:prSet presAssocID="{3B93E788-D7CC-483C-89BB-F5C907CE2D75}" presName="node" presStyleLbl="node1" presStyleIdx="0" presStyleCnt="3" custScaleX="27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0FD5E-E4F4-4131-849E-FFD71EAEF467}" type="pres">
      <dgm:prSet presAssocID="{175AC917-D2DD-4D36-B6C1-80F3CF2C0FC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3AE30CC-9885-4C24-9FB9-1B7C651DF2AA}" type="pres">
      <dgm:prSet presAssocID="{175AC917-D2DD-4D36-B6C1-80F3CF2C0FC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2BD9680-255B-48CD-A5B3-E7E75F0BD63A}" type="pres">
      <dgm:prSet presAssocID="{49F577C8-EA4E-4C2E-B219-A53E6ADCAB61}" presName="node" presStyleLbl="node1" presStyleIdx="1" presStyleCnt="3" custScaleX="246613" custRadScaleRad="191005" custRadScaleInc="-24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2CFE9-EA80-4568-8A9A-C01D75E4F2A2}" type="pres">
      <dgm:prSet presAssocID="{43731773-B471-4072-B3F5-09D2228919C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4C657C-370E-497E-A1C5-2F656D475297}" type="pres">
      <dgm:prSet presAssocID="{43731773-B471-4072-B3F5-09D2228919C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DC2C08-121E-4DCD-BDF6-11A9D759990E}" type="pres">
      <dgm:prSet presAssocID="{D3D4F9FF-66E6-4BC5-8F2E-E9414FD403FF}" presName="node" presStyleLbl="node1" presStyleIdx="2" presStyleCnt="3" custScaleX="209634" custRadScaleRad="199957" custRadScaleInc="2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811D4-1BDC-4E67-A7D0-134C59181128}" type="pres">
      <dgm:prSet presAssocID="{2AB94A57-2CED-41E3-80C5-E1DCF8C955C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4B76EA9-0E94-4E0B-8877-A578E494BB5A}" type="pres">
      <dgm:prSet presAssocID="{2AB94A57-2CED-41E3-80C5-E1DCF8C955C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BA49A26-1E1F-4168-97AD-4462E5906F60}" srcId="{6A90D885-B08D-4F39-9D40-4E9BB92438E0}" destId="{49F577C8-EA4E-4C2E-B219-A53E6ADCAB61}" srcOrd="1" destOrd="0" parTransId="{0EBC2EB2-B9D0-44A4-9DDE-D2950DDF51DA}" sibTransId="{43731773-B471-4072-B3F5-09D2228919CC}"/>
    <dgm:cxn modelId="{1EC85685-845F-4A4D-A776-414F795393E1}" type="presOf" srcId="{175AC917-D2DD-4D36-B6C1-80F3CF2C0FCB}" destId="{33AE30CC-9885-4C24-9FB9-1B7C651DF2AA}" srcOrd="1" destOrd="0" presId="urn:microsoft.com/office/officeart/2005/8/layout/cycle7"/>
    <dgm:cxn modelId="{6A377FA6-7C31-426A-AF94-71164FE64ACE}" type="presOf" srcId="{D3D4F9FF-66E6-4BC5-8F2E-E9414FD403FF}" destId="{2ADC2C08-121E-4DCD-BDF6-11A9D759990E}" srcOrd="0" destOrd="0" presId="urn:microsoft.com/office/officeart/2005/8/layout/cycle7"/>
    <dgm:cxn modelId="{CD5A619D-0993-4E6F-98C6-0A71F18327D8}" type="presOf" srcId="{43731773-B471-4072-B3F5-09D2228919CC}" destId="{CB4C657C-370E-497E-A1C5-2F656D475297}" srcOrd="1" destOrd="0" presId="urn:microsoft.com/office/officeart/2005/8/layout/cycle7"/>
    <dgm:cxn modelId="{10F50984-9056-4119-B64E-5FF7C43F82C4}" type="presOf" srcId="{3B93E788-D7CC-483C-89BB-F5C907CE2D75}" destId="{43F89D55-B29B-4193-9507-728C6B09633B}" srcOrd="0" destOrd="0" presId="urn:microsoft.com/office/officeart/2005/8/layout/cycle7"/>
    <dgm:cxn modelId="{E3151198-2553-43BA-A5BB-7EA03B8DB5C1}" type="presOf" srcId="{175AC917-D2DD-4D36-B6C1-80F3CF2C0FCB}" destId="{B3F0FD5E-E4F4-4131-849E-FFD71EAEF467}" srcOrd="0" destOrd="0" presId="urn:microsoft.com/office/officeart/2005/8/layout/cycle7"/>
    <dgm:cxn modelId="{5D9DFF57-BDC1-405A-A78A-C90B19E0D690}" srcId="{6A90D885-B08D-4F39-9D40-4E9BB92438E0}" destId="{D3D4F9FF-66E6-4BC5-8F2E-E9414FD403FF}" srcOrd="2" destOrd="0" parTransId="{247713A9-7473-4A77-AD77-9BA76BFDE25A}" sibTransId="{2AB94A57-2CED-41E3-80C5-E1DCF8C955C1}"/>
    <dgm:cxn modelId="{C2062F09-51A1-4D3D-91E7-284DD5EEA1CD}" type="presOf" srcId="{2AB94A57-2CED-41E3-80C5-E1DCF8C955C1}" destId="{E4B76EA9-0E94-4E0B-8877-A578E494BB5A}" srcOrd="1" destOrd="0" presId="urn:microsoft.com/office/officeart/2005/8/layout/cycle7"/>
    <dgm:cxn modelId="{BE4F9C21-245F-44AA-9D7F-5153248D8561}" type="presOf" srcId="{43731773-B471-4072-B3F5-09D2228919CC}" destId="{3DC2CFE9-EA80-4568-8A9A-C01D75E4F2A2}" srcOrd="0" destOrd="0" presId="urn:microsoft.com/office/officeart/2005/8/layout/cycle7"/>
    <dgm:cxn modelId="{59B22999-4DC9-44F0-96B8-9D0D1446285A}" type="presOf" srcId="{49F577C8-EA4E-4C2E-B219-A53E6ADCAB61}" destId="{D2BD9680-255B-48CD-A5B3-E7E75F0BD63A}" srcOrd="0" destOrd="0" presId="urn:microsoft.com/office/officeart/2005/8/layout/cycle7"/>
    <dgm:cxn modelId="{ECCE413E-456B-4C8A-A0B7-5AD31FEB38D3}" type="presOf" srcId="{6A90D885-B08D-4F39-9D40-4E9BB92438E0}" destId="{D7FEE250-9709-4DC8-9393-14D3D303156A}" srcOrd="0" destOrd="0" presId="urn:microsoft.com/office/officeart/2005/8/layout/cycle7"/>
    <dgm:cxn modelId="{4730DACD-7E80-4615-8C63-07B5840946A0}" srcId="{6A90D885-B08D-4F39-9D40-4E9BB92438E0}" destId="{3B93E788-D7CC-483C-89BB-F5C907CE2D75}" srcOrd="0" destOrd="0" parTransId="{80FBA166-FE94-44A1-ABAD-9B7C2B7E60C5}" sibTransId="{175AC917-D2DD-4D36-B6C1-80F3CF2C0FCB}"/>
    <dgm:cxn modelId="{4DDFC952-DDD2-4CED-A952-6FC9EA8B3A46}" type="presOf" srcId="{2AB94A57-2CED-41E3-80C5-E1DCF8C955C1}" destId="{077811D4-1BDC-4E67-A7D0-134C59181128}" srcOrd="0" destOrd="0" presId="urn:microsoft.com/office/officeart/2005/8/layout/cycle7"/>
    <dgm:cxn modelId="{9505CF09-E4C1-4842-9B13-410047C24F89}" type="presParOf" srcId="{D7FEE250-9709-4DC8-9393-14D3D303156A}" destId="{43F89D55-B29B-4193-9507-728C6B09633B}" srcOrd="0" destOrd="0" presId="urn:microsoft.com/office/officeart/2005/8/layout/cycle7"/>
    <dgm:cxn modelId="{395EC679-66D8-4CE0-9E81-32F2C81C77D7}" type="presParOf" srcId="{D7FEE250-9709-4DC8-9393-14D3D303156A}" destId="{B3F0FD5E-E4F4-4131-849E-FFD71EAEF467}" srcOrd="1" destOrd="0" presId="urn:microsoft.com/office/officeart/2005/8/layout/cycle7"/>
    <dgm:cxn modelId="{2BBD91A2-F70A-4D5F-B2D9-77D76A499418}" type="presParOf" srcId="{B3F0FD5E-E4F4-4131-849E-FFD71EAEF467}" destId="{33AE30CC-9885-4C24-9FB9-1B7C651DF2AA}" srcOrd="0" destOrd="0" presId="urn:microsoft.com/office/officeart/2005/8/layout/cycle7"/>
    <dgm:cxn modelId="{89910DD4-9FA7-44D8-AEBE-7318958251CD}" type="presParOf" srcId="{D7FEE250-9709-4DC8-9393-14D3D303156A}" destId="{D2BD9680-255B-48CD-A5B3-E7E75F0BD63A}" srcOrd="2" destOrd="0" presId="urn:microsoft.com/office/officeart/2005/8/layout/cycle7"/>
    <dgm:cxn modelId="{E12BBB9D-00ED-4731-89C6-BFB25F6E70B1}" type="presParOf" srcId="{D7FEE250-9709-4DC8-9393-14D3D303156A}" destId="{3DC2CFE9-EA80-4568-8A9A-C01D75E4F2A2}" srcOrd="3" destOrd="0" presId="urn:microsoft.com/office/officeart/2005/8/layout/cycle7"/>
    <dgm:cxn modelId="{CC10E01F-8705-4F99-B01F-390FCF146D68}" type="presParOf" srcId="{3DC2CFE9-EA80-4568-8A9A-C01D75E4F2A2}" destId="{CB4C657C-370E-497E-A1C5-2F656D475297}" srcOrd="0" destOrd="0" presId="urn:microsoft.com/office/officeart/2005/8/layout/cycle7"/>
    <dgm:cxn modelId="{ABCB4D96-41C0-4FB6-BB7E-31A13CD23125}" type="presParOf" srcId="{D7FEE250-9709-4DC8-9393-14D3D303156A}" destId="{2ADC2C08-121E-4DCD-BDF6-11A9D759990E}" srcOrd="4" destOrd="0" presId="urn:microsoft.com/office/officeart/2005/8/layout/cycle7"/>
    <dgm:cxn modelId="{507397EC-957A-46E6-8729-E59246C19909}" type="presParOf" srcId="{D7FEE250-9709-4DC8-9393-14D3D303156A}" destId="{077811D4-1BDC-4E67-A7D0-134C59181128}" srcOrd="5" destOrd="0" presId="urn:microsoft.com/office/officeart/2005/8/layout/cycle7"/>
    <dgm:cxn modelId="{AF1E909B-353A-41BE-8240-9E2F793F41FA}" type="presParOf" srcId="{077811D4-1BDC-4E67-A7D0-134C59181128}" destId="{E4B76EA9-0E94-4E0B-8877-A578E494BB5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8CA39E-F4ED-479D-B596-254643821A15}" type="doc">
      <dgm:prSet loTypeId="urn:microsoft.com/office/officeart/2009/layout/CircleArrow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8870887-E47D-410B-BB67-A682208800AF}">
      <dgm:prSet phldrT="[Текст]" custT="1"/>
      <dgm:spPr/>
      <dgm:t>
        <a:bodyPr/>
        <a:lstStyle/>
        <a:p>
          <a:r>
            <a:rPr lang="uz-Latn-UZ" sz="1800" dirty="0" smtClean="0">
              <a:latin typeface="Arial" panose="020B0604020202020204" pitchFamily="34" charset="0"/>
              <a:cs typeface="Arial" panose="020B0604020202020204" pitchFamily="34" charset="0"/>
            </a:rPr>
            <a:t>Grammatik </a:t>
          </a:r>
        </a:p>
        <a:p>
          <a:r>
            <a:rPr lang="uz-Latn-UZ" sz="1800" dirty="0" smtClean="0">
              <a:latin typeface="Arial" panose="020B0604020202020204" pitchFamily="34" charset="0"/>
              <a:cs typeface="Arial" panose="020B0604020202020204" pitchFamily="34" charset="0"/>
            </a:rPr>
            <a:t>ma’no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EA3E3-A55C-4822-BFE1-A16C46FB03FD}" type="parTrans" cxnId="{D62CEF45-2A09-4432-A47E-0986C6DBDB11}">
      <dgm:prSet/>
      <dgm:spPr/>
      <dgm:t>
        <a:bodyPr/>
        <a:lstStyle/>
        <a:p>
          <a:endParaRPr lang="ru-RU"/>
        </a:p>
      </dgm:t>
    </dgm:pt>
    <dgm:pt modelId="{3F5E5A5C-0826-4CCD-859F-2EBD62D2EADA}" type="sibTrans" cxnId="{D62CEF45-2A09-4432-A47E-0986C6DBDB11}">
      <dgm:prSet/>
      <dgm:spPr/>
      <dgm:t>
        <a:bodyPr/>
        <a:lstStyle/>
        <a:p>
          <a:endParaRPr lang="ru-RU"/>
        </a:p>
      </dgm:t>
    </dgm:pt>
    <dgm:pt modelId="{0C0025B0-793E-4987-B2A8-10D9FC547B71}">
      <dgm:prSet phldrT="[Текст]" custT="1"/>
      <dgm:spPr/>
      <dgm:t>
        <a:bodyPr/>
        <a:lstStyle/>
        <a:p>
          <a:r>
            <a:rPr lang="uz-Latn-UZ" sz="1800" dirty="0" smtClean="0">
              <a:latin typeface="Arial" panose="020B0604020202020204" pitchFamily="34" charset="0"/>
              <a:cs typeface="Arial" panose="020B0604020202020204" pitchFamily="34" charset="0"/>
            </a:rPr>
            <a:t>Grammatik shakl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F7911-5AAE-4039-8559-EAB49F51CD01}" type="parTrans" cxnId="{F011A301-076B-473F-AE90-EC0E7A4D2C5B}">
      <dgm:prSet/>
      <dgm:spPr/>
      <dgm:t>
        <a:bodyPr/>
        <a:lstStyle/>
        <a:p>
          <a:endParaRPr lang="ru-RU"/>
        </a:p>
      </dgm:t>
    </dgm:pt>
    <dgm:pt modelId="{3C0EED20-1A36-4EED-B166-BF4C4C1CF365}" type="sibTrans" cxnId="{F011A301-076B-473F-AE90-EC0E7A4D2C5B}">
      <dgm:prSet/>
      <dgm:spPr/>
      <dgm:t>
        <a:bodyPr/>
        <a:lstStyle/>
        <a:p>
          <a:endParaRPr lang="ru-RU"/>
        </a:p>
      </dgm:t>
    </dgm:pt>
    <dgm:pt modelId="{13D24B8E-0495-4217-8C72-89A4848B0458}">
      <dgm:prSet phldrT="[Текст]" custT="1"/>
      <dgm:spPr/>
      <dgm:t>
        <a:bodyPr/>
        <a:lstStyle/>
        <a:p>
          <a:r>
            <a:rPr lang="uz-Latn-UZ" sz="1800" dirty="0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</a:p>
        <a:p>
          <a:r>
            <a:rPr lang="uz-Latn-UZ" sz="1800" dirty="0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A541C-7A6C-49A8-9BEE-4213071CBA10}" type="parTrans" cxnId="{E48C6D03-766E-4AE0-B571-6BBBF8B98693}">
      <dgm:prSet/>
      <dgm:spPr/>
      <dgm:t>
        <a:bodyPr/>
        <a:lstStyle/>
        <a:p>
          <a:endParaRPr lang="ru-RU"/>
        </a:p>
      </dgm:t>
    </dgm:pt>
    <dgm:pt modelId="{20720AB5-4787-4F9E-90D5-D299AEC847ED}" type="sibTrans" cxnId="{E48C6D03-766E-4AE0-B571-6BBBF8B98693}">
      <dgm:prSet/>
      <dgm:spPr/>
      <dgm:t>
        <a:bodyPr/>
        <a:lstStyle/>
        <a:p>
          <a:endParaRPr lang="ru-RU"/>
        </a:p>
      </dgm:t>
    </dgm:pt>
    <dgm:pt modelId="{D00AFC7C-9910-4C89-8478-C88FAEFB4CC9}" type="pres">
      <dgm:prSet presAssocID="{7A8CA39E-F4ED-479D-B596-254643821A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DA941D-0F47-4C9F-9B13-76A5A5F6A814}" type="pres">
      <dgm:prSet presAssocID="{48870887-E47D-410B-BB67-A682208800AF}" presName="Accent1" presStyleCnt="0"/>
      <dgm:spPr/>
    </dgm:pt>
    <dgm:pt modelId="{257027EA-8140-4C52-9711-4C31B03FA13D}" type="pres">
      <dgm:prSet presAssocID="{48870887-E47D-410B-BB67-A682208800AF}" presName="Accent" presStyleLbl="node1" presStyleIdx="0" presStyleCnt="3" custScaleX="147507" custLinFactNeighborX="1265" custLinFactNeighborY="-5057"/>
      <dgm:spPr/>
    </dgm:pt>
    <dgm:pt modelId="{7280EDDB-72FF-4B6C-87E6-09120E396138}" type="pres">
      <dgm:prSet presAssocID="{48870887-E47D-410B-BB67-A682208800AF}" presName="Parent1" presStyleLbl="revTx" presStyleIdx="0" presStyleCnt="3" custScaleX="143759" custLinFactNeighborY="-364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691AE-9C80-4F39-B59E-4D066E68FD6C}" type="pres">
      <dgm:prSet presAssocID="{0C0025B0-793E-4987-B2A8-10D9FC547B71}" presName="Accent2" presStyleCnt="0"/>
      <dgm:spPr/>
    </dgm:pt>
    <dgm:pt modelId="{BB842319-0FAB-4595-B9A2-DE2B454FC939}" type="pres">
      <dgm:prSet presAssocID="{0C0025B0-793E-4987-B2A8-10D9FC547B71}" presName="Accent" presStyleLbl="node1" presStyleIdx="1" presStyleCnt="3" custScaleX="143987"/>
      <dgm:spPr/>
    </dgm:pt>
    <dgm:pt modelId="{5AFC158B-E428-4157-A3F8-9BE90BEDE262}" type="pres">
      <dgm:prSet presAssocID="{0C0025B0-793E-4987-B2A8-10D9FC547B71}" presName="Parent2" presStyleLbl="revTx" presStyleIdx="1" presStyleCnt="3" custScaleX="331917" custLinFactNeighborX="34950" custLinFactNeighborY="-12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F2620-5204-4AD5-A9B6-CA0186F2B725}" type="pres">
      <dgm:prSet presAssocID="{13D24B8E-0495-4217-8C72-89A4848B0458}" presName="Accent3" presStyleCnt="0"/>
      <dgm:spPr/>
    </dgm:pt>
    <dgm:pt modelId="{613C2B6B-7304-4DBE-8717-F3004B06C850}" type="pres">
      <dgm:prSet presAssocID="{13D24B8E-0495-4217-8C72-89A4848B0458}" presName="Accent" presStyleLbl="node1" presStyleIdx="2" presStyleCnt="3" custScaleX="155733"/>
      <dgm:spPr/>
    </dgm:pt>
    <dgm:pt modelId="{A81AE102-3B90-43AC-B34B-18D4BCCB6404}" type="pres">
      <dgm:prSet presAssocID="{13D24B8E-0495-4217-8C72-89A4848B0458}" presName="Parent3" presStyleLbl="revTx" presStyleIdx="2" presStyleCnt="3" custScaleX="1447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1A301-076B-473F-AE90-EC0E7A4D2C5B}" srcId="{7A8CA39E-F4ED-479D-B596-254643821A15}" destId="{0C0025B0-793E-4987-B2A8-10D9FC547B71}" srcOrd="1" destOrd="0" parTransId="{BA0F7911-5AAE-4039-8559-EAB49F51CD01}" sibTransId="{3C0EED20-1A36-4EED-B166-BF4C4C1CF365}"/>
    <dgm:cxn modelId="{645CD943-432F-4116-BF78-80D763221BCF}" type="presOf" srcId="{7A8CA39E-F4ED-479D-B596-254643821A15}" destId="{D00AFC7C-9910-4C89-8478-C88FAEFB4CC9}" srcOrd="0" destOrd="0" presId="urn:microsoft.com/office/officeart/2009/layout/CircleArrowProcess"/>
    <dgm:cxn modelId="{74AFF8EA-54F6-431F-8DAB-671755F08ED6}" type="presOf" srcId="{13D24B8E-0495-4217-8C72-89A4848B0458}" destId="{A81AE102-3B90-43AC-B34B-18D4BCCB6404}" srcOrd="0" destOrd="0" presId="urn:microsoft.com/office/officeart/2009/layout/CircleArrowProcess"/>
    <dgm:cxn modelId="{E48C6D03-766E-4AE0-B571-6BBBF8B98693}" srcId="{7A8CA39E-F4ED-479D-B596-254643821A15}" destId="{13D24B8E-0495-4217-8C72-89A4848B0458}" srcOrd="2" destOrd="0" parTransId="{715A541C-7A6C-49A8-9BEE-4213071CBA10}" sibTransId="{20720AB5-4787-4F9E-90D5-D299AEC847ED}"/>
    <dgm:cxn modelId="{A1319945-91C2-4035-BE83-7A389E72DB0C}" type="presOf" srcId="{0C0025B0-793E-4987-B2A8-10D9FC547B71}" destId="{5AFC158B-E428-4157-A3F8-9BE90BEDE262}" srcOrd="0" destOrd="0" presId="urn:microsoft.com/office/officeart/2009/layout/CircleArrowProcess"/>
    <dgm:cxn modelId="{D62CEF45-2A09-4432-A47E-0986C6DBDB11}" srcId="{7A8CA39E-F4ED-479D-B596-254643821A15}" destId="{48870887-E47D-410B-BB67-A682208800AF}" srcOrd="0" destOrd="0" parTransId="{4FCEA3E3-A55C-4822-BFE1-A16C46FB03FD}" sibTransId="{3F5E5A5C-0826-4CCD-859F-2EBD62D2EADA}"/>
    <dgm:cxn modelId="{5478D1D7-B876-46C5-8BBA-382C3EA978AB}" type="presOf" srcId="{48870887-E47D-410B-BB67-A682208800AF}" destId="{7280EDDB-72FF-4B6C-87E6-09120E396138}" srcOrd="0" destOrd="0" presId="urn:microsoft.com/office/officeart/2009/layout/CircleArrowProcess"/>
    <dgm:cxn modelId="{5C6F576D-327B-43D7-AF6C-B0537CF2145F}" type="presParOf" srcId="{D00AFC7C-9910-4C89-8478-C88FAEFB4CC9}" destId="{B0DA941D-0F47-4C9F-9B13-76A5A5F6A814}" srcOrd="0" destOrd="0" presId="urn:microsoft.com/office/officeart/2009/layout/CircleArrowProcess"/>
    <dgm:cxn modelId="{3AB8B396-BBB2-4279-A7A5-367A7509FACB}" type="presParOf" srcId="{B0DA941D-0F47-4C9F-9B13-76A5A5F6A814}" destId="{257027EA-8140-4C52-9711-4C31B03FA13D}" srcOrd="0" destOrd="0" presId="urn:microsoft.com/office/officeart/2009/layout/CircleArrowProcess"/>
    <dgm:cxn modelId="{6F5F3232-7B42-4404-8425-51A6E29AD70D}" type="presParOf" srcId="{D00AFC7C-9910-4C89-8478-C88FAEFB4CC9}" destId="{7280EDDB-72FF-4B6C-87E6-09120E396138}" srcOrd="1" destOrd="0" presId="urn:microsoft.com/office/officeart/2009/layout/CircleArrowProcess"/>
    <dgm:cxn modelId="{2338D8DE-D54D-47DA-819E-5EB703672BCD}" type="presParOf" srcId="{D00AFC7C-9910-4C89-8478-C88FAEFB4CC9}" destId="{989691AE-9C80-4F39-B59E-4D066E68FD6C}" srcOrd="2" destOrd="0" presId="urn:microsoft.com/office/officeart/2009/layout/CircleArrowProcess"/>
    <dgm:cxn modelId="{D89B34C4-3E86-4F46-8269-521435DCD631}" type="presParOf" srcId="{989691AE-9C80-4F39-B59E-4D066E68FD6C}" destId="{BB842319-0FAB-4595-B9A2-DE2B454FC939}" srcOrd="0" destOrd="0" presId="urn:microsoft.com/office/officeart/2009/layout/CircleArrowProcess"/>
    <dgm:cxn modelId="{00AD3F2F-0765-499D-BE9B-631DF96147D5}" type="presParOf" srcId="{D00AFC7C-9910-4C89-8478-C88FAEFB4CC9}" destId="{5AFC158B-E428-4157-A3F8-9BE90BEDE262}" srcOrd="3" destOrd="0" presId="urn:microsoft.com/office/officeart/2009/layout/CircleArrowProcess"/>
    <dgm:cxn modelId="{A6A4B0CA-2288-4829-9537-1A2E6764A72C}" type="presParOf" srcId="{D00AFC7C-9910-4C89-8478-C88FAEFB4CC9}" destId="{9F0F2620-5204-4AD5-A9B6-CA0186F2B725}" srcOrd="4" destOrd="0" presId="urn:microsoft.com/office/officeart/2009/layout/CircleArrowProcess"/>
    <dgm:cxn modelId="{15D6A312-A51F-4773-AEC4-73DABF8D154D}" type="presParOf" srcId="{9F0F2620-5204-4AD5-A9B6-CA0186F2B725}" destId="{613C2B6B-7304-4DBE-8717-F3004B06C850}" srcOrd="0" destOrd="0" presId="urn:microsoft.com/office/officeart/2009/layout/CircleArrowProcess"/>
    <dgm:cxn modelId="{7A69B23F-F1B8-40C4-BA68-E20BDB0349E7}" type="presParOf" srcId="{D00AFC7C-9910-4C89-8478-C88FAEFB4CC9}" destId="{A81AE102-3B90-43AC-B34B-18D4BCCB640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C6FC3-7B8A-4E90-9983-DD07F9902EA9}">
      <dsp:nvSpPr>
        <dsp:cNvPr id="0" name=""/>
        <dsp:cNvSpPr/>
      </dsp:nvSpPr>
      <dsp:spPr>
        <a:xfrm rot="5661333">
          <a:off x="107438" y="1007431"/>
          <a:ext cx="1337692" cy="1609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C8358F-6A2C-4B7C-A22A-223EE993EF2D}">
      <dsp:nvSpPr>
        <dsp:cNvPr id="0" name=""/>
        <dsp:cNvSpPr/>
      </dsp:nvSpPr>
      <dsp:spPr>
        <a:xfrm>
          <a:off x="193797" y="154315"/>
          <a:ext cx="2332155" cy="10729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Atash ma’no </a:t>
          </a:r>
          <a:endParaRPr lang="ru-RU" sz="2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23" y="185741"/>
        <a:ext cx="2269303" cy="1010110"/>
      </dsp:txXfrm>
    </dsp:sp>
    <dsp:sp modelId="{2316F92C-9400-4EB2-94BE-3546536B06DA}">
      <dsp:nvSpPr>
        <dsp:cNvPr id="0" name=""/>
        <dsp:cNvSpPr/>
      </dsp:nvSpPr>
      <dsp:spPr>
        <a:xfrm rot="5400000">
          <a:off x="58574" y="2348634"/>
          <a:ext cx="1333829" cy="160944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A3B902-357F-4D13-8627-3A3A51E21226}">
      <dsp:nvSpPr>
        <dsp:cNvPr id="0" name=""/>
        <dsp:cNvSpPr/>
      </dsp:nvSpPr>
      <dsp:spPr>
        <a:xfrm>
          <a:off x="62001" y="1495518"/>
          <a:ext cx="2392563" cy="1072962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Bir ma’noli </a:t>
          </a: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so‘zlar </a:t>
          </a:r>
          <a:endParaRPr lang="ru-RU" sz="2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27" y="1526944"/>
        <a:ext cx="2329711" cy="1010110"/>
      </dsp:txXfrm>
    </dsp:sp>
    <dsp:sp modelId="{13D5A7DA-E244-42F6-B34D-B9E1AA67E002}">
      <dsp:nvSpPr>
        <dsp:cNvPr id="0" name=""/>
        <dsp:cNvSpPr/>
      </dsp:nvSpPr>
      <dsp:spPr>
        <a:xfrm>
          <a:off x="730671" y="3019236"/>
          <a:ext cx="3090063" cy="16094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BDCAEA-704F-466B-BFC1-F69AB5B44B12}">
      <dsp:nvSpPr>
        <dsp:cNvPr id="0" name=""/>
        <dsp:cNvSpPr/>
      </dsp:nvSpPr>
      <dsp:spPr>
        <a:xfrm>
          <a:off x="1584" y="2836721"/>
          <a:ext cx="2513396" cy="1072962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Ko‘p ma’noli </a:t>
          </a: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10" y="2868147"/>
        <a:ext cx="2450544" cy="1010110"/>
      </dsp:txXfrm>
    </dsp:sp>
    <dsp:sp modelId="{472DDCC2-DD33-4A70-BB04-F0FE8F973F1B}">
      <dsp:nvSpPr>
        <dsp:cNvPr id="0" name=""/>
        <dsp:cNvSpPr/>
      </dsp:nvSpPr>
      <dsp:spPr>
        <a:xfrm rot="16200000">
          <a:off x="3158989" y="2348634"/>
          <a:ext cx="1333829" cy="16094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9EA944-2989-4F76-8050-FB53850021E5}">
      <dsp:nvSpPr>
        <dsp:cNvPr id="0" name=""/>
        <dsp:cNvSpPr/>
      </dsp:nvSpPr>
      <dsp:spPr>
        <a:xfrm>
          <a:off x="3105111" y="2836721"/>
          <a:ext cx="2507173" cy="1072962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Shakldosh so‘zlar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6537" y="2868147"/>
        <a:ext cx="2444321" cy="1010110"/>
      </dsp:txXfrm>
    </dsp:sp>
    <dsp:sp modelId="{7B86FA99-C707-4F27-BB22-31C63E9DA381}">
      <dsp:nvSpPr>
        <dsp:cNvPr id="0" name=""/>
        <dsp:cNvSpPr/>
      </dsp:nvSpPr>
      <dsp:spPr>
        <a:xfrm rot="16200000">
          <a:off x="3158989" y="1007431"/>
          <a:ext cx="1333829" cy="16094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BF444B-D4BE-46D5-9867-0441A47AC843}">
      <dsp:nvSpPr>
        <dsp:cNvPr id="0" name=""/>
        <dsp:cNvSpPr/>
      </dsp:nvSpPr>
      <dsp:spPr>
        <a:xfrm>
          <a:off x="3108884" y="1495518"/>
          <a:ext cx="2499627" cy="1072962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Ma’nodosh so‘zlar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0310" y="1526944"/>
        <a:ext cx="2436775" cy="1010110"/>
      </dsp:txXfrm>
    </dsp:sp>
    <dsp:sp modelId="{5D5A99B7-412E-4ED3-8000-F2109699FC8F}">
      <dsp:nvSpPr>
        <dsp:cNvPr id="0" name=""/>
        <dsp:cNvSpPr/>
      </dsp:nvSpPr>
      <dsp:spPr>
        <a:xfrm>
          <a:off x="3830670" y="336829"/>
          <a:ext cx="3097147" cy="160944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BB3EB-AB1B-4646-B58B-29CC89B916AA}">
      <dsp:nvSpPr>
        <dsp:cNvPr id="0" name=""/>
        <dsp:cNvSpPr/>
      </dsp:nvSpPr>
      <dsp:spPr>
        <a:xfrm>
          <a:off x="3202732" y="154315"/>
          <a:ext cx="2311930" cy="1072962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Zid ma’noli so‘zlar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4158" y="185741"/>
        <a:ext cx="2249078" cy="1010110"/>
      </dsp:txXfrm>
    </dsp:sp>
    <dsp:sp modelId="{0AA2A2A8-50C6-4C48-A520-32FC5956D443}">
      <dsp:nvSpPr>
        <dsp:cNvPr id="0" name=""/>
        <dsp:cNvSpPr/>
      </dsp:nvSpPr>
      <dsp:spPr>
        <a:xfrm rot="5400000">
          <a:off x="6265877" y="1007431"/>
          <a:ext cx="1333829" cy="16094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468D5-0C30-4932-8FDD-97E03D938B08}">
      <dsp:nvSpPr>
        <dsp:cNvPr id="0" name=""/>
        <dsp:cNvSpPr/>
      </dsp:nvSpPr>
      <dsp:spPr>
        <a:xfrm>
          <a:off x="6259290" y="154315"/>
          <a:ext cx="2412592" cy="1072962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Uyadosh so‘zlar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0716" y="185741"/>
        <a:ext cx="2349740" cy="1010110"/>
      </dsp:txXfrm>
    </dsp:sp>
    <dsp:sp modelId="{F5F0AF37-CAB0-43DD-AEAC-B990FA366F9F}">
      <dsp:nvSpPr>
        <dsp:cNvPr id="0" name=""/>
        <dsp:cNvSpPr/>
      </dsp:nvSpPr>
      <dsp:spPr>
        <a:xfrm>
          <a:off x="6202414" y="1495518"/>
          <a:ext cx="2526344" cy="107296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Paronimlar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3840" y="1526944"/>
        <a:ext cx="2463492" cy="1010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89D55-B29B-4193-9507-728C6B09633B}">
      <dsp:nvSpPr>
        <dsp:cNvPr id="0" name=""/>
        <dsp:cNvSpPr/>
      </dsp:nvSpPr>
      <dsp:spPr>
        <a:xfrm>
          <a:off x="1641632" y="635"/>
          <a:ext cx="2865118" cy="517743"/>
        </a:xfrm>
        <a:prstGeom prst="roundRect">
          <a:avLst>
            <a:gd name="adj" fmla="val 1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Grammatika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6796" y="15799"/>
        <a:ext cx="2834790" cy="487415"/>
      </dsp:txXfrm>
    </dsp:sp>
    <dsp:sp modelId="{B3F0FD5E-E4F4-4131-849E-FFD71EAEF467}">
      <dsp:nvSpPr>
        <dsp:cNvPr id="0" name=""/>
        <dsp:cNvSpPr/>
      </dsp:nvSpPr>
      <dsp:spPr>
        <a:xfrm rot="2348097">
          <a:off x="3436373" y="909518"/>
          <a:ext cx="1096021" cy="181210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490736" y="945760"/>
        <a:ext cx="987295" cy="108726"/>
      </dsp:txXfrm>
    </dsp:sp>
    <dsp:sp modelId="{D2BD9680-255B-48CD-A5B3-E7E75F0BD63A}">
      <dsp:nvSpPr>
        <dsp:cNvPr id="0" name=""/>
        <dsp:cNvSpPr/>
      </dsp:nvSpPr>
      <dsp:spPr>
        <a:xfrm>
          <a:off x="3617754" y="1481867"/>
          <a:ext cx="2553644" cy="51774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Sintaksis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2918" y="1497031"/>
        <a:ext cx="2523316" cy="487415"/>
      </dsp:txXfrm>
    </dsp:sp>
    <dsp:sp modelId="{3DC2CFE9-EA80-4568-8A9A-C01D75E4F2A2}">
      <dsp:nvSpPr>
        <dsp:cNvPr id="0" name=""/>
        <dsp:cNvSpPr/>
      </dsp:nvSpPr>
      <dsp:spPr>
        <a:xfrm rot="10800006">
          <a:off x="2384730" y="1650130"/>
          <a:ext cx="1096021" cy="1812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69411"/>
            <a:satOff val="0"/>
            <a:lumOff val="-13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439093" y="1686372"/>
        <a:ext cx="987295" cy="108726"/>
      </dsp:txXfrm>
    </dsp:sp>
    <dsp:sp modelId="{2ADC2C08-121E-4DCD-BDF6-11A9D759990E}">
      <dsp:nvSpPr>
        <dsp:cNvPr id="0" name=""/>
        <dsp:cNvSpPr/>
      </dsp:nvSpPr>
      <dsp:spPr>
        <a:xfrm>
          <a:off x="76995" y="1481861"/>
          <a:ext cx="2170731" cy="51774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Morfologiya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9" y="1497025"/>
        <a:ext cx="2140403" cy="487415"/>
      </dsp:txXfrm>
    </dsp:sp>
    <dsp:sp modelId="{077811D4-1BDC-4E67-A7D0-134C59181128}">
      <dsp:nvSpPr>
        <dsp:cNvPr id="0" name=""/>
        <dsp:cNvSpPr/>
      </dsp:nvSpPr>
      <dsp:spPr>
        <a:xfrm rot="19333957">
          <a:off x="1570266" y="909515"/>
          <a:ext cx="1096021" cy="181210"/>
        </a:xfrm>
        <a:prstGeom prst="left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24629" y="945757"/>
        <a:ext cx="987295" cy="108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027EA-8140-4C52-9711-4C31B03FA13D}">
      <dsp:nvSpPr>
        <dsp:cNvPr id="0" name=""/>
        <dsp:cNvSpPr/>
      </dsp:nvSpPr>
      <dsp:spPr>
        <a:xfrm>
          <a:off x="837869" y="-81223"/>
          <a:ext cx="2368847" cy="16061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0EDDB-72FF-4B6C-87E6-09120E396138}">
      <dsp:nvSpPr>
        <dsp:cNvPr id="0" name=""/>
        <dsp:cNvSpPr/>
      </dsp:nvSpPr>
      <dsp:spPr>
        <a:xfrm>
          <a:off x="1358730" y="417415"/>
          <a:ext cx="1282876" cy="44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Grammatik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ma’no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730" y="417415"/>
        <a:ext cx="1282876" cy="446083"/>
      </dsp:txXfrm>
    </dsp:sp>
    <dsp:sp modelId="{BB842319-0FAB-4595-B9A2-DE2B454FC939}">
      <dsp:nvSpPr>
        <dsp:cNvPr id="0" name=""/>
        <dsp:cNvSpPr/>
      </dsp:nvSpPr>
      <dsp:spPr>
        <a:xfrm>
          <a:off x="399779" y="922861"/>
          <a:ext cx="2312319" cy="16061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C158B-E428-4157-A3F8-9BE90BEDE262}">
      <dsp:nvSpPr>
        <dsp:cNvPr id="0" name=""/>
        <dsp:cNvSpPr/>
      </dsp:nvSpPr>
      <dsp:spPr>
        <a:xfrm>
          <a:off x="299399" y="1502623"/>
          <a:ext cx="2961961" cy="44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Grammatik shakl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399" y="1502623"/>
        <a:ext cx="2961961" cy="446083"/>
      </dsp:txXfrm>
    </dsp:sp>
    <dsp:sp modelId="{613C2B6B-7304-4DBE-8717-F3004B06C850}">
      <dsp:nvSpPr>
        <dsp:cNvPr id="0" name=""/>
        <dsp:cNvSpPr/>
      </dsp:nvSpPr>
      <dsp:spPr>
        <a:xfrm>
          <a:off x="928832" y="1956160"/>
          <a:ext cx="2148704" cy="13802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1AE102-3B90-43AC-B34B-18D4BCCB6404}">
      <dsp:nvSpPr>
        <dsp:cNvPr id="0" name=""/>
        <dsp:cNvSpPr/>
      </dsp:nvSpPr>
      <dsp:spPr>
        <a:xfrm>
          <a:off x="1356303" y="2437609"/>
          <a:ext cx="1291952" cy="44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turkumlari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6303" y="2437609"/>
        <a:ext cx="1291952" cy="446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9/17/2020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9/17/2020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487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35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52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787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686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7219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9/17/2020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5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90" y="1996965"/>
            <a:ext cx="7838539" cy="2370466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 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MORFOLOGIYAGA KIRISH</a:t>
            </a:r>
            <a:endParaRPr lang="en-US" sz="36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3600" b="1" i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3533502" y="3034412"/>
            <a:ext cx="2076993" cy="1333019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52- 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919091"/>
            <a:ext cx="8808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xiyonat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diyonat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chiqisha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nodonlik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Qo‘rq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yovuz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Yalqovlik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muhtojlik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eshig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160" y="3705970"/>
            <a:ext cx="70307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-di, -</a:t>
            </a:r>
            <a:r>
              <a:rPr lang="en-US" sz="28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chilik</a:t>
            </a:r>
            <a:r>
              <a:rPr lang="en-US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-i, -</a:t>
            </a:r>
            <a:r>
              <a:rPr lang="en-US" sz="280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90" y="1729642"/>
            <a:ext cx="1441310" cy="150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581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60" y="2043495"/>
            <a:ext cx="2295140" cy="22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52- 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944296"/>
            <a:ext cx="866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xiyonat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diyonat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chiqisha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olmay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nodonlik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Qo‘rq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yovuz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Yalqovlik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muhtojlik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eshig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" y="111760"/>
            <a:ext cx="812800" cy="6502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object 9"/>
          <p:cNvGrpSpPr/>
          <p:nvPr/>
        </p:nvGrpSpPr>
        <p:grpSpPr>
          <a:xfrm>
            <a:off x="271990" y="189322"/>
            <a:ext cx="599112" cy="508101"/>
            <a:chOff x="2096096" y="2413561"/>
            <a:chExt cx="520700" cy="476250"/>
          </a:xfrm>
        </p:grpSpPr>
        <p:sp>
          <p:nvSpPr>
            <p:cNvPr id="13" name="object 10"/>
            <p:cNvSpPr/>
            <p:nvPr/>
          </p:nvSpPr>
          <p:spPr>
            <a:xfrm>
              <a:off x="2302890" y="2507901"/>
              <a:ext cx="313690" cy="318770"/>
            </a:xfrm>
            <a:custGeom>
              <a:avLst/>
              <a:gdLst/>
              <a:ahLst/>
              <a:cxnLst/>
              <a:rect l="l" t="t" r="r" b="b"/>
              <a:pathLst>
                <a:path w="313689" h="318769">
                  <a:moveTo>
                    <a:pt x="33116" y="237349"/>
                  </a:moveTo>
                  <a:lnTo>
                    <a:pt x="25391" y="241827"/>
                  </a:lnTo>
                  <a:lnTo>
                    <a:pt x="1490" y="307508"/>
                  </a:lnTo>
                  <a:lnTo>
                    <a:pt x="0" y="311649"/>
                  </a:lnTo>
                  <a:lnTo>
                    <a:pt x="2437" y="316109"/>
                  </a:lnTo>
                  <a:lnTo>
                    <a:pt x="6938" y="317502"/>
                  </a:lnTo>
                  <a:lnTo>
                    <a:pt x="7783" y="317861"/>
                  </a:lnTo>
                  <a:lnTo>
                    <a:pt x="8694" y="318081"/>
                  </a:lnTo>
                  <a:lnTo>
                    <a:pt x="9622" y="318136"/>
                  </a:lnTo>
                  <a:lnTo>
                    <a:pt x="13341" y="318146"/>
                  </a:lnTo>
                  <a:lnTo>
                    <a:pt x="16657" y="315972"/>
                  </a:lnTo>
                  <a:lnTo>
                    <a:pt x="18298" y="311505"/>
                  </a:lnTo>
                  <a:lnTo>
                    <a:pt x="39056" y="254203"/>
                  </a:lnTo>
                  <a:lnTo>
                    <a:pt x="56595" y="254203"/>
                  </a:lnTo>
                  <a:lnTo>
                    <a:pt x="55778" y="245190"/>
                  </a:lnTo>
                  <a:lnTo>
                    <a:pt x="49438" y="239156"/>
                  </a:lnTo>
                  <a:lnTo>
                    <a:pt x="33116" y="237349"/>
                  </a:lnTo>
                  <a:close/>
                </a:path>
                <a:path w="313689" h="318769">
                  <a:moveTo>
                    <a:pt x="96289" y="288392"/>
                  </a:moveTo>
                  <a:lnTo>
                    <a:pt x="77411" y="288392"/>
                  </a:lnTo>
                  <a:lnTo>
                    <a:pt x="85053" y="306094"/>
                  </a:lnTo>
                  <a:lnTo>
                    <a:pt x="90205" y="309841"/>
                  </a:lnTo>
                  <a:lnTo>
                    <a:pt x="102405" y="311505"/>
                  </a:lnTo>
                  <a:lnTo>
                    <a:pt x="108525" y="309302"/>
                  </a:lnTo>
                  <a:lnTo>
                    <a:pt x="112381" y="304891"/>
                  </a:lnTo>
                  <a:lnTo>
                    <a:pt x="121476" y="294340"/>
                  </a:lnTo>
                  <a:lnTo>
                    <a:pt x="98878" y="294340"/>
                  </a:lnTo>
                  <a:lnTo>
                    <a:pt x="96289" y="288392"/>
                  </a:lnTo>
                  <a:close/>
                </a:path>
                <a:path w="313689" h="318769">
                  <a:moveTo>
                    <a:pt x="56595" y="254203"/>
                  </a:moveTo>
                  <a:lnTo>
                    <a:pt x="39056" y="254203"/>
                  </a:lnTo>
                  <a:lnTo>
                    <a:pt x="42087" y="286409"/>
                  </a:lnTo>
                  <a:lnTo>
                    <a:pt x="42713" y="293274"/>
                  </a:lnTo>
                  <a:lnTo>
                    <a:pt x="48103" y="298991"/>
                  </a:lnTo>
                  <a:lnTo>
                    <a:pt x="62759" y="302105"/>
                  </a:lnTo>
                  <a:lnTo>
                    <a:pt x="70344" y="299145"/>
                  </a:lnTo>
                  <a:lnTo>
                    <a:pt x="74203" y="293231"/>
                  </a:lnTo>
                  <a:lnTo>
                    <a:pt x="77411" y="288392"/>
                  </a:lnTo>
                  <a:lnTo>
                    <a:pt x="96289" y="288392"/>
                  </a:lnTo>
                  <a:lnTo>
                    <a:pt x="94562" y="284425"/>
                  </a:lnTo>
                  <a:lnTo>
                    <a:pt x="59400" y="284425"/>
                  </a:lnTo>
                  <a:lnTo>
                    <a:pt x="56595" y="254203"/>
                  </a:lnTo>
                  <a:close/>
                </a:path>
                <a:path w="313689" h="318769">
                  <a:moveTo>
                    <a:pt x="214138" y="51537"/>
                  </a:moveTo>
                  <a:lnTo>
                    <a:pt x="209689" y="52642"/>
                  </a:lnTo>
                  <a:lnTo>
                    <a:pt x="207796" y="53982"/>
                  </a:lnTo>
                  <a:lnTo>
                    <a:pt x="204303" y="59612"/>
                  </a:lnTo>
                  <a:lnTo>
                    <a:pt x="205732" y="64425"/>
                  </a:lnTo>
                  <a:lnTo>
                    <a:pt x="217385" y="70571"/>
                  </a:lnTo>
                  <a:lnTo>
                    <a:pt x="143805" y="187412"/>
                  </a:lnTo>
                  <a:lnTo>
                    <a:pt x="125625" y="231915"/>
                  </a:lnTo>
                  <a:lnTo>
                    <a:pt x="116968" y="246744"/>
                  </a:lnTo>
                  <a:lnTo>
                    <a:pt x="114214" y="253104"/>
                  </a:lnTo>
                  <a:lnTo>
                    <a:pt x="113541" y="259785"/>
                  </a:lnTo>
                  <a:lnTo>
                    <a:pt x="114929" y="266371"/>
                  </a:lnTo>
                  <a:lnTo>
                    <a:pt x="118353" y="272448"/>
                  </a:lnTo>
                  <a:lnTo>
                    <a:pt x="98878" y="294340"/>
                  </a:lnTo>
                  <a:lnTo>
                    <a:pt x="121476" y="294340"/>
                  </a:lnTo>
                  <a:lnTo>
                    <a:pt x="132552" y="281491"/>
                  </a:lnTo>
                  <a:lnTo>
                    <a:pt x="146226" y="281491"/>
                  </a:lnTo>
                  <a:lnTo>
                    <a:pt x="152403" y="279188"/>
                  </a:lnTo>
                  <a:lnTo>
                    <a:pt x="157773" y="275478"/>
                  </a:lnTo>
                  <a:lnTo>
                    <a:pt x="161982" y="270540"/>
                  </a:lnTo>
                  <a:lnTo>
                    <a:pt x="164426" y="266800"/>
                  </a:lnTo>
                  <a:lnTo>
                    <a:pt x="139618" y="266800"/>
                  </a:lnTo>
                  <a:lnTo>
                    <a:pt x="137138" y="266350"/>
                  </a:lnTo>
                  <a:lnTo>
                    <a:pt x="131490" y="262736"/>
                  </a:lnTo>
                  <a:lnTo>
                    <a:pt x="130362" y="258243"/>
                  </a:lnTo>
                  <a:lnTo>
                    <a:pt x="132552" y="254679"/>
                  </a:lnTo>
                  <a:lnTo>
                    <a:pt x="136879" y="247778"/>
                  </a:lnTo>
                  <a:lnTo>
                    <a:pt x="179187" y="247778"/>
                  </a:lnTo>
                  <a:lnTo>
                    <a:pt x="184242" y="242150"/>
                  </a:lnTo>
                  <a:lnTo>
                    <a:pt x="161118" y="242150"/>
                  </a:lnTo>
                  <a:lnTo>
                    <a:pt x="143978" y="233024"/>
                  </a:lnTo>
                  <a:lnTo>
                    <a:pt x="156268" y="202882"/>
                  </a:lnTo>
                  <a:lnTo>
                    <a:pt x="190709" y="202882"/>
                  </a:lnTo>
                  <a:lnTo>
                    <a:pt x="163454" y="188446"/>
                  </a:lnTo>
                  <a:lnTo>
                    <a:pt x="232707" y="78506"/>
                  </a:lnTo>
                  <a:lnTo>
                    <a:pt x="267279" y="78506"/>
                  </a:lnTo>
                  <a:lnTo>
                    <a:pt x="241366" y="64778"/>
                  </a:lnTo>
                  <a:lnTo>
                    <a:pt x="246367" y="56851"/>
                  </a:lnTo>
                  <a:lnTo>
                    <a:pt x="226044" y="56851"/>
                  </a:lnTo>
                  <a:lnTo>
                    <a:pt x="216514" y="51826"/>
                  </a:lnTo>
                  <a:lnTo>
                    <a:pt x="214138" y="51537"/>
                  </a:lnTo>
                  <a:close/>
                </a:path>
                <a:path w="313689" h="318769">
                  <a:moveTo>
                    <a:pt x="72172" y="271454"/>
                  </a:moveTo>
                  <a:lnTo>
                    <a:pt x="65895" y="274425"/>
                  </a:lnTo>
                  <a:lnTo>
                    <a:pt x="62514" y="279587"/>
                  </a:lnTo>
                  <a:lnTo>
                    <a:pt x="59400" y="284425"/>
                  </a:lnTo>
                  <a:lnTo>
                    <a:pt x="94562" y="284425"/>
                  </a:lnTo>
                  <a:lnTo>
                    <a:pt x="90961" y="276224"/>
                  </a:lnTo>
                  <a:lnTo>
                    <a:pt x="85270" y="272398"/>
                  </a:lnTo>
                  <a:lnTo>
                    <a:pt x="72172" y="271454"/>
                  </a:lnTo>
                  <a:close/>
                </a:path>
                <a:path w="313689" h="318769">
                  <a:moveTo>
                    <a:pt x="146226" y="281491"/>
                  </a:moveTo>
                  <a:lnTo>
                    <a:pt x="132552" y="281491"/>
                  </a:lnTo>
                  <a:lnTo>
                    <a:pt x="134783" y="282027"/>
                  </a:lnTo>
                  <a:lnTo>
                    <a:pt x="137081" y="282294"/>
                  </a:lnTo>
                  <a:lnTo>
                    <a:pt x="139392" y="282287"/>
                  </a:lnTo>
                  <a:lnTo>
                    <a:pt x="146174" y="281510"/>
                  </a:lnTo>
                  <a:close/>
                </a:path>
                <a:path w="313689" h="318769">
                  <a:moveTo>
                    <a:pt x="179187" y="247778"/>
                  </a:moveTo>
                  <a:lnTo>
                    <a:pt x="136879" y="247778"/>
                  </a:lnTo>
                  <a:lnTo>
                    <a:pt x="151941" y="255711"/>
                  </a:lnTo>
                  <a:lnTo>
                    <a:pt x="146401" y="264463"/>
                  </a:lnTo>
                  <a:lnTo>
                    <a:pt x="144363" y="265835"/>
                  </a:lnTo>
                  <a:lnTo>
                    <a:pt x="139618" y="266800"/>
                  </a:lnTo>
                  <a:lnTo>
                    <a:pt x="164426" y="266800"/>
                  </a:lnTo>
                  <a:lnTo>
                    <a:pt x="170639" y="257295"/>
                  </a:lnTo>
                  <a:lnTo>
                    <a:pt x="179187" y="247778"/>
                  </a:lnTo>
                  <a:close/>
                </a:path>
                <a:path w="313689" h="318769">
                  <a:moveTo>
                    <a:pt x="190709" y="202882"/>
                  </a:moveTo>
                  <a:lnTo>
                    <a:pt x="156268" y="202882"/>
                  </a:lnTo>
                  <a:lnTo>
                    <a:pt x="183535" y="217318"/>
                  </a:lnTo>
                  <a:lnTo>
                    <a:pt x="161118" y="242150"/>
                  </a:lnTo>
                  <a:lnTo>
                    <a:pt x="184242" y="242150"/>
                  </a:lnTo>
                  <a:lnTo>
                    <a:pt x="203622" y="220572"/>
                  </a:lnTo>
                  <a:lnTo>
                    <a:pt x="213846" y="204311"/>
                  </a:lnTo>
                  <a:lnTo>
                    <a:pt x="193407" y="204311"/>
                  </a:lnTo>
                  <a:lnTo>
                    <a:pt x="190709" y="202882"/>
                  </a:lnTo>
                  <a:close/>
                </a:path>
                <a:path w="313689" h="318769">
                  <a:moveTo>
                    <a:pt x="267279" y="78506"/>
                  </a:moveTo>
                  <a:lnTo>
                    <a:pt x="232707" y="78506"/>
                  </a:lnTo>
                  <a:lnTo>
                    <a:pt x="262663" y="94367"/>
                  </a:lnTo>
                  <a:lnTo>
                    <a:pt x="193407" y="204311"/>
                  </a:lnTo>
                  <a:lnTo>
                    <a:pt x="213846" y="204311"/>
                  </a:lnTo>
                  <a:lnTo>
                    <a:pt x="277981" y="102302"/>
                  </a:lnTo>
                  <a:lnTo>
                    <a:pt x="304475" y="102302"/>
                  </a:lnTo>
                  <a:lnTo>
                    <a:pt x="304153" y="101207"/>
                  </a:lnTo>
                  <a:lnTo>
                    <a:pt x="299797" y="96009"/>
                  </a:lnTo>
                  <a:lnTo>
                    <a:pt x="286293" y="88894"/>
                  </a:lnTo>
                  <a:lnTo>
                    <a:pt x="291487" y="80647"/>
                  </a:lnTo>
                  <a:lnTo>
                    <a:pt x="271321" y="80647"/>
                  </a:lnTo>
                  <a:lnTo>
                    <a:pt x="267279" y="78506"/>
                  </a:lnTo>
                  <a:close/>
                </a:path>
                <a:path w="313689" h="318769">
                  <a:moveTo>
                    <a:pt x="304475" y="102302"/>
                  </a:moveTo>
                  <a:lnTo>
                    <a:pt x="277981" y="102302"/>
                  </a:lnTo>
                  <a:lnTo>
                    <a:pt x="287525" y="107323"/>
                  </a:lnTo>
                  <a:lnTo>
                    <a:pt x="288987" y="109062"/>
                  </a:lnTo>
                  <a:lnTo>
                    <a:pt x="290182" y="113141"/>
                  </a:lnTo>
                  <a:lnTo>
                    <a:pt x="289868" y="115308"/>
                  </a:lnTo>
                  <a:lnTo>
                    <a:pt x="254091" y="172109"/>
                  </a:lnTo>
                  <a:lnTo>
                    <a:pt x="252784" y="173912"/>
                  </a:lnTo>
                  <a:lnTo>
                    <a:pt x="252342" y="176127"/>
                  </a:lnTo>
                  <a:lnTo>
                    <a:pt x="261230" y="184637"/>
                  </a:lnTo>
                  <a:lnTo>
                    <a:pt x="265683" y="183532"/>
                  </a:lnTo>
                  <a:lnTo>
                    <a:pt x="267588" y="182175"/>
                  </a:lnTo>
                  <a:lnTo>
                    <a:pt x="306802" y="119913"/>
                  </a:lnTo>
                  <a:lnTo>
                    <a:pt x="307734" y="113404"/>
                  </a:lnTo>
                  <a:lnTo>
                    <a:pt x="304475" y="102302"/>
                  </a:lnTo>
                  <a:close/>
                </a:path>
                <a:path w="313689" h="318769">
                  <a:moveTo>
                    <a:pt x="308850" y="37336"/>
                  </a:moveTo>
                  <a:lnTo>
                    <a:pt x="258678" y="37336"/>
                  </a:lnTo>
                  <a:lnTo>
                    <a:pt x="288630" y="53201"/>
                  </a:lnTo>
                  <a:lnTo>
                    <a:pt x="271321" y="80647"/>
                  </a:lnTo>
                  <a:lnTo>
                    <a:pt x="291487" y="80647"/>
                  </a:lnTo>
                  <a:lnTo>
                    <a:pt x="310299" y="50778"/>
                  </a:lnTo>
                  <a:lnTo>
                    <a:pt x="308908" y="45968"/>
                  </a:lnTo>
                  <a:lnTo>
                    <a:pt x="304819" y="43761"/>
                  </a:lnTo>
                  <a:lnTo>
                    <a:pt x="308850" y="37336"/>
                  </a:lnTo>
                  <a:close/>
                </a:path>
                <a:path w="313689" h="318769">
                  <a:moveTo>
                    <a:pt x="255690" y="17485"/>
                  </a:moveTo>
                  <a:lnTo>
                    <a:pt x="250437" y="18756"/>
                  </a:lnTo>
                  <a:lnTo>
                    <a:pt x="226044" y="56851"/>
                  </a:lnTo>
                  <a:lnTo>
                    <a:pt x="246367" y="56851"/>
                  </a:lnTo>
                  <a:lnTo>
                    <a:pt x="258678" y="37336"/>
                  </a:lnTo>
                  <a:lnTo>
                    <a:pt x="308850" y="37336"/>
                  </a:lnTo>
                  <a:lnTo>
                    <a:pt x="310008" y="35514"/>
                  </a:lnTo>
                  <a:lnTo>
                    <a:pt x="289847" y="35514"/>
                  </a:lnTo>
                  <a:lnTo>
                    <a:pt x="274781" y="27580"/>
                  </a:lnTo>
                  <a:lnTo>
                    <a:pt x="279750" y="19645"/>
                  </a:lnTo>
                  <a:lnTo>
                    <a:pt x="259805" y="19645"/>
                  </a:lnTo>
                  <a:lnTo>
                    <a:pt x="255690" y="17485"/>
                  </a:lnTo>
                  <a:close/>
                </a:path>
                <a:path w="313689" h="318769">
                  <a:moveTo>
                    <a:pt x="311154" y="16449"/>
                  </a:moveTo>
                  <a:lnTo>
                    <a:pt x="286613" y="16449"/>
                  </a:lnTo>
                  <a:lnTo>
                    <a:pt x="288964" y="16733"/>
                  </a:lnTo>
                  <a:lnTo>
                    <a:pt x="292909" y="18756"/>
                  </a:lnTo>
                  <a:lnTo>
                    <a:pt x="294440" y="20538"/>
                  </a:lnTo>
                  <a:lnTo>
                    <a:pt x="295041" y="22583"/>
                  </a:lnTo>
                  <a:lnTo>
                    <a:pt x="295588" y="24621"/>
                  </a:lnTo>
                  <a:lnTo>
                    <a:pt x="295282" y="26774"/>
                  </a:lnTo>
                  <a:lnTo>
                    <a:pt x="294173" y="28609"/>
                  </a:lnTo>
                  <a:lnTo>
                    <a:pt x="289847" y="35514"/>
                  </a:lnTo>
                  <a:lnTo>
                    <a:pt x="310008" y="35514"/>
                  </a:lnTo>
                  <a:lnTo>
                    <a:pt x="312695" y="31302"/>
                  </a:lnTo>
                  <a:lnTo>
                    <a:pt x="313631" y="24664"/>
                  </a:lnTo>
                  <a:lnTo>
                    <a:pt x="311154" y="16449"/>
                  </a:lnTo>
                  <a:close/>
                </a:path>
                <a:path w="313689" h="318769">
                  <a:moveTo>
                    <a:pt x="286552" y="0"/>
                  </a:moveTo>
                  <a:lnTo>
                    <a:pt x="273240" y="3284"/>
                  </a:lnTo>
                  <a:lnTo>
                    <a:pt x="267569" y="7275"/>
                  </a:lnTo>
                  <a:lnTo>
                    <a:pt x="259805" y="19645"/>
                  </a:lnTo>
                  <a:lnTo>
                    <a:pt x="279750" y="19645"/>
                  </a:lnTo>
                  <a:lnTo>
                    <a:pt x="280253" y="18839"/>
                  </a:lnTo>
                  <a:lnTo>
                    <a:pt x="282153" y="17500"/>
                  </a:lnTo>
                  <a:lnTo>
                    <a:pt x="284392" y="16953"/>
                  </a:lnTo>
                  <a:lnTo>
                    <a:pt x="286613" y="16449"/>
                  </a:lnTo>
                  <a:lnTo>
                    <a:pt x="311154" y="16449"/>
                  </a:lnTo>
                  <a:lnTo>
                    <a:pt x="309956" y="12365"/>
                  </a:lnTo>
                  <a:lnTo>
                    <a:pt x="305593" y="7171"/>
                  </a:lnTo>
                  <a:lnTo>
                    <a:pt x="293651" y="857"/>
                  </a:lnTo>
                  <a:lnTo>
                    <a:pt x="28655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1"/>
            <p:cNvSpPr/>
            <p:nvPr/>
          </p:nvSpPr>
          <p:spPr>
            <a:xfrm>
              <a:off x="2130724" y="2723195"/>
              <a:ext cx="147165" cy="134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2"/>
            <p:cNvSpPr/>
            <p:nvPr/>
          </p:nvSpPr>
          <p:spPr>
            <a:xfrm>
              <a:off x="2096096" y="2413571"/>
              <a:ext cx="398780" cy="476250"/>
            </a:xfrm>
            <a:custGeom>
              <a:avLst/>
              <a:gdLst/>
              <a:ahLst/>
              <a:cxnLst/>
              <a:rect l="l" t="t" r="r" b="b"/>
              <a:pathLst>
                <a:path w="398780" h="476250">
                  <a:moveTo>
                    <a:pt x="164465" y="257378"/>
                  </a:moveTo>
                  <a:lnTo>
                    <a:pt x="160591" y="253822"/>
                  </a:lnTo>
                  <a:lnTo>
                    <a:pt x="64465" y="253822"/>
                  </a:lnTo>
                  <a:lnTo>
                    <a:pt x="60591" y="257378"/>
                  </a:lnTo>
                  <a:lnTo>
                    <a:pt x="60591" y="266141"/>
                  </a:lnTo>
                  <a:lnTo>
                    <a:pt x="64465" y="269697"/>
                  </a:lnTo>
                  <a:lnTo>
                    <a:pt x="160591" y="269697"/>
                  </a:lnTo>
                  <a:lnTo>
                    <a:pt x="164465" y="266141"/>
                  </a:lnTo>
                  <a:lnTo>
                    <a:pt x="164465" y="257378"/>
                  </a:lnTo>
                  <a:close/>
                </a:path>
                <a:path w="398780" h="476250">
                  <a:moveTo>
                    <a:pt x="251040" y="217716"/>
                  </a:moveTo>
                  <a:lnTo>
                    <a:pt x="247167" y="214160"/>
                  </a:lnTo>
                  <a:lnTo>
                    <a:pt x="64465" y="214160"/>
                  </a:lnTo>
                  <a:lnTo>
                    <a:pt x="60591" y="217716"/>
                  </a:lnTo>
                  <a:lnTo>
                    <a:pt x="60591" y="226491"/>
                  </a:lnTo>
                  <a:lnTo>
                    <a:pt x="64465" y="230035"/>
                  </a:lnTo>
                  <a:lnTo>
                    <a:pt x="247167" y="230035"/>
                  </a:lnTo>
                  <a:lnTo>
                    <a:pt x="251040" y="226491"/>
                  </a:lnTo>
                  <a:lnTo>
                    <a:pt x="251040" y="217716"/>
                  </a:lnTo>
                  <a:close/>
                </a:path>
                <a:path w="398780" h="476250">
                  <a:moveTo>
                    <a:pt x="259702" y="257378"/>
                  </a:moveTo>
                  <a:lnTo>
                    <a:pt x="255816" y="253822"/>
                  </a:lnTo>
                  <a:lnTo>
                    <a:pt x="185661" y="253822"/>
                  </a:lnTo>
                  <a:lnTo>
                    <a:pt x="181787" y="257378"/>
                  </a:lnTo>
                  <a:lnTo>
                    <a:pt x="181787" y="266141"/>
                  </a:lnTo>
                  <a:lnTo>
                    <a:pt x="185661" y="269697"/>
                  </a:lnTo>
                  <a:lnTo>
                    <a:pt x="255816" y="269697"/>
                  </a:lnTo>
                  <a:lnTo>
                    <a:pt x="259702" y="266141"/>
                  </a:lnTo>
                  <a:lnTo>
                    <a:pt x="259702" y="257378"/>
                  </a:lnTo>
                  <a:close/>
                </a:path>
                <a:path w="398780" h="476250">
                  <a:moveTo>
                    <a:pt x="294322" y="114592"/>
                  </a:moveTo>
                  <a:lnTo>
                    <a:pt x="290449" y="111048"/>
                  </a:lnTo>
                  <a:lnTo>
                    <a:pt x="107746" y="111048"/>
                  </a:lnTo>
                  <a:lnTo>
                    <a:pt x="103873" y="114592"/>
                  </a:lnTo>
                  <a:lnTo>
                    <a:pt x="103873" y="123367"/>
                  </a:lnTo>
                  <a:lnTo>
                    <a:pt x="107746" y="126911"/>
                  </a:lnTo>
                  <a:lnTo>
                    <a:pt x="290449" y="126911"/>
                  </a:lnTo>
                  <a:lnTo>
                    <a:pt x="294322" y="123367"/>
                  </a:lnTo>
                  <a:lnTo>
                    <a:pt x="294322" y="114592"/>
                  </a:lnTo>
                  <a:close/>
                </a:path>
                <a:path w="398780" h="476250">
                  <a:moveTo>
                    <a:pt x="320294" y="51142"/>
                  </a:moveTo>
                  <a:lnTo>
                    <a:pt x="316420" y="47586"/>
                  </a:lnTo>
                  <a:lnTo>
                    <a:pt x="81788" y="47586"/>
                  </a:lnTo>
                  <a:lnTo>
                    <a:pt x="77901" y="51142"/>
                  </a:lnTo>
                  <a:lnTo>
                    <a:pt x="77901" y="91630"/>
                  </a:lnTo>
                  <a:lnTo>
                    <a:pt x="81788" y="95186"/>
                  </a:lnTo>
                  <a:lnTo>
                    <a:pt x="316420" y="95186"/>
                  </a:lnTo>
                  <a:lnTo>
                    <a:pt x="320294" y="91630"/>
                  </a:lnTo>
                  <a:lnTo>
                    <a:pt x="320294" y="82867"/>
                  </a:lnTo>
                  <a:lnTo>
                    <a:pt x="316420" y="79311"/>
                  </a:lnTo>
                  <a:lnTo>
                    <a:pt x="95211" y="79311"/>
                  </a:lnTo>
                  <a:lnTo>
                    <a:pt x="95211" y="63461"/>
                  </a:lnTo>
                  <a:lnTo>
                    <a:pt x="316420" y="63461"/>
                  </a:lnTo>
                  <a:lnTo>
                    <a:pt x="320294" y="59905"/>
                  </a:lnTo>
                  <a:lnTo>
                    <a:pt x="320294" y="51142"/>
                  </a:lnTo>
                  <a:close/>
                </a:path>
                <a:path w="398780" h="476250">
                  <a:moveTo>
                    <a:pt x="346265" y="217716"/>
                  </a:moveTo>
                  <a:lnTo>
                    <a:pt x="342392" y="214160"/>
                  </a:lnTo>
                  <a:lnTo>
                    <a:pt x="272224" y="214160"/>
                  </a:lnTo>
                  <a:lnTo>
                    <a:pt x="268351" y="217716"/>
                  </a:lnTo>
                  <a:lnTo>
                    <a:pt x="268351" y="226491"/>
                  </a:lnTo>
                  <a:lnTo>
                    <a:pt x="272224" y="230035"/>
                  </a:lnTo>
                  <a:lnTo>
                    <a:pt x="342392" y="230035"/>
                  </a:lnTo>
                  <a:lnTo>
                    <a:pt x="346265" y="226491"/>
                  </a:lnTo>
                  <a:lnTo>
                    <a:pt x="346265" y="217716"/>
                  </a:lnTo>
                  <a:close/>
                </a:path>
                <a:path w="398780" h="476250">
                  <a:moveTo>
                    <a:pt x="346265" y="170129"/>
                  </a:moveTo>
                  <a:lnTo>
                    <a:pt x="342392" y="166573"/>
                  </a:lnTo>
                  <a:lnTo>
                    <a:pt x="142379" y="166573"/>
                  </a:lnTo>
                  <a:lnTo>
                    <a:pt x="138506" y="170129"/>
                  </a:lnTo>
                  <a:lnTo>
                    <a:pt x="138506" y="178892"/>
                  </a:lnTo>
                  <a:lnTo>
                    <a:pt x="142379" y="182435"/>
                  </a:lnTo>
                  <a:lnTo>
                    <a:pt x="342392" y="182435"/>
                  </a:lnTo>
                  <a:lnTo>
                    <a:pt x="346265" y="178892"/>
                  </a:lnTo>
                  <a:lnTo>
                    <a:pt x="346265" y="170129"/>
                  </a:lnTo>
                  <a:close/>
                </a:path>
                <a:path w="398780" h="476250">
                  <a:moveTo>
                    <a:pt x="398208" y="23787"/>
                  </a:moveTo>
                  <a:lnTo>
                    <a:pt x="396163" y="14528"/>
                  </a:lnTo>
                  <a:lnTo>
                    <a:pt x="390601" y="6972"/>
                  </a:lnTo>
                  <a:lnTo>
                    <a:pt x="382346" y="1866"/>
                  </a:lnTo>
                  <a:lnTo>
                    <a:pt x="372237" y="0"/>
                  </a:lnTo>
                  <a:lnTo>
                    <a:pt x="25958" y="0"/>
                  </a:lnTo>
                  <a:lnTo>
                    <a:pt x="15849" y="1866"/>
                  </a:lnTo>
                  <a:lnTo>
                    <a:pt x="7594" y="6972"/>
                  </a:lnTo>
                  <a:lnTo>
                    <a:pt x="2032" y="14528"/>
                  </a:lnTo>
                  <a:lnTo>
                    <a:pt x="0" y="23787"/>
                  </a:lnTo>
                  <a:lnTo>
                    <a:pt x="0" y="452132"/>
                  </a:lnTo>
                  <a:lnTo>
                    <a:pt x="2032" y="461403"/>
                  </a:lnTo>
                  <a:lnTo>
                    <a:pt x="7594" y="468960"/>
                  </a:lnTo>
                  <a:lnTo>
                    <a:pt x="15849" y="474065"/>
                  </a:lnTo>
                  <a:lnTo>
                    <a:pt x="25958" y="475932"/>
                  </a:lnTo>
                  <a:lnTo>
                    <a:pt x="372237" y="475932"/>
                  </a:lnTo>
                  <a:lnTo>
                    <a:pt x="382346" y="474065"/>
                  </a:lnTo>
                  <a:lnTo>
                    <a:pt x="390601" y="468960"/>
                  </a:lnTo>
                  <a:lnTo>
                    <a:pt x="396163" y="461403"/>
                  </a:lnTo>
                  <a:lnTo>
                    <a:pt x="398208" y="452132"/>
                  </a:lnTo>
                  <a:lnTo>
                    <a:pt x="398208" y="368427"/>
                  </a:lnTo>
                  <a:lnTo>
                    <a:pt x="394322" y="364871"/>
                  </a:lnTo>
                  <a:lnTo>
                    <a:pt x="384759" y="364871"/>
                  </a:lnTo>
                  <a:lnTo>
                    <a:pt x="380885" y="368427"/>
                  </a:lnTo>
                  <a:lnTo>
                    <a:pt x="380885" y="456514"/>
                  </a:lnTo>
                  <a:lnTo>
                    <a:pt x="377012" y="460070"/>
                  </a:lnTo>
                  <a:lnTo>
                    <a:pt x="21183" y="460070"/>
                  </a:lnTo>
                  <a:lnTo>
                    <a:pt x="17310" y="456514"/>
                  </a:lnTo>
                  <a:lnTo>
                    <a:pt x="17310" y="19418"/>
                  </a:lnTo>
                  <a:lnTo>
                    <a:pt x="21183" y="15862"/>
                  </a:lnTo>
                  <a:lnTo>
                    <a:pt x="377012" y="15862"/>
                  </a:lnTo>
                  <a:lnTo>
                    <a:pt x="380885" y="19418"/>
                  </a:lnTo>
                  <a:lnTo>
                    <a:pt x="380885" y="177139"/>
                  </a:lnTo>
                  <a:lnTo>
                    <a:pt x="384759" y="180695"/>
                  </a:lnTo>
                  <a:lnTo>
                    <a:pt x="394322" y="180695"/>
                  </a:lnTo>
                  <a:lnTo>
                    <a:pt x="398208" y="177139"/>
                  </a:lnTo>
                  <a:lnTo>
                    <a:pt x="398208" y="23787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3474631"/>
            <a:ext cx="2151995" cy="133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8538" y="3545795"/>
            <a:ext cx="1922821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249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315" y="9036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995" y="1000408"/>
            <a:ext cx="5354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53-mashq.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O‘zbekiston tabiati» mavzusida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matn tuzing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Birinchi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va ikkinchi gaplarda ishlatilgan so‘zlarning atash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 grammatik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ma’nolarini izohlang.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" y="1121422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13" y="1153225"/>
            <a:ext cx="2840487" cy="213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" y="2300520"/>
            <a:ext cx="640480" cy="67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Leksikologiya </a:t>
            </a:r>
            <a:endParaRPr lang="ru-RU" sz="40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18667813"/>
              </p:ext>
            </p:extLst>
          </p:nvPr>
        </p:nvGraphicFramePr>
        <p:xfrm>
          <a:off x="101600" y="912041"/>
          <a:ext cx="87303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6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1083308"/>
            <a:ext cx="2371090" cy="23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07467935"/>
              </p:ext>
            </p:extLst>
          </p:nvPr>
        </p:nvGraphicFramePr>
        <p:xfrm>
          <a:off x="345440" y="1057910"/>
          <a:ext cx="6339840" cy="20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254000" y="3545840"/>
            <a:ext cx="2712720" cy="1117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So‘z turkumlari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72560" y="3454400"/>
            <a:ext cx="2712720" cy="120904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Gap, so‘z birikmalari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441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8963" y="889136"/>
            <a:ext cx="2952465" cy="533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Atash ma’no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8398" y="867853"/>
            <a:ext cx="3596641" cy="5545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rammatik ma’no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370" y="1483360"/>
            <a:ext cx="3881119" cy="2650191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borliqdagi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belgi-xususiyat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harakat-holatlarni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bildirishi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3279" y="1422400"/>
            <a:ext cx="4175759" cy="2650191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Grammatik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ma’nolarni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247935" y="778794"/>
            <a:ext cx="914400" cy="914400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3" y="999933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Ромб 16"/>
          <p:cNvSpPr/>
          <p:nvPr/>
        </p:nvSpPr>
        <p:spPr>
          <a:xfrm>
            <a:off x="4500879" y="781176"/>
            <a:ext cx="914400" cy="914400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06" y="999933"/>
            <a:ext cx="280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1900" y="133737"/>
            <a:ext cx="5003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So‘zning  ikki  tomoni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876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80" y="2439352"/>
            <a:ext cx="243567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985520"/>
            <a:ext cx="211328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Olmalarni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960" y="1645920"/>
            <a:ext cx="2936240" cy="10617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mevali daraxt;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olma daraxti mevasi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2320" y="1661160"/>
            <a:ext cx="2936240" cy="10617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ko‘plik (-lar);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kelishik (-ni).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160" y="3088640"/>
            <a:ext cx="301752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tash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2320" y="3063240"/>
            <a:ext cx="303784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rammatik 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Соединительная линия уступом 16"/>
          <p:cNvCxnSpPr>
            <a:endCxn id="8" idx="0"/>
          </p:cNvCxnSpPr>
          <p:nvPr/>
        </p:nvCxnSpPr>
        <p:spPr>
          <a:xfrm>
            <a:off x="5636260" y="1107440"/>
            <a:ext cx="1694180" cy="55372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endCxn id="7" idx="0"/>
          </p:cNvCxnSpPr>
          <p:nvPr/>
        </p:nvCxnSpPr>
        <p:spPr>
          <a:xfrm rot="10800000" flipV="1">
            <a:off x="1783080" y="1107440"/>
            <a:ext cx="1696720" cy="53848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2"/>
            <a:endCxn id="9" idx="0"/>
          </p:cNvCxnSpPr>
          <p:nvPr/>
        </p:nvCxnSpPr>
        <p:spPr>
          <a:xfrm flipH="1">
            <a:off x="1772920" y="2707640"/>
            <a:ext cx="1016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396480" y="2707640"/>
            <a:ext cx="1016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841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8682" y="934442"/>
            <a:ext cx="3144518" cy="745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Morfologiya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3329" y="939261"/>
            <a:ext cx="2979982" cy="745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Morfologiya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0362" y="963039"/>
            <a:ext cx="619760" cy="6606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97680" y="953260"/>
            <a:ext cx="619760" cy="6606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720" y="1861103"/>
            <a:ext cx="3241040" cy="2553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So‘zlarning grammatik ma’nolari va ularni ifodalovchi grammatik shakllarni o‘rganuvchi tilshunoslik bo‘limi </a:t>
            </a:r>
            <a:r>
              <a:rPr lang="uz-Latn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morfologiya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sanaladi</a:t>
            </a:r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13200" y="1861103"/>
            <a:ext cx="2917472" cy="2553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Morfologiya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morphe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— «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», logos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z-Latn-U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ta’limot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so‘zlaridan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ta’limot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demakdir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Блок-схема: данные 19"/>
          <p:cNvSpPr/>
          <p:nvPr/>
        </p:nvSpPr>
        <p:spPr>
          <a:xfrm>
            <a:off x="172720" y="1679922"/>
            <a:ext cx="3840480" cy="181181"/>
          </a:xfrm>
          <a:prstGeom prst="flowChartInputOut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данные 20"/>
          <p:cNvSpPr/>
          <p:nvPr/>
        </p:nvSpPr>
        <p:spPr>
          <a:xfrm>
            <a:off x="4013200" y="1684741"/>
            <a:ext cx="3720111" cy="176362"/>
          </a:xfrm>
          <a:prstGeom prst="flowChartInputOut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 rot="16200000">
            <a:off x="384793" y="1147591"/>
            <a:ext cx="497315" cy="271216"/>
          </a:xfrm>
          <a:custGeom>
            <a:avLst/>
            <a:gdLst>
              <a:gd name="T0" fmla="*/ 325 w 460"/>
              <a:gd name="T1" fmla="*/ 0 h 271"/>
              <a:gd name="T2" fmla="*/ 208 w 460"/>
              <a:gd name="T3" fmla="*/ 0 h 271"/>
              <a:gd name="T4" fmla="*/ 174 w 460"/>
              <a:gd name="T5" fmla="*/ 34 h 271"/>
              <a:gd name="T6" fmla="*/ 178 w 460"/>
              <a:gd name="T7" fmla="*/ 51 h 271"/>
              <a:gd name="T8" fmla="*/ 34 w 460"/>
              <a:gd name="T9" fmla="*/ 51 h 271"/>
              <a:gd name="T10" fmla="*/ 0 w 460"/>
              <a:gd name="T11" fmla="*/ 85 h 271"/>
              <a:gd name="T12" fmla="*/ 34 w 460"/>
              <a:gd name="T13" fmla="*/ 119 h 271"/>
              <a:gd name="T14" fmla="*/ 116 w 460"/>
              <a:gd name="T15" fmla="*/ 119 h 271"/>
              <a:gd name="T16" fmla="*/ 111 w 460"/>
              <a:gd name="T17" fmla="*/ 137 h 271"/>
              <a:gd name="T18" fmla="*/ 145 w 460"/>
              <a:gd name="T19" fmla="*/ 171 h 271"/>
              <a:gd name="T20" fmla="*/ 151 w 460"/>
              <a:gd name="T21" fmla="*/ 171 h 271"/>
              <a:gd name="T22" fmla="*/ 147 w 460"/>
              <a:gd name="T23" fmla="*/ 186 h 271"/>
              <a:gd name="T24" fmla="*/ 182 w 460"/>
              <a:gd name="T25" fmla="*/ 221 h 271"/>
              <a:gd name="T26" fmla="*/ 187 w 460"/>
              <a:gd name="T27" fmla="*/ 221 h 271"/>
              <a:gd name="T28" fmla="*/ 183 w 460"/>
              <a:gd name="T29" fmla="*/ 237 h 271"/>
              <a:gd name="T30" fmla="*/ 218 w 460"/>
              <a:gd name="T31" fmla="*/ 271 h 271"/>
              <a:gd name="T32" fmla="*/ 325 w 460"/>
              <a:gd name="T33" fmla="*/ 271 h 271"/>
              <a:gd name="T34" fmla="*/ 460 w 460"/>
              <a:gd name="T35" fmla="*/ 136 h 271"/>
              <a:gd name="T36" fmla="*/ 325 w 460"/>
              <a:gd name="T37" fmla="*/ 0 h 271"/>
              <a:gd name="T38" fmla="*/ 325 w 460"/>
              <a:gd name="T39" fmla="*/ 261 h 271"/>
              <a:gd name="T40" fmla="*/ 218 w 460"/>
              <a:gd name="T41" fmla="*/ 261 h 271"/>
              <a:gd name="T42" fmla="*/ 193 w 460"/>
              <a:gd name="T43" fmla="*/ 237 h 271"/>
              <a:gd name="T44" fmla="*/ 199 w 460"/>
              <a:gd name="T45" fmla="*/ 221 h 271"/>
              <a:gd name="T46" fmla="*/ 218 w 460"/>
              <a:gd name="T47" fmla="*/ 221 h 271"/>
              <a:gd name="T48" fmla="*/ 223 w 460"/>
              <a:gd name="T49" fmla="*/ 216 h 271"/>
              <a:gd name="T50" fmla="*/ 218 w 460"/>
              <a:gd name="T51" fmla="*/ 211 h 271"/>
              <a:gd name="T52" fmla="*/ 197 w 460"/>
              <a:gd name="T53" fmla="*/ 211 h 271"/>
              <a:gd name="T54" fmla="*/ 197 w 460"/>
              <a:gd name="T55" fmla="*/ 211 h 271"/>
              <a:gd name="T56" fmla="*/ 182 w 460"/>
              <a:gd name="T57" fmla="*/ 211 h 271"/>
              <a:gd name="T58" fmla="*/ 157 w 460"/>
              <a:gd name="T59" fmla="*/ 186 h 271"/>
              <a:gd name="T60" fmla="*/ 162 w 460"/>
              <a:gd name="T61" fmla="*/ 171 h 271"/>
              <a:gd name="T62" fmla="*/ 202 w 460"/>
              <a:gd name="T63" fmla="*/ 171 h 271"/>
              <a:gd name="T64" fmla="*/ 207 w 460"/>
              <a:gd name="T65" fmla="*/ 166 h 271"/>
              <a:gd name="T66" fmla="*/ 202 w 460"/>
              <a:gd name="T67" fmla="*/ 162 h 271"/>
              <a:gd name="T68" fmla="*/ 160 w 460"/>
              <a:gd name="T69" fmla="*/ 162 h 271"/>
              <a:gd name="T70" fmla="*/ 160 w 460"/>
              <a:gd name="T71" fmla="*/ 162 h 271"/>
              <a:gd name="T72" fmla="*/ 145 w 460"/>
              <a:gd name="T73" fmla="*/ 162 h 271"/>
              <a:gd name="T74" fmla="*/ 121 w 460"/>
              <a:gd name="T75" fmla="*/ 137 h 271"/>
              <a:gd name="T76" fmla="*/ 128 w 460"/>
              <a:gd name="T77" fmla="*/ 119 h 271"/>
              <a:gd name="T78" fmla="*/ 186 w 460"/>
              <a:gd name="T79" fmla="*/ 119 h 271"/>
              <a:gd name="T80" fmla="*/ 191 w 460"/>
              <a:gd name="T81" fmla="*/ 115 h 271"/>
              <a:gd name="T82" fmla="*/ 186 w 460"/>
              <a:gd name="T83" fmla="*/ 110 h 271"/>
              <a:gd name="T84" fmla="*/ 34 w 460"/>
              <a:gd name="T85" fmla="*/ 110 h 271"/>
              <a:gd name="T86" fmla="*/ 9 w 460"/>
              <a:gd name="T87" fmla="*/ 85 h 271"/>
              <a:gd name="T88" fmla="*/ 34 w 460"/>
              <a:gd name="T89" fmla="*/ 60 h 271"/>
              <a:gd name="T90" fmla="*/ 289 w 460"/>
              <a:gd name="T91" fmla="*/ 60 h 271"/>
              <a:gd name="T92" fmla="*/ 294 w 460"/>
              <a:gd name="T93" fmla="*/ 56 h 271"/>
              <a:gd name="T94" fmla="*/ 289 w 460"/>
              <a:gd name="T95" fmla="*/ 51 h 271"/>
              <a:gd name="T96" fmla="*/ 189 w 460"/>
              <a:gd name="T97" fmla="*/ 51 h 271"/>
              <a:gd name="T98" fmla="*/ 183 w 460"/>
              <a:gd name="T99" fmla="*/ 34 h 271"/>
              <a:gd name="T100" fmla="*/ 208 w 460"/>
              <a:gd name="T101" fmla="*/ 10 h 271"/>
              <a:gd name="T102" fmla="*/ 325 w 460"/>
              <a:gd name="T103" fmla="*/ 10 h 271"/>
              <a:gd name="T104" fmla="*/ 451 w 460"/>
              <a:gd name="T105" fmla="*/ 136 h 271"/>
              <a:gd name="T106" fmla="*/ 325 w 460"/>
              <a:gd name="T107" fmla="*/ 26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0" h="271">
                <a:moveTo>
                  <a:pt x="32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189" y="0"/>
                  <a:pt x="174" y="16"/>
                  <a:pt x="174" y="34"/>
                </a:cubicBezTo>
                <a:cubicBezTo>
                  <a:pt x="174" y="40"/>
                  <a:pt x="175" y="46"/>
                  <a:pt x="178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15" y="51"/>
                  <a:pt x="0" y="66"/>
                  <a:pt x="0" y="85"/>
                </a:cubicBezTo>
                <a:cubicBezTo>
                  <a:pt x="0" y="104"/>
                  <a:pt x="15" y="119"/>
                  <a:pt x="34" y="119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5"/>
                  <a:pt x="111" y="131"/>
                  <a:pt x="111" y="137"/>
                </a:cubicBezTo>
                <a:cubicBezTo>
                  <a:pt x="111" y="156"/>
                  <a:pt x="127" y="171"/>
                  <a:pt x="145" y="171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49" y="176"/>
                  <a:pt x="147" y="181"/>
                  <a:pt x="147" y="186"/>
                </a:cubicBezTo>
                <a:cubicBezTo>
                  <a:pt x="147" y="205"/>
                  <a:pt x="163" y="221"/>
                  <a:pt x="182" y="221"/>
                </a:cubicBezTo>
                <a:cubicBezTo>
                  <a:pt x="187" y="221"/>
                  <a:pt x="187" y="221"/>
                  <a:pt x="187" y="221"/>
                </a:cubicBezTo>
                <a:cubicBezTo>
                  <a:pt x="185" y="226"/>
                  <a:pt x="183" y="231"/>
                  <a:pt x="183" y="237"/>
                </a:cubicBezTo>
                <a:cubicBezTo>
                  <a:pt x="183" y="256"/>
                  <a:pt x="199" y="271"/>
                  <a:pt x="218" y="271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400" y="271"/>
                  <a:pt x="460" y="210"/>
                  <a:pt x="460" y="136"/>
                </a:cubicBezTo>
                <a:cubicBezTo>
                  <a:pt x="460" y="61"/>
                  <a:pt x="400" y="0"/>
                  <a:pt x="325" y="0"/>
                </a:cubicBezTo>
                <a:close/>
                <a:moveTo>
                  <a:pt x="325" y="261"/>
                </a:moveTo>
                <a:cubicBezTo>
                  <a:pt x="218" y="261"/>
                  <a:pt x="218" y="261"/>
                  <a:pt x="218" y="261"/>
                </a:cubicBezTo>
                <a:cubicBezTo>
                  <a:pt x="204" y="261"/>
                  <a:pt x="193" y="250"/>
                  <a:pt x="193" y="237"/>
                </a:cubicBezTo>
                <a:cubicBezTo>
                  <a:pt x="193" y="231"/>
                  <a:pt x="195" y="225"/>
                  <a:pt x="199" y="221"/>
                </a:cubicBezTo>
                <a:cubicBezTo>
                  <a:pt x="218" y="221"/>
                  <a:pt x="218" y="221"/>
                  <a:pt x="218" y="221"/>
                </a:cubicBezTo>
                <a:cubicBezTo>
                  <a:pt x="221" y="221"/>
                  <a:pt x="223" y="219"/>
                  <a:pt x="223" y="216"/>
                </a:cubicBezTo>
                <a:cubicBezTo>
                  <a:pt x="223" y="213"/>
                  <a:pt x="221" y="211"/>
                  <a:pt x="218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82" y="211"/>
                  <a:pt x="182" y="211"/>
                  <a:pt x="182" y="211"/>
                </a:cubicBezTo>
                <a:cubicBezTo>
                  <a:pt x="168" y="211"/>
                  <a:pt x="157" y="200"/>
                  <a:pt x="157" y="186"/>
                </a:cubicBezTo>
                <a:cubicBezTo>
                  <a:pt x="157" y="181"/>
                  <a:pt x="159" y="175"/>
                  <a:pt x="16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4" y="171"/>
                  <a:pt x="207" y="169"/>
                  <a:pt x="207" y="166"/>
                </a:cubicBezTo>
                <a:cubicBezTo>
                  <a:pt x="207" y="164"/>
                  <a:pt x="204" y="162"/>
                  <a:pt x="202" y="162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0" y="162"/>
                  <a:pt x="160" y="161"/>
                  <a:pt x="160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32" y="162"/>
                  <a:pt x="121" y="150"/>
                  <a:pt x="121" y="137"/>
                </a:cubicBezTo>
                <a:cubicBezTo>
                  <a:pt x="121" y="130"/>
                  <a:pt x="123" y="124"/>
                  <a:pt x="128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9" y="119"/>
                  <a:pt x="191" y="117"/>
                  <a:pt x="191" y="115"/>
                </a:cubicBezTo>
                <a:cubicBezTo>
                  <a:pt x="191" y="112"/>
                  <a:pt x="189" y="110"/>
                  <a:pt x="186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20" y="110"/>
                  <a:pt x="9" y="99"/>
                  <a:pt x="9" y="85"/>
                </a:cubicBezTo>
                <a:cubicBezTo>
                  <a:pt x="9" y="72"/>
                  <a:pt x="20" y="60"/>
                  <a:pt x="34" y="60"/>
                </a:cubicBezTo>
                <a:cubicBezTo>
                  <a:pt x="289" y="60"/>
                  <a:pt x="289" y="60"/>
                  <a:pt x="289" y="60"/>
                </a:cubicBezTo>
                <a:cubicBezTo>
                  <a:pt x="292" y="60"/>
                  <a:pt x="294" y="58"/>
                  <a:pt x="294" y="56"/>
                </a:cubicBezTo>
                <a:cubicBezTo>
                  <a:pt x="294" y="53"/>
                  <a:pt x="292" y="51"/>
                  <a:pt x="289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5" y="46"/>
                  <a:pt x="183" y="41"/>
                  <a:pt x="183" y="34"/>
                </a:cubicBezTo>
                <a:cubicBezTo>
                  <a:pt x="183" y="21"/>
                  <a:pt x="194" y="10"/>
                  <a:pt x="208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394" y="10"/>
                  <a:pt x="451" y="66"/>
                  <a:pt x="451" y="136"/>
                </a:cubicBezTo>
                <a:cubicBezTo>
                  <a:pt x="451" y="205"/>
                  <a:pt x="394" y="261"/>
                  <a:pt x="325" y="26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 rot="16200000">
            <a:off x="4369063" y="1171574"/>
            <a:ext cx="497315" cy="271216"/>
          </a:xfrm>
          <a:custGeom>
            <a:avLst/>
            <a:gdLst>
              <a:gd name="T0" fmla="*/ 325 w 460"/>
              <a:gd name="T1" fmla="*/ 0 h 271"/>
              <a:gd name="T2" fmla="*/ 208 w 460"/>
              <a:gd name="T3" fmla="*/ 0 h 271"/>
              <a:gd name="T4" fmla="*/ 174 w 460"/>
              <a:gd name="T5" fmla="*/ 34 h 271"/>
              <a:gd name="T6" fmla="*/ 178 w 460"/>
              <a:gd name="T7" fmla="*/ 51 h 271"/>
              <a:gd name="T8" fmla="*/ 34 w 460"/>
              <a:gd name="T9" fmla="*/ 51 h 271"/>
              <a:gd name="T10" fmla="*/ 0 w 460"/>
              <a:gd name="T11" fmla="*/ 85 h 271"/>
              <a:gd name="T12" fmla="*/ 34 w 460"/>
              <a:gd name="T13" fmla="*/ 119 h 271"/>
              <a:gd name="T14" fmla="*/ 116 w 460"/>
              <a:gd name="T15" fmla="*/ 119 h 271"/>
              <a:gd name="T16" fmla="*/ 111 w 460"/>
              <a:gd name="T17" fmla="*/ 137 h 271"/>
              <a:gd name="T18" fmla="*/ 145 w 460"/>
              <a:gd name="T19" fmla="*/ 171 h 271"/>
              <a:gd name="T20" fmla="*/ 151 w 460"/>
              <a:gd name="T21" fmla="*/ 171 h 271"/>
              <a:gd name="T22" fmla="*/ 147 w 460"/>
              <a:gd name="T23" fmla="*/ 186 h 271"/>
              <a:gd name="T24" fmla="*/ 182 w 460"/>
              <a:gd name="T25" fmla="*/ 221 h 271"/>
              <a:gd name="T26" fmla="*/ 187 w 460"/>
              <a:gd name="T27" fmla="*/ 221 h 271"/>
              <a:gd name="T28" fmla="*/ 183 w 460"/>
              <a:gd name="T29" fmla="*/ 237 h 271"/>
              <a:gd name="T30" fmla="*/ 218 w 460"/>
              <a:gd name="T31" fmla="*/ 271 h 271"/>
              <a:gd name="T32" fmla="*/ 325 w 460"/>
              <a:gd name="T33" fmla="*/ 271 h 271"/>
              <a:gd name="T34" fmla="*/ 460 w 460"/>
              <a:gd name="T35" fmla="*/ 136 h 271"/>
              <a:gd name="T36" fmla="*/ 325 w 460"/>
              <a:gd name="T37" fmla="*/ 0 h 271"/>
              <a:gd name="T38" fmla="*/ 325 w 460"/>
              <a:gd name="T39" fmla="*/ 261 h 271"/>
              <a:gd name="T40" fmla="*/ 218 w 460"/>
              <a:gd name="T41" fmla="*/ 261 h 271"/>
              <a:gd name="T42" fmla="*/ 193 w 460"/>
              <a:gd name="T43" fmla="*/ 237 h 271"/>
              <a:gd name="T44" fmla="*/ 199 w 460"/>
              <a:gd name="T45" fmla="*/ 221 h 271"/>
              <a:gd name="T46" fmla="*/ 218 w 460"/>
              <a:gd name="T47" fmla="*/ 221 h 271"/>
              <a:gd name="T48" fmla="*/ 223 w 460"/>
              <a:gd name="T49" fmla="*/ 216 h 271"/>
              <a:gd name="T50" fmla="*/ 218 w 460"/>
              <a:gd name="T51" fmla="*/ 211 h 271"/>
              <a:gd name="T52" fmla="*/ 197 w 460"/>
              <a:gd name="T53" fmla="*/ 211 h 271"/>
              <a:gd name="T54" fmla="*/ 197 w 460"/>
              <a:gd name="T55" fmla="*/ 211 h 271"/>
              <a:gd name="T56" fmla="*/ 182 w 460"/>
              <a:gd name="T57" fmla="*/ 211 h 271"/>
              <a:gd name="T58" fmla="*/ 157 w 460"/>
              <a:gd name="T59" fmla="*/ 186 h 271"/>
              <a:gd name="T60" fmla="*/ 162 w 460"/>
              <a:gd name="T61" fmla="*/ 171 h 271"/>
              <a:gd name="T62" fmla="*/ 202 w 460"/>
              <a:gd name="T63" fmla="*/ 171 h 271"/>
              <a:gd name="T64" fmla="*/ 207 w 460"/>
              <a:gd name="T65" fmla="*/ 166 h 271"/>
              <a:gd name="T66" fmla="*/ 202 w 460"/>
              <a:gd name="T67" fmla="*/ 162 h 271"/>
              <a:gd name="T68" fmla="*/ 160 w 460"/>
              <a:gd name="T69" fmla="*/ 162 h 271"/>
              <a:gd name="T70" fmla="*/ 160 w 460"/>
              <a:gd name="T71" fmla="*/ 162 h 271"/>
              <a:gd name="T72" fmla="*/ 145 w 460"/>
              <a:gd name="T73" fmla="*/ 162 h 271"/>
              <a:gd name="T74" fmla="*/ 121 w 460"/>
              <a:gd name="T75" fmla="*/ 137 h 271"/>
              <a:gd name="T76" fmla="*/ 128 w 460"/>
              <a:gd name="T77" fmla="*/ 119 h 271"/>
              <a:gd name="T78" fmla="*/ 186 w 460"/>
              <a:gd name="T79" fmla="*/ 119 h 271"/>
              <a:gd name="T80" fmla="*/ 191 w 460"/>
              <a:gd name="T81" fmla="*/ 115 h 271"/>
              <a:gd name="T82" fmla="*/ 186 w 460"/>
              <a:gd name="T83" fmla="*/ 110 h 271"/>
              <a:gd name="T84" fmla="*/ 34 w 460"/>
              <a:gd name="T85" fmla="*/ 110 h 271"/>
              <a:gd name="T86" fmla="*/ 9 w 460"/>
              <a:gd name="T87" fmla="*/ 85 h 271"/>
              <a:gd name="T88" fmla="*/ 34 w 460"/>
              <a:gd name="T89" fmla="*/ 60 h 271"/>
              <a:gd name="T90" fmla="*/ 289 w 460"/>
              <a:gd name="T91" fmla="*/ 60 h 271"/>
              <a:gd name="T92" fmla="*/ 294 w 460"/>
              <a:gd name="T93" fmla="*/ 56 h 271"/>
              <a:gd name="T94" fmla="*/ 289 w 460"/>
              <a:gd name="T95" fmla="*/ 51 h 271"/>
              <a:gd name="T96" fmla="*/ 189 w 460"/>
              <a:gd name="T97" fmla="*/ 51 h 271"/>
              <a:gd name="T98" fmla="*/ 183 w 460"/>
              <a:gd name="T99" fmla="*/ 34 h 271"/>
              <a:gd name="T100" fmla="*/ 208 w 460"/>
              <a:gd name="T101" fmla="*/ 10 h 271"/>
              <a:gd name="T102" fmla="*/ 325 w 460"/>
              <a:gd name="T103" fmla="*/ 10 h 271"/>
              <a:gd name="T104" fmla="*/ 451 w 460"/>
              <a:gd name="T105" fmla="*/ 136 h 271"/>
              <a:gd name="T106" fmla="*/ 325 w 460"/>
              <a:gd name="T107" fmla="*/ 26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0" h="271">
                <a:moveTo>
                  <a:pt x="32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189" y="0"/>
                  <a:pt x="174" y="16"/>
                  <a:pt x="174" y="34"/>
                </a:cubicBezTo>
                <a:cubicBezTo>
                  <a:pt x="174" y="40"/>
                  <a:pt x="175" y="46"/>
                  <a:pt x="178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15" y="51"/>
                  <a:pt x="0" y="66"/>
                  <a:pt x="0" y="85"/>
                </a:cubicBezTo>
                <a:cubicBezTo>
                  <a:pt x="0" y="104"/>
                  <a:pt x="15" y="119"/>
                  <a:pt x="34" y="119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5"/>
                  <a:pt x="111" y="131"/>
                  <a:pt x="111" y="137"/>
                </a:cubicBezTo>
                <a:cubicBezTo>
                  <a:pt x="111" y="156"/>
                  <a:pt x="127" y="171"/>
                  <a:pt x="145" y="171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49" y="176"/>
                  <a:pt x="147" y="181"/>
                  <a:pt x="147" y="186"/>
                </a:cubicBezTo>
                <a:cubicBezTo>
                  <a:pt x="147" y="205"/>
                  <a:pt x="163" y="221"/>
                  <a:pt x="182" y="221"/>
                </a:cubicBezTo>
                <a:cubicBezTo>
                  <a:pt x="187" y="221"/>
                  <a:pt x="187" y="221"/>
                  <a:pt x="187" y="221"/>
                </a:cubicBezTo>
                <a:cubicBezTo>
                  <a:pt x="185" y="226"/>
                  <a:pt x="183" y="231"/>
                  <a:pt x="183" y="237"/>
                </a:cubicBezTo>
                <a:cubicBezTo>
                  <a:pt x="183" y="256"/>
                  <a:pt x="199" y="271"/>
                  <a:pt x="218" y="271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400" y="271"/>
                  <a:pt x="460" y="210"/>
                  <a:pt x="460" y="136"/>
                </a:cubicBezTo>
                <a:cubicBezTo>
                  <a:pt x="460" y="61"/>
                  <a:pt x="400" y="0"/>
                  <a:pt x="325" y="0"/>
                </a:cubicBezTo>
                <a:close/>
                <a:moveTo>
                  <a:pt x="325" y="261"/>
                </a:moveTo>
                <a:cubicBezTo>
                  <a:pt x="218" y="261"/>
                  <a:pt x="218" y="261"/>
                  <a:pt x="218" y="261"/>
                </a:cubicBezTo>
                <a:cubicBezTo>
                  <a:pt x="204" y="261"/>
                  <a:pt x="193" y="250"/>
                  <a:pt x="193" y="237"/>
                </a:cubicBezTo>
                <a:cubicBezTo>
                  <a:pt x="193" y="231"/>
                  <a:pt x="195" y="225"/>
                  <a:pt x="199" y="221"/>
                </a:cubicBezTo>
                <a:cubicBezTo>
                  <a:pt x="218" y="221"/>
                  <a:pt x="218" y="221"/>
                  <a:pt x="218" y="221"/>
                </a:cubicBezTo>
                <a:cubicBezTo>
                  <a:pt x="221" y="221"/>
                  <a:pt x="223" y="219"/>
                  <a:pt x="223" y="216"/>
                </a:cubicBezTo>
                <a:cubicBezTo>
                  <a:pt x="223" y="213"/>
                  <a:pt x="221" y="211"/>
                  <a:pt x="218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82" y="211"/>
                  <a:pt x="182" y="211"/>
                  <a:pt x="182" y="211"/>
                </a:cubicBezTo>
                <a:cubicBezTo>
                  <a:pt x="168" y="211"/>
                  <a:pt x="157" y="200"/>
                  <a:pt x="157" y="186"/>
                </a:cubicBezTo>
                <a:cubicBezTo>
                  <a:pt x="157" y="181"/>
                  <a:pt x="159" y="175"/>
                  <a:pt x="16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4" y="171"/>
                  <a:pt x="207" y="169"/>
                  <a:pt x="207" y="166"/>
                </a:cubicBezTo>
                <a:cubicBezTo>
                  <a:pt x="207" y="164"/>
                  <a:pt x="204" y="162"/>
                  <a:pt x="202" y="162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0" y="162"/>
                  <a:pt x="160" y="161"/>
                  <a:pt x="160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32" y="162"/>
                  <a:pt x="121" y="150"/>
                  <a:pt x="121" y="137"/>
                </a:cubicBezTo>
                <a:cubicBezTo>
                  <a:pt x="121" y="130"/>
                  <a:pt x="123" y="124"/>
                  <a:pt x="128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9" y="119"/>
                  <a:pt x="191" y="117"/>
                  <a:pt x="191" y="115"/>
                </a:cubicBezTo>
                <a:cubicBezTo>
                  <a:pt x="191" y="112"/>
                  <a:pt x="189" y="110"/>
                  <a:pt x="186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20" y="110"/>
                  <a:pt x="9" y="99"/>
                  <a:pt x="9" y="85"/>
                </a:cubicBezTo>
                <a:cubicBezTo>
                  <a:pt x="9" y="72"/>
                  <a:pt x="20" y="60"/>
                  <a:pt x="34" y="60"/>
                </a:cubicBezTo>
                <a:cubicBezTo>
                  <a:pt x="289" y="60"/>
                  <a:pt x="289" y="60"/>
                  <a:pt x="289" y="60"/>
                </a:cubicBezTo>
                <a:cubicBezTo>
                  <a:pt x="292" y="60"/>
                  <a:pt x="294" y="58"/>
                  <a:pt x="294" y="56"/>
                </a:cubicBezTo>
                <a:cubicBezTo>
                  <a:pt x="294" y="53"/>
                  <a:pt x="292" y="51"/>
                  <a:pt x="289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5" y="46"/>
                  <a:pt x="183" y="41"/>
                  <a:pt x="183" y="34"/>
                </a:cubicBezTo>
                <a:cubicBezTo>
                  <a:pt x="183" y="21"/>
                  <a:pt x="194" y="10"/>
                  <a:pt x="208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394" y="10"/>
                  <a:pt x="451" y="66"/>
                  <a:pt x="451" y="136"/>
                </a:cubicBezTo>
                <a:cubicBezTo>
                  <a:pt x="451" y="205"/>
                  <a:pt x="394" y="261"/>
                  <a:pt x="325" y="26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2" y="2073320"/>
            <a:ext cx="1077277" cy="152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7119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Morfologiya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98882941"/>
              </p:ext>
            </p:extLst>
          </p:nvPr>
        </p:nvGraphicFramePr>
        <p:xfrm>
          <a:off x="5659120" y="873759"/>
          <a:ext cx="3261361" cy="333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7021" y="2229168"/>
            <a:ext cx="574657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Grammatik shakllar turli qo‘shimchalar orqali ifodalanadi.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021" y="1051541"/>
            <a:ext cx="544177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Grammatik </a:t>
            </a:r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 grammatik </a:t>
            </a:r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 orqali </a:t>
            </a:r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 keladi.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7021" y="3385632"/>
            <a:ext cx="605137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Ayrim </a:t>
            </a:r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ma’nolar uchun</a:t>
            </a:r>
          </a:p>
          <a:p>
            <a:pPr lvl="0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 </a:t>
            </a:r>
            <a:r>
              <a:rPr lang="uz-Latn-UZ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 shakl </a:t>
            </a:r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 qilinmagan.</a:t>
            </a:r>
            <a:endParaRPr lang="ru-RU" sz="28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97021" y="4450080"/>
            <a:ext cx="2753742" cy="484632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Bosh kelishik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3282762" y="4450080"/>
            <a:ext cx="2753742" cy="484632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Bo‘lishsiz fe’l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294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51- 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6960" y="985520"/>
            <a:ext cx="211328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zotlarning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645920"/>
            <a:ext cx="3688080" cy="1600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shaxs; biror avloddan tarqalgan nasl, avlod;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biror fazilati bilan ajralib turuvchi, hurmatli kishi.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2320" y="1661160"/>
            <a:ext cx="2936240" cy="10617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ko‘plik (-lar);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kelishik (-ning).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1160" y="3627120"/>
            <a:ext cx="301752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tash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2320" y="3063240"/>
            <a:ext cx="303784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rammatik 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Соединительная линия уступом 16"/>
          <p:cNvCxnSpPr>
            <a:stCxn id="5" idx="3"/>
            <a:endCxn id="8" idx="0"/>
          </p:cNvCxnSpPr>
          <p:nvPr/>
        </p:nvCxnSpPr>
        <p:spPr>
          <a:xfrm>
            <a:off x="5730240" y="1214120"/>
            <a:ext cx="1600200" cy="44704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5" idx="1"/>
            <a:endCxn id="7" idx="0"/>
          </p:cNvCxnSpPr>
          <p:nvPr/>
        </p:nvCxnSpPr>
        <p:spPr>
          <a:xfrm rot="10800000" flipV="1">
            <a:off x="2026920" y="1214120"/>
            <a:ext cx="1590040" cy="43180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899920" y="3246120"/>
            <a:ext cx="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396480" y="2707640"/>
            <a:ext cx="1016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153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22320" y="985520"/>
            <a:ext cx="241808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mehnatkash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645920"/>
            <a:ext cx="3037840" cy="1168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ehnat qilib charchamaydigan;</a:t>
            </a:r>
          </a:p>
          <a:p>
            <a:pPr marL="342900" indent="-342900">
              <a:buFontTx/>
              <a:buChar char="-"/>
            </a:pP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ehnatsevar.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2320" y="1645920"/>
            <a:ext cx="3053080" cy="1168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yasama sifat;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sifat yasovchi qo‘shimcha (-kash).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200" y="3228340"/>
            <a:ext cx="301752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tash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7560" y="3197860"/>
            <a:ext cx="303784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rammatik 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Соединительная линия уступом 16"/>
          <p:cNvCxnSpPr>
            <a:stCxn id="5" idx="3"/>
            <a:endCxn id="8" idx="0"/>
          </p:cNvCxnSpPr>
          <p:nvPr/>
        </p:nvCxnSpPr>
        <p:spPr>
          <a:xfrm>
            <a:off x="5740400" y="1214120"/>
            <a:ext cx="1648460" cy="43180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5" idx="1"/>
            <a:endCxn id="7" idx="0"/>
          </p:cNvCxnSpPr>
          <p:nvPr/>
        </p:nvCxnSpPr>
        <p:spPr>
          <a:xfrm rot="10800000" flipV="1">
            <a:off x="1701800" y="1214120"/>
            <a:ext cx="1620520" cy="43180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05280" y="2816860"/>
            <a:ext cx="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0" idx="0"/>
          </p:cNvCxnSpPr>
          <p:nvPr/>
        </p:nvCxnSpPr>
        <p:spPr>
          <a:xfrm flipH="1">
            <a:off x="7396480" y="2707640"/>
            <a:ext cx="10160" cy="4902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20" y="1611153"/>
            <a:ext cx="1701420" cy="113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21" y="3057048"/>
            <a:ext cx="1701420" cy="12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80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5899</TotalTime>
  <Words>397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1_Office Theme</vt:lpstr>
      <vt:lpstr>Тема Office</vt:lpstr>
      <vt:lpstr>3_Office Theme</vt:lpstr>
      <vt:lpstr>4_Office Theme</vt:lpstr>
      <vt:lpstr>5_Office Theme</vt:lpstr>
      <vt:lpstr>6_Office Theme</vt:lpstr>
      <vt:lpstr>ONA TILI</vt:lpstr>
      <vt:lpstr>Leksikologiya </vt:lpstr>
      <vt:lpstr>Презентация PowerPoint</vt:lpstr>
      <vt:lpstr>Презентация PowerPoint</vt:lpstr>
      <vt:lpstr>Презентация PowerPoint</vt:lpstr>
      <vt:lpstr>Презентация PowerPoint</vt:lpstr>
      <vt:lpstr>Morfologiya</vt:lpstr>
      <vt:lpstr>51- mashq</vt:lpstr>
      <vt:lpstr>Презентация PowerPoint</vt:lpstr>
      <vt:lpstr>52- mashq</vt:lpstr>
      <vt:lpstr>52- mashq</vt:lpstr>
      <vt:lpstr>Mustaqil bajarish uchun topshiriq: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546</cp:revision>
  <cp:lastPrinted>2020-08-26T14:49:45Z</cp:lastPrinted>
  <dcterms:created xsi:type="dcterms:W3CDTF">2020-04-11T16:25:36Z</dcterms:created>
  <dcterms:modified xsi:type="dcterms:W3CDTF">2020-09-17T09:00:02Z</dcterms:modified>
</cp:coreProperties>
</file>