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75" r:id="rId3"/>
    <p:sldMasterId id="2147483794" r:id="rId4"/>
    <p:sldMasterId id="2147483852" r:id="rId5"/>
  </p:sldMasterIdLst>
  <p:notesMasterIdLst>
    <p:notesMasterId r:id="rId18"/>
  </p:notesMasterIdLst>
  <p:handoutMasterIdLst>
    <p:handoutMasterId r:id="rId19"/>
  </p:handoutMasterIdLst>
  <p:sldIdLst>
    <p:sldId id="409" r:id="rId6"/>
    <p:sldId id="428" r:id="rId7"/>
    <p:sldId id="429" r:id="rId8"/>
    <p:sldId id="435" r:id="rId9"/>
    <p:sldId id="434" r:id="rId10"/>
    <p:sldId id="406" r:id="rId11"/>
    <p:sldId id="417" r:id="rId12"/>
    <p:sldId id="419" r:id="rId13"/>
    <p:sldId id="430" r:id="rId14"/>
    <p:sldId id="431" r:id="rId15"/>
    <p:sldId id="432" r:id="rId16"/>
    <p:sldId id="394" r:id="rId17"/>
  </p:sldIdLst>
  <p:sldSz cx="9144000" cy="5143500" type="screen16x9"/>
  <p:notesSz cx="9866313" cy="673576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D80"/>
    <a:srgbClr val="CDC7A7"/>
    <a:srgbClr val="B4AA7A"/>
    <a:srgbClr val="FF66CC"/>
    <a:srgbClr val="66FF33"/>
    <a:srgbClr val="66FFFF"/>
    <a:srgbClr val="FFCCFF"/>
    <a:srgbClr val="DBE79D"/>
    <a:srgbClr val="FA97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52" autoAdjust="0"/>
  </p:normalViewPr>
  <p:slideViewPr>
    <p:cSldViewPr snapToGrid="0">
      <p:cViewPr>
        <p:scale>
          <a:sx n="81" d="100"/>
          <a:sy n="81" d="100"/>
        </p:scale>
        <p:origin x="81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32681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013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0934859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588632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303279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412289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950279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82925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1687304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158205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0051385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84360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5353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1080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0564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65509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784210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527871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6533410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552179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365964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42894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152849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955280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276080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720561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995815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641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6279873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9494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6226521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3324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996955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9856704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185015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5541097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259029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374004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047679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020401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0913559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430057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056120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369188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719251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372605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0873814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907724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9458184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734762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720214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3276481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838988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9027428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8227618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678231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3074334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9/15/2020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7998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07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1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2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3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0066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42" Type="http://schemas.openxmlformats.org/officeDocument/2006/relationships/slideLayout" Target="../slideLayouts/slideLayout116.xml"/><Relationship Id="rId47" Type="http://schemas.openxmlformats.org/officeDocument/2006/relationships/slideLayout" Target="../slideLayouts/slideLayout121.xml"/><Relationship Id="rId50" Type="http://schemas.openxmlformats.org/officeDocument/2006/relationships/slideLayout" Target="../slideLayouts/slideLayout124.xml"/><Relationship Id="rId55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15.xml"/><Relationship Id="rId54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14.xml"/><Relationship Id="rId45" Type="http://schemas.openxmlformats.org/officeDocument/2006/relationships/slideLayout" Target="../slideLayouts/slideLayout119.xml"/><Relationship Id="rId53" Type="http://schemas.openxmlformats.org/officeDocument/2006/relationships/slideLayout" Target="../slideLayouts/slideLayout127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49" Type="http://schemas.openxmlformats.org/officeDocument/2006/relationships/slideLayout" Target="../slideLayouts/slideLayout123.xml"/><Relationship Id="rId57" Type="http://schemas.openxmlformats.org/officeDocument/2006/relationships/slideLayout" Target="../slideLayouts/slideLayout131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18.xml"/><Relationship Id="rId52" Type="http://schemas.openxmlformats.org/officeDocument/2006/relationships/slideLayout" Target="../slideLayouts/slideLayout126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43" Type="http://schemas.openxmlformats.org/officeDocument/2006/relationships/slideLayout" Target="../slideLayouts/slideLayout117.xml"/><Relationship Id="rId48" Type="http://schemas.openxmlformats.org/officeDocument/2006/relationships/slideLayout" Target="../slideLayouts/slideLayout122.xml"/><Relationship Id="rId56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82.xml"/><Relationship Id="rId51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46" Type="http://schemas.openxmlformats.org/officeDocument/2006/relationships/slideLayout" Target="../slideLayouts/slideLayout120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8.xml"/><Relationship Id="rId50" Type="http://schemas.openxmlformats.org/officeDocument/2006/relationships/slideLayout" Target="../slideLayouts/slideLayout181.xml"/><Relationship Id="rId55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1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slideLayout" Target="../slideLayouts/slideLayout180.xml"/><Relationship Id="rId57" Type="http://schemas.openxmlformats.org/officeDocument/2006/relationships/slideLayout" Target="../slideLayouts/slideLayout1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52" Type="http://schemas.openxmlformats.org/officeDocument/2006/relationships/slideLayout" Target="../slideLayouts/slideLayout183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slideLayout" Target="../slideLayouts/slideLayout179.xml"/><Relationship Id="rId56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39.xml"/><Relationship Id="rId51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slideLayout" Target="../slideLayouts/slideLayout177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9/15/2020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  <p:sldLayoutId id="2147483892" r:id="rId40"/>
    <p:sldLayoutId id="2147483893" r:id="rId41"/>
    <p:sldLayoutId id="2147483894" r:id="rId42"/>
    <p:sldLayoutId id="2147483895" r:id="rId43"/>
    <p:sldLayoutId id="2147483896" r:id="rId44"/>
    <p:sldLayoutId id="2147483897" r:id="rId45"/>
    <p:sldLayoutId id="2147483898" r:id="rId46"/>
    <p:sldLayoutId id="2147483899" r:id="rId47"/>
    <p:sldLayoutId id="2147483900" r:id="rId48"/>
    <p:sldLayoutId id="2147483901" r:id="rId49"/>
    <p:sldLayoutId id="2147483902" r:id="rId50"/>
    <p:sldLayoutId id="2147483903" r:id="rId51"/>
    <p:sldLayoutId id="2147483904" r:id="rId52"/>
    <p:sldLayoutId id="2147483905" r:id="rId53"/>
    <p:sldLayoutId id="2147483906" r:id="rId54"/>
    <p:sldLayoutId id="2147483907" r:id="rId55"/>
    <p:sldLayoutId id="2147483908" r:id="rId56"/>
    <p:sldLayoutId id="2147483909" r:id="rId57"/>
    <p:sldLayoutId id="2147483910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3345092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uz-Latn-UZ" sz="4000" b="1" dirty="0" smtClean="0">
                <a:solidFill>
                  <a:srgbClr val="2365C7"/>
                </a:solidFill>
                <a:latin typeface="Arial"/>
                <a:cs typeface="Arial"/>
              </a:rPr>
              <a:t> MUHOKAMA MATNI</a:t>
            </a:r>
            <a:endParaRPr lang="uz-Latn-UZ" sz="20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400" i="1" dirty="0" smtClean="0"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400" i="1" dirty="0" smtClean="0"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400" i="1" dirty="0" err="1" smtClean="0">
                <a:latin typeface="Arial"/>
                <a:cs typeface="Arial"/>
              </a:rPr>
              <a:t>O‘qituvchi</a:t>
            </a:r>
            <a:r>
              <a:rPr lang="uz-Latn-UZ" sz="2400" i="1" dirty="0" smtClean="0">
                <a:latin typeface="Arial"/>
                <a:cs typeface="Arial"/>
              </a:rPr>
              <a:t>: </a:t>
            </a:r>
            <a:r>
              <a:rPr lang="uz-Latn-UZ" sz="2400" i="1" spc="6" dirty="0" smtClean="0">
                <a:latin typeface="Arial"/>
                <a:cs typeface="Arial"/>
              </a:rPr>
              <a:t>Sodiqova Shoira Ibrohimovna</a:t>
            </a:r>
            <a:endParaRPr sz="2400" i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39" y="2375096"/>
            <a:ext cx="3200920" cy="18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</a:t>
            </a:r>
            <a:r>
              <a:rPr lang="en-US" sz="4000" dirty="0" smtClean="0"/>
              <a:t>6-</a:t>
            </a:r>
            <a:r>
              <a:rPr lang="uz-Latn-UZ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1" y="975815"/>
            <a:ext cx="8829040" cy="738664"/>
          </a:xfrm>
        </p:spPr>
        <p:txBody>
          <a:bodyPr/>
          <a:lstStyle/>
          <a:p>
            <a:r>
              <a:rPr lang="uz-Latn-UZ" sz="2400" dirty="0" smtClean="0"/>
              <a:t>   </a:t>
            </a:r>
            <a:r>
              <a:rPr lang="en-US" sz="2400" dirty="0" err="1" smtClean="0"/>
              <a:t>Matnni</a:t>
            </a:r>
            <a:r>
              <a:rPr lang="en-US" sz="2400" dirty="0" smtClean="0"/>
              <a:t> </a:t>
            </a:r>
            <a:r>
              <a:rPr lang="en-US" sz="2400" dirty="0" err="1"/>
              <a:t>o‘qing</a:t>
            </a:r>
            <a:r>
              <a:rPr lang="en-US" sz="2400" dirty="0"/>
              <a:t>. </a:t>
            </a:r>
            <a:r>
              <a:rPr lang="en-US" sz="2400" dirty="0" err="1"/>
              <a:t>Navro‘z</a:t>
            </a:r>
            <a:r>
              <a:rPr lang="en-US" sz="2400" dirty="0"/>
              <a:t> </a:t>
            </a:r>
            <a:r>
              <a:rPr lang="en-US" sz="2400" dirty="0" err="1"/>
              <a:t>bayrami</a:t>
            </a:r>
            <a:r>
              <a:rPr lang="en-US" sz="2400" dirty="0"/>
              <a:t> </a:t>
            </a:r>
            <a:r>
              <a:rPr lang="en-US" sz="2400" dirty="0" err="1"/>
              <a:t>haqida</a:t>
            </a:r>
            <a:r>
              <a:rPr lang="en-US" sz="2400" dirty="0"/>
              <a:t> </a:t>
            </a:r>
            <a:r>
              <a:rPr lang="en-US" sz="2400" dirty="0" err="1" smtClean="0"/>
              <a:t>muhokama</a:t>
            </a:r>
            <a:r>
              <a:rPr lang="uz-Latn-UZ" sz="2400" dirty="0" smtClean="0"/>
              <a:t>-</a:t>
            </a:r>
            <a:r>
              <a:rPr lang="en-US" sz="2400" dirty="0" err="1" smtClean="0"/>
              <a:t>munozara</a:t>
            </a:r>
            <a:r>
              <a:rPr lang="en-US" sz="2400" dirty="0" smtClean="0"/>
              <a:t> </a:t>
            </a:r>
            <a:r>
              <a:rPr lang="en-US" sz="2400" dirty="0" err="1"/>
              <a:t>qiling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1824353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1" y="3665030"/>
            <a:ext cx="1874520" cy="124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5" y="1449310"/>
            <a:ext cx="2538201" cy="16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240" y="1037675"/>
            <a:ext cx="46634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47-mashq.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955095"/>
            <a:ext cx="2238528" cy="16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82" y="2765315"/>
            <a:ext cx="2159701" cy="16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240" y="3147309"/>
            <a:ext cx="46634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n-US" sz="2400" b="1" kern="0" dirty="0">
                <a:solidFill>
                  <a:srgbClr val="231F20"/>
                </a:solidFill>
                <a:latin typeface="Arial"/>
                <a:cs typeface="Arial"/>
              </a:rPr>
              <a:t>48-mashq.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Matnni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o‘qing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uz-Latn-UZ" sz="2400" kern="0" dirty="0" smtClean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lang="en-US" sz="2400" kern="0" dirty="0" err="1" smtClean="0">
                <a:solidFill>
                  <a:srgbClr val="231F20"/>
                </a:solidFill>
                <a:latin typeface="Arial"/>
                <a:cs typeface="Arial"/>
              </a:rPr>
              <a:t>nda</a:t>
            </a:r>
            <a:r>
              <a:rPr lang="uz-Latn-UZ" sz="2400" kern="0" dirty="0" smtClean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2400" kern="0" dirty="0" err="1" smtClean="0">
                <a:solidFill>
                  <a:srgbClr val="231F20"/>
                </a:solidFill>
                <a:latin typeface="Arial"/>
                <a:cs typeface="Arial"/>
              </a:rPr>
              <a:t>gi</a:t>
            </a:r>
            <a:r>
              <a:rPr lang="en-US" sz="24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24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gaplarning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mazmunan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va</a:t>
            </a:r>
            <a:r>
              <a:rPr lang="uz-Latn-UZ" sz="2400" kern="0" dirty="0">
                <a:solidFill>
                  <a:srgbClr val="231F20"/>
                </a:solidFill>
                <a:latin typeface="Arial"/>
                <a:cs typeface="Arial"/>
              </a:rPr>
              <a:t> g</a:t>
            </a:r>
            <a:r>
              <a:rPr lang="en-US" sz="2400" kern="0" dirty="0" err="1" smtClean="0">
                <a:solidFill>
                  <a:srgbClr val="231F20"/>
                </a:solidFill>
                <a:latin typeface="Arial"/>
                <a:cs typeface="Arial"/>
              </a:rPr>
              <a:t>rammatik</a:t>
            </a:r>
            <a:r>
              <a:rPr lang="en-US" sz="24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bog‘lanishiga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diqqat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qiling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24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47" y="927387"/>
            <a:ext cx="2109083" cy="197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16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19" y="1051171"/>
            <a:ext cx="67050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49-mashq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Sabzavotlar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fikrlaringiz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Savollarga javob toping.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turlaridan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6" y="2405318"/>
            <a:ext cx="609601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40"/>
          <p:cNvSpPr>
            <a:spLocks noEditPoints="1"/>
          </p:cNvSpPr>
          <p:nvPr/>
        </p:nvSpPr>
        <p:spPr bwMode="auto">
          <a:xfrm>
            <a:off x="311229" y="2531588"/>
            <a:ext cx="304243" cy="357059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" y="883586"/>
            <a:ext cx="609601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A6295B08-6395-412C-9E69-5A4408AB4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41" y="980591"/>
            <a:ext cx="327435" cy="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3" name="chimes.wav"/>
          </p:stSnd>
        </p:sndAc>
      </p:transition>
    </mc:Choice>
    <mc:Fallback xmlns="">
      <p:transition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76" y="925397"/>
            <a:ext cx="3444097" cy="34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5122" y="1019500"/>
            <a:ext cx="8417560" cy="430887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8" y="1847945"/>
            <a:ext cx="3238182" cy="28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7202" y="1997476"/>
            <a:ext cx="5191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298">
              <a:spcBef>
                <a:spcPct val="20000"/>
              </a:spcBef>
              <a:buClr>
                <a:srgbClr val="51C3CA"/>
              </a:buClr>
              <a:buFont typeface="Wingdings" panose="05000000000000000000" pitchFamily="2" charset="2"/>
              <a:buChar char="ü"/>
            </a:pPr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 predmet yoki voqea hodisalar ta’riflangan, tavsiflangan matn tasviriy matn hisoblanadi.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09" y="2708440"/>
            <a:ext cx="1509712" cy="10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571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1" y="1223746"/>
            <a:ext cx="3038937" cy="33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920" y="962135"/>
            <a:ext cx="814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2800" kern="800" spc="-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kern="800" spc="-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kern="800" spc="-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800" kern="800" spc="-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2800" kern="800" spc="-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040" y="1708810"/>
            <a:ext cx="625856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defTabSz="914298">
              <a:spcBef>
                <a:spcPct val="20000"/>
              </a:spcBef>
              <a:buClr>
                <a:srgbClr val="51C3CA"/>
              </a:buClr>
              <a:buFont typeface="Wingdings" panose="05000000000000000000" pitchFamily="2" charset="2"/>
              <a:buChar char="ü"/>
            </a:pPr>
            <a:r>
              <a:rPr lang="uz-Latn-UZ" sz="2800" kern="800" spc="-10" dirty="0">
                <a:latin typeface="Arial" panose="020B0604020202020204" pitchFamily="34" charset="0"/>
                <a:cs typeface="Arial" panose="020B0604020202020204" pitchFamily="34" charset="0"/>
              </a:rPr>
              <a:t>Tasviriy matn </a:t>
            </a:r>
            <a:r>
              <a:rPr lang="uz-Latn-UZ" sz="2800" kern="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endParaRPr lang="ru-RU" sz="2800" kern="8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98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adabiyotda </a:t>
            </a:r>
            <a:r>
              <a:rPr lang="uz-Latn-UZ" sz="2800" kern="800" spc="-10" dirty="0">
                <a:latin typeface="Arial" panose="020B0604020202020204" pitchFamily="34" charset="0"/>
                <a:cs typeface="Arial" panose="020B0604020202020204" pitchFamily="34" charset="0"/>
              </a:rPr>
              <a:t>ko‘proq qo‘llanadi.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05" y="3025661"/>
            <a:ext cx="2571750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6517" y="2470747"/>
            <a:ext cx="149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</a:t>
            </a:r>
          </a:p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487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/>
          <a:stretch/>
        </p:blipFill>
        <p:spPr bwMode="auto">
          <a:xfrm flipH="1">
            <a:off x="6604340" y="1120139"/>
            <a:ext cx="2367280" cy="30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35280" y="955040"/>
            <a:ext cx="5100320" cy="1595120"/>
          </a:xfrm>
          <a:prstGeom prst="wedgeRoundRectCallout">
            <a:avLst>
              <a:gd name="adj1" fmla="val 75846"/>
              <a:gd name="adj2" fmla="val 7695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98">
              <a:spcBef>
                <a:spcPct val="20000"/>
              </a:spcBef>
              <a:buClr>
                <a:srgbClr val="51C3CA"/>
              </a:buClr>
            </a:pPr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298">
              <a:spcBef>
                <a:spcPct val="20000"/>
              </a:spcBef>
              <a:buClr>
                <a:srgbClr val="51C3CA"/>
              </a:buClr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298">
              <a:spcBef>
                <a:spcPct val="20000"/>
              </a:spcBef>
              <a:buClr>
                <a:srgbClr val="51C3CA"/>
              </a:buClr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turidan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750" y="2678825"/>
            <a:ext cx="77235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Tasviriy matn hikoya va muhokama matni-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farq qilib, unda shaxs,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narsa, joy, voqea-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hodisalarga ta’rif va tavsif beriladi, tasvirlanadi.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Bunday matnlarda badiiy uslubga xos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bo‘lgan so‘zlardan foydalaniladi.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347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Bu qanday matn?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0440" y="3052582"/>
            <a:ext cx="6596600" cy="15511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uz-Latn-UZ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Beruniy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yiliga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martagina</a:t>
            </a:r>
            <a:r>
              <a:rPr lang="en-US" sz="2400" dirty="0">
                <a:solidFill>
                  <a:schemeClr val="tx1"/>
                </a:solidFill>
              </a:rPr>
              <a:t> dam </a:t>
            </a:r>
            <a:r>
              <a:rPr lang="en-US" sz="2400" dirty="0" err="1">
                <a:solidFill>
                  <a:schemeClr val="tx1"/>
                </a:solidFill>
              </a:rPr>
              <a:t>olarkan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Birinchisi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Navro‘z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bayrami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boshlangan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ikkinchisi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bug‘doyga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birinchi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o‘roq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tushganda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uz-Latn-UZ" sz="2400" dirty="0" smtClean="0">
                <a:solidFill>
                  <a:schemeClr val="tx1"/>
                </a:solidFill>
              </a:rPr>
              <a:t>..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680" y="1183005"/>
            <a:ext cx="6604000" cy="1477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quymoqda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Birorta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tog‘-u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tepalik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o‘t-o‘lanlar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billur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nayza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duchor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bo‘lmay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qolmadi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6873240" y="1158240"/>
            <a:ext cx="1899920" cy="843280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Tasviriy matn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6873240" y="3048000"/>
            <a:ext cx="1899920" cy="843280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Hikoya matn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61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5817" y="11579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 topshiriq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597" y="871239"/>
            <a:ext cx="850392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" y="885233"/>
            <a:ext cx="8768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ko‘pligi-yu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yo‘qligidan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nolimang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ko‘pligi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yo‘qligidan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qo‘rqing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abgor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bekorchilik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(O‘.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9" y="1768716"/>
            <a:ext cx="1741057" cy="21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5817" y="11579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 topshiriq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598" y="871239"/>
            <a:ext cx="86055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Hech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bir ism shunchaki tanlanib, bolaga qo‘yilmaydi. Har</a:t>
            </a:r>
          </a:p>
          <a:p>
            <a:pPr>
              <a:lnSpc>
                <a:spcPct val="150000"/>
              </a:lnSpc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qanday ismning berilishi zamirida ota-onaning biror maqsadi,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orzu-umidlari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, farzandining sog‘ligi, kelajagi, istiqbolini ko‘zlagan ezgu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niyatlari yotadi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 Mana shu niyatlar bolaga ism tanlash va berish uchun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asos bo‘ladi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 (E.Begmatov)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 rot="19988838">
            <a:off x="193039" y="4071077"/>
            <a:ext cx="1717041" cy="42672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Kamola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458588">
            <a:off x="2476567" y="3919006"/>
            <a:ext cx="1717041" cy="42672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Azizbek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912448" y="4435863"/>
            <a:ext cx="1717041" cy="42672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Komron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97296" y="4437993"/>
            <a:ext cx="1717041" cy="44674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Munisa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 rot="20174009">
            <a:off x="4395587" y="4107965"/>
            <a:ext cx="1717041" cy="42672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Bahodir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 rot="1049339">
            <a:off x="7081765" y="3974360"/>
            <a:ext cx="1717041" cy="42672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Zebo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BILIB OLING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113" y="928845"/>
            <a:ext cx="5752367" cy="36933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uz-Latn-UZ" sz="3000" dirty="0" smtClean="0"/>
              <a:t>     </a:t>
            </a:r>
            <a:r>
              <a:rPr lang="en-US" sz="3000" dirty="0" err="1"/>
              <a:t>Muayyan</a:t>
            </a:r>
            <a:r>
              <a:rPr lang="en-US" sz="3000" dirty="0"/>
              <a:t> </a:t>
            </a:r>
            <a:r>
              <a:rPr lang="en-US" sz="3000" dirty="0" err="1"/>
              <a:t>predmet</a:t>
            </a:r>
            <a:r>
              <a:rPr lang="en-US" sz="3000" dirty="0"/>
              <a:t> </a:t>
            </a:r>
            <a:r>
              <a:rPr lang="en-US" sz="3000" dirty="0" err="1"/>
              <a:t>yoki</a:t>
            </a:r>
            <a:r>
              <a:rPr lang="en-US" sz="3000" dirty="0"/>
              <a:t> </a:t>
            </a:r>
            <a:r>
              <a:rPr lang="en-US" sz="3000" dirty="0" err="1" smtClean="0"/>
              <a:t>voqea</a:t>
            </a:r>
            <a:r>
              <a:rPr lang="uz-Latn-UZ" sz="3000" dirty="0" smtClean="0"/>
              <a:t>-</a:t>
            </a:r>
            <a:r>
              <a:rPr lang="en-US" sz="3000" dirty="0" err="1" smtClean="0"/>
              <a:t>hodisalar</a:t>
            </a:r>
            <a:r>
              <a:rPr lang="en-US" sz="3000" dirty="0" smtClean="0"/>
              <a:t> </a:t>
            </a:r>
            <a:r>
              <a:rPr lang="en-US" sz="3000" dirty="0" err="1"/>
              <a:t>haqidagi</a:t>
            </a:r>
            <a:r>
              <a:rPr lang="en-US" sz="3000" dirty="0"/>
              <a:t> </a:t>
            </a:r>
            <a:r>
              <a:rPr lang="en-US" sz="3000" dirty="0" err="1"/>
              <a:t>fikr-mulohazalar</a:t>
            </a:r>
            <a:r>
              <a:rPr lang="en-US" sz="3000" dirty="0"/>
              <a:t> </a:t>
            </a:r>
            <a:r>
              <a:rPr lang="en-US" sz="3000" dirty="0" err="1"/>
              <a:t>bayon</a:t>
            </a:r>
            <a:r>
              <a:rPr lang="en-US" sz="3000" dirty="0"/>
              <a:t> </a:t>
            </a:r>
            <a:r>
              <a:rPr lang="en-US" sz="3000" dirty="0" err="1"/>
              <a:t>qilingan</a:t>
            </a:r>
            <a:r>
              <a:rPr lang="en-US" sz="3000" dirty="0"/>
              <a:t> </a:t>
            </a:r>
            <a:r>
              <a:rPr lang="en-US" sz="3000" dirty="0" err="1" smtClean="0"/>
              <a:t>matn</a:t>
            </a:r>
            <a:r>
              <a:rPr lang="uz-Latn-UZ" sz="3000" dirty="0" smtClean="0"/>
              <a:t> </a:t>
            </a:r>
            <a:r>
              <a:rPr lang="en-US" sz="3000" dirty="0" err="1" smtClean="0"/>
              <a:t>muhokama</a:t>
            </a:r>
            <a:r>
              <a:rPr lang="en-US" sz="3000" dirty="0" smtClean="0"/>
              <a:t> </a:t>
            </a:r>
            <a:r>
              <a:rPr lang="en-US" sz="3000" dirty="0" err="1"/>
              <a:t>matni</a:t>
            </a:r>
            <a:r>
              <a:rPr lang="en-US" sz="3000" dirty="0"/>
              <a:t> </a:t>
            </a:r>
            <a:r>
              <a:rPr lang="en-US" sz="3000" dirty="0" err="1"/>
              <a:t>hisoblanadi</a:t>
            </a:r>
            <a:r>
              <a:rPr lang="en-US" sz="30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3000" dirty="0" smtClean="0"/>
              <a:t>    </a:t>
            </a:r>
            <a:r>
              <a:rPr lang="en-US" sz="3000" dirty="0" err="1" smtClean="0"/>
              <a:t>Muhokama</a:t>
            </a:r>
            <a:r>
              <a:rPr lang="en-US" sz="3000" dirty="0" smtClean="0"/>
              <a:t> </a:t>
            </a:r>
            <a:r>
              <a:rPr lang="en-US" sz="3000" dirty="0" err="1"/>
              <a:t>matni</a:t>
            </a:r>
            <a:r>
              <a:rPr lang="en-US" sz="3000" dirty="0"/>
              <a:t> </a:t>
            </a:r>
            <a:r>
              <a:rPr lang="en-US" sz="3000" dirty="0" err="1"/>
              <a:t>darsliklar</a:t>
            </a:r>
            <a:r>
              <a:rPr lang="en-US" sz="3000" dirty="0"/>
              <a:t> </a:t>
            </a:r>
            <a:r>
              <a:rPr lang="en-US" sz="3000" dirty="0" err="1" smtClean="0"/>
              <a:t>va</a:t>
            </a:r>
            <a:r>
              <a:rPr lang="uz-Latn-UZ" sz="3000" dirty="0" smtClean="0"/>
              <a:t> </a:t>
            </a:r>
            <a:r>
              <a:rPr lang="en-US" sz="3000" dirty="0" err="1" smtClean="0"/>
              <a:t>ilmiy</a:t>
            </a:r>
            <a:r>
              <a:rPr lang="en-US" sz="3000" dirty="0" smtClean="0"/>
              <a:t> </a:t>
            </a:r>
            <a:r>
              <a:rPr lang="en-US" sz="3000" dirty="0" err="1"/>
              <a:t>kitoblarda</a:t>
            </a:r>
            <a:r>
              <a:rPr lang="en-US" sz="3000" dirty="0"/>
              <a:t> </a:t>
            </a:r>
            <a:r>
              <a:rPr lang="en-US" sz="3000" dirty="0" err="1"/>
              <a:t>ko‘proq</a:t>
            </a:r>
            <a:r>
              <a:rPr lang="en-US" sz="3000" dirty="0"/>
              <a:t> </a:t>
            </a:r>
            <a:r>
              <a:rPr lang="en-US" sz="3000" dirty="0" err="1"/>
              <a:t>qo‘llanadi</a:t>
            </a:r>
            <a:r>
              <a:rPr lang="en-US" sz="3000" dirty="0"/>
              <a:t>.</a:t>
            </a:r>
            <a:endParaRPr lang="ru-RU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95" y="99743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45-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53" y="894535"/>
            <a:ext cx="8424447" cy="2585323"/>
          </a:xfrm>
        </p:spPr>
        <p:txBody>
          <a:bodyPr/>
          <a:lstStyle/>
          <a:p>
            <a:pPr algn="ctr"/>
            <a:r>
              <a:rPr lang="en-US" sz="2400" dirty="0"/>
              <a:t>KOMPYUTER</a:t>
            </a:r>
          </a:p>
          <a:p>
            <a:r>
              <a:rPr lang="uz-Latn-UZ" sz="2400" dirty="0" smtClean="0"/>
              <a:t>  </a:t>
            </a:r>
            <a:r>
              <a:rPr lang="en-US" sz="2400" dirty="0" err="1" smtClean="0"/>
              <a:t>Olimlar</a:t>
            </a:r>
            <a:r>
              <a:rPr lang="en-US" sz="2400" dirty="0" smtClean="0"/>
              <a:t> </a:t>
            </a:r>
            <a:r>
              <a:rPr lang="en-US" sz="2400" dirty="0" err="1"/>
              <a:t>kompyuterni</a:t>
            </a:r>
            <a:r>
              <a:rPr lang="en-US" sz="2400" dirty="0"/>
              <a:t> </a:t>
            </a:r>
            <a:r>
              <a:rPr lang="en-US" sz="2400" dirty="0" err="1"/>
              <a:t>inson</a:t>
            </a:r>
            <a:r>
              <a:rPr lang="en-US" sz="2400" dirty="0"/>
              <a:t> </a:t>
            </a:r>
            <a:r>
              <a:rPr lang="en-US" sz="2400" dirty="0" err="1"/>
              <a:t>miyasidan</a:t>
            </a:r>
            <a:r>
              <a:rPr lang="en-US" sz="2400" dirty="0"/>
              <a:t> </a:t>
            </a:r>
            <a:r>
              <a:rPr lang="en-US" sz="2400" dirty="0" err="1"/>
              <a:t>andaza</a:t>
            </a:r>
            <a:r>
              <a:rPr lang="en-US" sz="2400" dirty="0"/>
              <a:t> </a:t>
            </a:r>
            <a:r>
              <a:rPr lang="en-US" sz="2400" dirty="0" err="1"/>
              <a:t>olib</a:t>
            </a:r>
            <a:r>
              <a:rPr lang="en-US" sz="2400" dirty="0"/>
              <a:t> </a:t>
            </a:r>
            <a:r>
              <a:rPr lang="en-US" sz="2400" dirty="0" err="1"/>
              <a:t>yaratgan</a:t>
            </a:r>
            <a:r>
              <a:rPr lang="en-US" sz="2400" dirty="0"/>
              <a:t>. </a:t>
            </a:r>
            <a:r>
              <a:rPr lang="en-US" sz="2400" dirty="0" err="1"/>
              <a:t>O‘ylaydi</a:t>
            </a:r>
            <a:r>
              <a:rPr lang="en-US" sz="2400" dirty="0"/>
              <a:t>. </a:t>
            </a:r>
            <a:r>
              <a:rPr lang="en-US" sz="2400" dirty="0" err="1"/>
              <a:t>Hisob-kitob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. </a:t>
            </a:r>
            <a:r>
              <a:rPr lang="en-US" sz="2400" dirty="0" err="1"/>
              <a:t>Muammoni</a:t>
            </a:r>
            <a:r>
              <a:rPr lang="en-US" sz="2400" dirty="0"/>
              <a:t> </a:t>
            </a:r>
            <a:r>
              <a:rPr lang="en-US" sz="2400" dirty="0" err="1"/>
              <a:t>yechadi</a:t>
            </a:r>
            <a:r>
              <a:rPr lang="en-US" sz="2400" dirty="0"/>
              <a:t>. </a:t>
            </a:r>
            <a:r>
              <a:rPr lang="en-US" sz="2400" dirty="0" err="1" smtClean="0"/>
              <a:t>Xulosa</a:t>
            </a:r>
            <a:r>
              <a:rPr lang="uz-Latn-UZ" sz="2400" dirty="0" smtClean="0"/>
              <a:t> </a:t>
            </a:r>
            <a:r>
              <a:rPr lang="en-US" sz="2400" dirty="0" err="1" smtClean="0"/>
              <a:t>chiqaradi</a:t>
            </a:r>
            <a:r>
              <a:rPr lang="en-US" sz="2400" dirty="0"/>
              <a:t>. </a:t>
            </a:r>
            <a:r>
              <a:rPr lang="en-US" sz="2400" dirty="0" err="1"/>
              <a:t>Eslab</a:t>
            </a:r>
            <a:r>
              <a:rPr lang="en-US" sz="2400" dirty="0"/>
              <a:t> </a:t>
            </a:r>
            <a:r>
              <a:rPr lang="en-US" sz="2400" dirty="0" err="1"/>
              <a:t>qoladi</a:t>
            </a:r>
            <a:r>
              <a:rPr lang="en-US" sz="2400" dirty="0"/>
              <a:t>...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kompyuterning</a:t>
            </a:r>
            <a:r>
              <a:rPr lang="en-US" sz="2400" dirty="0"/>
              <a:t> </a:t>
            </a:r>
            <a:r>
              <a:rPr lang="en-US" sz="2400" dirty="0" err="1"/>
              <a:t>insondan</a:t>
            </a:r>
            <a:r>
              <a:rPr lang="en-US" sz="2400" dirty="0"/>
              <a:t> </a:t>
            </a:r>
            <a:r>
              <a:rPr lang="en-US" sz="2400" dirty="0" err="1" smtClean="0"/>
              <a:t>bitta</a:t>
            </a:r>
            <a:r>
              <a:rPr lang="uz-Latn-UZ" sz="2400" dirty="0" smtClean="0"/>
              <a:t> </a:t>
            </a:r>
            <a:r>
              <a:rPr lang="en-US" sz="2400" dirty="0" err="1" smtClean="0"/>
              <a:t>ustunligi</a:t>
            </a:r>
            <a:r>
              <a:rPr lang="en-US" sz="2400" dirty="0" smtClean="0"/>
              <a:t> </a:t>
            </a:r>
            <a:r>
              <a:rPr lang="en-US" sz="2400" dirty="0" err="1"/>
              <a:t>bor</a:t>
            </a:r>
            <a:r>
              <a:rPr lang="en-US" sz="2400" dirty="0"/>
              <a:t>: </a:t>
            </a:r>
            <a:r>
              <a:rPr lang="en-US" sz="2400" dirty="0" err="1"/>
              <a:t>keraksiz</a:t>
            </a:r>
            <a:r>
              <a:rPr lang="en-US" sz="2400" dirty="0"/>
              <a:t> </a:t>
            </a:r>
            <a:r>
              <a:rPr lang="en-US" sz="2400" dirty="0" err="1"/>
              <a:t>axborotni</a:t>
            </a:r>
            <a:r>
              <a:rPr lang="en-US" sz="2400" dirty="0"/>
              <a:t> </a:t>
            </a:r>
            <a:r>
              <a:rPr lang="en-US" sz="2400" dirty="0" err="1"/>
              <a:t>xohlagan</a:t>
            </a:r>
            <a:r>
              <a:rPr lang="en-US" sz="2400" dirty="0"/>
              <a:t> </a:t>
            </a:r>
            <a:r>
              <a:rPr lang="en-US" sz="2400" dirty="0" err="1"/>
              <a:t>paytda</a:t>
            </a:r>
            <a:r>
              <a:rPr lang="en-US" sz="2400" dirty="0"/>
              <a:t> </a:t>
            </a:r>
            <a:r>
              <a:rPr lang="en-US" sz="2400" dirty="0" err="1" smtClean="0"/>
              <a:t>xotirasidan</a:t>
            </a:r>
            <a:r>
              <a:rPr lang="uz-Latn-UZ" sz="2400" dirty="0" smtClean="0"/>
              <a:t> </a:t>
            </a:r>
            <a:r>
              <a:rPr lang="en-US" sz="2400" dirty="0" err="1" smtClean="0"/>
              <a:t>o‘chirib</a:t>
            </a:r>
            <a:r>
              <a:rPr lang="en-US" sz="2400" dirty="0" smtClean="0"/>
              <a:t> </a:t>
            </a:r>
            <a:r>
              <a:rPr lang="en-US" sz="2400" dirty="0" err="1"/>
              <a:t>tashlashi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... </a:t>
            </a:r>
            <a:r>
              <a:rPr lang="en-US" sz="2400" dirty="0" err="1"/>
              <a:t>Odam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yomon</a:t>
            </a:r>
            <a:r>
              <a:rPr lang="en-US" sz="2400" dirty="0"/>
              <a:t> </a:t>
            </a:r>
            <a:r>
              <a:rPr lang="en-US" sz="2400" dirty="0" err="1"/>
              <a:t>xotiralarni</a:t>
            </a:r>
            <a:r>
              <a:rPr lang="en-US" sz="2400" dirty="0"/>
              <a:t> </a:t>
            </a:r>
            <a:r>
              <a:rPr lang="en-US" sz="2400" dirty="0" err="1"/>
              <a:t>miyasidan</a:t>
            </a:r>
            <a:r>
              <a:rPr lang="en-US" sz="2400" dirty="0"/>
              <a:t> </a:t>
            </a:r>
            <a:r>
              <a:rPr lang="en-US" sz="2400" dirty="0" err="1"/>
              <a:t>o‘chirib</a:t>
            </a:r>
            <a:r>
              <a:rPr lang="en-US" sz="2400" dirty="0"/>
              <a:t> </a:t>
            </a:r>
            <a:r>
              <a:rPr lang="en-US" sz="2400" dirty="0" err="1"/>
              <a:t>tashlolmay</a:t>
            </a:r>
            <a:r>
              <a:rPr lang="en-US" sz="2400" dirty="0"/>
              <a:t> </a:t>
            </a:r>
            <a:r>
              <a:rPr lang="en-US" sz="2400" dirty="0" err="1"/>
              <a:t>aziyat</a:t>
            </a:r>
            <a:r>
              <a:rPr lang="en-US" sz="2400" dirty="0"/>
              <a:t> </a:t>
            </a:r>
            <a:r>
              <a:rPr lang="en-US" sz="2400" dirty="0" err="1"/>
              <a:t>chekadi</a:t>
            </a:r>
            <a:r>
              <a:rPr lang="en-US" sz="2400" dirty="0"/>
              <a:t>... (O‘. </a:t>
            </a:r>
            <a:r>
              <a:rPr lang="en-US" sz="2400" dirty="0" err="1"/>
              <a:t>Hoshimov</a:t>
            </a:r>
            <a:r>
              <a:rPr lang="en-US" sz="2400" dirty="0"/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1251"/>
            <a:ext cx="1605280" cy="12039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3435" y="3637282"/>
            <a:ext cx="1592883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3881120" y="3888995"/>
            <a:ext cx="978408" cy="4846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463</Words>
  <Application>Microsoft Office PowerPoint</Application>
  <PresentationFormat>Экран (16:9)</PresentationFormat>
  <Paragraphs>70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2_Office Theme</vt:lpstr>
      <vt:lpstr>3_Office Theme</vt:lpstr>
      <vt:lpstr>4_Office Theme</vt:lpstr>
      <vt:lpstr>ONA TILI</vt:lpstr>
      <vt:lpstr>Mustahkamlash</vt:lpstr>
      <vt:lpstr>Mustahkamlash</vt:lpstr>
      <vt:lpstr>Mustahkamlash</vt:lpstr>
      <vt:lpstr>Bu qanday matn?</vt:lpstr>
      <vt:lpstr>Презентация PowerPoint</vt:lpstr>
      <vt:lpstr>Презентация PowerPoint</vt:lpstr>
      <vt:lpstr>BILIB OLING</vt:lpstr>
      <vt:lpstr>45- mashq</vt:lpstr>
      <vt:lpstr>46- mashq</vt:lpstr>
      <vt:lpstr>Презентация PowerPoint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515</cp:revision>
  <cp:lastPrinted>2020-08-20T03:37:59Z</cp:lastPrinted>
  <dcterms:created xsi:type="dcterms:W3CDTF">2020-04-11T16:25:36Z</dcterms:created>
  <dcterms:modified xsi:type="dcterms:W3CDTF">2020-09-15T05:03:52Z</dcterms:modified>
</cp:coreProperties>
</file>