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4.xml" ContentType="application/vnd.openxmlformats-officedocument.theme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51" r:id="rId2"/>
    <p:sldMasterId id="2147483775" r:id="rId3"/>
    <p:sldMasterId id="2147483794" r:id="rId4"/>
    <p:sldMasterId id="2147483852" r:id="rId5"/>
  </p:sldMasterIdLst>
  <p:notesMasterIdLst>
    <p:notesMasterId r:id="rId18"/>
  </p:notesMasterIdLst>
  <p:handoutMasterIdLst>
    <p:handoutMasterId r:id="rId19"/>
  </p:handoutMasterIdLst>
  <p:sldIdLst>
    <p:sldId id="409" r:id="rId6"/>
    <p:sldId id="428" r:id="rId7"/>
    <p:sldId id="429" r:id="rId8"/>
    <p:sldId id="435" r:id="rId9"/>
    <p:sldId id="434" r:id="rId10"/>
    <p:sldId id="406" r:id="rId11"/>
    <p:sldId id="417" r:id="rId12"/>
    <p:sldId id="419" r:id="rId13"/>
    <p:sldId id="430" r:id="rId14"/>
    <p:sldId id="431" r:id="rId15"/>
    <p:sldId id="432" r:id="rId16"/>
    <p:sldId id="394" r:id="rId17"/>
  </p:sldIdLst>
  <p:sldSz cx="9144000" cy="5143500" type="screen16x9"/>
  <p:notesSz cx="9866313" cy="673576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AD80"/>
    <a:srgbClr val="CDC7A7"/>
    <a:srgbClr val="B4AA7A"/>
    <a:srgbClr val="FF66CC"/>
    <a:srgbClr val="66FF33"/>
    <a:srgbClr val="66FFFF"/>
    <a:srgbClr val="FFCCFF"/>
    <a:srgbClr val="DBE79D"/>
    <a:srgbClr val="FA978A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5552" autoAdjust="0"/>
  </p:normalViewPr>
  <p:slideViewPr>
    <p:cSldViewPr snapToGrid="0">
      <p:cViewPr>
        <p:scale>
          <a:sx n="81" d="100"/>
          <a:sy n="81" d="100"/>
        </p:scale>
        <p:origin x="812" y="8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6255" cy="3381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87733" y="0"/>
            <a:ext cx="4276254" cy="3381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5AF8C-8999-4CAA-B20A-DBB5F2104C93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397620"/>
            <a:ext cx="4276255" cy="3381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87733" y="6397620"/>
            <a:ext cx="4276254" cy="3381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AF85B-7923-445B-B932-4FBF4BC158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86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5403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8627" y="0"/>
            <a:ext cx="4275403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13063" y="841375"/>
            <a:ext cx="4040187" cy="2273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632" y="3241586"/>
            <a:ext cx="7893050" cy="265220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7807"/>
            <a:ext cx="4275403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8627" y="6397807"/>
            <a:ext cx="4275403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46497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948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070335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13177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2917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26094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9057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958513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32137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3535691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3289651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1047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48224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4425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1783946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6463731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207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181812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418835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923757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397500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331642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7002030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28839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2522722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93836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50993626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7652668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20962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56298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4799569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417076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4053141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0063158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75532681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1580136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10934859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62588632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53032792"/>
      </p:ext>
    </p:extLst>
  </p:cSld>
  <p:clrMapOvr>
    <a:masterClrMapping/>
  </p:clrMapOvr>
  <p:transition>
    <p:wedg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4412289"/>
      </p:ext>
    </p:extLst>
  </p:cSld>
  <p:clrMapOvr>
    <a:masterClrMapping/>
  </p:clrMapOvr>
  <p:transition>
    <p:wedg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14950279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11829252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61687304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96158205"/>
      </p:ext>
    </p:extLst>
  </p:cSld>
  <p:clrMapOvr>
    <a:masterClrMapping/>
  </p:clrMapOvr>
  <p:transition>
    <p:wedg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70051385"/>
      </p:ext>
    </p:extLst>
  </p:cSld>
  <p:clrMapOvr>
    <a:masterClrMapping/>
  </p:clrMapOvr>
  <p:transition>
    <p:wedg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0843602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295353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761080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870564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3865509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27842105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7527871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46533410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88552179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365964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742894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1528499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14955280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42760801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9720561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995815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32641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6279873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099494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26226521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683324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09969558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29856704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0185015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5541097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8259029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3740040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68047679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16020401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80913559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31430057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9056120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46369188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97192511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88372605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20873814"/>
      </p:ext>
    </p:extLst>
  </p:cSld>
  <p:clrMapOvr>
    <a:masterClrMapping/>
  </p:clrMapOvr>
  <p:transition>
    <p:wedg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69077244"/>
      </p:ext>
    </p:extLst>
  </p:cSld>
  <p:clrMapOvr>
    <a:masterClrMapping/>
  </p:clrMapOvr>
  <p:transition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59458184"/>
      </p:ext>
    </p:extLst>
  </p:cSld>
  <p:clrMapOvr>
    <a:masterClrMapping/>
  </p:clrMapOvr>
  <p:transition>
    <p:wedg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734762"/>
      </p:ext>
    </p:extLst>
  </p:cSld>
  <p:clrMapOvr>
    <a:masterClrMapping/>
  </p:clrMapOvr>
  <p:transition>
    <p:wedg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3720214"/>
      </p:ext>
    </p:extLst>
  </p:cSld>
  <p:clrMapOvr>
    <a:masterClrMapping/>
  </p:clrMapOvr>
  <p:transition>
    <p:wedg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3276481"/>
      </p:ext>
    </p:extLst>
  </p:cSld>
  <p:clrMapOvr>
    <a:masterClrMapping/>
  </p:clrMapOvr>
  <p:transition>
    <p:wedg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78389881"/>
      </p:ext>
    </p:extLst>
  </p:cSld>
  <p:clrMapOvr>
    <a:masterClrMapping/>
  </p:clrMapOvr>
  <p:transition>
    <p:wedg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39027428"/>
      </p:ext>
    </p:extLst>
  </p:cSld>
  <p:clrMapOvr>
    <a:masterClrMapping/>
  </p:clrMapOvr>
  <p:transition>
    <p:wedg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18227618"/>
      </p:ext>
    </p:extLst>
  </p:cSld>
  <p:clrMapOvr>
    <a:masterClrMapping/>
  </p:clrMapOvr>
  <p:transition>
    <p:wedg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16782315"/>
      </p:ext>
    </p:extLst>
  </p:cSld>
  <p:clrMapOvr>
    <a:masterClrMapping/>
  </p:clrMapOvr>
  <p:transition>
    <p:wedg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63074334"/>
      </p:ext>
    </p:extLst>
  </p:cSld>
  <p:clrMapOvr>
    <a:masterClrMapping/>
  </p:clrMapOvr>
  <p:transition>
    <p:wedge/>
  </p:transition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1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1D8BD707-D9CF-40AE-B4C6-C98DA3205C09}" type="datetimeFigureOut">
              <a:rPr lang="en-US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9/15/2020</a:t>
            </a:fld>
            <a:endParaRPr lang="en-US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B6F15528-21DE-4FAA-801E-634DDDAF4B2B}" type="slidenum">
              <a:rPr lang="ru-RU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‹#›</a:t>
            </a:fld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179985"/>
      </p:ext>
    </p:extLst>
  </p:cSld>
  <p:clrMapOvr>
    <a:masterClrMapping/>
  </p:clrMapOvr>
  <p:transition>
    <p:wedg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374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260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45836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38575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77121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1336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0360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40197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83715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47239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940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7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108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5"/>
            <a:ext cx="7826817" cy="209124"/>
          </a:xfrm>
        </p:spPr>
        <p:txBody>
          <a:bodyPr lIns="0" tIns="0" rIns="0" bIns="0"/>
          <a:lstStyle>
            <a:lvl1pPr>
              <a:defRPr sz="135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20738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06149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04278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94358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8006656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5479878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803431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129860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923314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32656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81748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153772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58278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0814181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904245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976735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26336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45034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6155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83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5076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03789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088192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945255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247258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449154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178628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955875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439962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4227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1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5" Type="http://schemas.openxmlformats.org/officeDocument/2006/relationships/slideLayout" Target="../slideLayouts/slideLayout73.xml"/><Relationship Id="rId4" Type="http://schemas.openxmlformats.org/officeDocument/2006/relationships/slideLayout" Target="../slideLayouts/slideLayout72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7.xml"/><Relationship Id="rId18" Type="http://schemas.openxmlformats.org/officeDocument/2006/relationships/slideLayout" Target="../slideLayouts/slideLayout92.xml"/><Relationship Id="rId26" Type="http://schemas.openxmlformats.org/officeDocument/2006/relationships/slideLayout" Target="../slideLayouts/slideLayout100.xml"/><Relationship Id="rId39" Type="http://schemas.openxmlformats.org/officeDocument/2006/relationships/slideLayout" Target="../slideLayouts/slideLayout113.xml"/><Relationship Id="rId21" Type="http://schemas.openxmlformats.org/officeDocument/2006/relationships/slideLayout" Target="../slideLayouts/slideLayout95.xml"/><Relationship Id="rId34" Type="http://schemas.openxmlformats.org/officeDocument/2006/relationships/slideLayout" Target="../slideLayouts/slideLayout108.xml"/><Relationship Id="rId42" Type="http://schemas.openxmlformats.org/officeDocument/2006/relationships/slideLayout" Target="../slideLayouts/slideLayout116.xml"/><Relationship Id="rId47" Type="http://schemas.openxmlformats.org/officeDocument/2006/relationships/slideLayout" Target="../slideLayouts/slideLayout121.xml"/><Relationship Id="rId50" Type="http://schemas.openxmlformats.org/officeDocument/2006/relationships/slideLayout" Target="../slideLayouts/slideLayout124.xml"/><Relationship Id="rId55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81.xml"/><Relationship Id="rId2" Type="http://schemas.openxmlformats.org/officeDocument/2006/relationships/slideLayout" Target="../slideLayouts/slideLayout76.xml"/><Relationship Id="rId16" Type="http://schemas.openxmlformats.org/officeDocument/2006/relationships/slideLayout" Target="../slideLayouts/slideLayout90.xml"/><Relationship Id="rId20" Type="http://schemas.openxmlformats.org/officeDocument/2006/relationships/slideLayout" Target="../slideLayouts/slideLayout94.xml"/><Relationship Id="rId29" Type="http://schemas.openxmlformats.org/officeDocument/2006/relationships/slideLayout" Target="../slideLayouts/slideLayout103.xml"/><Relationship Id="rId41" Type="http://schemas.openxmlformats.org/officeDocument/2006/relationships/slideLayout" Target="../slideLayouts/slideLayout115.xml"/><Relationship Id="rId54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24" Type="http://schemas.openxmlformats.org/officeDocument/2006/relationships/slideLayout" Target="../slideLayouts/slideLayout98.xml"/><Relationship Id="rId32" Type="http://schemas.openxmlformats.org/officeDocument/2006/relationships/slideLayout" Target="../slideLayouts/slideLayout106.xml"/><Relationship Id="rId37" Type="http://schemas.openxmlformats.org/officeDocument/2006/relationships/slideLayout" Target="../slideLayouts/slideLayout111.xml"/><Relationship Id="rId40" Type="http://schemas.openxmlformats.org/officeDocument/2006/relationships/slideLayout" Target="../slideLayouts/slideLayout114.xml"/><Relationship Id="rId45" Type="http://schemas.openxmlformats.org/officeDocument/2006/relationships/slideLayout" Target="../slideLayouts/slideLayout119.xml"/><Relationship Id="rId53" Type="http://schemas.openxmlformats.org/officeDocument/2006/relationships/slideLayout" Target="../slideLayouts/slideLayout127.xml"/><Relationship Id="rId58" Type="http://schemas.openxmlformats.org/officeDocument/2006/relationships/theme" Target="../theme/theme4.xml"/><Relationship Id="rId5" Type="http://schemas.openxmlformats.org/officeDocument/2006/relationships/slideLayout" Target="../slideLayouts/slideLayout79.xml"/><Relationship Id="rId15" Type="http://schemas.openxmlformats.org/officeDocument/2006/relationships/slideLayout" Target="../slideLayouts/slideLayout89.xml"/><Relationship Id="rId23" Type="http://schemas.openxmlformats.org/officeDocument/2006/relationships/slideLayout" Target="../slideLayouts/slideLayout97.xml"/><Relationship Id="rId28" Type="http://schemas.openxmlformats.org/officeDocument/2006/relationships/slideLayout" Target="../slideLayouts/slideLayout102.xml"/><Relationship Id="rId36" Type="http://schemas.openxmlformats.org/officeDocument/2006/relationships/slideLayout" Target="../slideLayouts/slideLayout110.xml"/><Relationship Id="rId49" Type="http://schemas.openxmlformats.org/officeDocument/2006/relationships/slideLayout" Target="../slideLayouts/slideLayout123.xml"/><Relationship Id="rId57" Type="http://schemas.openxmlformats.org/officeDocument/2006/relationships/slideLayout" Target="../slideLayouts/slideLayout131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84.xml"/><Relationship Id="rId19" Type="http://schemas.openxmlformats.org/officeDocument/2006/relationships/slideLayout" Target="../slideLayouts/slideLayout93.xml"/><Relationship Id="rId31" Type="http://schemas.openxmlformats.org/officeDocument/2006/relationships/slideLayout" Target="../slideLayouts/slideLayout105.xml"/><Relationship Id="rId44" Type="http://schemas.openxmlformats.org/officeDocument/2006/relationships/slideLayout" Target="../slideLayouts/slideLayout118.xml"/><Relationship Id="rId52" Type="http://schemas.openxmlformats.org/officeDocument/2006/relationships/slideLayout" Target="../slideLayouts/slideLayout126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8.xml"/><Relationship Id="rId22" Type="http://schemas.openxmlformats.org/officeDocument/2006/relationships/slideLayout" Target="../slideLayouts/slideLayout96.xml"/><Relationship Id="rId27" Type="http://schemas.openxmlformats.org/officeDocument/2006/relationships/slideLayout" Target="../slideLayouts/slideLayout101.xml"/><Relationship Id="rId30" Type="http://schemas.openxmlformats.org/officeDocument/2006/relationships/slideLayout" Target="../slideLayouts/slideLayout104.xml"/><Relationship Id="rId35" Type="http://schemas.openxmlformats.org/officeDocument/2006/relationships/slideLayout" Target="../slideLayouts/slideLayout109.xml"/><Relationship Id="rId43" Type="http://schemas.openxmlformats.org/officeDocument/2006/relationships/slideLayout" Target="../slideLayouts/slideLayout117.xml"/><Relationship Id="rId48" Type="http://schemas.openxmlformats.org/officeDocument/2006/relationships/slideLayout" Target="../slideLayouts/slideLayout122.xml"/><Relationship Id="rId56" Type="http://schemas.openxmlformats.org/officeDocument/2006/relationships/slideLayout" Target="../slideLayouts/slideLayout130.xml"/><Relationship Id="rId8" Type="http://schemas.openxmlformats.org/officeDocument/2006/relationships/slideLayout" Target="../slideLayouts/slideLayout82.xml"/><Relationship Id="rId51" Type="http://schemas.openxmlformats.org/officeDocument/2006/relationships/slideLayout" Target="../slideLayouts/slideLayout125.xml"/><Relationship Id="rId3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6.xml"/><Relationship Id="rId17" Type="http://schemas.openxmlformats.org/officeDocument/2006/relationships/slideLayout" Target="../slideLayouts/slideLayout91.xml"/><Relationship Id="rId25" Type="http://schemas.openxmlformats.org/officeDocument/2006/relationships/slideLayout" Target="../slideLayouts/slideLayout99.xml"/><Relationship Id="rId33" Type="http://schemas.openxmlformats.org/officeDocument/2006/relationships/slideLayout" Target="../slideLayouts/slideLayout107.xml"/><Relationship Id="rId38" Type="http://schemas.openxmlformats.org/officeDocument/2006/relationships/slideLayout" Target="../slideLayouts/slideLayout112.xml"/><Relationship Id="rId46" Type="http://schemas.openxmlformats.org/officeDocument/2006/relationships/slideLayout" Target="../slideLayouts/slideLayout120.xml"/><Relationship Id="rId59" Type="http://schemas.openxmlformats.org/officeDocument/2006/relationships/hyperlink" Target="https://www.facebook.com/" TargetMode="Externa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44.xml"/><Relationship Id="rId18" Type="http://schemas.openxmlformats.org/officeDocument/2006/relationships/slideLayout" Target="../slideLayouts/slideLayout149.xml"/><Relationship Id="rId26" Type="http://schemas.openxmlformats.org/officeDocument/2006/relationships/slideLayout" Target="../slideLayouts/slideLayout157.xml"/><Relationship Id="rId39" Type="http://schemas.openxmlformats.org/officeDocument/2006/relationships/slideLayout" Target="../slideLayouts/slideLayout170.xml"/><Relationship Id="rId21" Type="http://schemas.openxmlformats.org/officeDocument/2006/relationships/slideLayout" Target="../slideLayouts/slideLayout152.xml"/><Relationship Id="rId34" Type="http://schemas.openxmlformats.org/officeDocument/2006/relationships/slideLayout" Target="../slideLayouts/slideLayout165.xml"/><Relationship Id="rId42" Type="http://schemas.openxmlformats.org/officeDocument/2006/relationships/slideLayout" Target="../slideLayouts/slideLayout173.xml"/><Relationship Id="rId47" Type="http://schemas.openxmlformats.org/officeDocument/2006/relationships/slideLayout" Target="../slideLayouts/slideLayout178.xml"/><Relationship Id="rId50" Type="http://schemas.openxmlformats.org/officeDocument/2006/relationships/slideLayout" Target="../slideLayouts/slideLayout181.xml"/><Relationship Id="rId55" Type="http://schemas.openxmlformats.org/officeDocument/2006/relationships/slideLayout" Target="../slideLayouts/slideLayout186.xml"/><Relationship Id="rId7" Type="http://schemas.openxmlformats.org/officeDocument/2006/relationships/slideLayout" Target="../slideLayouts/slideLayout138.xml"/><Relationship Id="rId2" Type="http://schemas.openxmlformats.org/officeDocument/2006/relationships/slideLayout" Target="../slideLayouts/slideLayout133.xml"/><Relationship Id="rId16" Type="http://schemas.openxmlformats.org/officeDocument/2006/relationships/slideLayout" Target="../slideLayouts/slideLayout147.xml"/><Relationship Id="rId20" Type="http://schemas.openxmlformats.org/officeDocument/2006/relationships/slideLayout" Target="../slideLayouts/slideLayout151.xml"/><Relationship Id="rId29" Type="http://schemas.openxmlformats.org/officeDocument/2006/relationships/slideLayout" Target="../slideLayouts/slideLayout160.xml"/><Relationship Id="rId41" Type="http://schemas.openxmlformats.org/officeDocument/2006/relationships/slideLayout" Target="../slideLayouts/slideLayout172.xml"/><Relationship Id="rId54" Type="http://schemas.openxmlformats.org/officeDocument/2006/relationships/slideLayout" Target="../slideLayouts/slideLayout1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32.xml"/><Relationship Id="rId6" Type="http://schemas.openxmlformats.org/officeDocument/2006/relationships/slideLayout" Target="../slideLayouts/slideLayout137.xml"/><Relationship Id="rId11" Type="http://schemas.openxmlformats.org/officeDocument/2006/relationships/slideLayout" Target="../slideLayouts/slideLayout142.xml"/><Relationship Id="rId24" Type="http://schemas.openxmlformats.org/officeDocument/2006/relationships/slideLayout" Target="../slideLayouts/slideLayout155.xml"/><Relationship Id="rId32" Type="http://schemas.openxmlformats.org/officeDocument/2006/relationships/slideLayout" Target="../slideLayouts/slideLayout163.xml"/><Relationship Id="rId37" Type="http://schemas.openxmlformats.org/officeDocument/2006/relationships/slideLayout" Target="../slideLayouts/slideLayout168.xml"/><Relationship Id="rId40" Type="http://schemas.openxmlformats.org/officeDocument/2006/relationships/slideLayout" Target="../slideLayouts/slideLayout171.xml"/><Relationship Id="rId45" Type="http://schemas.openxmlformats.org/officeDocument/2006/relationships/slideLayout" Target="../slideLayouts/slideLayout176.xml"/><Relationship Id="rId53" Type="http://schemas.openxmlformats.org/officeDocument/2006/relationships/slideLayout" Target="../slideLayouts/slideLayout184.xml"/><Relationship Id="rId58" Type="http://schemas.openxmlformats.org/officeDocument/2006/relationships/slideLayout" Target="../slideLayouts/slideLayout189.xml"/><Relationship Id="rId5" Type="http://schemas.openxmlformats.org/officeDocument/2006/relationships/slideLayout" Target="../slideLayouts/slideLayout136.xml"/><Relationship Id="rId15" Type="http://schemas.openxmlformats.org/officeDocument/2006/relationships/slideLayout" Target="../slideLayouts/slideLayout146.xml"/><Relationship Id="rId23" Type="http://schemas.openxmlformats.org/officeDocument/2006/relationships/slideLayout" Target="../slideLayouts/slideLayout154.xml"/><Relationship Id="rId28" Type="http://schemas.openxmlformats.org/officeDocument/2006/relationships/slideLayout" Target="../slideLayouts/slideLayout159.xml"/><Relationship Id="rId36" Type="http://schemas.openxmlformats.org/officeDocument/2006/relationships/slideLayout" Target="../slideLayouts/slideLayout167.xml"/><Relationship Id="rId49" Type="http://schemas.openxmlformats.org/officeDocument/2006/relationships/slideLayout" Target="../slideLayouts/slideLayout180.xml"/><Relationship Id="rId57" Type="http://schemas.openxmlformats.org/officeDocument/2006/relationships/slideLayout" Target="../slideLayouts/slideLayout1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41.xml"/><Relationship Id="rId19" Type="http://schemas.openxmlformats.org/officeDocument/2006/relationships/slideLayout" Target="../slideLayouts/slideLayout150.xml"/><Relationship Id="rId31" Type="http://schemas.openxmlformats.org/officeDocument/2006/relationships/slideLayout" Target="../slideLayouts/slideLayout162.xml"/><Relationship Id="rId44" Type="http://schemas.openxmlformats.org/officeDocument/2006/relationships/slideLayout" Target="../slideLayouts/slideLayout175.xml"/><Relationship Id="rId52" Type="http://schemas.openxmlformats.org/officeDocument/2006/relationships/slideLayout" Target="../slideLayouts/slideLayout183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35.xml"/><Relationship Id="rId9" Type="http://schemas.openxmlformats.org/officeDocument/2006/relationships/slideLayout" Target="../slideLayouts/slideLayout140.xml"/><Relationship Id="rId14" Type="http://schemas.openxmlformats.org/officeDocument/2006/relationships/slideLayout" Target="../slideLayouts/slideLayout145.xml"/><Relationship Id="rId22" Type="http://schemas.openxmlformats.org/officeDocument/2006/relationships/slideLayout" Target="../slideLayouts/slideLayout153.xml"/><Relationship Id="rId27" Type="http://schemas.openxmlformats.org/officeDocument/2006/relationships/slideLayout" Target="../slideLayouts/slideLayout158.xml"/><Relationship Id="rId30" Type="http://schemas.openxmlformats.org/officeDocument/2006/relationships/slideLayout" Target="../slideLayouts/slideLayout161.xml"/><Relationship Id="rId35" Type="http://schemas.openxmlformats.org/officeDocument/2006/relationships/slideLayout" Target="../slideLayouts/slideLayout166.xml"/><Relationship Id="rId43" Type="http://schemas.openxmlformats.org/officeDocument/2006/relationships/slideLayout" Target="../slideLayouts/slideLayout174.xml"/><Relationship Id="rId48" Type="http://schemas.openxmlformats.org/officeDocument/2006/relationships/slideLayout" Target="../slideLayouts/slideLayout179.xml"/><Relationship Id="rId56" Type="http://schemas.openxmlformats.org/officeDocument/2006/relationships/slideLayout" Target="../slideLayouts/slideLayout187.xml"/><Relationship Id="rId8" Type="http://schemas.openxmlformats.org/officeDocument/2006/relationships/slideLayout" Target="../slideLayouts/slideLayout139.xml"/><Relationship Id="rId51" Type="http://schemas.openxmlformats.org/officeDocument/2006/relationships/slideLayout" Target="../slideLayouts/slideLayout182.xml"/><Relationship Id="rId3" Type="http://schemas.openxmlformats.org/officeDocument/2006/relationships/slideLayout" Target="../slideLayouts/slideLayout134.xml"/><Relationship Id="rId12" Type="http://schemas.openxmlformats.org/officeDocument/2006/relationships/slideLayout" Target="../slideLayouts/slideLayout143.xml"/><Relationship Id="rId17" Type="http://schemas.openxmlformats.org/officeDocument/2006/relationships/slideLayout" Target="../slideLayouts/slideLayout148.xml"/><Relationship Id="rId25" Type="http://schemas.openxmlformats.org/officeDocument/2006/relationships/slideLayout" Target="../slideLayouts/slideLayout156.xml"/><Relationship Id="rId33" Type="http://schemas.openxmlformats.org/officeDocument/2006/relationships/slideLayout" Target="../slideLayouts/slideLayout164.xml"/><Relationship Id="rId38" Type="http://schemas.openxmlformats.org/officeDocument/2006/relationships/slideLayout" Target="../slideLayouts/slideLayout169.xml"/><Relationship Id="rId46" Type="http://schemas.openxmlformats.org/officeDocument/2006/relationships/slideLayout" Target="../slideLayouts/slideLayout177.xml"/><Relationship Id="rId59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68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5" y="849897"/>
            <a:ext cx="8961725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5453"/>
            <a:endParaRPr sz="2038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5453"/>
            <a:endParaRPr sz="2038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7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endParaRPr lang="ru-RU" sz="128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fld id="{1D8BD707-D9CF-40AE-B4C6-C98DA3205C09}" type="datetimeFigureOut">
              <a:rPr lang="en-US" sz="1288" smtClean="0">
                <a:solidFill>
                  <a:prstClr val="black">
                    <a:tint val="75000"/>
                  </a:prstClr>
                </a:solidFill>
              </a:rPr>
              <a:pPr defTabSz="1035453"/>
              <a:t>9/15/2020</a:t>
            </a:fld>
            <a:endParaRPr lang="en-US" sz="128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fld id="{B6F15528-21DE-4FAA-801E-634DDDAF4B2B}" type="slidenum">
              <a:rPr lang="ru-RU" sz="1288" smtClean="0">
                <a:solidFill>
                  <a:prstClr val="black">
                    <a:tint val="75000"/>
                  </a:prstClr>
                </a:solidFill>
              </a:rPr>
              <a:pPr defTabSz="1035453"/>
              <a:t>‹#›</a:t>
            </a:fld>
            <a:endParaRPr lang="ru-RU" sz="1288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301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726">
        <a:defRPr>
          <a:latin typeface="+mn-lt"/>
          <a:ea typeface="+mn-ea"/>
          <a:cs typeface="+mn-cs"/>
        </a:defRPr>
      </a:lvl2pPr>
      <a:lvl3pPr marL="1035453">
        <a:defRPr>
          <a:latin typeface="+mn-lt"/>
          <a:ea typeface="+mn-ea"/>
          <a:cs typeface="+mn-cs"/>
        </a:defRPr>
      </a:lvl3pPr>
      <a:lvl4pPr marL="1553180">
        <a:defRPr>
          <a:latin typeface="+mn-lt"/>
          <a:ea typeface="+mn-ea"/>
          <a:cs typeface="+mn-cs"/>
        </a:defRPr>
      </a:lvl4pPr>
      <a:lvl5pPr marL="2070906">
        <a:defRPr>
          <a:latin typeface="+mn-lt"/>
          <a:ea typeface="+mn-ea"/>
          <a:cs typeface="+mn-cs"/>
        </a:defRPr>
      </a:lvl5pPr>
      <a:lvl6pPr marL="2588633">
        <a:defRPr>
          <a:latin typeface="+mn-lt"/>
          <a:ea typeface="+mn-ea"/>
          <a:cs typeface="+mn-cs"/>
        </a:defRPr>
      </a:lvl6pPr>
      <a:lvl7pPr marL="3106358">
        <a:defRPr>
          <a:latin typeface="+mn-lt"/>
          <a:ea typeface="+mn-ea"/>
          <a:cs typeface="+mn-cs"/>
        </a:defRPr>
      </a:lvl7pPr>
      <a:lvl8pPr marL="3624085">
        <a:defRPr>
          <a:latin typeface="+mn-lt"/>
          <a:ea typeface="+mn-ea"/>
          <a:cs typeface="+mn-cs"/>
        </a:defRPr>
      </a:lvl8pPr>
      <a:lvl9pPr marL="414181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726">
        <a:defRPr>
          <a:latin typeface="+mn-lt"/>
          <a:ea typeface="+mn-ea"/>
          <a:cs typeface="+mn-cs"/>
        </a:defRPr>
      </a:lvl2pPr>
      <a:lvl3pPr marL="1035453">
        <a:defRPr>
          <a:latin typeface="+mn-lt"/>
          <a:ea typeface="+mn-ea"/>
          <a:cs typeface="+mn-cs"/>
        </a:defRPr>
      </a:lvl3pPr>
      <a:lvl4pPr marL="1553180">
        <a:defRPr>
          <a:latin typeface="+mn-lt"/>
          <a:ea typeface="+mn-ea"/>
          <a:cs typeface="+mn-cs"/>
        </a:defRPr>
      </a:lvl4pPr>
      <a:lvl5pPr marL="2070906">
        <a:defRPr>
          <a:latin typeface="+mn-lt"/>
          <a:ea typeface="+mn-ea"/>
          <a:cs typeface="+mn-cs"/>
        </a:defRPr>
      </a:lvl5pPr>
      <a:lvl6pPr marL="2588633">
        <a:defRPr>
          <a:latin typeface="+mn-lt"/>
          <a:ea typeface="+mn-ea"/>
          <a:cs typeface="+mn-cs"/>
        </a:defRPr>
      </a:lvl6pPr>
      <a:lvl7pPr marL="3106358">
        <a:defRPr>
          <a:latin typeface="+mn-lt"/>
          <a:ea typeface="+mn-ea"/>
          <a:cs typeface="+mn-cs"/>
        </a:defRPr>
      </a:lvl7pPr>
      <a:lvl8pPr marL="3624085">
        <a:defRPr>
          <a:latin typeface="+mn-lt"/>
          <a:ea typeface="+mn-ea"/>
          <a:cs typeface="+mn-cs"/>
        </a:defRPr>
      </a:lvl8pPr>
      <a:lvl9pPr marL="4141812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002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  <p:sldLayoutId id="2147483812" r:id="rId18"/>
    <p:sldLayoutId id="2147483813" r:id="rId19"/>
    <p:sldLayoutId id="2147483814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3820" r:id="rId26"/>
    <p:sldLayoutId id="2147483821" r:id="rId27"/>
    <p:sldLayoutId id="2147483822" r:id="rId28"/>
    <p:sldLayoutId id="2147483823" r:id="rId29"/>
    <p:sldLayoutId id="2147483824" r:id="rId30"/>
    <p:sldLayoutId id="2147483825" r:id="rId31"/>
    <p:sldLayoutId id="2147483826" r:id="rId32"/>
    <p:sldLayoutId id="2147483827" r:id="rId33"/>
    <p:sldLayoutId id="2147483828" r:id="rId34"/>
    <p:sldLayoutId id="2147483829" r:id="rId35"/>
    <p:sldLayoutId id="2147483830" r:id="rId36"/>
    <p:sldLayoutId id="2147483831" r:id="rId37"/>
    <p:sldLayoutId id="2147483832" r:id="rId38"/>
    <p:sldLayoutId id="2147483833" r:id="rId39"/>
    <p:sldLayoutId id="2147483834" r:id="rId40"/>
    <p:sldLayoutId id="2147483835" r:id="rId41"/>
    <p:sldLayoutId id="2147483836" r:id="rId42"/>
    <p:sldLayoutId id="2147483837" r:id="rId43"/>
    <p:sldLayoutId id="2147483838" r:id="rId44"/>
    <p:sldLayoutId id="2147483839" r:id="rId45"/>
    <p:sldLayoutId id="2147483840" r:id="rId46"/>
    <p:sldLayoutId id="2147483841" r:id="rId47"/>
    <p:sldLayoutId id="2147483842" r:id="rId48"/>
    <p:sldLayoutId id="2147483843" r:id="rId49"/>
    <p:sldLayoutId id="2147483844" r:id="rId50"/>
    <p:sldLayoutId id="2147483845" r:id="rId51"/>
    <p:sldLayoutId id="2147483846" r:id="rId52"/>
    <p:sldLayoutId id="2147483847" r:id="rId53"/>
    <p:sldLayoutId id="2147483848" r:id="rId54"/>
    <p:sldLayoutId id="2147483849" r:id="rId55"/>
    <p:sldLayoutId id="2147483850" r:id="rId56"/>
    <p:sldLayoutId id="2147483851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518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053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  <p:sldLayoutId id="2147483865" r:id="rId13"/>
    <p:sldLayoutId id="2147483866" r:id="rId14"/>
    <p:sldLayoutId id="2147483867" r:id="rId15"/>
    <p:sldLayoutId id="2147483868" r:id="rId16"/>
    <p:sldLayoutId id="2147483869" r:id="rId17"/>
    <p:sldLayoutId id="2147483870" r:id="rId18"/>
    <p:sldLayoutId id="2147483871" r:id="rId19"/>
    <p:sldLayoutId id="2147483872" r:id="rId20"/>
    <p:sldLayoutId id="2147483873" r:id="rId21"/>
    <p:sldLayoutId id="2147483874" r:id="rId22"/>
    <p:sldLayoutId id="2147483875" r:id="rId23"/>
    <p:sldLayoutId id="2147483876" r:id="rId24"/>
    <p:sldLayoutId id="2147483877" r:id="rId25"/>
    <p:sldLayoutId id="2147483878" r:id="rId26"/>
    <p:sldLayoutId id="2147483879" r:id="rId27"/>
    <p:sldLayoutId id="2147483880" r:id="rId28"/>
    <p:sldLayoutId id="2147483881" r:id="rId29"/>
    <p:sldLayoutId id="2147483882" r:id="rId30"/>
    <p:sldLayoutId id="2147483883" r:id="rId31"/>
    <p:sldLayoutId id="2147483884" r:id="rId32"/>
    <p:sldLayoutId id="2147483885" r:id="rId33"/>
    <p:sldLayoutId id="2147483886" r:id="rId34"/>
    <p:sldLayoutId id="2147483887" r:id="rId35"/>
    <p:sldLayoutId id="2147483888" r:id="rId36"/>
    <p:sldLayoutId id="2147483889" r:id="rId37"/>
    <p:sldLayoutId id="2147483890" r:id="rId38"/>
    <p:sldLayoutId id="2147483891" r:id="rId39"/>
    <p:sldLayoutId id="2147483892" r:id="rId40"/>
    <p:sldLayoutId id="2147483893" r:id="rId41"/>
    <p:sldLayoutId id="2147483894" r:id="rId42"/>
    <p:sldLayoutId id="2147483895" r:id="rId43"/>
    <p:sldLayoutId id="2147483896" r:id="rId44"/>
    <p:sldLayoutId id="2147483897" r:id="rId45"/>
    <p:sldLayoutId id="2147483898" r:id="rId46"/>
    <p:sldLayoutId id="2147483899" r:id="rId47"/>
    <p:sldLayoutId id="2147483900" r:id="rId48"/>
    <p:sldLayoutId id="2147483901" r:id="rId49"/>
    <p:sldLayoutId id="2147483902" r:id="rId50"/>
    <p:sldLayoutId id="2147483903" r:id="rId51"/>
    <p:sldLayoutId id="2147483904" r:id="rId52"/>
    <p:sldLayoutId id="2147483905" r:id="rId53"/>
    <p:sldLayoutId id="2147483906" r:id="rId54"/>
    <p:sldLayoutId id="2147483907" r:id="rId55"/>
    <p:sldLayoutId id="2147483908" r:id="rId56"/>
    <p:sldLayoutId id="2147483909" r:id="rId57"/>
    <p:sldLayoutId id="2147483910" r:id="rId58"/>
  </p:sldLayoutIdLst>
  <p:transition>
    <p:wedge/>
  </p:transition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19.emf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9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9143999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78889" y="1623171"/>
            <a:ext cx="7838539" cy="3345092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defTabSz="653107">
              <a:spcBef>
                <a:spcPts val="125"/>
              </a:spcBef>
            </a:pPr>
            <a:r>
              <a:rPr lang="en-US" sz="4000" b="1" dirty="0" smtClean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r>
              <a:rPr lang="uz-Latn-UZ" sz="4000" b="1" dirty="0" smtClean="0">
                <a:solidFill>
                  <a:srgbClr val="2365C7"/>
                </a:solidFill>
                <a:latin typeface="Arial"/>
                <a:cs typeface="Arial"/>
              </a:rPr>
              <a:t> MUHOKAMA MATNI</a:t>
            </a:r>
            <a:endParaRPr lang="uz-Latn-UZ" sz="2000" i="1" dirty="0" smtClean="0">
              <a:solidFill>
                <a:srgbClr val="008000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endParaRPr lang="uz-Latn-UZ" sz="2800" i="1" dirty="0" smtClean="0">
              <a:solidFill>
                <a:srgbClr val="008000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endParaRPr lang="uz-Latn-UZ" sz="1800" i="1" dirty="0" smtClean="0">
              <a:solidFill>
                <a:srgbClr val="008000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endParaRPr lang="uz-Latn-UZ" sz="2400" i="1" dirty="0" smtClean="0"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endParaRPr lang="uz-Latn-UZ" sz="2400" i="1" dirty="0" smtClean="0"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r>
              <a:rPr sz="2400" i="1" dirty="0" err="1" smtClean="0">
                <a:latin typeface="Arial"/>
                <a:cs typeface="Arial"/>
              </a:rPr>
              <a:t>O‘qituvchi</a:t>
            </a:r>
            <a:r>
              <a:rPr lang="uz-Latn-UZ" sz="2400" i="1" dirty="0" smtClean="0">
                <a:latin typeface="Arial"/>
                <a:cs typeface="Arial"/>
              </a:rPr>
              <a:t>: </a:t>
            </a:r>
            <a:r>
              <a:rPr lang="uz-Latn-UZ" sz="2400" i="1" spc="6" dirty="0" smtClean="0">
                <a:latin typeface="Arial"/>
                <a:cs typeface="Arial"/>
              </a:rPr>
              <a:t>Sodiqova Shoira Ibrohimovna</a:t>
            </a:r>
            <a:endParaRPr sz="2400" i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4678" y="1523692"/>
            <a:ext cx="568349" cy="15199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74678" y="3330736"/>
            <a:ext cx="568349" cy="15456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87899" y="422872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ru-RU" sz="2800" b="1" spc="1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- sinf</a:t>
            </a:r>
            <a:endParaRPr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539" y="2375096"/>
            <a:ext cx="3200920" cy="1841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080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4</a:t>
            </a:r>
            <a:r>
              <a:rPr lang="en-US" sz="4000" dirty="0" smtClean="0"/>
              <a:t>6-</a:t>
            </a:r>
            <a:r>
              <a:rPr lang="uz-Latn-UZ" sz="4000" dirty="0" smtClean="0"/>
              <a:t> </a:t>
            </a:r>
            <a:r>
              <a:rPr lang="en-US" sz="4000" dirty="0" err="1" smtClean="0"/>
              <a:t>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3361" y="975815"/>
            <a:ext cx="8829040" cy="738664"/>
          </a:xfrm>
        </p:spPr>
        <p:txBody>
          <a:bodyPr/>
          <a:lstStyle/>
          <a:p>
            <a:r>
              <a:rPr lang="uz-Latn-UZ" sz="2400" dirty="0" smtClean="0"/>
              <a:t>   </a:t>
            </a:r>
            <a:r>
              <a:rPr lang="en-US" sz="2400" dirty="0" err="1" smtClean="0"/>
              <a:t>Matnni</a:t>
            </a:r>
            <a:r>
              <a:rPr lang="en-US" sz="2400" dirty="0" smtClean="0"/>
              <a:t> </a:t>
            </a:r>
            <a:r>
              <a:rPr lang="en-US" sz="2400" dirty="0" err="1"/>
              <a:t>o‘qing</a:t>
            </a:r>
            <a:r>
              <a:rPr lang="en-US" sz="2400" dirty="0"/>
              <a:t>. </a:t>
            </a:r>
            <a:r>
              <a:rPr lang="en-US" sz="2400" dirty="0" err="1"/>
              <a:t>Navro‘z</a:t>
            </a:r>
            <a:r>
              <a:rPr lang="en-US" sz="2400" dirty="0"/>
              <a:t> </a:t>
            </a:r>
            <a:r>
              <a:rPr lang="en-US" sz="2400" dirty="0" err="1"/>
              <a:t>bayrami</a:t>
            </a:r>
            <a:r>
              <a:rPr lang="en-US" sz="2400" dirty="0"/>
              <a:t> </a:t>
            </a:r>
            <a:r>
              <a:rPr lang="en-US" sz="2400" dirty="0" err="1"/>
              <a:t>haqida</a:t>
            </a:r>
            <a:r>
              <a:rPr lang="en-US" sz="2400" dirty="0"/>
              <a:t> </a:t>
            </a:r>
            <a:r>
              <a:rPr lang="en-US" sz="2400" dirty="0" err="1" smtClean="0"/>
              <a:t>muhokama</a:t>
            </a:r>
            <a:r>
              <a:rPr lang="uz-Latn-UZ" sz="2400" dirty="0" smtClean="0"/>
              <a:t>-</a:t>
            </a:r>
            <a:r>
              <a:rPr lang="en-US" sz="2400" dirty="0" err="1" smtClean="0"/>
              <a:t>munozara</a:t>
            </a:r>
            <a:r>
              <a:rPr lang="en-US" sz="2400" dirty="0" smtClean="0"/>
              <a:t> </a:t>
            </a:r>
            <a:r>
              <a:rPr lang="en-US" sz="2400" dirty="0" err="1"/>
              <a:t>qiling</a:t>
            </a:r>
            <a:r>
              <a:rPr lang="en-US" sz="2400" dirty="0"/>
              <a:t>.</a:t>
            </a:r>
            <a:endParaRPr lang="ru-RU" sz="2400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280" y="1824353"/>
            <a:ext cx="3708400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21" y="3665030"/>
            <a:ext cx="1874520" cy="1241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8195" y="1449310"/>
            <a:ext cx="2538201" cy="168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7562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6240" y="1037675"/>
            <a:ext cx="4663440" cy="156966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47-mashq.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gaplarning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bog‘lanishiga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muhokama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matni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4720" y="955095"/>
            <a:ext cx="2238528" cy="1678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7782" y="2765315"/>
            <a:ext cx="2159701" cy="1619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6240" y="3147309"/>
            <a:ext cx="4663440" cy="156966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defTabSz="914400"/>
            <a:r>
              <a:rPr lang="en-US" sz="2400" b="1" kern="0" dirty="0">
                <a:solidFill>
                  <a:srgbClr val="231F20"/>
                </a:solidFill>
                <a:latin typeface="Arial"/>
                <a:cs typeface="Arial"/>
              </a:rPr>
              <a:t>48-mashq.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Matnni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o‘qing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, </a:t>
            </a:r>
            <a:r>
              <a:rPr lang="uz-Latn-UZ" sz="2400" kern="0" dirty="0" smtClean="0">
                <a:solidFill>
                  <a:srgbClr val="231F20"/>
                </a:solidFill>
                <a:latin typeface="Arial"/>
                <a:cs typeface="Arial"/>
              </a:rPr>
              <a:t>u</a:t>
            </a:r>
            <a:r>
              <a:rPr lang="en-US" sz="2400" kern="0" dirty="0" err="1" smtClean="0">
                <a:solidFill>
                  <a:srgbClr val="231F20"/>
                </a:solidFill>
                <a:latin typeface="Arial"/>
                <a:cs typeface="Arial"/>
              </a:rPr>
              <a:t>nda</a:t>
            </a:r>
            <a:r>
              <a:rPr lang="uz-Latn-UZ" sz="2400" kern="0" dirty="0" smtClean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r>
              <a:rPr lang="en-US" sz="2400" kern="0" dirty="0" err="1" smtClean="0">
                <a:solidFill>
                  <a:srgbClr val="231F20"/>
                </a:solidFill>
                <a:latin typeface="Arial"/>
                <a:cs typeface="Arial"/>
              </a:rPr>
              <a:t>gi</a:t>
            </a:r>
            <a:r>
              <a:rPr lang="en-US" sz="2400" kern="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z-Latn-UZ" sz="2400" kern="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gaplarning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mazmunan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va</a:t>
            </a:r>
            <a:r>
              <a:rPr lang="uz-Latn-UZ" sz="2400" kern="0" dirty="0">
                <a:solidFill>
                  <a:srgbClr val="231F20"/>
                </a:solidFill>
                <a:latin typeface="Arial"/>
                <a:cs typeface="Arial"/>
              </a:rPr>
              <a:t> g</a:t>
            </a:r>
            <a:r>
              <a:rPr lang="en-US" sz="2400" kern="0" dirty="0" err="1" smtClean="0">
                <a:solidFill>
                  <a:srgbClr val="231F20"/>
                </a:solidFill>
                <a:latin typeface="Arial"/>
                <a:cs typeface="Arial"/>
              </a:rPr>
              <a:t>rammatik</a:t>
            </a:r>
            <a:r>
              <a:rPr lang="en-US" sz="2400" kern="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bog‘lanishiga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diqqat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qiling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.</a:t>
            </a:r>
            <a:endParaRPr lang="ru-RU" sz="2400" kern="0" dirty="0">
              <a:solidFill>
                <a:srgbClr val="231F2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5825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747" y="927387"/>
            <a:ext cx="2109083" cy="1971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41679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719" y="1051171"/>
            <a:ext cx="670502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49-mashq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mazmunini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hikoya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Sabzavotlar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fikrlaringiz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muhokama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matni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Savollarga javob toping.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muhokama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matni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Muhokama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matni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qayerda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qo‘llanadi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Muhokama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matnining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turlaridan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farqi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6" y="2405318"/>
            <a:ext cx="609601" cy="609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Freeform 40"/>
          <p:cNvSpPr>
            <a:spLocks noEditPoints="1"/>
          </p:cNvSpPr>
          <p:nvPr/>
        </p:nvSpPr>
        <p:spPr bwMode="auto">
          <a:xfrm>
            <a:off x="311229" y="2531588"/>
            <a:ext cx="304243" cy="357059"/>
          </a:xfrm>
          <a:custGeom>
            <a:avLst/>
            <a:gdLst>
              <a:gd name="T0" fmla="*/ 372 w 419"/>
              <a:gd name="T1" fmla="*/ 188 h 491"/>
              <a:gd name="T2" fmla="*/ 379 w 419"/>
              <a:gd name="T3" fmla="*/ 158 h 491"/>
              <a:gd name="T4" fmla="*/ 338 w 419"/>
              <a:gd name="T5" fmla="*/ 55 h 491"/>
              <a:gd name="T6" fmla="*/ 0 w 419"/>
              <a:gd name="T7" fmla="*/ 167 h 491"/>
              <a:gd name="T8" fmla="*/ 80 w 419"/>
              <a:gd name="T9" fmla="*/ 310 h 491"/>
              <a:gd name="T10" fmla="*/ 74 w 419"/>
              <a:gd name="T11" fmla="*/ 460 h 491"/>
              <a:gd name="T12" fmla="*/ 256 w 419"/>
              <a:gd name="T13" fmla="*/ 484 h 491"/>
              <a:gd name="T14" fmla="*/ 262 w 419"/>
              <a:gd name="T15" fmla="*/ 396 h 491"/>
              <a:gd name="T16" fmla="*/ 347 w 419"/>
              <a:gd name="T17" fmla="*/ 413 h 491"/>
              <a:gd name="T18" fmla="*/ 379 w 419"/>
              <a:gd name="T19" fmla="*/ 364 h 491"/>
              <a:gd name="T20" fmla="*/ 384 w 419"/>
              <a:gd name="T21" fmla="*/ 348 h 491"/>
              <a:gd name="T22" fmla="*/ 386 w 419"/>
              <a:gd name="T23" fmla="*/ 330 h 491"/>
              <a:gd name="T24" fmla="*/ 390 w 419"/>
              <a:gd name="T25" fmla="*/ 305 h 491"/>
              <a:gd name="T26" fmla="*/ 390 w 419"/>
              <a:gd name="T27" fmla="*/ 294 h 491"/>
              <a:gd name="T28" fmla="*/ 419 w 419"/>
              <a:gd name="T29" fmla="*/ 272 h 491"/>
              <a:gd name="T30" fmla="*/ 405 w 419"/>
              <a:gd name="T31" fmla="*/ 281 h 491"/>
              <a:gd name="T32" fmla="*/ 381 w 419"/>
              <a:gd name="T33" fmla="*/ 290 h 491"/>
              <a:gd name="T34" fmla="*/ 382 w 419"/>
              <a:gd name="T35" fmla="*/ 310 h 491"/>
              <a:gd name="T36" fmla="*/ 377 w 419"/>
              <a:gd name="T37" fmla="*/ 325 h 491"/>
              <a:gd name="T38" fmla="*/ 378 w 419"/>
              <a:gd name="T39" fmla="*/ 338 h 491"/>
              <a:gd name="T40" fmla="*/ 369 w 419"/>
              <a:gd name="T41" fmla="*/ 357 h 491"/>
              <a:gd name="T42" fmla="*/ 369 w 419"/>
              <a:gd name="T43" fmla="*/ 389 h 491"/>
              <a:gd name="T44" fmla="*/ 345 w 419"/>
              <a:gd name="T45" fmla="*/ 404 h 491"/>
              <a:gd name="T46" fmla="*/ 256 w 419"/>
              <a:gd name="T47" fmla="*/ 387 h 491"/>
              <a:gd name="T48" fmla="*/ 83 w 419"/>
              <a:gd name="T49" fmla="*/ 454 h 491"/>
              <a:gd name="T50" fmla="*/ 68 w 419"/>
              <a:gd name="T51" fmla="*/ 282 h 491"/>
              <a:gd name="T52" fmla="*/ 47 w 419"/>
              <a:gd name="T53" fmla="*/ 56 h 491"/>
              <a:gd name="T54" fmla="*/ 331 w 419"/>
              <a:gd name="T55" fmla="*/ 61 h 491"/>
              <a:gd name="T56" fmla="*/ 370 w 419"/>
              <a:gd name="T57" fmla="*/ 158 h 491"/>
              <a:gd name="T58" fmla="*/ 363 w 419"/>
              <a:gd name="T59" fmla="*/ 189 h 491"/>
              <a:gd name="T60" fmla="*/ 409 w 419"/>
              <a:gd name="T61" fmla="*/ 273 h 491"/>
              <a:gd name="T62" fmla="*/ 283 w 419"/>
              <a:gd name="T63" fmla="*/ 74 h 491"/>
              <a:gd name="T64" fmla="*/ 52 w 419"/>
              <a:gd name="T65" fmla="*/ 163 h 491"/>
              <a:gd name="T66" fmla="*/ 96 w 419"/>
              <a:gd name="T67" fmla="*/ 249 h 491"/>
              <a:gd name="T68" fmla="*/ 160 w 419"/>
              <a:gd name="T69" fmla="*/ 240 h 491"/>
              <a:gd name="T70" fmla="*/ 200 w 419"/>
              <a:gd name="T71" fmla="*/ 201 h 491"/>
              <a:gd name="T72" fmla="*/ 240 w 419"/>
              <a:gd name="T73" fmla="*/ 179 h 491"/>
              <a:gd name="T74" fmla="*/ 321 w 419"/>
              <a:gd name="T75" fmla="*/ 137 h 491"/>
              <a:gd name="T76" fmla="*/ 260 w 419"/>
              <a:gd name="T77" fmla="*/ 170 h 491"/>
              <a:gd name="T78" fmla="*/ 232 w 419"/>
              <a:gd name="T79" fmla="*/ 173 h 491"/>
              <a:gd name="T80" fmla="*/ 195 w 419"/>
              <a:gd name="T81" fmla="*/ 189 h 491"/>
              <a:gd name="T82" fmla="*/ 189 w 419"/>
              <a:gd name="T83" fmla="*/ 196 h 491"/>
              <a:gd name="T84" fmla="*/ 156 w 419"/>
              <a:gd name="T85" fmla="*/ 231 h 491"/>
              <a:gd name="T86" fmla="*/ 132 w 419"/>
              <a:gd name="T87" fmla="*/ 257 h 491"/>
              <a:gd name="T88" fmla="*/ 89 w 419"/>
              <a:gd name="T89" fmla="*/ 214 h 491"/>
              <a:gd name="T90" fmla="*/ 61 w 419"/>
              <a:gd name="T91" fmla="*/ 163 h 491"/>
              <a:gd name="T92" fmla="*/ 277 w 419"/>
              <a:gd name="T93" fmla="*/ 82 h 491"/>
              <a:gd name="T94" fmla="*/ 260 w 419"/>
              <a:gd name="T95" fmla="*/ 170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419" h="491">
                <a:moveTo>
                  <a:pt x="407" y="250"/>
                </a:moveTo>
                <a:cubicBezTo>
                  <a:pt x="396" y="233"/>
                  <a:pt x="374" y="197"/>
                  <a:pt x="372" y="188"/>
                </a:cubicBezTo>
                <a:cubicBezTo>
                  <a:pt x="373" y="187"/>
                  <a:pt x="373" y="185"/>
                  <a:pt x="374" y="183"/>
                </a:cubicBezTo>
                <a:cubicBezTo>
                  <a:pt x="376" y="176"/>
                  <a:pt x="379" y="166"/>
                  <a:pt x="379" y="158"/>
                </a:cubicBezTo>
                <a:cubicBezTo>
                  <a:pt x="379" y="146"/>
                  <a:pt x="377" y="129"/>
                  <a:pt x="374" y="118"/>
                </a:cubicBezTo>
                <a:cubicBezTo>
                  <a:pt x="373" y="112"/>
                  <a:pt x="364" y="83"/>
                  <a:pt x="338" y="55"/>
                </a:cubicBezTo>
                <a:cubicBezTo>
                  <a:pt x="303" y="18"/>
                  <a:pt x="255" y="0"/>
                  <a:pt x="193" y="0"/>
                </a:cubicBezTo>
                <a:cubicBezTo>
                  <a:pt x="65" y="0"/>
                  <a:pt x="0" y="56"/>
                  <a:pt x="0" y="167"/>
                </a:cubicBezTo>
                <a:cubicBezTo>
                  <a:pt x="0" y="231"/>
                  <a:pt x="37" y="266"/>
                  <a:pt x="61" y="288"/>
                </a:cubicBezTo>
                <a:cubicBezTo>
                  <a:pt x="70" y="297"/>
                  <a:pt x="78" y="304"/>
                  <a:pt x="80" y="310"/>
                </a:cubicBezTo>
                <a:cubicBezTo>
                  <a:pt x="97" y="376"/>
                  <a:pt x="82" y="429"/>
                  <a:pt x="72" y="454"/>
                </a:cubicBezTo>
                <a:cubicBezTo>
                  <a:pt x="71" y="456"/>
                  <a:pt x="72" y="459"/>
                  <a:pt x="74" y="460"/>
                </a:cubicBezTo>
                <a:cubicBezTo>
                  <a:pt x="112" y="480"/>
                  <a:pt x="154" y="491"/>
                  <a:pt x="197" y="491"/>
                </a:cubicBezTo>
                <a:cubicBezTo>
                  <a:pt x="217" y="491"/>
                  <a:pt x="236" y="489"/>
                  <a:pt x="256" y="484"/>
                </a:cubicBezTo>
                <a:cubicBezTo>
                  <a:pt x="258" y="484"/>
                  <a:pt x="259" y="482"/>
                  <a:pt x="259" y="480"/>
                </a:cubicBezTo>
                <a:cubicBezTo>
                  <a:pt x="259" y="438"/>
                  <a:pt x="260" y="406"/>
                  <a:pt x="262" y="396"/>
                </a:cubicBezTo>
                <a:cubicBezTo>
                  <a:pt x="280" y="401"/>
                  <a:pt x="335" y="413"/>
                  <a:pt x="345" y="413"/>
                </a:cubicBezTo>
                <a:cubicBezTo>
                  <a:pt x="346" y="413"/>
                  <a:pt x="347" y="413"/>
                  <a:pt x="347" y="413"/>
                </a:cubicBezTo>
                <a:cubicBezTo>
                  <a:pt x="355" y="413"/>
                  <a:pt x="374" y="413"/>
                  <a:pt x="378" y="391"/>
                </a:cubicBezTo>
                <a:cubicBezTo>
                  <a:pt x="381" y="380"/>
                  <a:pt x="380" y="370"/>
                  <a:pt x="379" y="364"/>
                </a:cubicBezTo>
                <a:cubicBezTo>
                  <a:pt x="379" y="362"/>
                  <a:pt x="378" y="360"/>
                  <a:pt x="378" y="360"/>
                </a:cubicBezTo>
                <a:cubicBezTo>
                  <a:pt x="379" y="356"/>
                  <a:pt x="382" y="352"/>
                  <a:pt x="384" y="348"/>
                </a:cubicBezTo>
                <a:cubicBezTo>
                  <a:pt x="386" y="344"/>
                  <a:pt x="387" y="342"/>
                  <a:pt x="388" y="339"/>
                </a:cubicBezTo>
                <a:cubicBezTo>
                  <a:pt x="388" y="337"/>
                  <a:pt x="387" y="333"/>
                  <a:pt x="386" y="330"/>
                </a:cubicBezTo>
                <a:cubicBezTo>
                  <a:pt x="389" y="327"/>
                  <a:pt x="393" y="323"/>
                  <a:pt x="394" y="319"/>
                </a:cubicBezTo>
                <a:cubicBezTo>
                  <a:pt x="394" y="315"/>
                  <a:pt x="392" y="310"/>
                  <a:pt x="390" y="305"/>
                </a:cubicBezTo>
                <a:cubicBezTo>
                  <a:pt x="390" y="305"/>
                  <a:pt x="390" y="305"/>
                  <a:pt x="390" y="304"/>
                </a:cubicBezTo>
                <a:cubicBezTo>
                  <a:pt x="390" y="303"/>
                  <a:pt x="390" y="299"/>
                  <a:pt x="390" y="294"/>
                </a:cubicBezTo>
                <a:cubicBezTo>
                  <a:pt x="396" y="293"/>
                  <a:pt x="406" y="291"/>
                  <a:pt x="409" y="289"/>
                </a:cubicBezTo>
                <a:cubicBezTo>
                  <a:pt x="415" y="286"/>
                  <a:pt x="419" y="277"/>
                  <a:pt x="419" y="272"/>
                </a:cubicBezTo>
                <a:cubicBezTo>
                  <a:pt x="419" y="270"/>
                  <a:pt x="418" y="270"/>
                  <a:pt x="407" y="250"/>
                </a:cubicBezTo>
                <a:close/>
                <a:moveTo>
                  <a:pt x="405" y="281"/>
                </a:moveTo>
                <a:cubicBezTo>
                  <a:pt x="403" y="282"/>
                  <a:pt x="393" y="284"/>
                  <a:pt x="385" y="286"/>
                </a:cubicBezTo>
                <a:cubicBezTo>
                  <a:pt x="383" y="286"/>
                  <a:pt x="381" y="288"/>
                  <a:pt x="381" y="290"/>
                </a:cubicBezTo>
                <a:cubicBezTo>
                  <a:pt x="380" y="305"/>
                  <a:pt x="380" y="306"/>
                  <a:pt x="380" y="307"/>
                </a:cubicBezTo>
                <a:cubicBezTo>
                  <a:pt x="381" y="308"/>
                  <a:pt x="381" y="308"/>
                  <a:pt x="382" y="310"/>
                </a:cubicBezTo>
                <a:cubicBezTo>
                  <a:pt x="384" y="314"/>
                  <a:pt x="385" y="316"/>
                  <a:pt x="385" y="317"/>
                </a:cubicBezTo>
                <a:cubicBezTo>
                  <a:pt x="384" y="319"/>
                  <a:pt x="381" y="322"/>
                  <a:pt x="377" y="325"/>
                </a:cubicBezTo>
                <a:cubicBezTo>
                  <a:pt x="376" y="326"/>
                  <a:pt x="375" y="329"/>
                  <a:pt x="376" y="331"/>
                </a:cubicBezTo>
                <a:cubicBezTo>
                  <a:pt x="377" y="334"/>
                  <a:pt x="378" y="337"/>
                  <a:pt x="378" y="338"/>
                </a:cubicBezTo>
                <a:cubicBezTo>
                  <a:pt x="378" y="339"/>
                  <a:pt x="377" y="342"/>
                  <a:pt x="375" y="344"/>
                </a:cubicBezTo>
                <a:cubicBezTo>
                  <a:pt x="373" y="348"/>
                  <a:pt x="371" y="353"/>
                  <a:pt x="369" y="357"/>
                </a:cubicBezTo>
                <a:cubicBezTo>
                  <a:pt x="369" y="359"/>
                  <a:pt x="369" y="362"/>
                  <a:pt x="369" y="365"/>
                </a:cubicBezTo>
                <a:cubicBezTo>
                  <a:pt x="370" y="371"/>
                  <a:pt x="371" y="379"/>
                  <a:pt x="369" y="389"/>
                </a:cubicBezTo>
                <a:cubicBezTo>
                  <a:pt x="367" y="401"/>
                  <a:pt x="359" y="404"/>
                  <a:pt x="347" y="404"/>
                </a:cubicBezTo>
                <a:cubicBezTo>
                  <a:pt x="347" y="404"/>
                  <a:pt x="346" y="404"/>
                  <a:pt x="345" y="404"/>
                </a:cubicBezTo>
                <a:cubicBezTo>
                  <a:pt x="335" y="403"/>
                  <a:pt x="271" y="389"/>
                  <a:pt x="261" y="386"/>
                </a:cubicBezTo>
                <a:cubicBezTo>
                  <a:pt x="259" y="386"/>
                  <a:pt x="257" y="386"/>
                  <a:pt x="256" y="387"/>
                </a:cubicBezTo>
                <a:cubicBezTo>
                  <a:pt x="250" y="394"/>
                  <a:pt x="249" y="449"/>
                  <a:pt x="250" y="476"/>
                </a:cubicBezTo>
                <a:cubicBezTo>
                  <a:pt x="193" y="488"/>
                  <a:pt x="133" y="480"/>
                  <a:pt x="83" y="454"/>
                </a:cubicBezTo>
                <a:cubicBezTo>
                  <a:pt x="93" y="426"/>
                  <a:pt x="105" y="373"/>
                  <a:pt x="89" y="307"/>
                </a:cubicBezTo>
                <a:cubicBezTo>
                  <a:pt x="87" y="299"/>
                  <a:pt x="79" y="292"/>
                  <a:pt x="68" y="282"/>
                </a:cubicBezTo>
                <a:cubicBezTo>
                  <a:pt x="44" y="260"/>
                  <a:pt x="9" y="227"/>
                  <a:pt x="9" y="167"/>
                </a:cubicBezTo>
                <a:cubicBezTo>
                  <a:pt x="9" y="119"/>
                  <a:pt x="22" y="82"/>
                  <a:pt x="47" y="56"/>
                </a:cubicBezTo>
                <a:cubicBezTo>
                  <a:pt x="78" y="25"/>
                  <a:pt x="127" y="9"/>
                  <a:pt x="193" y="9"/>
                </a:cubicBezTo>
                <a:cubicBezTo>
                  <a:pt x="252" y="9"/>
                  <a:pt x="298" y="27"/>
                  <a:pt x="331" y="61"/>
                </a:cubicBezTo>
                <a:cubicBezTo>
                  <a:pt x="357" y="88"/>
                  <a:pt x="364" y="117"/>
                  <a:pt x="365" y="120"/>
                </a:cubicBezTo>
                <a:cubicBezTo>
                  <a:pt x="367" y="130"/>
                  <a:pt x="370" y="147"/>
                  <a:pt x="370" y="158"/>
                </a:cubicBezTo>
                <a:cubicBezTo>
                  <a:pt x="370" y="165"/>
                  <a:pt x="367" y="174"/>
                  <a:pt x="365" y="180"/>
                </a:cubicBezTo>
                <a:cubicBezTo>
                  <a:pt x="363" y="185"/>
                  <a:pt x="363" y="187"/>
                  <a:pt x="363" y="189"/>
                </a:cubicBezTo>
                <a:cubicBezTo>
                  <a:pt x="364" y="198"/>
                  <a:pt x="380" y="224"/>
                  <a:pt x="399" y="255"/>
                </a:cubicBezTo>
                <a:cubicBezTo>
                  <a:pt x="403" y="263"/>
                  <a:pt x="408" y="271"/>
                  <a:pt x="409" y="273"/>
                </a:cubicBezTo>
                <a:cubicBezTo>
                  <a:pt x="409" y="275"/>
                  <a:pt x="406" y="280"/>
                  <a:pt x="405" y="281"/>
                </a:cubicBezTo>
                <a:close/>
                <a:moveTo>
                  <a:pt x="283" y="74"/>
                </a:moveTo>
                <a:cubicBezTo>
                  <a:pt x="257" y="54"/>
                  <a:pt x="225" y="43"/>
                  <a:pt x="192" y="43"/>
                </a:cubicBezTo>
                <a:cubicBezTo>
                  <a:pt x="103" y="43"/>
                  <a:pt x="52" y="87"/>
                  <a:pt x="52" y="163"/>
                </a:cubicBezTo>
                <a:cubicBezTo>
                  <a:pt x="52" y="204"/>
                  <a:pt x="70" y="215"/>
                  <a:pt x="80" y="218"/>
                </a:cubicBezTo>
                <a:cubicBezTo>
                  <a:pt x="82" y="228"/>
                  <a:pt x="90" y="242"/>
                  <a:pt x="96" y="249"/>
                </a:cubicBezTo>
                <a:cubicBezTo>
                  <a:pt x="107" y="260"/>
                  <a:pt x="120" y="266"/>
                  <a:pt x="132" y="266"/>
                </a:cubicBezTo>
                <a:cubicBezTo>
                  <a:pt x="146" y="266"/>
                  <a:pt x="156" y="257"/>
                  <a:pt x="160" y="240"/>
                </a:cubicBezTo>
                <a:cubicBezTo>
                  <a:pt x="176" y="239"/>
                  <a:pt x="188" y="228"/>
                  <a:pt x="194" y="218"/>
                </a:cubicBezTo>
                <a:cubicBezTo>
                  <a:pt x="198" y="212"/>
                  <a:pt x="200" y="206"/>
                  <a:pt x="200" y="201"/>
                </a:cubicBezTo>
                <a:cubicBezTo>
                  <a:pt x="203" y="202"/>
                  <a:pt x="206" y="202"/>
                  <a:pt x="208" y="202"/>
                </a:cubicBezTo>
                <a:cubicBezTo>
                  <a:pt x="224" y="202"/>
                  <a:pt x="236" y="190"/>
                  <a:pt x="240" y="179"/>
                </a:cubicBezTo>
                <a:cubicBezTo>
                  <a:pt x="248" y="179"/>
                  <a:pt x="254" y="179"/>
                  <a:pt x="260" y="179"/>
                </a:cubicBezTo>
                <a:cubicBezTo>
                  <a:pt x="286" y="179"/>
                  <a:pt x="321" y="175"/>
                  <a:pt x="321" y="137"/>
                </a:cubicBezTo>
                <a:cubicBezTo>
                  <a:pt x="321" y="116"/>
                  <a:pt x="307" y="93"/>
                  <a:pt x="283" y="74"/>
                </a:cubicBezTo>
                <a:close/>
                <a:moveTo>
                  <a:pt x="260" y="170"/>
                </a:moveTo>
                <a:cubicBezTo>
                  <a:pt x="254" y="170"/>
                  <a:pt x="246" y="170"/>
                  <a:pt x="237" y="169"/>
                </a:cubicBezTo>
                <a:cubicBezTo>
                  <a:pt x="234" y="169"/>
                  <a:pt x="232" y="171"/>
                  <a:pt x="232" y="173"/>
                </a:cubicBezTo>
                <a:cubicBezTo>
                  <a:pt x="231" y="181"/>
                  <a:pt x="222" y="192"/>
                  <a:pt x="208" y="192"/>
                </a:cubicBezTo>
                <a:cubicBezTo>
                  <a:pt x="204" y="192"/>
                  <a:pt x="200" y="191"/>
                  <a:pt x="195" y="189"/>
                </a:cubicBezTo>
                <a:cubicBezTo>
                  <a:pt x="194" y="189"/>
                  <a:pt x="191" y="189"/>
                  <a:pt x="190" y="190"/>
                </a:cubicBezTo>
                <a:cubicBezTo>
                  <a:pt x="189" y="192"/>
                  <a:pt x="188" y="194"/>
                  <a:pt x="189" y="196"/>
                </a:cubicBezTo>
                <a:cubicBezTo>
                  <a:pt x="191" y="200"/>
                  <a:pt x="190" y="206"/>
                  <a:pt x="186" y="213"/>
                </a:cubicBezTo>
                <a:cubicBezTo>
                  <a:pt x="180" y="222"/>
                  <a:pt x="169" y="231"/>
                  <a:pt x="156" y="231"/>
                </a:cubicBezTo>
                <a:cubicBezTo>
                  <a:pt x="154" y="231"/>
                  <a:pt x="152" y="233"/>
                  <a:pt x="152" y="235"/>
                </a:cubicBezTo>
                <a:cubicBezTo>
                  <a:pt x="150" y="245"/>
                  <a:pt x="145" y="257"/>
                  <a:pt x="132" y="257"/>
                </a:cubicBezTo>
                <a:cubicBezTo>
                  <a:pt x="123" y="257"/>
                  <a:pt x="112" y="251"/>
                  <a:pt x="103" y="242"/>
                </a:cubicBezTo>
                <a:cubicBezTo>
                  <a:pt x="97" y="236"/>
                  <a:pt x="89" y="221"/>
                  <a:pt x="89" y="214"/>
                </a:cubicBezTo>
                <a:cubicBezTo>
                  <a:pt x="89" y="211"/>
                  <a:pt x="87" y="209"/>
                  <a:pt x="85" y="209"/>
                </a:cubicBezTo>
                <a:cubicBezTo>
                  <a:pt x="80" y="208"/>
                  <a:pt x="61" y="203"/>
                  <a:pt x="61" y="163"/>
                </a:cubicBezTo>
                <a:cubicBezTo>
                  <a:pt x="61" y="122"/>
                  <a:pt x="78" y="53"/>
                  <a:pt x="192" y="53"/>
                </a:cubicBezTo>
                <a:cubicBezTo>
                  <a:pt x="223" y="53"/>
                  <a:pt x="253" y="63"/>
                  <a:pt x="277" y="82"/>
                </a:cubicBezTo>
                <a:cubicBezTo>
                  <a:pt x="299" y="98"/>
                  <a:pt x="312" y="119"/>
                  <a:pt x="312" y="137"/>
                </a:cubicBezTo>
                <a:cubicBezTo>
                  <a:pt x="312" y="160"/>
                  <a:pt x="297" y="170"/>
                  <a:pt x="260" y="17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rgbClr val="FFFFFF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</a:endParaRPr>
          </a:p>
        </p:txBody>
      </p:sp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9" y="883586"/>
            <a:ext cx="609601" cy="609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1">
            <a:extLst>
              <a:ext uri="{FF2B5EF4-FFF2-40B4-BE49-F238E27FC236}">
                <a16:creationId xmlns:a16="http://schemas.microsoft.com/office/drawing/2014/main" id="{A6295B08-6395-412C-9E69-5A4408AB47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1241" y="980591"/>
            <a:ext cx="327435" cy="415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18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  <p:sndAc>
          <p:stSnd>
            <p:snd r:embed="rId3" name="chimes.wav"/>
          </p:stSnd>
        </p:sndAc>
      </p:transition>
    </mc:Choice>
    <mc:Fallback xmlns="">
      <p:transition>
        <p:fade/>
        <p:sndAc>
          <p:stSnd>
            <p:snd r:embed="rId8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7676" y="925397"/>
            <a:ext cx="3444097" cy="3444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z-Latn-UZ" dirty="0" smtClean="0"/>
              <a:t>Mustahkamlash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25122" y="1019500"/>
            <a:ext cx="8417560" cy="430887"/>
          </a:xfrm>
        </p:spPr>
        <p:txBody>
          <a:bodyPr/>
          <a:lstStyle/>
          <a:p>
            <a:pPr marL="0" indent="0">
              <a:buNone/>
            </a:pP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tasviriy</a:t>
            </a:r>
            <a:r>
              <a:rPr lang="en-US" sz="2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sanaladi</a:t>
            </a:r>
            <a:r>
              <a:rPr lang="en-US" sz="2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978" y="1847945"/>
            <a:ext cx="3238182" cy="2818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457202" y="1997476"/>
            <a:ext cx="519175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defTabSz="914298">
              <a:spcBef>
                <a:spcPct val="20000"/>
              </a:spcBef>
              <a:buClr>
                <a:srgbClr val="51C3CA"/>
              </a:buClr>
              <a:buFont typeface="Wingdings" panose="05000000000000000000" pitchFamily="2" charset="2"/>
              <a:buChar char="ü"/>
            </a:pPr>
            <a:r>
              <a:rPr lang="uz-Latn-UZ" sz="28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Muayyan predmet yoki voqea hodisalar ta’riflangan, tavsiflangan matn tasviriy matn hisoblanadi.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0609" y="2708440"/>
            <a:ext cx="1509712" cy="1056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0857143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9441" y="1223746"/>
            <a:ext cx="3038937" cy="3316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z-Latn-UZ" dirty="0" smtClean="0"/>
              <a:t>Mustahkamlash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5920" y="962135"/>
            <a:ext cx="81483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298">
              <a:spcBef>
                <a:spcPct val="20000"/>
              </a:spcBef>
              <a:buClr>
                <a:srgbClr val="51C3CA"/>
              </a:buClr>
            </a:pPr>
            <a:r>
              <a:rPr lang="en-US" sz="2800" kern="800" spc="-1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800" spc="-1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Tasviriy</a:t>
            </a:r>
            <a:r>
              <a:rPr lang="en-US" sz="2800" kern="800" spc="-1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800" spc="-1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800" kern="800" spc="-1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800" spc="-1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800" kern="800" spc="-1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800" spc="-1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qayerda</a:t>
            </a:r>
            <a:r>
              <a:rPr lang="en-US" sz="2800" kern="800" spc="-1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800" spc="-1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qo‘llanadi</a:t>
            </a:r>
            <a:r>
              <a:rPr lang="en-US" sz="2800" kern="800" spc="-1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93040" y="1708810"/>
            <a:ext cx="6258560" cy="1040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 defTabSz="914298">
              <a:spcBef>
                <a:spcPct val="20000"/>
              </a:spcBef>
              <a:buClr>
                <a:srgbClr val="51C3CA"/>
              </a:buClr>
              <a:buFont typeface="Wingdings" panose="05000000000000000000" pitchFamily="2" charset="2"/>
              <a:buChar char="ü"/>
            </a:pPr>
            <a:r>
              <a:rPr lang="uz-Latn-UZ" sz="2800" kern="800" spc="-10" dirty="0">
                <a:latin typeface="Arial" panose="020B0604020202020204" pitchFamily="34" charset="0"/>
                <a:cs typeface="Arial" panose="020B0604020202020204" pitchFamily="34" charset="0"/>
              </a:rPr>
              <a:t>Tasviriy matn </a:t>
            </a:r>
            <a:r>
              <a:rPr lang="uz-Latn-UZ" sz="2800" kern="800" spc="-10" dirty="0" smtClean="0"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endParaRPr lang="ru-RU" sz="2800" kern="800" spc="-1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298">
              <a:spcBef>
                <a:spcPct val="20000"/>
              </a:spcBef>
              <a:buClr>
                <a:srgbClr val="51C3CA"/>
              </a:buClr>
            </a:pPr>
            <a:r>
              <a:rPr lang="uz-Latn-UZ" sz="2800" kern="800" spc="-10" dirty="0" smtClean="0">
                <a:latin typeface="Arial" panose="020B0604020202020204" pitchFamily="34" charset="0"/>
                <a:cs typeface="Arial" panose="020B0604020202020204" pitchFamily="34" charset="0"/>
              </a:rPr>
              <a:t>adabiyotda </a:t>
            </a:r>
            <a:r>
              <a:rPr lang="uz-Latn-UZ" sz="2800" kern="800" spc="-10" dirty="0">
                <a:latin typeface="Arial" panose="020B0604020202020204" pitchFamily="34" charset="0"/>
                <a:cs typeface="Arial" panose="020B0604020202020204" pitchFamily="34" charset="0"/>
              </a:rPr>
              <a:t>ko‘proq qo‘llanadi.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605" y="3025661"/>
            <a:ext cx="2571750" cy="17811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476517" y="2470747"/>
            <a:ext cx="14929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O‘ylab </a:t>
            </a:r>
          </a:p>
          <a:p>
            <a:r>
              <a:rPr lang="uz-Latn-UZ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ko‘ring!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44878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z-Latn-UZ" dirty="0" smtClean="0"/>
              <a:t>Mustahkamlash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29"/>
          <a:stretch/>
        </p:blipFill>
        <p:spPr bwMode="auto">
          <a:xfrm flipH="1">
            <a:off x="6604340" y="1120139"/>
            <a:ext cx="2367280" cy="308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335280" y="955040"/>
            <a:ext cx="5100320" cy="1595120"/>
          </a:xfrm>
          <a:prstGeom prst="wedgeRoundRectCallout">
            <a:avLst>
              <a:gd name="adj1" fmla="val 75846"/>
              <a:gd name="adj2" fmla="val 7695"/>
              <a:gd name="adj3" fmla="val 16667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914298">
              <a:spcBef>
                <a:spcPct val="20000"/>
              </a:spcBef>
              <a:buClr>
                <a:srgbClr val="51C3CA"/>
              </a:buClr>
            </a:pPr>
            <a:endParaRPr lang="ru-RU" sz="28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914298">
              <a:spcBef>
                <a:spcPct val="20000"/>
              </a:spcBef>
              <a:buClr>
                <a:srgbClr val="51C3CA"/>
              </a:buClr>
            </a:pPr>
            <a:r>
              <a:rPr lang="en-US" sz="28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Tasviriy</a:t>
            </a:r>
            <a:r>
              <a:rPr lang="en-US" sz="2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endParaRPr lang="ru-RU" sz="28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914298">
              <a:spcBef>
                <a:spcPct val="20000"/>
              </a:spcBef>
              <a:buClr>
                <a:srgbClr val="51C3CA"/>
              </a:buClr>
            </a:pPr>
            <a:r>
              <a:rPr lang="en-US" sz="2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turidan</a:t>
            </a:r>
            <a:r>
              <a:rPr lang="en-US" sz="2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nimasi</a:t>
            </a:r>
            <a:r>
              <a:rPr lang="en-US" sz="2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2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251750" y="2678825"/>
            <a:ext cx="7723589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Tasviriy matn hikoya va muhokama matni-</a:t>
            </a:r>
          </a:p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an farq qilib, unda shaxs,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narsa, joy, voqea-</a:t>
            </a: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hodisalarga ta’rif va tavsif beriladi, tasvirlanadi. </a:t>
            </a: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Bunday matnlarda badiiy uslubga xos </a:t>
            </a: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bo‘lgan so‘zlardan foydalaniladi.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73474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Bu qanday matn?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00440" y="3052582"/>
            <a:ext cx="6596600" cy="1551194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 </a:t>
            </a:r>
            <a:r>
              <a:rPr lang="uz-Latn-UZ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Beruniy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yiliga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ikki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martagina</a:t>
            </a:r>
            <a:r>
              <a:rPr lang="en-US" sz="2400" dirty="0">
                <a:solidFill>
                  <a:schemeClr val="tx1"/>
                </a:solidFill>
              </a:rPr>
              <a:t> dam </a:t>
            </a:r>
            <a:r>
              <a:rPr lang="en-US" sz="2400" dirty="0" err="1">
                <a:solidFill>
                  <a:schemeClr val="tx1"/>
                </a:solidFill>
              </a:rPr>
              <a:t>olarkan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r>
              <a:rPr lang="en-US" sz="2400" dirty="0" err="1">
                <a:solidFill>
                  <a:schemeClr val="tx1"/>
                </a:solidFill>
              </a:rPr>
              <a:t>Birinchisi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Navro‘z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bayrami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boshlangan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kuni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ikkinchisi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bug‘doyga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birinchi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o‘roq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tushganda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  <a:r>
              <a:rPr lang="uz-Latn-UZ" sz="2400" dirty="0" smtClean="0">
                <a:solidFill>
                  <a:schemeClr val="tx1"/>
                </a:solidFill>
              </a:rPr>
              <a:t>..</a:t>
            </a:r>
            <a:endParaRPr lang="en-US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33680" y="1183005"/>
            <a:ext cx="6604000" cy="1477328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Tong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otar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palla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Tashqarida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yomg‘ir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quymoqda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Birorta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tog‘-u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tepalik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hatto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toshlarning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panasidagi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o‘t-o‘lanlar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billur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nayza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lariga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duchor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bo‘lmay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qolmadi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ятиугольник 4"/>
          <p:cNvSpPr/>
          <p:nvPr/>
        </p:nvSpPr>
        <p:spPr>
          <a:xfrm flipH="1">
            <a:off x="6873240" y="1158240"/>
            <a:ext cx="1899920" cy="843280"/>
          </a:xfrm>
          <a:prstGeom prst="homePlat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Tasviriy matn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 flipH="1">
            <a:off x="6873240" y="3048000"/>
            <a:ext cx="1899920" cy="843280"/>
          </a:xfrm>
          <a:prstGeom prst="homePlat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Hikoya matn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206153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55817" y="115792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z-Latn-UZ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1- topshiriq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5597" y="871239"/>
            <a:ext cx="8503921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3360" y="885233"/>
            <a:ext cx="87680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matndagi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fikrlarning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bir-biri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bog‘lanishiga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Undagi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mulohaza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fikringizni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ko‘pligi-yu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yo‘qligidan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nolimang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ko‘pligi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yo‘qligidan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qo‘rqing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odamni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abgor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bekorchilik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(O‘.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Hoshimov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219" y="1768716"/>
            <a:ext cx="1741057" cy="2154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231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55817" y="115792"/>
            <a:ext cx="4572000" cy="104644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z-Latn-UZ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2- topshiriq</a:t>
            </a: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b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5598" y="871239"/>
            <a:ext cx="860552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Hech 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bir ism shunchaki tanlanib, bolaga qo‘yilmaydi. Har</a:t>
            </a:r>
          </a:p>
          <a:p>
            <a:pPr>
              <a:lnSpc>
                <a:spcPct val="150000"/>
              </a:lnSpc>
            </a:pP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qanday ismning berilishi zamirida ota-onaning biror maqsadi,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orzu-umidlari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, farzandining sog‘ligi, kelajagi, istiqbolini ko‘zlagan ezgu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niyatlari yotadi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. Mana shu niyatlar bolaga ism tanlash va berish uchun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asos bo‘ladi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. (E.Begmatov)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с двумя вырезанными противолежащими углами 3"/>
          <p:cNvSpPr/>
          <p:nvPr/>
        </p:nvSpPr>
        <p:spPr>
          <a:xfrm rot="19988838">
            <a:off x="193039" y="4071077"/>
            <a:ext cx="1717041" cy="426720"/>
          </a:xfrm>
          <a:prstGeom prst="snip2DiagRect">
            <a:avLst>
              <a:gd name="adj1" fmla="val 0"/>
              <a:gd name="adj2" fmla="val 50000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Kamola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 rot="458588">
            <a:off x="2476567" y="3919006"/>
            <a:ext cx="1717041" cy="426720"/>
          </a:xfrm>
          <a:prstGeom prst="snip2DiagRect">
            <a:avLst>
              <a:gd name="adj1" fmla="val 0"/>
              <a:gd name="adj2" fmla="val 50000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Azizbek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5912448" y="4435863"/>
            <a:ext cx="1717041" cy="426720"/>
          </a:xfrm>
          <a:prstGeom prst="snip2DiagRect">
            <a:avLst>
              <a:gd name="adj1" fmla="val 0"/>
              <a:gd name="adj2" fmla="val 50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Komron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с двумя вырезанными противолежащими углами 7"/>
          <p:cNvSpPr/>
          <p:nvPr/>
        </p:nvSpPr>
        <p:spPr>
          <a:xfrm>
            <a:off x="1597296" y="4437993"/>
            <a:ext cx="1717041" cy="446742"/>
          </a:xfrm>
          <a:prstGeom prst="snip2DiagRect">
            <a:avLst>
              <a:gd name="adj1" fmla="val 0"/>
              <a:gd name="adj2" fmla="val 5000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Munisa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с двумя вырезанными противолежащими углами 8"/>
          <p:cNvSpPr/>
          <p:nvPr/>
        </p:nvSpPr>
        <p:spPr>
          <a:xfrm rot="20174009">
            <a:off x="4395587" y="4107965"/>
            <a:ext cx="1717041" cy="426720"/>
          </a:xfrm>
          <a:prstGeom prst="snip2DiagRect">
            <a:avLst>
              <a:gd name="adj1" fmla="val 0"/>
              <a:gd name="adj2" fmla="val 50000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Bahodir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с двумя вырезанными противолежащими углами 9"/>
          <p:cNvSpPr/>
          <p:nvPr/>
        </p:nvSpPr>
        <p:spPr>
          <a:xfrm rot="1049339">
            <a:off x="7081765" y="3974360"/>
            <a:ext cx="1717041" cy="426720"/>
          </a:xfrm>
          <a:prstGeom prst="snip2DiagRect">
            <a:avLst>
              <a:gd name="adj1" fmla="val 0"/>
              <a:gd name="adj2" fmla="val 500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Zebo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8095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677108"/>
          </a:xfrm>
        </p:spPr>
        <p:txBody>
          <a:bodyPr/>
          <a:lstStyle/>
          <a:p>
            <a:pPr algn="ctr"/>
            <a:r>
              <a:rPr lang="uz-Latn-UZ" sz="4400" dirty="0" smtClean="0"/>
              <a:t>BILIB OLING</a:t>
            </a:r>
            <a:endParaRPr lang="ru-RU" sz="4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4113" y="928845"/>
            <a:ext cx="5752367" cy="3693319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000" dirty="0"/>
              <a:t> </a:t>
            </a:r>
            <a:r>
              <a:rPr lang="uz-Latn-UZ" sz="3000" dirty="0" smtClean="0"/>
              <a:t>     </a:t>
            </a:r>
            <a:r>
              <a:rPr lang="en-US" sz="3000" dirty="0" err="1"/>
              <a:t>Muayyan</a:t>
            </a:r>
            <a:r>
              <a:rPr lang="en-US" sz="3000" dirty="0"/>
              <a:t> </a:t>
            </a:r>
            <a:r>
              <a:rPr lang="en-US" sz="3000" dirty="0" err="1"/>
              <a:t>predmet</a:t>
            </a:r>
            <a:r>
              <a:rPr lang="en-US" sz="3000" dirty="0"/>
              <a:t> </a:t>
            </a:r>
            <a:r>
              <a:rPr lang="en-US" sz="3000" dirty="0" err="1"/>
              <a:t>yoki</a:t>
            </a:r>
            <a:r>
              <a:rPr lang="en-US" sz="3000" dirty="0"/>
              <a:t> </a:t>
            </a:r>
            <a:r>
              <a:rPr lang="en-US" sz="3000" dirty="0" err="1" smtClean="0"/>
              <a:t>voqea</a:t>
            </a:r>
            <a:r>
              <a:rPr lang="uz-Latn-UZ" sz="3000" dirty="0" smtClean="0"/>
              <a:t>-</a:t>
            </a:r>
            <a:r>
              <a:rPr lang="en-US" sz="3000" dirty="0" err="1" smtClean="0"/>
              <a:t>hodisalar</a:t>
            </a:r>
            <a:r>
              <a:rPr lang="en-US" sz="3000" dirty="0" smtClean="0"/>
              <a:t> </a:t>
            </a:r>
            <a:r>
              <a:rPr lang="en-US" sz="3000" dirty="0" err="1"/>
              <a:t>haqidagi</a:t>
            </a:r>
            <a:r>
              <a:rPr lang="en-US" sz="3000" dirty="0"/>
              <a:t> </a:t>
            </a:r>
            <a:r>
              <a:rPr lang="en-US" sz="3000" dirty="0" err="1"/>
              <a:t>fikr-mulohazalar</a:t>
            </a:r>
            <a:r>
              <a:rPr lang="en-US" sz="3000" dirty="0"/>
              <a:t> </a:t>
            </a:r>
            <a:r>
              <a:rPr lang="en-US" sz="3000" dirty="0" err="1"/>
              <a:t>bayon</a:t>
            </a:r>
            <a:r>
              <a:rPr lang="en-US" sz="3000" dirty="0"/>
              <a:t> </a:t>
            </a:r>
            <a:r>
              <a:rPr lang="en-US" sz="3000" dirty="0" err="1"/>
              <a:t>qilingan</a:t>
            </a:r>
            <a:r>
              <a:rPr lang="en-US" sz="3000" dirty="0"/>
              <a:t> </a:t>
            </a:r>
            <a:r>
              <a:rPr lang="en-US" sz="3000" dirty="0" err="1" smtClean="0"/>
              <a:t>matn</a:t>
            </a:r>
            <a:r>
              <a:rPr lang="uz-Latn-UZ" sz="3000" dirty="0" smtClean="0"/>
              <a:t> </a:t>
            </a:r>
            <a:r>
              <a:rPr lang="en-US" sz="3000" dirty="0" err="1" smtClean="0"/>
              <a:t>muhokama</a:t>
            </a:r>
            <a:r>
              <a:rPr lang="en-US" sz="3000" dirty="0" smtClean="0"/>
              <a:t> </a:t>
            </a:r>
            <a:r>
              <a:rPr lang="en-US" sz="3000" dirty="0" err="1"/>
              <a:t>matni</a:t>
            </a:r>
            <a:r>
              <a:rPr lang="en-US" sz="3000" dirty="0"/>
              <a:t> </a:t>
            </a:r>
            <a:r>
              <a:rPr lang="en-US" sz="3000" dirty="0" err="1"/>
              <a:t>hisoblanadi</a:t>
            </a:r>
            <a:r>
              <a:rPr lang="en-US" sz="3000" dirty="0"/>
              <a:t>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z-Latn-UZ" sz="3000" dirty="0" smtClean="0"/>
              <a:t>    </a:t>
            </a:r>
            <a:r>
              <a:rPr lang="en-US" sz="3000" dirty="0" err="1" smtClean="0"/>
              <a:t>Muhokama</a:t>
            </a:r>
            <a:r>
              <a:rPr lang="en-US" sz="3000" dirty="0" smtClean="0"/>
              <a:t> </a:t>
            </a:r>
            <a:r>
              <a:rPr lang="en-US" sz="3000" dirty="0" err="1"/>
              <a:t>matni</a:t>
            </a:r>
            <a:r>
              <a:rPr lang="en-US" sz="3000" dirty="0"/>
              <a:t> </a:t>
            </a:r>
            <a:r>
              <a:rPr lang="en-US" sz="3000" dirty="0" err="1"/>
              <a:t>darsliklar</a:t>
            </a:r>
            <a:r>
              <a:rPr lang="en-US" sz="3000" dirty="0"/>
              <a:t> </a:t>
            </a:r>
            <a:r>
              <a:rPr lang="en-US" sz="3000" dirty="0" err="1" smtClean="0"/>
              <a:t>va</a:t>
            </a:r>
            <a:r>
              <a:rPr lang="uz-Latn-UZ" sz="3000" dirty="0" smtClean="0"/>
              <a:t> </a:t>
            </a:r>
            <a:r>
              <a:rPr lang="en-US" sz="3000" dirty="0" err="1" smtClean="0"/>
              <a:t>ilmiy</a:t>
            </a:r>
            <a:r>
              <a:rPr lang="en-US" sz="3000" dirty="0" smtClean="0"/>
              <a:t> </a:t>
            </a:r>
            <a:r>
              <a:rPr lang="en-US" sz="3000" dirty="0" err="1"/>
              <a:t>kitoblarda</a:t>
            </a:r>
            <a:r>
              <a:rPr lang="en-US" sz="3000" dirty="0"/>
              <a:t> </a:t>
            </a:r>
            <a:r>
              <a:rPr lang="en-US" sz="3000" dirty="0" err="1"/>
              <a:t>ko‘proq</a:t>
            </a:r>
            <a:r>
              <a:rPr lang="en-US" sz="3000" dirty="0"/>
              <a:t> </a:t>
            </a:r>
            <a:r>
              <a:rPr lang="en-US" sz="3000" dirty="0" err="1"/>
              <a:t>qo‘llanadi</a:t>
            </a:r>
            <a:r>
              <a:rPr lang="en-US" sz="3000" dirty="0"/>
              <a:t>.</a:t>
            </a:r>
            <a:endParaRPr lang="ru-RU" sz="3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295" y="997432"/>
            <a:ext cx="3048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369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45- 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3153" y="894535"/>
            <a:ext cx="8424447" cy="2585323"/>
          </a:xfrm>
        </p:spPr>
        <p:txBody>
          <a:bodyPr/>
          <a:lstStyle/>
          <a:p>
            <a:pPr algn="ctr"/>
            <a:r>
              <a:rPr lang="en-US" sz="2400" dirty="0"/>
              <a:t>KOMPYUTER</a:t>
            </a:r>
          </a:p>
          <a:p>
            <a:r>
              <a:rPr lang="uz-Latn-UZ" sz="2400" dirty="0" smtClean="0"/>
              <a:t>  </a:t>
            </a:r>
            <a:r>
              <a:rPr lang="en-US" sz="2400" dirty="0" err="1" smtClean="0"/>
              <a:t>Olimlar</a:t>
            </a:r>
            <a:r>
              <a:rPr lang="en-US" sz="2400" dirty="0" smtClean="0"/>
              <a:t> </a:t>
            </a:r>
            <a:r>
              <a:rPr lang="en-US" sz="2400" dirty="0" err="1"/>
              <a:t>kompyuterni</a:t>
            </a:r>
            <a:r>
              <a:rPr lang="en-US" sz="2400" dirty="0"/>
              <a:t> </a:t>
            </a:r>
            <a:r>
              <a:rPr lang="en-US" sz="2400" dirty="0" err="1"/>
              <a:t>inson</a:t>
            </a:r>
            <a:r>
              <a:rPr lang="en-US" sz="2400" dirty="0"/>
              <a:t> </a:t>
            </a:r>
            <a:r>
              <a:rPr lang="en-US" sz="2400" dirty="0" err="1"/>
              <a:t>miyasidan</a:t>
            </a:r>
            <a:r>
              <a:rPr lang="en-US" sz="2400" dirty="0"/>
              <a:t> </a:t>
            </a:r>
            <a:r>
              <a:rPr lang="en-US" sz="2400" dirty="0" err="1"/>
              <a:t>andaza</a:t>
            </a:r>
            <a:r>
              <a:rPr lang="en-US" sz="2400" dirty="0"/>
              <a:t> </a:t>
            </a:r>
            <a:r>
              <a:rPr lang="en-US" sz="2400" dirty="0" err="1"/>
              <a:t>olib</a:t>
            </a:r>
            <a:r>
              <a:rPr lang="en-US" sz="2400" dirty="0"/>
              <a:t> </a:t>
            </a:r>
            <a:r>
              <a:rPr lang="en-US" sz="2400" dirty="0" err="1"/>
              <a:t>yaratgan</a:t>
            </a:r>
            <a:r>
              <a:rPr lang="en-US" sz="2400" dirty="0"/>
              <a:t>. </a:t>
            </a:r>
            <a:r>
              <a:rPr lang="en-US" sz="2400" dirty="0" err="1"/>
              <a:t>O‘ylaydi</a:t>
            </a:r>
            <a:r>
              <a:rPr lang="en-US" sz="2400" dirty="0"/>
              <a:t>. </a:t>
            </a:r>
            <a:r>
              <a:rPr lang="en-US" sz="2400" dirty="0" err="1"/>
              <a:t>Hisob-kitob</a:t>
            </a:r>
            <a:r>
              <a:rPr lang="en-US" sz="2400" dirty="0"/>
              <a:t> </a:t>
            </a:r>
            <a:r>
              <a:rPr lang="en-US" sz="2400" dirty="0" err="1"/>
              <a:t>qiladi</a:t>
            </a:r>
            <a:r>
              <a:rPr lang="en-US" sz="2400" dirty="0"/>
              <a:t>. </a:t>
            </a:r>
            <a:r>
              <a:rPr lang="en-US" sz="2400" dirty="0" err="1"/>
              <a:t>Muammoni</a:t>
            </a:r>
            <a:r>
              <a:rPr lang="en-US" sz="2400" dirty="0"/>
              <a:t> </a:t>
            </a:r>
            <a:r>
              <a:rPr lang="en-US" sz="2400" dirty="0" err="1"/>
              <a:t>yechadi</a:t>
            </a:r>
            <a:r>
              <a:rPr lang="en-US" sz="2400" dirty="0"/>
              <a:t>. </a:t>
            </a:r>
            <a:r>
              <a:rPr lang="en-US" sz="2400" dirty="0" err="1" smtClean="0"/>
              <a:t>Xulosa</a:t>
            </a:r>
            <a:r>
              <a:rPr lang="uz-Latn-UZ" sz="2400" dirty="0" smtClean="0"/>
              <a:t> </a:t>
            </a:r>
            <a:r>
              <a:rPr lang="en-US" sz="2400" dirty="0" err="1" smtClean="0"/>
              <a:t>chiqaradi</a:t>
            </a:r>
            <a:r>
              <a:rPr lang="en-US" sz="2400" dirty="0"/>
              <a:t>. </a:t>
            </a:r>
            <a:r>
              <a:rPr lang="en-US" sz="2400" dirty="0" err="1"/>
              <a:t>Eslab</a:t>
            </a:r>
            <a:r>
              <a:rPr lang="en-US" sz="2400" dirty="0"/>
              <a:t> </a:t>
            </a:r>
            <a:r>
              <a:rPr lang="en-US" sz="2400" dirty="0" err="1"/>
              <a:t>qoladi</a:t>
            </a:r>
            <a:r>
              <a:rPr lang="en-US" sz="2400" dirty="0"/>
              <a:t>... </a:t>
            </a:r>
            <a:r>
              <a:rPr lang="en-US" sz="2400" dirty="0" err="1"/>
              <a:t>Faqat</a:t>
            </a:r>
            <a:r>
              <a:rPr lang="en-US" sz="2400" dirty="0"/>
              <a:t> </a:t>
            </a:r>
            <a:r>
              <a:rPr lang="en-US" sz="2400" dirty="0" err="1"/>
              <a:t>kompyuterning</a:t>
            </a:r>
            <a:r>
              <a:rPr lang="en-US" sz="2400" dirty="0"/>
              <a:t> </a:t>
            </a:r>
            <a:r>
              <a:rPr lang="en-US" sz="2400" dirty="0" err="1"/>
              <a:t>insondan</a:t>
            </a:r>
            <a:r>
              <a:rPr lang="en-US" sz="2400" dirty="0"/>
              <a:t> </a:t>
            </a:r>
            <a:r>
              <a:rPr lang="en-US" sz="2400" dirty="0" err="1" smtClean="0"/>
              <a:t>bitta</a:t>
            </a:r>
            <a:r>
              <a:rPr lang="uz-Latn-UZ" sz="2400" dirty="0" smtClean="0"/>
              <a:t> </a:t>
            </a:r>
            <a:r>
              <a:rPr lang="en-US" sz="2400" dirty="0" err="1" smtClean="0"/>
              <a:t>ustunligi</a:t>
            </a:r>
            <a:r>
              <a:rPr lang="en-US" sz="2400" dirty="0" smtClean="0"/>
              <a:t> </a:t>
            </a:r>
            <a:r>
              <a:rPr lang="en-US" sz="2400" dirty="0" err="1"/>
              <a:t>bor</a:t>
            </a:r>
            <a:r>
              <a:rPr lang="en-US" sz="2400" dirty="0"/>
              <a:t>: </a:t>
            </a:r>
            <a:r>
              <a:rPr lang="en-US" sz="2400" dirty="0" err="1"/>
              <a:t>keraksiz</a:t>
            </a:r>
            <a:r>
              <a:rPr lang="en-US" sz="2400" dirty="0"/>
              <a:t> </a:t>
            </a:r>
            <a:r>
              <a:rPr lang="en-US" sz="2400" dirty="0" err="1"/>
              <a:t>axborotni</a:t>
            </a:r>
            <a:r>
              <a:rPr lang="en-US" sz="2400" dirty="0"/>
              <a:t> </a:t>
            </a:r>
            <a:r>
              <a:rPr lang="en-US" sz="2400" dirty="0" err="1"/>
              <a:t>xohlagan</a:t>
            </a:r>
            <a:r>
              <a:rPr lang="en-US" sz="2400" dirty="0"/>
              <a:t> </a:t>
            </a:r>
            <a:r>
              <a:rPr lang="en-US" sz="2400" dirty="0" err="1"/>
              <a:t>paytda</a:t>
            </a:r>
            <a:r>
              <a:rPr lang="en-US" sz="2400" dirty="0"/>
              <a:t> </a:t>
            </a:r>
            <a:r>
              <a:rPr lang="en-US" sz="2400" dirty="0" err="1" smtClean="0"/>
              <a:t>xotirasidan</a:t>
            </a:r>
            <a:r>
              <a:rPr lang="uz-Latn-UZ" sz="2400" dirty="0" smtClean="0"/>
              <a:t> </a:t>
            </a:r>
            <a:r>
              <a:rPr lang="en-US" sz="2400" dirty="0" err="1" smtClean="0"/>
              <a:t>o‘chirib</a:t>
            </a:r>
            <a:r>
              <a:rPr lang="en-US" sz="2400" dirty="0" smtClean="0"/>
              <a:t> </a:t>
            </a:r>
            <a:r>
              <a:rPr lang="en-US" sz="2400" dirty="0" err="1"/>
              <a:t>tashlashi</a:t>
            </a:r>
            <a:r>
              <a:rPr lang="en-US" sz="2400" dirty="0"/>
              <a:t> </a:t>
            </a:r>
            <a:r>
              <a:rPr lang="en-US" sz="2400" dirty="0" err="1"/>
              <a:t>mumkin</a:t>
            </a:r>
            <a:r>
              <a:rPr lang="en-US" sz="2400" dirty="0"/>
              <a:t>... </a:t>
            </a:r>
            <a:r>
              <a:rPr lang="en-US" sz="2400" dirty="0" err="1"/>
              <a:t>Odam</a:t>
            </a:r>
            <a:r>
              <a:rPr lang="en-US" sz="2400" dirty="0"/>
              <a:t> </a:t>
            </a:r>
            <a:r>
              <a:rPr lang="en-US" sz="2400" dirty="0" err="1"/>
              <a:t>esa</a:t>
            </a:r>
            <a:r>
              <a:rPr lang="en-US" sz="2400" dirty="0"/>
              <a:t> </a:t>
            </a:r>
            <a:r>
              <a:rPr lang="en-US" sz="2400" dirty="0" err="1"/>
              <a:t>yomon</a:t>
            </a:r>
            <a:r>
              <a:rPr lang="en-US" sz="2400" dirty="0"/>
              <a:t> </a:t>
            </a:r>
            <a:r>
              <a:rPr lang="en-US" sz="2400" dirty="0" err="1"/>
              <a:t>xotiralarni</a:t>
            </a:r>
            <a:r>
              <a:rPr lang="en-US" sz="2400" dirty="0"/>
              <a:t> </a:t>
            </a:r>
            <a:r>
              <a:rPr lang="en-US" sz="2400" dirty="0" err="1"/>
              <a:t>miyasidan</a:t>
            </a:r>
            <a:r>
              <a:rPr lang="en-US" sz="2400" dirty="0"/>
              <a:t> </a:t>
            </a:r>
            <a:r>
              <a:rPr lang="en-US" sz="2400" dirty="0" err="1"/>
              <a:t>o‘chirib</a:t>
            </a:r>
            <a:r>
              <a:rPr lang="en-US" sz="2400" dirty="0"/>
              <a:t> </a:t>
            </a:r>
            <a:r>
              <a:rPr lang="en-US" sz="2400" dirty="0" err="1"/>
              <a:t>tashlolmay</a:t>
            </a:r>
            <a:r>
              <a:rPr lang="en-US" sz="2400" dirty="0"/>
              <a:t> </a:t>
            </a:r>
            <a:r>
              <a:rPr lang="en-US" sz="2400" dirty="0" err="1"/>
              <a:t>aziyat</a:t>
            </a:r>
            <a:r>
              <a:rPr lang="en-US" sz="2400" dirty="0"/>
              <a:t> </a:t>
            </a:r>
            <a:r>
              <a:rPr lang="en-US" sz="2400" dirty="0" err="1"/>
              <a:t>chekadi</a:t>
            </a:r>
            <a:r>
              <a:rPr lang="en-US" sz="2400" dirty="0"/>
              <a:t>... (O‘. </a:t>
            </a:r>
            <a:r>
              <a:rPr lang="en-US" sz="2400" dirty="0" err="1"/>
              <a:t>Hoshimov</a:t>
            </a:r>
            <a:r>
              <a:rPr lang="en-US" sz="2400" dirty="0"/>
              <a:t>)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3651251"/>
            <a:ext cx="1605280" cy="1203960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83435" y="3637282"/>
            <a:ext cx="1592883" cy="1203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Штриховая стрелка вправо 4"/>
          <p:cNvSpPr/>
          <p:nvPr/>
        </p:nvSpPr>
        <p:spPr>
          <a:xfrm>
            <a:off x="3881120" y="3888995"/>
            <a:ext cx="978408" cy="484632"/>
          </a:xfrm>
          <a:prstGeom prst="striped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57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5636</TotalTime>
  <Words>463</Words>
  <Application>Microsoft Office PowerPoint</Application>
  <PresentationFormat>Экран (16:9)</PresentationFormat>
  <Paragraphs>70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12</vt:i4>
      </vt:variant>
    </vt:vector>
  </HeadingPairs>
  <TitlesOfParts>
    <vt:vector size="23" baseType="lpstr">
      <vt:lpstr>Arial</vt:lpstr>
      <vt:lpstr>Calibri</vt:lpstr>
      <vt:lpstr>Calibri Light</vt:lpstr>
      <vt:lpstr>Open Sans</vt:lpstr>
      <vt:lpstr>Open Sans Light</vt:lpstr>
      <vt:lpstr>Wingdings</vt:lpstr>
      <vt:lpstr>1_Office Theme</vt:lpstr>
      <vt:lpstr>Тема Office</vt:lpstr>
      <vt:lpstr>2_Office Theme</vt:lpstr>
      <vt:lpstr>3_Office Theme</vt:lpstr>
      <vt:lpstr>4_Office Theme</vt:lpstr>
      <vt:lpstr>ONA TILI</vt:lpstr>
      <vt:lpstr>Mustahkamlash</vt:lpstr>
      <vt:lpstr>Mustahkamlash</vt:lpstr>
      <vt:lpstr>Mustahkamlash</vt:lpstr>
      <vt:lpstr>Bu qanday matn?</vt:lpstr>
      <vt:lpstr>Презентация PowerPoint</vt:lpstr>
      <vt:lpstr>Презентация PowerPoint</vt:lpstr>
      <vt:lpstr>BILIB OLING</vt:lpstr>
      <vt:lpstr>45- mashq</vt:lpstr>
      <vt:lpstr>46- mashq</vt:lpstr>
      <vt:lpstr>Презентация PowerPoint</vt:lpstr>
      <vt:lpstr>Mustaqil bajarish uchun topshiriq: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515</cp:revision>
  <cp:lastPrinted>2020-08-20T03:37:59Z</cp:lastPrinted>
  <dcterms:created xsi:type="dcterms:W3CDTF">2020-04-11T16:25:36Z</dcterms:created>
  <dcterms:modified xsi:type="dcterms:W3CDTF">2020-09-15T05:03:52Z</dcterms:modified>
</cp:coreProperties>
</file>