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3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4" r:id="rId2"/>
    <p:sldMasterId id="2147483876" r:id="rId3"/>
    <p:sldMasterId id="2147483935" r:id="rId4"/>
  </p:sldMasterIdLst>
  <p:notesMasterIdLst>
    <p:notesMasterId r:id="rId18"/>
  </p:notesMasterIdLst>
  <p:handoutMasterIdLst>
    <p:handoutMasterId r:id="rId19"/>
  </p:handoutMasterIdLst>
  <p:sldIdLst>
    <p:sldId id="409" r:id="rId5"/>
    <p:sldId id="429" r:id="rId6"/>
    <p:sldId id="442" r:id="rId7"/>
    <p:sldId id="437" r:id="rId8"/>
    <p:sldId id="430" r:id="rId9"/>
    <p:sldId id="422" r:id="rId10"/>
    <p:sldId id="431" r:id="rId11"/>
    <p:sldId id="426" r:id="rId12"/>
    <p:sldId id="438" r:id="rId13"/>
    <p:sldId id="441" r:id="rId14"/>
    <p:sldId id="439" r:id="rId15"/>
    <p:sldId id="443" r:id="rId16"/>
    <p:sldId id="432" r:id="rId17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DBE79D"/>
    <a:srgbClr val="CCFFCC"/>
    <a:srgbClr val="FFCCFF"/>
    <a:srgbClr val="CCFFFF"/>
    <a:srgbClr val="66FF33"/>
    <a:srgbClr val="66FFFF"/>
    <a:srgbClr val="FF66CC"/>
    <a:srgbClr val="FA978A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6441" autoAdjust="0"/>
  </p:normalViewPr>
  <p:slideViewPr>
    <p:cSldViewPr snapToGrid="0">
      <p:cViewPr>
        <p:scale>
          <a:sx n="81" d="100"/>
          <a:sy n="81" d="100"/>
        </p:scale>
        <p:origin x="812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C42C48-00F0-46E3-A12C-4E5611E9BF48}" type="doc">
      <dgm:prSet loTypeId="urn:microsoft.com/office/officeart/2005/8/layout/venn3" loCatId="relationship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B6751097-B1EB-4DB0-9AE6-174894283FF6}">
      <dgm:prSet phldrT="[Текст]" custT="1"/>
      <dgm:spPr/>
      <dgm:t>
        <a:bodyPr/>
        <a:lstStyle/>
        <a:p>
          <a:r>
            <a:rPr lang="uz-Latn-UZ" sz="2800" b="1" dirty="0" smtClean="0">
              <a:latin typeface="Arial" panose="020B0604020202020204" pitchFamily="34" charset="0"/>
              <a:cs typeface="Arial" panose="020B0604020202020204" pitchFamily="34" charset="0"/>
            </a:rPr>
            <a:t>Hikoya matni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0D3D92-443C-4A62-B0DA-CC60269FF48F}" type="parTrans" cxnId="{0C5A3135-D4D5-41E9-B1C3-4365754F30B8}">
      <dgm:prSet/>
      <dgm:spPr/>
      <dgm:t>
        <a:bodyPr/>
        <a:lstStyle/>
        <a:p>
          <a:endParaRPr lang="ru-RU"/>
        </a:p>
      </dgm:t>
    </dgm:pt>
    <dgm:pt modelId="{FE17AB66-8F74-4D3C-B1E5-C86CFFF62C6A}" type="sibTrans" cxnId="{0C5A3135-D4D5-41E9-B1C3-4365754F30B8}">
      <dgm:prSet/>
      <dgm:spPr/>
      <dgm:t>
        <a:bodyPr/>
        <a:lstStyle/>
        <a:p>
          <a:endParaRPr lang="ru-RU"/>
        </a:p>
      </dgm:t>
    </dgm:pt>
    <dgm:pt modelId="{9CD11976-44F5-45D8-AEF5-CD665B3F069E}">
      <dgm:prSet phldrT="[Текст]" custT="1"/>
      <dgm:spPr/>
      <dgm:t>
        <a:bodyPr/>
        <a:lstStyle/>
        <a:p>
          <a:r>
            <a:rPr lang="uz-Latn-UZ" sz="2800" b="1" dirty="0" smtClean="0">
              <a:latin typeface="Arial" panose="020B0604020202020204" pitchFamily="34" charset="0"/>
              <a:cs typeface="Arial" panose="020B0604020202020204" pitchFamily="34" charset="0"/>
            </a:rPr>
            <a:t>Tasviriy matn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18A286-BEC9-4992-ACC1-B81A039F4FC2}" type="parTrans" cxnId="{73D07E17-8CC2-4C7D-9E9C-8FA087DF9446}">
      <dgm:prSet/>
      <dgm:spPr/>
      <dgm:t>
        <a:bodyPr/>
        <a:lstStyle/>
        <a:p>
          <a:endParaRPr lang="ru-RU"/>
        </a:p>
      </dgm:t>
    </dgm:pt>
    <dgm:pt modelId="{5B6D1AC1-C0DC-4CD4-93EB-F6AA49BEBE75}" type="sibTrans" cxnId="{73D07E17-8CC2-4C7D-9E9C-8FA087DF9446}">
      <dgm:prSet/>
      <dgm:spPr/>
      <dgm:t>
        <a:bodyPr/>
        <a:lstStyle/>
        <a:p>
          <a:endParaRPr lang="ru-RU"/>
        </a:p>
      </dgm:t>
    </dgm:pt>
    <dgm:pt modelId="{E9CD991D-5C9B-4A5D-B999-D35A65E45F4B}">
      <dgm:prSet phldrT="[Текст]" custT="1"/>
      <dgm:spPr/>
      <dgm:t>
        <a:bodyPr/>
        <a:lstStyle/>
        <a:p>
          <a:r>
            <a:rPr lang="uz-Latn-UZ" sz="2800" b="1" dirty="0" smtClean="0">
              <a:latin typeface="Arial" panose="020B0604020202020204" pitchFamily="34" charset="0"/>
              <a:cs typeface="Arial" panose="020B0604020202020204" pitchFamily="34" charset="0"/>
            </a:rPr>
            <a:t>Muhokama matni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2DC6C7-DB67-4BAE-AACD-305F0514F8D3}" type="parTrans" cxnId="{FC1BB6BA-0BD2-4939-AE23-324DD70F71F6}">
      <dgm:prSet/>
      <dgm:spPr/>
      <dgm:t>
        <a:bodyPr/>
        <a:lstStyle/>
        <a:p>
          <a:endParaRPr lang="ru-RU"/>
        </a:p>
      </dgm:t>
    </dgm:pt>
    <dgm:pt modelId="{B86EDD21-B4BA-42DC-96A3-CED69C5134F0}" type="sibTrans" cxnId="{FC1BB6BA-0BD2-4939-AE23-324DD70F71F6}">
      <dgm:prSet/>
      <dgm:spPr/>
      <dgm:t>
        <a:bodyPr/>
        <a:lstStyle/>
        <a:p>
          <a:endParaRPr lang="ru-RU"/>
        </a:p>
      </dgm:t>
    </dgm:pt>
    <dgm:pt modelId="{7BFB3B7C-8A66-4BBD-8647-33A8811976A1}" type="pres">
      <dgm:prSet presAssocID="{02C42C48-00F0-46E3-A12C-4E5611E9BF4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79EE6CC-B2AE-4F0F-AAEE-E71FFF1FBAAC}" type="pres">
      <dgm:prSet presAssocID="{B6751097-B1EB-4DB0-9AE6-174894283FF6}" presName="Name5" presStyleLbl="vennNode1" presStyleIdx="0" presStyleCnt="3" custScaleX="1430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9118B8-DB51-4A80-BFF9-8F4527EAA8A3}" type="pres">
      <dgm:prSet presAssocID="{FE17AB66-8F74-4D3C-B1E5-C86CFFF62C6A}" presName="space" presStyleCnt="0"/>
      <dgm:spPr/>
      <dgm:t>
        <a:bodyPr/>
        <a:lstStyle/>
        <a:p>
          <a:endParaRPr lang="ru-RU"/>
        </a:p>
      </dgm:t>
    </dgm:pt>
    <dgm:pt modelId="{275D0DE6-7882-45B8-90D4-5D4F98203003}" type="pres">
      <dgm:prSet presAssocID="{9CD11976-44F5-45D8-AEF5-CD665B3F069E}" presName="Name5" presStyleLbl="vennNode1" presStyleIdx="1" presStyleCnt="3" custScaleX="1480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C525A1-7173-4C84-8E73-65D222898160}" type="pres">
      <dgm:prSet presAssocID="{5B6D1AC1-C0DC-4CD4-93EB-F6AA49BEBE75}" presName="space" presStyleCnt="0"/>
      <dgm:spPr/>
      <dgm:t>
        <a:bodyPr/>
        <a:lstStyle/>
        <a:p>
          <a:endParaRPr lang="ru-RU"/>
        </a:p>
      </dgm:t>
    </dgm:pt>
    <dgm:pt modelId="{1EB24CA5-5CE8-4B09-91CC-87E3C4DD9E1F}" type="pres">
      <dgm:prSet presAssocID="{E9CD991D-5C9B-4A5D-B999-D35A65E45F4B}" presName="Name5" presStyleLbl="vennNode1" presStyleIdx="2" presStyleCnt="3" custScaleX="1541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C1BB6BA-0BD2-4939-AE23-324DD70F71F6}" srcId="{02C42C48-00F0-46E3-A12C-4E5611E9BF48}" destId="{E9CD991D-5C9B-4A5D-B999-D35A65E45F4B}" srcOrd="2" destOrd="0" parTransId="{5C2DC6C7-DB67-4BAE-AACD-305F0514F8D3}" sibTransId="{B86EDD21-B4BA-42DC-96A3-CED69C5134F0}"/>
    <dgm:cxn modelId="{0C5A3135-D4D5-41E9-B1C3-4365754F30B8}" srcId="{02C42C48-00F0-46E3-A12C-4E5611E9BF48}" destId="{B6751097-B1EB-4DB0-9AE6-174894283FF6}" srcOrd="0" destOrd="0" parTransId="{6D0D3D92-443C-4A62-B0DA-CC60269FF48F}" sibTransId="{FE17AB66-8F74-4D3C-B1E5-C86CFFF62C6A}"/>
    <dgm:cxn modelId="{207DFDF1-30CB-4DC2-BE75-C05FDB85AC38}" type="presOf" srcId="{B6751097-B1EB-4DB0-9AE6-174894283FF6}" destId="{179EE6CC-B2AE-4F0F-AAEE-E71FFF1FBAAC}" srcOrd="0" destOrd="0" presId="urn:microsoft.com/office/officeart/2005/8/layout/venn3"/>
    <dgm:cxn modelId="{73D07E17-8CC2-4C7D-9E9C-8FA087DF9446}" srcId="{02C42C48-00F0-46E3-A12C-4E5611E9BF48}" destId="{9CD11976-44F5-45D8-AEF5-CD665B3F069E}" srcOrd="1" destOrd="0" parTransId="{9718A286-BEC9-4992-ACC1-B81A039F4FC2}" sibTransId="{5B6D1AC1-C0DC-4CD4-93EB-F6AA49BEBE75}"/>
    <dgm:cxn modelId="{6848276B-BCB4-4B56-8855-E90810A3E64D}" type="presOf" srcId="{E9CD991D-5C9B-4A5D-B999-D35A65E45F4B}" destId="{1EB24CA5-5CE8-4B09-91CC-87E3C4DD9E1F}" srcOrd="0" destOrd="0" presId="urn:microsoft.com/office/officeart/2005/8/layout/venn3"/>
    <dgm:cxn modelId="{B7920E98-2258-4511-A531-59F04998F504}" type="presOf" srcId="{9CD11976-44F5-45D8-AEF5-CD665B3F069E}" destId="{275D0DE6-7882-45B8-90D4-5D4F98203003}" srcOrd="0" destOrd="0" presId="urn:microsoft.com/office/officeart/2005/8/layout/venn3"/>
    <dgm:cxn modelId="{DC362E85-BD1F-49E8-9748-F81AC618C1C4}" type="presOf" srcId="{02C42C48-00F0-46E3-A12C-4E5611E9BF48}" destId="{7BFB3B7C-8A66-4BBD-8647-33A8811976A1}" srcOrd="0" destOrd="0" presId="urn:microsoft.com/office/officeart/2005/8/layout/venn3"/>
    <dgm:cxn modelId="{3E5C415E-FF7E-4399-B759-827B4CA0A490}" type="presParOf" srcId="{7BFB3B7C-8A66-4BBD-8647-33A8811976A1}" destId="{179EE6CC-B2AE-4F0F-AAEE-E71FFF1FBAAC}" srcOrd="0" destOrd="0" presId="urn:microsoft.com/office/officeart/2005/8/layout/venn3"/>
    <dgm:cxn modelId="{A96D68C4-9A65-4FE7-98B7-C64F5DE91359}" type="presParOf" srcId="{7BFB3B7C-8A66-4BBD-8647-33A8811976A1}" destId="{B29118B8-DB51-4A80-BFF9-8F4527EAA8A3}" srcOrd="1" destOrd="0" presId="urn:microsoft.com/office/officeart/2005/8/layout/venn3"/>
    <dgm:cxn modelId="{C6E4EA3C-AB77-4416-AA20-9E8D24D432CF}" type="presParOf" srcId="{7BFB3B7C-8A66-4BBD-8647-33A8811976A1}" destId="{275D0DE6-7882-45B8-90D4-5D4F98203003}" srcOrd="2" destOrd="0" presId="urn:microsoft.com/office/officeart/2005/8/layout/venn3"/>
    <dgm:cxn modelId="{412F9DEC-BB38-4A59-80C8-9AD0AC9AA760}" type="presParOf" srcId="{7BFB3B7C-8A66-4BBD-8647-33A8811976A1}" destId="{2DC525A1-7173-4C84-8E73-65D222898160}" srcOrd="3" destOrd="0" presId="urn:microsoft.com/office/officeart/2005/8/layout/venn3"/>
    <dgm:cxn modelId="{403CBA6A-F715-4136-BAD1-298E4679ED93}" type="presParOf" srcId="{7BFB3B7C-8A66-4BBD-8647-33A8811976A1}" destId="{1EB24CA5-5CE8-4B09-91CC-87E3C4DD9E1F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9EE6CC-B2AE-4F0F-AAEE-E71FFF1FBAAC}">
      <dsp:nvSpPr>
        <dsp:cNvPr id="0" name=""/>
        <dsp:cNvSpPr/>
      </dsp:nvSpPr>
      <dsp:spPr>
        <a:xfrm>
          <a:off x="136" y="12339"/>
          <a:ext cx="2713246" cy="1897083"/>
        </a:xfrm>
        <a:prstGeom prst="ellipse">
          <a:avLst/>
        </a:prstGeom>
        <a:solidFill>
          <a:schemeClr val="accent2">
            <a:shade val="80000"/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4403" tIns="35560" rIns="104403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Hikoya matni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7482" y="290160"/>
        <a:ext cx="1918554" cy="1341441"/>
      </dsp:txXfrm>
    </dsp:sp>
    <dsp:sp modelId="{275D0DE6-7882-45B8-90D4-5D4F98203003}">
      <dsp:nvSpPr>
        <dsp:cNvPr id="0" name=""/>
        <dsp:cNvSpPr/>
      </dsp:nvSpPr>
      <dsp:spPr>
        <a:xfrm>
          <a:off x="2333966" y="12339"/>
          <a:ext cx="2807758" cy="1897083"/>
        </a:xfrm>
        <a:prstGeom prst="ellipse">
          <a:avLst/>
        </a:prstGeom>
        <a:solidFill>
          <a:schemeClr val="accent2">
            <a:shade val="80000"/>
            <a:alpha val="50000"/>
            <a:hueOff val="-6"/>
            <a:satOff val="-287"/>
            <a:lumOff val="2464"/>
            <a:alphaOff val="-1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4403" tIns="35560" rIns="104403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Tasviriy matn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45153" y="290160"/>
        <a:ext cx="1985384" cy="1341441"/>
      </dsp:txXfrm>
    </dsp:sp>
    <dsp:sp modelId="{1EB24CA5-5CE8-4B09-91CC-87E3C4DD9E1F}">
      <dsp:nvSpPr>
        <dsp:cNvPr id="0" name=""/>
        <dsp:cNvSpPr/>
      </dsp:nvSpPr>
      <dsp:spPr>
        <a:xfrm>
          <a:off x="4762308" y="12339"/>
          <a:ext cx="2923461" cy="1897083"/>
        </a:xfrm>
        <a:prstGeom prst="ellipse">
          <a:avLst/>
        </a:prstGeom>
        <a:solidFill>
          <a:schemeClr val="accent2">
            <a:shade val="80000"/>
            <a:alpha val="50000"/>
            <a:hueOff val="-13"/>
            <a:satOff val="-574"/>
            <a:lumOff val="4927"/>
            <a:alphaOff val="-3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4403" tIns="35560" rIns="104403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Muhokama matni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90439" y="290160"/>
        <a:ext cx="2067199" cy="13414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12.09.2020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3757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97500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16422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2030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8839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52272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93836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99362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652668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209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56298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799569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170761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053141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063158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7694452"/>
      </p:ext>
    </p:extLst>
  </p:cSld>
  <p:clrMapOvr>
    <a:masterClrMapping/>
  </p:clrMapOvr>
  <p:transition>
    <p:wedg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328966"/>
      </p:ext>
    </p:extLst>
  </p:cSld>
  <p:clrMapOvr>
    <a:masterClrMapping/>
  </p:clrMapOvr>
  <p:transition>
    <p:wedg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0187047"/>
      </p:ext>
    </p:extLst>
  </p:cSld>
  <p:clrMapOvr>
    <a:masterClrMapping/>
  </p:clrMapOvr>
  <p:transition>
    <p:wedg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2571532"/>
      </p:ext>
    </p:extLst>
  </p:cSld>
  <p:clrMapOvr>
    <a:masterClrMapping/>
  </p:clrMapOvr>
  <p:transition>
    <p:wedg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0768691"/>
      </p:ext>
    </p:extLst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822591"/>
      </p:ext>
    </p:extLst>
  </p:cSld>
  <p:clrMapOvr>
    <a:masterClrMapping/>
  </p:clrMapOvr>
  <p:transition>
    <p:wedg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190887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658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4671767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232547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7564922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189626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92821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81130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7499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470984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588365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229328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764886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6549813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7253130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582778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634633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262027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8097231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718273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943889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93532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6082238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07298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6400441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73570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6433219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1090649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071649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9551131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1969542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7077069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725746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2225347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5243532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259071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1236810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9112869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7237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6202685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461403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8315904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9064416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494082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1511688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022331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0689819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491863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8121907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5045416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913316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1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1D8BD707-D9CF-40AE-B4C6-C98DA3205C09}" type="datetimeFigureOut">
              <a:rPr lang="en-US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9/12/2020</a:t>
            </a:fld>
            <a:endParaRPr lang="en-US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B6F15528-21DE-4FAA-801E-634DDDAF4B2B}" type="slidenum">
              <a:rPr lang="ru-RU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‹#›</a:t>
            </a:fld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207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204894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090581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5708390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194641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5136189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531381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795599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99470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7718221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545063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836940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950169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68722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8575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65225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167348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606417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6160879"/>
      </p:ext>
    </p:extLst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553917"/>
      </p:ext>
    </p:extLst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087968"/>
      </p:ext>
    </p:extLst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0599712"/>
      </p:ext>
    </p:extLst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75844"/>
      </p:ext>
    </p:extLst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4237452"/>
      </p:ext>
    </p:extLst>
  </p:cSld>
  <p:clrMapOvr>
    <a:masterClrMapping/>
  </p:clrMapOvr>
  <p:transition>
    <p:wedg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647474"/>
      </p:ext>
    </p:extLst>
  </p:cSld>
  <p:clrMapOvr>
    <a:masterClrMapping/>
  </p:clrMapOvr>
  <p:transition>
    <p:wedg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507526"/>
      </p:ext>
    </p:extLst>
  </p:cSld>
  <p:clrMapOvr>
    <a:masterClrMapping/>
  </p:clrMapOvr>
  <p:transition>
    <p:wedg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760277"/>
      </p:ext>
    </p:extLst>
  </p:cSld>
  <p:clrMapOvr>
    <a:masterClrMapping/>
  </p:clrMapOvr>
  <p:transition>
    <p:wedg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0238819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72831"/>
      </p:ext>
    </p:extLst>
  </p:cSld>
  <p:clrMapOvr>
    <a:masterClrMapping/>
  </p:clrMapOvr>
  <p:transition>
    <p:wedg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6300822"/>
      </p:ext>
    </p:extLst>
  </p:cSld>
  <p:clrMapOvr>
    <a:masterClrMapping/>
  </p:clrMapOvr>
  <p:transition>
    <p:wedg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63002"/>
      </p:ext>
    </p:extLst>
  </p:cSld>
  <p:clrMapOvr>
    <a:masterClrMapping/>
  </p:clrMapOvr>
  <p:transition>
    <p:wedg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2554219"/>
      </p:ext>
    </p:extLst>
  </p:cSld>
  <p:clrMapOvr>
    <a:masterClrMapping/>
  </p:clrMapOvr>
  <p:transition>
    <p:wedg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12200"/>
      </p:ext>
    </p:extLst>
  </p:cSld>
  <p:clrMapOvr>
    <a:masterClrMapping/>
  </p:clrMapOvr>
  <p:transition>
    <p:wedg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6769390"/>
      </p:ext>
    </p:extLst>
  </p:cSld>
  <p:clrMapOvr>
    <a:masterClrMapping/>
  </p:clrMapOvr>
  <p:transition>
    <p:wedg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0428430"/>
      </p:ext>
    </p:extLst>
  </p:cSld>
  <p:clrMapOvr>
    <a:masterClrMapping/>
  </p:clrMapOvr>
  <p:transition>
    <p:wedg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0807562"/>
      </p:ext>
    </p:extLst>
  </p:cSld>
  <p:clrMapOvr>
    <a:masterClrMapping/>
  </p:clrMapOvr>
  <p:transition>
    <p:wedg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9916304"/>
      </p:ext>
    </p:extLst>
  </p:cSld>
  <p:clrMapOvr>
    <a:masterClrMapping/>
  </p:clrMapOvr>
  <p:transition>
    <p:wedg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301897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5963299"/>
      </p:ext>
    </p:extLst>
  </p:cSld>
  <p:clrMapOvr>
    <a:masterClrMapping/>
  </p:clrMapOvr>
  <p:transition>
    <p:wedg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4623745"/>
      </p:ext>
    </p:extLst>
  </p:cSld>
  <p:clrMapOvr>
    <a:masterClrMapping/>
  </p:clrMapOvr>
  <p:transition>
    <p:wedg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009447"/>
      </p:ext>
    </p:extLst>
  </p:cSld>
  <p:clrMapOvr>
    <a:masterClrMapping/>
  </p:clrMapOvr>
  <p:transition>
    <p:wedg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594603"/>
      </p:ext>
    </p:extLst>
  </p:cSld>
  <p:clrMapOvr>
    <a:masterClrMapping/>
  </p:clrMapOvr>
  <p:transition>
    <p:wedg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0433656"/>
      </p:ext>
    </p:extLst>
  </p:cSld>
  <p:clrMapOvr>
    <a:masterClrMapping/>
  </p:clrMapOvr>
  <p:transition>
    <p:wedg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10360"/>
      </p:ext>
    </p:extLst>
  </p:cSld>
  <p:clrMapOvr>
    <a:masterClrMapping/>
  </p:clrMapOvr>
  <p:transition>
    <p:wedg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355706"/>
      </p:ext>
    </p:extLst>
  </p:cSld>
  <p:clrMapOvr>
    <a:masterClrMapping/>
  </p:clrMapOvr>
  <p:transition>
    <p:wedg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63462"/>
      </p:ext>
    </p:extLst>
  </p:cSld>
  <p:clrMapOvr>
    <a:masterClrMapping/>
  </p:clrMapOvr>
  <p:transition>
    <p:wedg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038464"/>
      </p:ext>
    </p:extLst>
  </p:cSld>
  <p:clrMapOvr>
    <a:masterClrMapping/>
  </p:clrMapOvr>
  <p:transition>
    <p:wedg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3639402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534783"/>
      </p:ext>
    </p:extLst>
  </p:cSld>
  <p:clrMapOvr>
    <a:masterClrMapping/>
  </p:clrMapOvr>
  <p:transition>
    <p:wedg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5367688"/>
      </p:ext>
    </p:extLst>
  </p:cSld>
  <p:clrMapOvr>
    <a:masterClrMapping/>
  </p:clrMapOvr>
  <p:transition>
    <p:wedg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05910"/>
      </p:ext>
    </p:extLst>
  </p:cSld>
  <p:clrMapOvr>
    <a:masterClrMapping/>
  </p:clrMapOvr>
  <p:transition>
    <p:wedg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1807236"/>
      </p:ext>
    </p:extLst>
  </p:cSld>
  <p:clrMapOvr>
    <a:masterClrMapping/>
  </p:clrMapOvr>
  <p:transition>
    <p:wedg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4841869"/>
      </p:ext>
    </p:extLst>
  </p:cSld>
  <p:clrMapOvr>
    <a:masterClrMapping/>
  </p:clrMapOvr>
  <p:transition>
    <p:wedg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2286564"/>
      </p:ext>
    </p:extLst>
  </p:cSld>
  <p:clrMapOvr>
    <a:masterClrMapping/>
  </p:clrMapOvr>
  <p:transition>
    <p:wedg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7670598"/>
      </p:ext>
    </p:extLst>
  </p:cSld>
  <p:clrMapOvr>
    <a:masterClrMapping/>
  </p:clrMapOvr>
  <p:transition>
    <p:wedg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1425359"/>
      </p:ext>
    </p:extLst>
  </p:cSld>
  <p:clrMapOvr>
    <a:masterClrMapping/>
  </p:clrMapOvr>
  <p:transition>
    <p:wedg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0412150"/>
      </p:ext>
    </p:extLst>
  </p:cSld>
  <p:clrMapOvr>
    <a:masterClrMapping/>
  </p:clrMapOvr>
  <p:transition>
    <p:wedg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8138643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33"/>
            <a:endParaRPr sz="1797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2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1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1D8BD707-D9CF-40AE-B4C6-C98DA3205C09}" type="datetimeFigureOut">
              <a:rPr lang="en-US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9/12/2020</a:t>
            </a:fld>
            <a:endParaRPr lang="en-US" sz="18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33"/>
            <a:fld id="{B6F15528-21DE-4FAA-801E-634DDDAF4B2B}" type="slidenum">
              <a:rPr lang="ru-RU" sz="1800" smtClean="0">
                <a:solidFill>
                  <a:srgbClr val="57565A">
                    <a:tint val="75000"/>
                  </a:srgbClr>
                </a:solidFill>
              </a:rPr>
              <a:pPr defTabSz="914233"/>
              <a:t>‹#›</a:t>
            </a:fld>
            <a:endParaRPr lang="ru-RU" sz="18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88539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987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034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12986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2331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6560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1748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377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827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81418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424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673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3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03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15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39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5076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3789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819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4525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4725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915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8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955875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996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279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70335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13177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17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6094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057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58513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35691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289651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10475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48224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442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83946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46373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0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181812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188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32.xml"/><Relationship Id="rId26" Type="http://schemas.openxmlformats.org/officeDocument/2006/relationships/slideLayout" Target="../slideLayouts/slideLayout140.xml"/><Relationship Id="rId39" Type="http://schemas.openxmlformats.org/officeDocument/2006/relationships/slideLayout" Target="../slideLayouts/slideLayout153.xml"/><Relationship Id="rId21" Type="http://schemas.openxmlformats.org/officeDocument/2006/relationships/slideLayout" Target="../slideLayouts/slideLayout135.xml"/><Relationship Id="rId34" Type="http://schemas.openxmlformats.org/officeDocument/2006/relationships/slideLayout" Target="../slideLayouts/slideLayout148.xml"/><Relationship Id="rId42" Type="http://schemas.openxmlformats.org/officeDocument/2006/relationships/slideLayout" Target="../slideLayouts/slideLayout156.xml"/><Relationship Id="rId47" Type="http://schemas.openxmlformats.org/officeDocument/2006/relationships/slideLayout" Target="../slideLayouts/slideLayout161.xml"/><Relationship Id="rId50" Type="http://schemas.openxmlformats.org/officeDocument/2006/relationships/slideLayout" Target="../slideLayouts/slideLayout164.xml"/><Relationship Id="rId55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134.xml"/><Relationship Id="rId29" Type="http://schemas.openxmlformats.org/officeDocument/2006/relationships/slideLayout" Target="../slideLayouts/slideLayout143.xml"/><Relationship Id="rId41" Type="http://schemas.openxmlformats.org/officeDocument/2006/relationships/slideLayout" Target="../slideLayouts/slideLayout155.xml"/><Relationship Id="rId54" Type="http://schemas.openxmlformats.org/officeDocument/2006/relationships/slideLayout" Target="../slideLayouts/slideLayout1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24" Type="http://schemas.openxmlformats.org/officeDocument/2006/relationships/slideLayout" Target="../slideLayouts/slideLayout138.xml"/><Relationship Id="rId32" Type="http://schemas.openxmlformats.org/officeDocument/2006/relationships/slideLayout" Target="../slideLayouts/slideLayout146.xml"/><Relationship Id="rId37" Type="http://schemas.openxmlformats.org/officeDocument/2006/relationships/slideLayout" Target="../slideLayouts/slideLayout151.xml"/><Relationship Id="rId40" Type="http://schemas.openxmlformats.org/officeDocument/2006/relationships/slideLayout" Target="../slideLayouts/slideLayout154.xml"/><Relationship Id="rId45" Type="http://schemas.openxmlformats.org/officeDocument/2006/relationships/slideLayout" Target="../slideLayouts/slideLayout159.xml"/><Relationship Id="rId53" Type="http://schemas.openxmlformats.org/officeDocument/2006/relationships/slideLayout" Target="../slideLayouts/slideLayout167.xml"/><Relationship Id="rId58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23" Type="http://schemas.openxmlformats.org/officeDocument/2006/relationships/slideLayout" Target="../slideLayouts/slideLayout137.xml"/><Relationship Id="rId28" Type="http://schemas.openxmlformats.org/officeDocument/2006/relationships/slideLayout" Target="../slideLayouts/slideLayout142.xml"/><Relationship Id="rId36" Type="http://schemas.openxmlformats.org/officeDocument/2006/relationships/slideLayout" Target="../slideLayouts/slideLayout150.xml"/><Relationship Id="rId49" Type="http://schemas.openxmlformats.org/officeDocument/2006/relationships/slideLayout" Target="../slideLayouts/slideLayout163.xml"/><Relationship Id="rId57" Type="http://schemas.openxmlformats.org/officeDocument/2006/relationships/slideLayout" Target="../slideLayouts/slideLayout1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33.xml"/><Relationship Id="rId31" Type="http://schemas.openxmlformats.org/officeDocument/2006/relationships/slideLayout" Target="../slideLayouts/slideLayout145.xml"/><Relationship Id="rId44" Type="http://schemas.openxmlformats.org/officeDocument/2006/relationships/slideLayout" Target="../slideLayouts/slideLayout158.xml"/><Relationship Id="rId52" Type="http://schemas.openxmlformats.org/officeDocument/2006/relationships/slideLayout" Target="../slideLayouts/slideLayout166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Relationship Id="rId22" Type="http://schemas.openxmlformats.org/officeDocument/2006/relationships/slideLayout" Target="../slideLayouts/slideLayout136.xml"/><Relationship Id="rId27" Type="http://schemas.openxmlformats.org/officeDocument/2006/relationships/slideLayout" Target="../slideLayouts/slideLayout141.xml"/><Relationship Id="rId30" Type="http://schemas.openxmlformats.org/officeDocument/2006/relationships/slideLayout" Target="../slideLayouts/slideLayout144.xml"/><Relationship Id="rId35" Type="http://schemas.openxmlformats.org/officeDocument/2006/relationships/slideLayout" Target="../slideLayouts/slideLayout149.xml"/><Relationship Id="rId43" Type="http://schemas.openxmlformats.org/officeDocument/2006/relationships/slideLayout" Target="../slideLayouts/slideLayout157.xml"/><Relationship Id="rId48" Type="http://schemas.openxmlformats.org/officeDocument/2006/relationships/slideLayout" Target="../slideLayouts/slideLayout162.xml"/><Relationship Id="rId56" Type="http://schemas.openxmlformats.org/officeDocument/2006/relationships/slideLayout" Target="../slideLayouts/slideLayout170.xml"/><Relationship Id="rId8" Type="http://schemas.openxmlformats.org/officeDocument/2006/relationships/slideLayout" Target="../slideLayouts/slideLayout122.xml"/><Relationship Id="rId51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6.xml"/><Relationship Id="rId17" Type="http://schemas.openxmlformats.org/officeDocument/2006/relationships/slideLayout" Target="../slideLayouts/slideLayout131.xml"/><Relationship Id="rId25" Type="http://schemas.openxmlformats.org/officeDocument/2006/relationships/slideLayout" Target="../slideLayouts/slideLayout139.xml"/><Relationship Id="rId33" Type="http://schemas.openxmlformats.org/officeDocument/2006/relationships/slideLayout" Target="../slideLayouts/slideLayout147.xml"/><Relationship Id="rId38" Type="http://schemas.openxmlformats.org/officeDocument/2006/relationships/slideLayout" Target="../slideLayouts/slideLayout152.xml"/><Relationship Id="rId46" Type="http://schemas.openxmlformats.org/officeDocument/2006/relationships/slideLayout" Target="../slideLayouts/slideLayout16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5.xml"/><Relationship Id="rId18" Type="http://schemas.openxmlformats.org/officeDocument/2006/relationships/slideLayout" Target="../slideLayouts/slideLayout190.xml"/><Relationship Id="rId26" Type="http://schemas.openxmlformats.org/officeDocument/2006/relationships/slideLayout" Target="../slideLayouts/slideLayout198.xml"/><Relationship Id="rId39" Type="http://schemas.openxmlformats.org/officeDocument/2006/relationships/slideLayout" Target="../slideLayouts/slideLayout211.xml"/><Relationship Id="rId21" Type="http://schemas.openxmlformats.org/officeDocument/2006/relationships/slideLayout" Target="../slideLayouts/slideLayout193.xml"/><Relationship Id="rId34" Type="http://schemas.openxmlformats.org/officeDocument/2006/relationships/slideLayout" Target="../slideLayouts/slideLayout206.xml"/><Relationship Id="rId42" Type="http://schemas.openxmlformats.org/officeDocument/2006/relationships/slideLayout" Target="../slideLayouts/slideLayout214.xml"/><Relationship Id="rId47" Type="http://schemas.openxmlformats.org/officeDocument/2006/relationships/slideLayout" Target="../slideLayouts/slideLayout219.xml"/><Relationship Id="rId50" Type="http://schemas.openxmlformats.org/officeDocument/2006/relationships/slideLayout" Target="../slideLayouts/slideLayout222.xml"/><Relationship Id="rId55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179.xml"/><Relationship Id="rId2" Type="http://schemas.openxmlformats.org/officeDocument/2006/relationships/slideLayout" Target="../slideLayouts/slideLayout174.xml"/><Relationship Id="rId16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192.xml"/><Relationship Id="rId29" Type="http://schemas.openxmlformats.org/officeDocument/2006/relationships/slideLayout" Target="../slideLayouts/slideLayout201.xml"/><Relationship Id="rId41" Type="http://schemas.openxmlformats.org/officeDocument/2006/relationships/slideLayout" Target="../slideLayouts/slideLayout213.xml"/><Relationship Id="rId54" Type="http://schemas.openxmlformats.org/officeDocument/2006/relationships/slideLayout" Target="../slideLayouts/slideLayout2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24" Type="http://schemas.openxmlformats.org/officeDocument/2006/relationships/slideLayout" Target="../slideLayouts/slideLayout196.xml"/><Relationship Id="rId32" Type="http://schemas.openxmlformats.org/officeDocument/2006/relationships/slideLayout" Target="../slideLayouts/slideLayout204.xml"/><Relationship Id="rId37" Type="http://schemas.openxmlformats.org/officeDocument/2006/relationships/slideLayout" Target="../slideLayouts/slideLayout209.xml"/><Relationship Id="rId40" Type="http://schemas.openxmlformats.org/officeDocument/2006/relationships/slideLayout" Target="../slideLayouts/slideLayout212.xml"/><Relationship Id="rId45" Type="http://schemas.openxmlformats.org/officeDocument/2006/relationships/slideLayout" Target="../slideLayouts/slideLayout217.xml"/><Relationship Id="rId53" Type="http://schemas.openxmlformats.org/officeDocument/2006/relationships/slideLayout" Target="../slideLayouts/slideLayout225.xml"/><Relationship Id="rId58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177.xml"/><Relationship Id="rId15" Type="http://schemas.openxmlformats.org/officeDocument/2006/relationships/slideLayout" Target="../slideLayouts/slideLayout187.xml"/><Relationship Id="rId23" Type="http://schemas.openxmlformats.org/officeDocument/2006/relationships/slideLayout" Target="../slideLayouts/slideLayout195.xml"/><Relationship Id="rId28" Type="http://schemas.openxmlformats.org/officeDocument/2006/relationships/slideLayout" Target="../slideLayouts/slideLayout200.xml"/><Relationship Id="rId36" Type="http://schemas.openxmlformats.org/officeDocument/2006/relationships/slideLayout" Target="../slideLayouts/slideLayout208.xml"/><Relationship Id="rId49" Type="http://schemas.openxmlformats.org/officeDocument/2006/relationships/slideLayout" Target="../slideLayouts/slideLayout221.xml"/><Relationship Id="rId57" Type="http://schemas.openxmlformats.org/officeDocument/2006/relationships/slideLayout" Target="../slideLayouts/slideLayout2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2.xml"/><Relationship Id="rId19" Type="http://schemas.openxmlformats.org/officeDocument/2006/relationships/slideLayout" Target="../slideLayouts/slideLayout191.xml"/><Relationship Id="rId31" Type="http://schemas.openxmlformats.org/officeDocument/2006/relationships/slideLayout" Target="../slideLayouts/slideLayout203.xml"/><Relationship Id="rId44" Type="http://schemas.openxmlformats.org/officeDocument/2006/relationships/slideLayout" Target="../slideLayouts/slideLayout216.xml"/><Relationship Id="rId52" Type="http://schemas.openxmlformats.org/officeDocument/2006/relationships/slideLayout" Target="../slideLayouts/slideLayout224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Relationship Id="rId14" Type="http://schemas.openxmlformats.org/officeDocument/2006/relationships/slideLayout" Target="../slideLayouts/slideLayout186.xml"/><Relationship Id="rId22" Type="http://schemas.openxmlformats.org/officeDocument/2006/relationships/slideLayout" Target="../slideLayouts/slideLayout194.xml"/><Relationship Id="rId27" Type="http://schemas.openxmlformats.org/officeDocument/2006/relationships/slideLayout" Target="../slideLayouts/slideLayout199.xml"/><Relationship Id="rId30" Type="http://schemas.openxmlformats.org/officeDocument/2006/relationships/slideLayout" Target="../slideLayouts/slideLayout202.xml"/><Relationship Id="rId35" Type="http://schemas.openxmlformats.org/officeDocument/2006/relationships/slideLayout" Target="../slideLayouts/slideLayout207.xml"/><Relationship Id="rId43" Type="http://schemas.openxmlformats.org/officeDocument/2006/relationships/slideLayout" Target="../slideLayouts/slideLayout215.xml"/><Relationship Id="rId48" Type="http://schemas.openxmlformats.org/officeDocument/2006/relationships/slideLayout" Target="../slideLayouts/slideLayout220.xml"/><Relationship Id="rId56" Type="http://schemas.openxmlformats.org/officeDocument/2006/relationships/slideLayout" Target="../slideLayouts/slideLayout228.xml"/><Relationship Id="rId8" Type="http://schemas.openxmlformats.org/officeDocument/2006/relationships/slideLayout" Target="../slideLayouts/slideLayout180.xml"/><Relationship Id="rId51" Type="http://schemas.openxmlformats.org/officeDocument/2006/relationships/slideLayout" Target="../slideLayouts/slideLayout223.xml"/><Relationship Id="rId3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4.xml"/><Relationship Id="rId17" Type="http://schemas.openxmlformats.org/officeDocument/2006/relationships/slideLayout" Target="../slideLayouts/slideLayout189.xml"/><Relationship Id="rId25" Type="http://schemas.openxmlformats.org/officeDocument/2006/relationships/slideLayout" Target="../slideLayouts/slideLayout197.xml"/><Relationship Id="rId33" Type="http://schemas.openxmlformats.org/officeDocument/2006/relationships/slideLayout" Target="../slideLayouts/slideLayout205.xml"/><Relationship Id="rId38" Type="http://schemas.openxmlformats.org/officeDocument/2006/relationships/slideLayout" Target="../slideLayouts/slideLayout210.xml"/><Relationship Id="rId46" Type="http://schemas.openxmlformats.org/officeDocument/2006/relationships/slideLayout" Target="../slideLayouts/slideLayout218.xml"/><Relationship Id="rId5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1" r:id="rId27"/>
    <p:sldLayoutId id="2147483822" r:id="rId28"/>
    <p:sldLayoutId id="2147483823" r:id="rId29"/>
    <p:sldLayoutId id="2147483824" r:id="rId30"/>
    <p:sldLayoutId id="2147483825" r:id="rId31"/>
    <p:sldLayoutId id="2147483826" r:id="rId32"/>
    <p:sldLayoutId id="2147483827" r:id="rId33"/>
    <p:sldLayoutId id="2147483828" r:id="rId34"/>
    <p:sldLayoutId id="2147483829" r:id="rId35"/>
    <p:sldLayoutId id="2147483830" r:id="rId36"/>
    <p:sldLayoutId id="2147483831" r:id="rId37"/>
    <p:sldLayoutId id="2147483832" r:id="rId38"/>
    <p:sldLayoutId id="2147483833" r:id="rId39"/>
    <p:sldLayoutId id="2147483834" r:id="rId40"/>
    <p:sldLayoutId id="2147483835" r:id="rId41"/>
    <p:sldLayoutId id="2147483836" r:id="rId42"/>
    <p:sldLayoutId id="2147483837" r:id="rId43"/>
    <p:sldLayoutId id="2147483838" r:id="rId44"/>
    <p:sldLayoutId id="2147483839" r:id="rId45"/>
    <p:sldLayoutId id="2147483840" r:id="rId46"/>
    <p:sldLayoutId id="2147483841" r:id="rId47"/>
    <p:sldLayoutId id="2147483842" r:id="rId48"/>
    <p:sldLayoutId id="2147483843" r:id="rId49"/>
    <p:sldLayoutId id="2147483844" r:id="rId50"/>
    <p:sldLayoutId id="2147483845" r:id="rId51"/>
    <p:sldLayoutId id="2147483846" r:id="rId52"/>
    <p:sldLayoutId id="2147483847" r:id="rId53"/>
    <p:sldLayoutId id="2147483848" r:id="rId54"/>
    <p:sldLayoutId id="2147483849" r:id="rId55"/>
    <p:sldLayoutId id="2147483850" r:id="rId56"/>
    <p:sldLayoutId id="2147483851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  <p:sldLayoutId id="2147483905" r:id="rId29"/>
    <p:sldLayoutId id="2147483906" r:id="rId30"/>
    <p:sldLayoutId id="2147483907" r:id="rId31"/>
    <p:sldLayoutId id="2147483908" r:id="rId32"/>
    <p:sldLayoutId id="2147483909" r:id="rId33"/>
    <p:sldLayoutId id="2147483910" r:id="rId34"/>
    <p:sldLayoutId id="2147483911" r:id="rId35"/>
    <p:sldLayoutId id="2147483912" r:id="rId36"/>
    <p:sldLayoutId id="2147483913" r:id="rId37"/>
    <p:sldLayoutId id="2147483914" r:id="rId38"/>
    <p:sldLayoutId id="2147483915" r:id="rId39"/>
    <p:sldLayoutId id="2147483916" r:id="rId40"/>
    <p:sldLayoutId id="2147483917" r:id="rId41"/>
    <p:sldLayoutId id="2147483918" r:id="rId42"/>
    <p:sldLayoutId id="2147483919" r:id="rId43"/>
    <p:sldLayoutId id="2147483920" r:id="rId44"/>
    <p:sldLayoutId id="2147483921" r:id="rId45"/>
    <p:sldLayoutId id="2147483922" r:id="rId46"/>
    <p:sldLayoutId id="2147483923" r:id="rId47"/>
    <p:sldLayoutId id="2147483924" r:id="rId48"/>
    <p:sldLayoutId id="2147483925" r:id="rId49"/>
    <p:sldLayoutId id="2147483926" r:id="rId50"/>
    <p:sldLayoutId id="2147483927" r:id="rId51"/>
    <p:sldLayoutId id="2147483928" r:id="rId52"/>
    <p:sldLayoutId id="2147483929" r:id="rId53"/>
    <p:sldLayoutId id="2147483930" r:id="rId54"/>
    <p:sldLayoutId id="2147483931" r:id="rId55"/>
    <p:sldLayoutId id="2147483932" r:id="rId56"/>
    <p:sldLayoutId id="2147483933" r:id="rId57"/>
    <p:sldLayoutId id="2147483934" r:id="rId58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6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3957" r:id="rId22"/>
    <p:sldLayoutId id="2147483958" r:id="rId23"/>
    <p:sldLayoutId id="2147483959" r:id="rId24"/>
    <p:sldLayoutId id="2147483960" r:id="rId25"/>
    <p:sldLayoutId id="2147483961" r:id="rId26"/>
    <p:sldLayoutId id="2147483962" r:id="rId27"/>
    <p:sldLayoutId id="2147483963" r:id="rId28"/>
    <p:sldLayoutId id="2147483964" r:id="rId29"/>
    <p:sldLayoutId id="2147483965" r:id="rId30"/>
    <p:sldLayoutId id="2147483966" r:id="rId31"/>
    <p:sldLayoutId id="2147483967" r:id="rId32"/>
    <p:sldLayoutId id="2147483968" r:id="rId33"/>
    <p:sldLayoutId id="2147483969" r:id="rId34"/>
    <p:sldLayoutId id="2147483970" r:id="rId35"/>
    <p:sldLayoutId id="2147483971" r:id="rId36"/>
    <p:sldLayoutId id="2147483972" r:id="rId37"/>
    <p:sldLayoutId id="2147483973" r:id="rId38"/>
    <p:sldLayoutId id="2147483974" r:id="rId39"/>
    <p:sldLayoutId id="2147483975" r:id="rId40"/>
    <p:sldLayoutId id="2147483976" r:id="rId41"/>
    <p:sldLayoutId id="2147483977" r:id="rId42"/>
    <p:sldLayoutId id="2147483978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3987" r:id="rId52"/>
    <p:sldLayoutId id="2147483988" r:id="rId53"/>
    <p:sldLayoutId id="2147483989" r:id="rId54"/>
    <p:sldLayoutId id="2147483990" r:id="rId55"/>
    <p:sldLayoutId id="2147483991" r:id="rId56"/>
    <p:sldLayoutId id="2147483992" r:id="rId57"/>
    <p:sldLayoutId id="2147483993" r:id="rId58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7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7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9143999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8889" y="1684653"/>
            <a:ext cx="7838539" cy="3165556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defTabSz="653107">
              <a:spcBef>
                <a:spcPts val="125"/>
              </a:spcBef>
            </a:pP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r>
              <a:rPr lang="uz-Latn-UZ" sz="3600" b="1" dirty="0" smtClean="0">
                <a:solidFill>
                  <a:srgbClr val="2365C7"/>
                </a:solidFill>
                <a:latin typeface="Arial"/>
                <a:cs typeface="Arial"/>
              </a:rPr>
              <a:t> MATN TURLARI.</a:t>
            </a:r>
          </a:p>
          <a:p>
            <a:pPr marL="20853" defTabSz="653107">
              <a:spcBef>
                <a:spcPts val="125"/>
              </a:spcBef>
            </a:pPr>
            <a:r>
              <a:rPr lang="uz-Latn-UZ" sz="3600" b="1" dirty="0" smtClean="0">
                <a:solidFill>
                  <a:srgbClr val="2365C7"/>
                </a:solidFill>
                <a:latin typeface="Arial"/>
                <a:cs typeface="Arial"/>
              </a:rPr>
              <a:t> HIKOYA MATNI</a:t>
            </a:r>
            <a:endParaRPr lang="en-US" sz="36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uz-Latn-UZ" sz="2000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uz-Latn-UZ" sz="1800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uz-Latn-UZ" sz="2800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r>
              <a:rPr sz="2000" i="1" dirty="0" err="1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O‘qituvchi</a:t>
            </a:r>
            <a:r>
              <a:rPr lang="uz-Latn-UZ" sz="2000" i="1" dirty="0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: </a:t>
            </a:r>
            <a:r>
              <a:rPr lang="uz-Latn-UZ" sz="2000" i="1" spc="6" dirty="0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Sodiqova Shoira Ibrohimovna</a:t>
            </a:r>
            <a:endParaRPr sz="2000" i="1" dirty="0">
              <a:solidFill>
                <a:schemeClr val="tx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78" y="1523692"/>
            <a:ext cx="568349" cy="15199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78" y="3330736"/>
            <a:ext cx="568349" cy="15456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899" y="422872"/>
            <a:ext cx="1072775" cy="449041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ru-RU" sz="28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2800" b="1" spc="11" dirty="0" smtClean="0">
                <a:solidFill>
                  <a:srgbClr val="FEFEFE"/>
                </a:solidFill>
                <a:latin typeface="Arial"/>
                <a:cs typeface="Arial"/>
              </a:rPr>
              <a:t>- sinf</a:t>
            </a:r>
            <a:endParaRPr sz="2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8" t="23299" r="8334" b="18368"/>
          <a:stretch/>
        </p:blipFill>
        <p:spPr bwMode="auto">
          <a:xfrm>
            <a:off x="5028922" y="2355753"/>
            <a:ext cx="3788506" cy="1949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08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35- mashq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8760" y="1013743"/>
            <a:ext cx="87066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yetim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emassan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plab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go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she’rlar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38760" y="2016987"/>
            <a:ext cx="87066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“Shum bola”, “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Yodgor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Netay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qissalari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zbek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qissachiligi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rivojiga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salmoqli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8760" y="3710292"/>
            <a:ext cx="69702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Mashrab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Muqumiy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plab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adabiyotimizning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vakillari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maqolalar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yozdi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238760" y="955246"/>
            <a:ext cx="3347720" cy="473996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FFCCFF"/>
          </a:solidFill>
          <a:ln>
            <a:solidFill>
              <a:srgbClr val="CC00C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G‘afur G‘ulom – shoir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220980" y="2001365"/>
            <a:ext cx="3347720" cy="473996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66FFFF"/>
          </a:solidFill>
          <a:ln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G‘afur G‘ulom – adib 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238760" y="3217316"/>
            <a:ext cx="5059680" cy="473996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66FF33"/>
          </a:solidFill>
          <a:ln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G‘afur G‘ulom – </a:t>
            </a:r>
            <a:r>
              <a:rPr lang="uz-Latn-UZ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adabiyotshunos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290" y="2872872"/>
            <a:ext cx="1778950" cy="203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834415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36- mashq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16561" y="1033411"/>
            <a:ext cx="6004559" cy="1354217"/>
          </a:xfrm>
        </p:spPr>
        <p:txBody>
          <a:bodyPr/>
          <a:lstStyle/>
          <a:p>
            <a:r>
              <a:rPr lang="uz-Latn-UZ" sz="2600" dirty="0" smtClean="0">
                <a:solidFill>
                  <a:schemeClr val="tx1"/>
                </a:solidFill>
              </a:rPr>
              <a:t>  </a:t>
            </a:r>
            <a:r>
              <a:rPr lang="uz-Latn-UZ" sz="4400" dirty="0" smtClean="0">
                <a:solidFill>
                  <a:schemeClr val="tx1"/>
                </a:solidFill>
              </a:rPr>
              <a:t>Zumrad va Qimmat </a:t>
            </a:r>
            <a:r>
              <a:rPr lang="en-US" sz="4400" dirty="0" smtClean="0">
                <a:solidFill>
                  <a:schemeClr val="tx1"/>
                </a:solidFill>
              </a:rPr>
              <a:t> </a:t>
            </a:r>
            <a:endParaRPr lang="ru-RU" sz="4400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1360" y="1290320"/>
            <a:ext cx="2860963" cy="3376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06401" y="1706880"/>
            <a:ext cx="570991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defTabSz="457200">
              <a:buFont typeface="Wingdings" panose="05000000000000000000" pitchFamily="2" charset="2"/>
              <a:buChar char="ü"/>
            </a:pPr>
            <a:r>
              <a:rPr lang="uz-Latn-UZ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mehnatsevar </a:t>
            </a:r>
            <a:r>
              <a:rPr lang="uz-Latn-UZ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uz-Latn-UZ" sz="32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dangasa</a:t>
            </a:r>
          </a:p>
          <a:p>
            <a:pPr marL="457200" indent="-457200" defTabSz="457200">
              <a:buFont typeface="Wingdings" panose="05000000000000000000" pitchFamily="2" charset="2"/>
              <a:buChar char="ü"/>
            </a:pPr>
            <a:r>
              <a:rPr lang="uz-Latn-UZ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uz-Latn-UZ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qlli</a:t>
            </a:r>
            <a:r>
              <a:rPr lang="uz-Latn-UZ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uz-Latn-UZ" sz="32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nodon</a:t>
            </a:r>
          </a:p>
          <a:p>
            <a:pPr marL="457200" indent="-457200" defTabSz="457200">
              <a:buFont typeface="Wingdings" panose="05000000000000000000" pitchFamily="2" charset="2"/>
              <a:buChar char="ü"/>
            </a:pPr>
            <a:r>
              <a:rPr lang="uz-Latn-UZ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uz-Latn-UZ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dobli  </a:t>
            </a:r>
            <a:r>
              <a:rPr lang="uz-Latn-UZ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uz-Latn-UZ" sz="32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odobsiz</a:t>
            </a:r>
          </a:p>
          <a:p>
            <a:pPr marL="457200" indent="-457200" defTabSz="457200">
              <a:buFont typeface="Wingdings" panose="05000000000000000000" pitchFamily="2" charset="2"/>
              <a:buChar char="ü"/>
            </a:pPr>
            <a:r>
              <a:rPr lang="uz-Latn-UZ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muloyim</a:t>
            </a:r>
            <a:r>
              <a:rPr lang="uz-Latn-UZ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uz-Latn-UZ" sz="32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qo‘pol</a:t>
            </a:r>
          </a:p>
          <a:p>
            <a:pPr marL="457200" indent="-457200" defTabSz="457200">
              <a:buFont typeface="Wingdings" panose="05000000000000000000" pitchFamily="2" charset="2"/>
              <a:buChar char="ü"/>
            </a:pPr>
            <a:r>
              <a:rPr lang="uz-Latn-UZ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uz-Latn-UZ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abrli </a:t>
            </a:r>
            <a:r>
              <a:rPr lang="uz-Latn-UZ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uz-Latn-UZ" sz="32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tantiq</a:t>
            </a:r>
          </a:p>
          <a:p>
            <a:pPr marL="457200" indent="-457200" defTabSz="457200">
              <a:buFont typeface="Wingdings" panose="05000000000000000000" pitchFamily="2" charset="2"/>
              <a:buChar char="ü"/>
            </a:pPr>
            <a:r>
              <a:rPr lang="uz-Latn-UZ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uz-Latn-UZ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ehribon</a:t>
            </a:r>
            <a:r>
              <a:rPr lang="uz-Latn-UZ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uz-Latn-UZ" sz="32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urishqoq</a:t>
            </a:r>
            <a:endParaRPr lang="ru-RU" sz="1800" b="1" dirty="0">
              <a:solidFill>
                <a:schemeClr val="accent5">
                  <a:lumMod val="50000"/>
                </a:schemeClr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195128633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37- mashq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75921" y="1127365"/>
            <a:ext cx="5648959" cy="3761030"/>
          </a:xfrm>
        </p:spPr>
        <p:txBody>
          <a:bodyPr/>
          <a:lstStyle/>
          <a:p>
            <a:r>
              <a:rPr lang="uz-Latn-UZ" sz="2600" dirty="0" smtClean="0">
                <a:solidFill>
                  <a:schemeClr val="tx1"/>
                </a:solidFill>
              </a:rPr>
              <a:t>    Orolchada </a:t>
            </a:r>
            <a:r>
              <a:rPr lang="uz-Latn-UZ" sz="2600" dirty="0">
                <a:solidFill>
                  <a:schemeClr val="tx1"/>
                </a:solidFill>
              </a:rPr>
              <a:t>ishlar qizib ketdi: har kim har xil gullar, o‘simliklar keltirib ekdi. Qushlarga inlar qurildi. «Kuzatuv daftari»ga orolchada yuzdan ziyod giyoh, o‘simlik va jonivorlar borligi qayd etildi. Qushlar bu hisobga kirmasdi</a:t>
            </a:r>
            <a:r>
              <a:rPr lang="uz-Latn-UZ" sz="26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uz-Latn-UZ" sz="2600" dirty="0">
                <a:solidFill>
                  <a:schemeClr val="tx1"/>
                </a:solidFill>
              </a:rPr>
              <a:t> </a:t>
            </a:r>
            <a:r>
              <a:rPr lang="uz-Latn-UZ" sz="2600" dirty="0" smtClean="0">
                <a:solidFill>
                  <a:schemeClr val="tx1"/>
                </a:solidFill>
              </a:rPr>
              <a:t>                                  </a:t>
            </a:r>
            <a:r>
              <a:rPr lang="uz-Latn-UZ" sz="2600" dirty="0">
                <a:solidFill>
                  <a:schemeClr val="tx1"/>
                </a:solidFill>
              </a:rPr>
              <a:t>(A. Ko‘chimov)</a:t>
            </a:r>
          </a:p>
          <a:p>
            <a:pPr marL="0" indent="0">
              <a:buNone/>
            </a:pPr>
            <a:endParaRPr lang="ru-RU" sz="2600" dirty="0">
              <a:solidFill>
                <a:schemeClr val="tx1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797" y="3017520"/>
            <a:ext cx="2517058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796" y="1097280"/>
            <a:ext cx="251705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749972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320" y="2050153"/>
            <a:ext cx="2418081" cy="2925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z-Latn-UZ" dirty="0" smtClean="0"/>
              <a:t>Mustaqil bajarish uchun topshiriq: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33400" y="948380"/>
            <a:ext cx="8417560" cy="3533275"/>
          </a:xfrm>
        </p:spPr>
        <p:txBody>
          <a:bodyPr/>
          <a:lstStyle/>
          <a:p>
            <a:pPr marL="0" indent="0">
              <a:buNone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Savollarga javob toping.</a:t>
            </a:r>
          </a:p>
          <a:p>
            <a:pPr marL="0" indent="0">
              <a:buNone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tuzishda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maqsadlar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ko‘zda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tutiladi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Matnning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buFont typeface="Wingdings" panose="05000000000000000000" pitchFamily="2" charset="2"/>
              <a:buChar char="q"/>
            </a:pP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38-mashq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O‘zingiz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yoqtirgan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19291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MUSTAHKAMLASH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701114"/>
              </p:ext>
            </p:extLst>
          </p:nvPr>
        </p:nvGraphicFramePr>
        <p:xfrm>
          <a:off x="345440" y="1188675"/>
          <a:ext cx="8412480" cy="3525564"/>
        </p:xfrm>
        <a:graphic>
          <a:graphicData uri="http://schemas.openxmlformats.org/drawingml/2006/table">
            <a:tbl>
              <a:tblPr firstRow="1" bandRow="1"/>
              <a:tblGrid>
                <a:gridCol w="6461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0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14418">
                <a:tc>
                  <a:txBody>
                    <a:bodyPr/>
                    <a:lstStyle>
                      <a:lvl1pPr marL="0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149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298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446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595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5744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2894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043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192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uz-Latn-UZ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Mazmun</a:t>
                      </a:r>
                      <a:r>
                        <a:rPr lang="uz-Latn-UZ" sz="2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va grammatik jihatdan bog‘langan, bir mavzuni ifodalovchi gaplar</a:t>
                      </a:r>
                      <a:endParaRPr lang="ru-RU" sz="2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C000"/>
                      </a:solidFill>
                    </a:lnL>
                    <a:lnR w="12700" cmpd="sng">
                      <a:solidFill>
                        <a:srgbClr val="FFC000"/>
                      </a:solidFill>
                    </a:lnR>
                    <a:lnT w="12700" cmpd="sng">
                      <a:solidFill>
                        <a:srgbClr val="FFC000"/>
                      </a:solidFill>
                    </a:lnT>
                    <a:lnB w="25400" cmpd="sng">
                      <a:solidFill>
                        <a:srgbClr val="FFC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149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298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446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595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5744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2894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043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192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C000"/>
                      </a:solidFill>
                    </a:lnL>
                    <a:lnR w="12700" cmpd="sng">
                      <a:solidFill>
                        <a:srgbClr val="FFC000"/>
                      </a:solidFill>
                    </a:lnR>
                    <a:lnT w="12700" cmpd="sng">
                      <a:solidFill>
                        <a:srgbClr val="FFC000"/>
                      </a:solidFill>
                    </a:lnT>
                    <a:lnB w="25400" cmpd="sng">
                      <a:solidFill>
                        <a:srgbClr val="FFC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8309">
                <a:tc>
                  <a:txBody>
                    <a:bodyPr/>
                    <a:lstStyle>
                      <a:lvl1pPr marL="0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149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298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446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595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5744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2894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043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192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uz-Latn-UZ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Matndagi asosiy fikrni nima haqida ekanligini bildiruvchi so‘z</a:t>
                      </a:r>
                      <a:endParaRPr lang="ru-RU" sz="2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C000"/>
                      </a:solidFill>
                    </a:lnL>
                    <a:lnR w="12700" cmpd="sng">
                      <a:solidFill>
                        <a:srgbClr val="FFC000"/>
                      </a:solidFill>
                    </a:lnR>
                    <a:lnT w="25400" cmpd="sng">
                      <a:solidFill>
                        <a:srgbClr val="FFC000"/>
                      </a:solidFill>
                    </a:lnT>
                    <a:lnB w="12700" cmpd="sng">
                      <a:solidFill>
                        <a:srgbClr val="FFC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149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298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446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595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5744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2894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043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192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C000"/>
                      </a:solidFill>
                    </a:lnL>
                    <a:lnR w="12700" cmpd="sng">
                      <a:solidFill>
                        <a:srgbClr val="FFC000"/>
                      </a:solidFill>
                    </a:lnR>
                    <a:lnT w="25400" cmpd="sng">
                      <a:solidFill>
                        <a:srgbClr val="FFC000"/>
                      </a:solidFill>
                    </a:lnT>
                    <a:lnB w="12700" cmpd="sng">
                      <a:solidFill>
                        <a:srgbClr val="FFC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2837">
                <a:tc>
                  <a:txBody>
                    <a:bodyPr/>
                    <a:lstStyle>
                      <a:lvl1pPr marL="0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149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298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446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595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5744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2894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043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192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uz-Latn-UZ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</a:t>
                      </a:r>
                      <a:r>
                        <a:rPr lang="uz-Latn-UZ" sz="2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‘z va so‘z birikmalaridan hosil bo‘luvchi til birligi</a:t>
                      </a:r>
                      <a:endParaRPr lang="ru-RU" sz="2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C000"/>
                      </a:solidFill>
                    </a:lnL>
                    <a:lnR w="12700" cmpd="sng">
                      <a:solidFill>
                        <a:srgbClr val="FFC000"/>
                      </a:solidFill>
                    </a:lnR>
                    <a:lnT w="12700" cmpd="sng">
                      <a:solidFill>
                        <a:srgbClr val="FFC000"/>
                      </a:solidFill>
                    </a:lnT>
                    <a:lnB w="12700" cmpd="sng">
                      <a:solidFill>
                        <a:srgbClr val="FFC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149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298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446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595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5744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2894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043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192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C000"/>
                      </a:solidFill>
                    </a:lnL>
                    <a:lnR w="12700" cmpd="sng">
                      <a:solidFill>
                        <a:srgbClr val="FFC000"/>
                      </a:solidFill>
                    </a:lnR>
                    <a:lnT w="12700" cmpd="sng">
                      <a:solidFill>
                        <a:srgbClr val="FFC000"/>
                      </a:solidFill>
                    </a:lnT>
                    <a:lnB w="12700" cmpd="sng">
                      <a:solidFill>
                        <a:srgbClr val="FFC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7208344" y="1305000"/>
            <a:ext cx="9845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08341" y="2447738"/>
            <a:ext cx="12442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348605" y="3582184"/>
            <a:ext cx="9637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 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38214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Matn mavzusini aniqlang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2444509"/>
              </p:ext>
            </p:extLst>
          </p:nvPr>
        </p:nvGraphicFramePr>
        <p:xfrm>
          <a:off x="203200" y="934719"/>
          <a:ext cx="8768080" cy="397322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69793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87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34109">
                <a:tc>
                  <a:txBody>
                    <a:bodyPr/>
                    <a:lstStyle>
                      <a:lvl1pPr marL="0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149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298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446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595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5744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2894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043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192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l" defTabSz="9142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O‘zbek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tilining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20-asr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boshlanishiga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qadar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bo‘lgan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davri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eski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o‘zbek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tili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deb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yuritiladi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Mutafakkir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shoir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Alisher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Navoiy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eski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o‘zbek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adabiy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tilida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o‘zining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jahonshumul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asarlarini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yaratgan</a:t>
                      </a:r>
                      <a:r>
                        <a:rPr lang="en-US" sz="20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149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298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446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595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5744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2894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043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192" algn="l" defTabSz="914298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uz-Latn-UZ" sz="2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Alisher Navoiy</a:t>
                      </a:r>
                      <a:endParaRPr lang="ru-RU" sz="2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4109">
                <a:tc>
                  <a:txBody>
                    <a:bodyPr/>
                    <a:lstStyle>
                      <a:lvl1pPr marL="0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149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298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446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595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5744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2894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043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192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indent="0" algn="l" defTabSz="91429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Tinchlik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bebaho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ne’mat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Tinchlik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joyda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rivojlanish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o‘sish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bo‘ladi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Bizning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farovon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hayotimiz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baxtli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bolaligimiz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zamonaviy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maktablarda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ilm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olishimiz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o‘zimiz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qiziqqan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sport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turlari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shug‘ullanishimiz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tinchlik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tufaylidir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149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298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446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595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5744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2894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043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192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uz-Latn-UZ" sz="2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O‘zbek</a:t>
                      </a:r>
                      <a:r>
                        <a:rPr lang="uz-Latn-UZ" sz="2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tili 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1942">
                <a:tc>
                  <a:txBody>
                    <a:bodyPr/>
                    <a:lstStyle>
                      <a:lvl1pPr marL="0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149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298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446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595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5744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2894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043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192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Alisher Navoiy –</a:t>
                      </a:r>
                      <a:r>
                        <a:rPr lang="uz-Latn-UZ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o‘zbek </a:t>
                      </a:r>
                      <a:r>
                        <a:rPr lang="uz-Latn-UZ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xalqining faxri va iftixori. Uning asarlari bugungi kunda ham butun dunyo kitobxonlarining eng </a:t>
                      </a:r>
                      <a:r>
                        <a:rPr lang="uz-Latn-UZ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sevimli asarlari qatorida turadi. </a:t>
                      </a:r>
                      <a:endParaRPr lang="ru-RU" sz="20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149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298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446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595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5744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2894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043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192" algn="l" defTabSz="914298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uz-Latn-UZ" sz="2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uz-Latn-UZ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Tinchlik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4" name="Прямая со стрелкой 3"/>
          <p:cNvCxnSpPr/>
          <p:nvPr/>
        </p:nvCxnSpPr>
        <p:spPr>
          <a:xfrm>
            <a:off x="6847840" y="1727200"/>
            <a:ext cx="1361440" cy="995680"/>
          </a:xfrm>
          <a:prstGeom prst="straightConnector1">
            <a:avLst/>
          </a:prstGeom>
          <a:ln w="57150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6568440" y="3261360"/>
            <a:ext cx="1320800" cy="70104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6807200" y="1813560"/>
            <a:ext cx="914400" cy="242824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84125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1- TOPSHIRIQ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74320" y="965489"/>
            <a:ext cx="6786880" cy="3880831"/>
          </a:xfrm>
        </p:spPr>
        <p:txBody>
          <a:bodyPr/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davralarda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G‘afur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G‘ulom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to‘lib-toshib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she’rlar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o‘qirdi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Nimaiki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bisotida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dasturxonga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to‘kardi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Hovlisida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pishib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giloslarni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savat-savat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o‘rtaga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qo‘yardi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Shoirlarning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yelkasiga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tashlab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do‘ppi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kiydirardi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O‘g‘il-qizlari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odob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qilishardi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Said Ahmad)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934" y="2759075"/>
            <a:ext cx="1382077" cy="1611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934" y="995680"/>
            <a:ext cx="1382077" cy="1682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35833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/>
              <a:t>2</a:t>
            </a:r>
            <a:r>
              <a:rPr lang="uz-Latn-UZ" dirty="0" smtClean="0"/>
              <a:t>- TOPSHIRIQ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63057" y="1866593"/>
            <a:ext cx="8412479" cy="3268587"/>
          </a:xfrm>
        </p:spPr>
        <p:txBody>
          <a:bodyPr/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borgan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joy,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haqiqatan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–tog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‘,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ko‘m-ko‘k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dala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Olisda</a:t>
            </a:r>
            <a:endParaRPr lang="uz-Latn-UZ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kumushdek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tovlanib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oqmoqda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Lolazor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mohir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to‘quvchi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marL="0" indent="0">
              <a:buNone/>
            </a:pPr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lida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to‘qilgan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gilamga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o‘xshardi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</a:t>
            </a:r>
          </a:p>
          <a:p>
            <a:pPr marL="0" indent="0">
              <a:buNone/>
            </a:pPr>
            <a:r>
              <a:rPr lang="uz-Latn-UZ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  <a:r>
              <a:rPr lang="en-US" sz="260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600" smtClean="0">
                <a:latin typeface="Arial" panose="020B0604020202020204" pitchFamily="34" charset="0"/>
                <a:cs typeface="Arial" panose="020B0604020202020204" pitchFamily="34" charset="0"/>
              </a:rPr>
              <a:t>O‘.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Umarbekov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360" y="980579"/>
            <a:ext cx="8310880" cy="830997"/>
          </a:xfrm>
          <a:prstGeom prst="rect">
            <a:avLst/>
          </a:prstGeom>
          <a:solidFill>
            <a:srgbClr val="CCFFCC"/>
          </a:solidFill>
        </p:spPr>
        <p:txBody>
          <a:bodyPr wrap="square">
            <a:spAutoFit/>
          </a:bodyPr>
          <a:lstStyle/>
          <a:p>
            <a:pPr marL="171431" lvl="0" indent="-171431" defTabSz="914298">
              <a:spcBef>
                <a:spcPct val="20000"/>
              </a:spcBef>
              <a:buClr>
                <a:srgbClr val="51C3CA"/>
              </a:buClr>
              <a:buFont typeface="Arial" panose="020B0604020202020204" pitchFamily="34" charset="0"/>
              <a:buChar char="•"/>
            </a:pPr>
            <a:r>
              <a:rPr lang="en-US" sz="2400" kern="800" spc="-1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400" kern="800" spc="-1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800" spc="-1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400" kern="800" spc="-1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400" kern="800" spc="-1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400" kern="800" spc="-1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800" spc="-1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tuzishdan</a:t>
            </a:r>
            <a:r>
              <a:rPr lang="en-US" sz="2400" kern="800" spc="-1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800" spc="-1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ko‘zlangan</a:t>
            </a:r>
            <a:r>
              <a:rPr lang="uz-Latn-UZ" sz="2400" kern="800" spc="-1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800" spc="-1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maqsadni</a:t>
            </a:r>
            <a:r>
              <a:rPr lang="en-US" sz="2400" kern="800" spc="-1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800" spc="-1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aniqlashga</a:t>
            </a:r>
            <a:r>
              <a:rPr lang="en-US" sz="2400" kern="800" spc="-1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800" spc="-1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2400" kern="800" spc="-1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800" spc="-1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400" kern="800" spc="-1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400" kern="800" spc="-1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040" y="2418080"/>
            <a:ext cx="2598420" cy="2486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811434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53" y="1162493"/>
            <a:ext cx="285750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0333" y="961674"/>
            <a:ext cx="824361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z-Latn-UZ" sz="24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2400" dirty="0" err="1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4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maqsadlar</a:t>
            </a:r>
            <a:r>
              <a:rPr lang="en-US" sz="24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tuziladi</a:t>
            </a:r>
            <a:r>
              <a:rPr lang="en-US" sz="24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4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sz="24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predmet</a:t>
            </a:r>
            <a:r>
              <a:rPr lang="en-US" sz="24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voqea-hodisalar</a:t>
            </a:r>
            <a:r>
              <a:rPr lang="en-US" sz="24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4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sz="24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24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24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4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4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ta’rif-tavsifini</a:t>
            </a:r>
            <a:r>
              <a:rPr lang="en-US" sz="24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24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4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tasvirlash</a:t>
            </a:r>
            <a:r>
              <a:rPr lang="en-US" sz="24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4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muhokama</a:t>
            </a:r>
            <a:r>
              <a:rPr lang="en-US" sz="24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4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4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mulohaza</a:t>
            </a:r>
            <a:r>
              <a:rPr lang="en-US" sz="24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yuritish</a:t>
            </a:r>
            <a:r>
              <a:rPr lang="en-US" sz="24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Ana </a:t>
            </a:r>
            <a:r>
              <a:rPr lang="en-US" sz="240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shunga</a:t>
            </a:r>
            <a:r>
              <a:rPr lang="en-US" sz="24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4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matnlarning</a:t>
            </a:r>
            <a:r>
              <a:rPr lang="en-US" sz="24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24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24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farqlanadi</a:t>
            </a:r>
            <a:r>
              <a:rPr lang="uz-Latn-UZ" sz="24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/>
            <a:r>
              <a:rPr lang="en-US" sz="24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410633144"/>
              </p:ext>
            </p:extLst>
          </p:nvPr>
        </p:nvGraphicFramePr>
        <p:xfrm>
          <a:off x="685933" y="2904238"/>
          <a:ext cx="7685907" cy="1921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2540000" y="101600"/>
            <a:ext cx="43020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 TURLARI</a:t>
            </a:r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48763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777363" y="918990"/>
            <a:ext cx="2952465" cy="745480"/>
          </a:xfrm>
          <a:prstGeom prst="rect">
            <a:avLst/>
          </a:prstGeom>
          <a:solidFill>
            <a:srgbClr val="00B05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Hikoya matni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317" y="931003"/>
            <a:ext cx="896938" cy="81104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32685" y="931003"/>
            <a:ext cx="3038275" cy="763702"/>
          </a:xfrm>
          <a:prstGeom prst="rect">
            <a:avLst/>
          </a:prstGeom>
          <a:solidFill>
            <a:srgbClr val="00B050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Kabutar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361" y="1858135"/>
            <a:ext cx="2744699" cy="273681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5476237" y="1681092"/>
            <a:ext cx="3393441" cy="2571625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matnida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predmet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voqea-hodisalar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beriladi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Ромб 13"/>
          <p:cNvSpPr/>
          <p:nvPr/>
        </p:nvSpPr>
        <p:spPr>
          <a:xfrm>
            <a:off x="5374637" y="1083763"/>
            <a:ext cx="914400" cy="914400"/>
          </a:xfrm>
          <a:prstGeom prst="diamond">
            <a:avLst/>
          </a:prstGeom>
          <a:solidFill>
            <a:srgbClr val="00B05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608" y="1326367"/>
            <a:ext cx="285750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14832" y="1742052"/>
            <a:ext cx="481596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z-Latn-UZ" sz="24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Bir </a:t>
            </a:r>
            <a:r>
              <a:rPr lang="uz-Latn-UZ" sz="24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tezuchar kabutar bor ekan. U juda uzoq-uzoqlarga uchib borar edi. Kunlardan bir kun bir podsho uni tutib olibdi va qafasga qamab qo‘yibdi. </a:t>
            </a:r>
            <a:r>
              <a:rPr lang="uz-Latn-UZ" sz="24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Qafas juda chiroyli ekan. Kabutarga </a:t>
            </a:r>
            <a:r>
              <a:rPr lang="uz-Latn-UZ" sz="24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 va suv berishibdi. Lekin kabutar donni yemabdi, suvdan ichmabdi. </a:t>
            </a:r>
            <a:endParaRPr lang="ru-RU" sz="240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4137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34- mashq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16561" y="1033411"/>
            <a:ext cx="8107680" cy="1404989"/>
          </a:xfrm>
        </p:spPr>
        <p:txBody>
          <a:bodyPr/>
          <a:lstStyle/>
          <a:p>
            <a:r>
              <a:rPr lang="uz-Latn-UZ" sz="2600" dirty="0" smtClean="0">
                <a:solidFill>
                  <a:schemeClr val="tx1"/>
                </a:solidFill>
              </a:rPr>
              <a:t>   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Berilgan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matnni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o‘qing</a:t>
            </a:r>
            <a:r>
              <a:rPr lang="en-US" sz="2600" dirty="0">
                <a:solidFill>
                  <a:schemeClr val="tx1"/>
                </a:solidFill>
              </a:rPr>
              <a:t>, </a:t>
            </a:r>
            <a:r>
              <a:rPr lang="en-US" sz="2600" dirty="0" err="1">
                <a:solidFill>
                  <a:schemeClr val="tx1"/>
                </a:solidFill>
              </a:rPr>
              <a:t>uning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maqsadini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aniqlashga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harakat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qiling</a:t>
            </a:r>
            <a:r>
              <a:rPr lang="en-US" sz="2600" dirty="0">
                <a:solidFill>
                  <a:schemeClr val="tx1"/>
                </a:solidFill>
              </a:rPr>
              <a:t>. </a:t>
            </a:r>
            <a:r>
              <a:rPr lang="en-US" sz="2600" dirty="0" err="1">
                <a:solidFill>
                  <a:schemeClr val="tx1"/>
                </a:solidFill>
              </a:rPr>
              <a:t>Ona</a:t>
            </a:r>
            <a:r>
              <a:rPr lang="en-US" sz="2600" dirty="0">
                <a:solidFill>
                  <a:schemeClr val="tx1"/>
                </a:solidFill>
              </a:rPr>
              <a:t> yurt </a:t>
            </a:r>
            <a:r>
              <a:rPr lang="en-US" sz="2600" dirty="0" err="1">
                <a:solidFill>
                  <a:schemeClr val="tx1"/>
                </a:solidFill>
              </a:rPr>
              <a:t>iftixori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haqida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fikrlaringizni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bayon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eting</a:t>
            </a:r>
            <a:r>
              <a:rPr lang="en-US" sz="2600" dirty="0">
                <a:solidFill>
                  <a:schemeClr val="tx1"/>
                </a:solidFill>
              </a:rPr>
              <a:t>. </a:t>
            </a:r>
          </a:p>
          <a:p>
            <a:endParaRPr lang="ru-RU" sz="2600" dirty="0">
              <a:solidFill>
                <a:schemeClr val="tx1"/>
              </a:solidFill>
            </a:endParaRPr>
          </a:p>
        </p:txBody>
      </p:sp>
      <p:sp>
        <p:nvSpPr>
          <p:cNvPr id="4" name="Пятиугольник 3"/>
          <p:cNvSpPr/>
          <p:nvPr/>
        </p:nvSpPr>
        <p:spPr>
          <a:xfrm flipH="1">
            <a:off x="6299200" y="3193288"/>
            <a:ext cx="1686560" cy="687832"/>
          </a:xfrm>
          <a:prstGeom prst="homePlate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370840" y="2426208"/>
            <a:ext cx="4719320" cy="560832"/>
          </a:xfrm>
          <a:prstGeom prst="homePlate">
            <a:avLst/>
          </a:prstGeom>
          <a:solidFill>
            <a:srgbClr val="00B05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urt iftixori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370840" y="3302000"/>
            <a:ext cx="4719320" cy="579120"/>
          </a:xfrm>
          <a:prstGeom prst="homePlate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Millat ruhi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355600" y="4206240"/>
            <a:ext cx="4734560" cy="589280"/>
          </a:xfrm>
          <a:prstGeom prst="homePlate">
            <a:avLst/>
          </a:prstGeom>
          <a:solidFill>
            <a:srgbClr val="CC00CC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Ma’naviyat ko‘zgusi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авая фигурная скобка 7"/>
          <p:cNvSpPr/>
          <p:nvPr/>
        </p:nvSpPr>
        <p:spPr>
          <a:xfrm>
            <a:off x="5212080" y="2428240"/>
            <a:ext cx="500888" cy="2367280"/>
          </a:xfrm>
          <a:prstGeom prst="rightBrace">
            <a:avLst>
              <a:gd name="adj1" fmla="val 44844"/>
              <a:gd name="adj2" fmla="val 46995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28035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35- mashq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16560" y="933867"/>
            <a:ext cx="8524239" cy="1138773"/>
          </a:xfrm>
        </p:spPr>
        <p:txBody>
          <a:bodyPr/>
          <a:lstStyle/>
          <a:p>
            <a:r>
              <a:rPr lang="uz-Latn-UZ" sz="2600" dirty="0" smtClean="0">
                <a:solidFill>
                  <a:schemeClr val="tx1"/>
                </a:solidFill>
              </a:rPr>
              <a:t>   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Matnni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ko‘chiring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Matn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mavzusiga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mos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keladigan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sarlavha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qo‘ying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G‘afur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G‘ulom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haqida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bilganlaringizni</a:t>
            </a:r>
            <a:r>
              <a:rPr lang="en-US" sz="2400" dirty="0">
                <a:solidFill>
                  <a:schemeClr val="tx1"/>
                </a:solidFill>
              </a:rPr>
              <a:t> gaping. 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900" y="2072640"/>
            <a:ext cx="1988820" cy="2651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889760" y="1793240"/>
            <a:ext cx="4318000" cy="55880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Serqirra ijodkor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3200" y="2371090"/>
            <a:ext cx="2661920" cy="439420"/>
          </a:xfrm>
          <a:prstGeom prst="rect">
            <a:avLst/>
          </a:prstGeom>
          <a:solidFill>
            <a:srgbClr val="CCFFFF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uz-Latn-UZ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asm chizish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4020" y="2810510"/>
            <a:ext cx="2999740" cy="439420"/>
          </a:xfrm>
          <a:prstGeom prst="rect">
            <a:avLst/>
          </a:prstGeom>
          <a:solidFill>
            <a:srgbClr val="FFCCFF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uz-Latn-UZ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 tushish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6440" y="3260090"/>
            <a:ext cx="3322320" cy="439420"/>
          </a:xfrm>
          <a:prstGeom prst="rect">
            <a:avLst/>
          </a:prstGeom>
          <a:solidFill>
            <a:srgbClr val="CCFFCC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ermalar kuylash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92200" y="3700780"/>
            <a:ext cx="3322320" cy="439420"/>
          </a:xfrm>
          <a:prstGeom prst="rect">
            <a:avLst/>
          </a:prstGeom>
          <a:solidFill>
            <a:srgbClr val="DBE79D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uz-Latn-UZ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utor chalish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78280" y="4127500"/>
            <a:ext cx="3500120" cy="4394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skiya, latifa aytish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79320" y="4549140"/>
            <a:ext cx="3322320" cy="43942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uz-Latn-UZ" sz="24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oston aytish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10585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6262</TotalTime>
  <Words>632</Words>
  <Application>Microsoft Office PowerPoint</Application>
  <PresentationFormat>Экран (16:9)</PresentationFormat>
  <Paragraphs>85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13</vt:i4>
      </vt:variant>
    </vt:vector>
  </HeadingPairs>
  <TitlesOfParts>
    <vt:vector size="24" baseType="lpstr">
      <vt:lpstr>Arial</vt:lpstr>
      <vt:lpstr>Calibri</vt:lpstr>
      <vt:lpstr>Century Gothic</vt:lpstr>
      <vt:lpstr>Open Sans</vt:lpstr>
      <vt:lpstr>Open Sans Light</vt:lpstr>
      <vt:lpstr>Times New Roman</vt:lpstr>
      <vt:lpstr>Wingdings</vt:lpstr>
      <vt:lpstr>1_Office Theme</vt:lpstr>
      <vt:lpstr>3_Office Theme</vt:lpstr>
      <vt:lpstr>4_Office Theme</vt:lpstr>
      <vt:lpstr>5_Office Theme</vt:lpstr>
      <vt:lpstr>ONA TILI</vt:lpstr>
      <vt:lpstr>MUSTAHKAMLASH</vt:lpstr>
      <vt:lpstr>Matn mavzusini aniqlang</vt:lpstr>
      <vt:lpstr>1- TOPSHIRIQ</vt:lpstr>
      <vt:lpstr>2- TOPSHIRIQ</vt:lpstr>
      <vt:lpstr>Презентация PowerPoint</vt:lpstr>
      <vt:lpstr>Презентация PowerPoint</vt:lpstr>
      <vt:lpstr>34- mashq</vt:lpstr>
      <vt:lpstr>35- mashq</vt:lpstr>
      <vt:lpstr>35- mashq</vt:lpstr>
      <vt:lpstr>36- mashq</vt:lpstr>
      <vt:lpstr>37- mashq</vt:lpstr>
      <vt:lpstr>Mustaqil bajarish uchun topshiriq: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579</cp:revision>
  <cp:lastPrinted>2020-08-26T14:49:45Z</cp:lastPrinted>
  <dcterms:created xsi:type="dcterms:W3CDTF">2020-04-11T16:25:36Z</dcterms:created>
  <dcterms:modified xsi:type="dcterms:W3CDTF">2020-09-12T06:41:43Z</dcterms:modified>
</cp:coreProperties>
</file>