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</p:sldMasterIdLst>
  <p:notesMasterIdLst>
    <p:notesMasterId r:id="rId18"/>
  </p:notesMasterIdLst>
  <p:handoutMasterIdLst>
    <p:handoutMasterId r:id="rId19"/>
  </p:handoutMasterIdLst>
  <p:sldIdLst>
    <p:sldId id="409" r:id="rId6"/>
    <p:sldId id="394" r:id="rId7"/>
    <p:sldId id="429" r:id="rId8"/>
    <p:sldId id="430" r:id="rId9"/>
    <p:sldId id="434" r:id="rId10"/>
    <p:sldId id="422" r:id="rId11"/>
    <p:sldId id="435" r:id="rId12"/>
    <p:sldId id="431" r:id="rId13"/>
    <p:sldId id="426" r:id="rId14"/>
    <p:sldId id="427" r:id="rId15"/>
    <p:sldId id="433" r:id="rId16"/>
    <p:sldId id="432" r:id="rId17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  <a:srgbClr val="66FF33"/>
    <a:srgbClr val="66FFFF"/>
    <a:srgbClr val="DBE79D"/>
    <a:srgbClr val="FA978A"/>
    <a:srgbClr val="FF9900"/>
    <a:srgbClr val="99FF99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41" autoAdjust="0"/>
  </p:normalViewPr>
  <p:slideViewPr>
    <p:cSldViewPr snapToGrid="0">
      <p:cViewPr>
        <p:scale>
          <a:sx n="81" d="100"/>
          <a:sy n="81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3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684653"/>
            <a:ext cx="7838539" cy="3324574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2365C7"/>
                </a:solidFill>
                <a:latin typeface="Arial"/>
                <a:cs typeface="Arial"/>
              </a:rPr>
              <a:t> MATN VA MAVZU</a:t>
            </a:r>
            <a:endParaRPr lang="en-US" sz="36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0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algn="ctr" defTabSz="653107">
              <a:spcBef>
                <a:spcPts val="1392"/>
              </a:spcBef>
            </a:pPr>
            <a:endParaRPr lang="uz-Latn-UZ" sz="1200" i="1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6670" algn="ctr" defTabSz="653107">
              <a:spcBef>
                <a:spcPts val="1392"/>
              </a:spcBef>
            </a:pPr>
            <a:endParaRPr lang="uz-Latn-UZ" sz="900" i="1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0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O‘qituvchi</a:t>
            </a:r>
            <a:r>
              <a:rPr lang="uz-Latn-UZ" sz="20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uz-Latn-UZ" sz="2000" i="1" spc="6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Sodiqova Shoira Ibrohimovna</a:t>
            </a:r>
            <a:endParaRPr sz="20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2613078" y="2283669"/>
            <a:ext cx="41452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31-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6058" y="892817"/>
            <a:ext cx="8757920" cy="1809726"/>
          </a:xfrm>
        </p:spPr>
        <p:txBody>
          <a:bodyPr/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Matnni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o‘qing. Uning mavzusiga muvofiq sarlavha topishga harakat qiling. Non qadri haqidagi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fikrlari-ngizni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bayon qiling.</a:t>
            </a:r>
          </a:p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0" y="1889760"/>
            <a:ext cx="2519679" cy="170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22" y="2678539"/>
            <a:ext cx="2488458" cy="163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2800" y="2357120"/>
            <a:ext cx="2214880" cy="49784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9" y="3109913"/>
            <a:ext cx="1338261" cy="160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4684" y="4430076"/>
            <a:ext cx="3636538" cy="4978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Nonni e’zozlagan qiz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9979" y="2959318"/>
            <a:ext cx="1665869" cy="49784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Saboq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7508" y="3665854"/>
            <a:ext cx="3230138" cy="4978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Buvisining nabirasi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477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32- mashq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8476200" cy="3551550"/>
          </a:xfrm>
        </p:spPr>
        <p:txBody>
          <a:bodyPr/>
          <a:lstStyle/>
          <a:p>
            <a:r>
              <a:rPr lang="uz-Latn-UZ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Gaplarni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ko‘chiring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Ularning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qanday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mavzuga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ekanligini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aniqlang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uz-Latn-UZ" dirty="0" smtClean="0">
              <a:solidFill>
                <a:schemeClr val="tx1"/>
              </a:solidFill>
            </a:endParaRPr>
          </a:p>
          <a:p>
            <a:endParaRPr lang="uz-Latn-UZ" dirty="0" smtClean="0">
              <a:solidFill>
                <a:schemeClr val="tx1"/>
              </a:solidFill>
            </a:endParaRPr>
          </a:p>
          <a:p>
            <a:endParaRPr lang="uz-Latn-UZ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Ayrilmagin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elingdan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quvvat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belingdan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uz-Latn-UZ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Baliq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tirik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odam</a:t>
            </a:r>
            <a:r>
              <a:rPr lang="en-US" dirty="0">
                <a:solidFill>
                  <a:schemeClr val="tx1"/>
                </a:solidFill>
              </a:rPr>
              <a:t> – el </a:t>
            </a:r>
            <a:r>
              <a:rPr lang="en-US" dirty="0" err="1">
                <a:solidFill>
                  <a:schemeClr val="tx1"/>
                </a:solidFill>
              </a:rPr>
              <a:t>bilan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uz-Latn-UZ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Vatan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qadrini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bilmagan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o‘z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qadrini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bilmas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uz-Latn-UZ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Vatansiz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inson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kuysiz</a:t>
            </a:r>
            <a:r>
              <a:rPr lang="en-US" dirty="0">
                <a:solidFill>
                  <a:schemeClr val="tx1"/>
                </a:solidFill>
              </a:rPr>
              <a:t> bulbul. </a:t>
            </a:r>
            <a:endParaRPr lang="uz-Latn-UZ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421118" y="1944370"/>
            <a:ext cx="2428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7" y="3201670"/>
            <a:ext cx="2428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3151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33400" y="1330960"/>
            <a:ext cx="5034280" cy="27576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Mavzu yuzasidan berilgan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avollarga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javob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uz-Latn-UZ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33-mashq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Esingizda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voqea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1910080"/>
            <a:ext cx="288607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315" y="9036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21"/>
          <p:cNvSpPr>
            <a:spLocks noEditPoints="1"/>
          </p:cNvSpPr>
          <p:nvPr/>
        </p:nvSpPr>
        <p:spPr bwMode="auto">
          <a:xfrm>
            <a:off x="6253902" y="3424401"/>
            <a:ext cx="2076993" cy="1333019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" y="1704042"/>
            <a:ext cx="5354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29- mashq. Rasm asosida “Bog‘da” mavzusida matn tuzing, unda ko‘chma  ma’noli so‘zlardan foydalaning.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12263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8001" y="1310929"/>
            <a:ext cx="5222240" cy="2671501"/>
          </a:xfrm>
        </p:spPr>
        <p:txBody>
          <a:bodyPr/>
          <a:lstStyle/>
          <a:p>
            <a:r>
              <a:rPr lang="uz-Latn-UZ" dirty="0" smtClean="0"/>
              <a:t>       </a:t>
            </a:r>
            <a:r>
              <a:rPr lang="en-US" dirty="0" smtClean="0"/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otangdan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‘»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deganlari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bejiz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Ota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Tug‘ilishdan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qiyinroq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(O‘.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Hoshimov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'tkir Hoshimov (1941-2013) - gulxan.uz – “Gulxan” jurnali say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4729" r="14584" b="10241"/>
          <a:stretch/>
        </p:blipFill>
        <p:spPr bwMode="auto">
          <a:xfrm>
            <a:off x="6106160" y="1087120"/>
            <a:ext cx="2580640" cy="34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821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/>
              <a:t>2</a:t>
            </a:r>
            <a:r>
              <a:rPr lang="uz-Latn-UZ" dirty="0" smtClean="0"/>
              <a:t>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5121" y="1183025"/>
            <a:ext cx="5222240" cy="3102388"/>
          </a:xfrm>
        </p:spPr>
        <p:txBody>
          <a:bodyPr/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Boychechak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birinchi bo‘lib ochilgani bois ko‘pincha sovuq shamollarga qurbon bo‘ladi. Ammo u bahorni boshlab kelgani uchun odamlar bu gulni ko‘ziga surtib, e’zozlaydilar.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O‘.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Hoshimov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40" y="1127760"/>
            <a:ext cx="3382176" cy="31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143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9881" y="1836823"/>
            <a:ext cx="7564120" cy="398377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o‘xshatadilar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3"/>
          </p:nvPr>
        </p:nvSpPr>
        <p:spPr>
          <a:xfrm>
            <a:off x="299720" y="1426845"/>
            <a:ext cx="8691880" cy="381635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avaylab-ardoqlaydi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sz="half" idx="3"/>
          </p:nvPr>
        </p:nvSpPr>
        <p:spPr>
          <a:xfrm>
            <a:off x="330200" y="1021826"/>
            <a:ext cx="8539480" cy="390414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onadek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sevadi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bag‘rida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o‘stirib-ulg‘aytiradi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520" y="3166725"/>
            <a:ext cx="858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o‘xshatadilar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avaylab-ardoqlaydi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onadek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sevadi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bag‘rida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o‘stirib-ulg‘aytiradi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74440" y="2307041"/>
            <a:ext cx="1155192" cy="859683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06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30483" y="1041536"/>
            <a:ext cx="2952465" cy="745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Matn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039" y="1910080"/>
            <a:ext cx="5259351" cy="29260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batafsil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tilimizning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qoidalari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bog‘lab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tuzamiz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Mazmun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186975" y="921034"/>
            <a:ext cx="914400" cy="914400"/>
          </a:xfrm>
          <a:prstGeom prst="diamon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3" y="1162493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15843" y="1041536"/>
            <a:ext cx="1964557" cy="745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9404" y="2342016"/>
            <a:ext cx="1964557" cy="838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 birikmasi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6046" y="3683136"/>
            <a:ext cx="1964557" cy="838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528311" y="1190624"/>
            <a:ext cx="1787531" cy="36385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7164105" y="1852812"/>
            <a:ext cx="315153" cy="48920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180747" y="3204092"/>
            <a:ext cx="315153" cy="48920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77" y="1973512"/>
            <a:ext cx="2297607" cy="2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876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" grpId="0" animBg="1"/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Matn tuzish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93971"/>
              </p:ext>
            </p:extLst>
          </p:nvPr>
        </p:nvGraphicFramePr>
        <p:xfrm>
          <a:off x="182880" y="1005840"/>
          <a:ext cx="881888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 birikmasi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20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Non,                   aziz, shifobaxsh, ne’mat, hayot, farovonlik, dasturxon, to‘kinlik,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belgilamoq, qadrlamoq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Aziz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ne’mat, shifobaxsh ne’mat, farovon hayot, to‘kin dastur-xon, non bilan belgilanadi, nonni qadrlamoq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–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aziz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shifobaxsh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ne’mat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z-Latn-U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Hayotning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farovon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dasturxon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to‘kinligi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belgilanadi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z-Latn-U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Ota-bobolarimiz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nonni qadrlashgan.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–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aziz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shifobaxsh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ne’mat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Hayotning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farovonligi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dasturxon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to‘kinligi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belgilanadi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Shuning uchun ota-bobolarimiz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nonni qadrlashgan.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30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78642" y="939936"/>
            <a:ext cx="2952465" cy="745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843" y="1737651"/>
            <a:ext cx="4023358" cy="27022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fikrning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ekanligidir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sarlavhasi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Ромб 5"/>
          <p:cNvSpPr/>
          <p:nvPr/>
        </p:nvSpPr>
        <p:spPr>
          <a:xfrm>
            <a:off x="148723" y="953896"/>
            <a:ext cx="914400" cy="914400"/>
          </a:xfrm>
          <a:prstGeom prst="diamon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" y="1144554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8320" y="1762223"/>
            <a:ext cx="466344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ne’mat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Hayotning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farovonligi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dasturxon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to‘kinligi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ota-bobolarimiz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nonni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qadrlash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Nonni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isrof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gunoh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71" y="884527"/>
            <a:ext cx="896938" cy="8110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38320" y="899563"/>
            <a:ext cx="4663440" cy="812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Nonning ushog‘i ham non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13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r="16738"/>
          <a:stretch/>
        </p:blipFill>
        <p:spPr bwMode="auto">
          <a:xfrm rot="2859272">
            <a:off x="5703345" y="1204037"/>
            <a:ext cx="2227796" cy="368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30- mashq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0531" y="1602371"/>
            <a:ext cx="4924109" cy="2480679"/>
          </a:xfrm>
        </p:spPr>
        <p:txBody>
          <a:bodyPr/>
          <a:lstStyle/>
          <a:p>
            <a:r>
              <a:rPr lang="uz-Latn-UZ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</a:rPr>
              <a:t>Matndagi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gaplarning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o‘zaro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mazmuniy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grammatik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bog‘lanishiga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e’tibor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bering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r>
              <a:rPr lang="en-US" sz="2600" dirty="0" err="1">
                <a:solidFill>
                  <a:schemeClr val="tx1"/>
                </a:solidFill>
              </a:rPr>
              <a:t>Unda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aks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ettirilgan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voqeaning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mazmunini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qayta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hikoya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qiling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80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5998</TotalTime>
  <Words>475</Words>
  <Application>Microsoft Office PowerPoint</Application>
  <PresentationFormat>Экран (16:9)</PresentationFormat>
  <Paragraphs>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Тема Office</vt:lpstr>
      <vt:lpstr>3_Office Theme</vt:lpstr>
      <vt:lpstr>4_Office Theme</vt:lpstr>
      <vt:lpstr>5_Office Theme</vt:lpstr>
      <vt:lpstr>ONA TILI</vt:lpstr>
      <vt:lpstr>MUSTAHKAMLASH</vt:lpstr>
      <vt:lpstr>1- TOPSHIRIQ</vt:lpstr>
      <vt:lpstr>2- TOPSHIRIQ</vt:lpstr>
      <vt:lpstr>Презентация PowerPoint</vt:lpstr>
      <vt:lpstr>Презентация PowerPoint</vt:lpstr>
      <vt:lpstr>Matn tuzish </vt:lpstr>
      <vt:lpstr>Презентация PowerPoint</vt:lpstr>
      <vt:lpstr>30- mashq</vt:lpstr>
      <vt:lpstr>31- mashq</vt:lpstr>
      <vt:lpstr>32-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551</cp:revision>
  <cp:lastPrinted>2020-08-26T14:49:45Z</cp:lastPrinted>
  <dcterms:created xsi:type="dcterms:W3CDTF">2020-04-11T16:25:36Z</dcterms:created>
  <dcterms:modified xsi:type="dcterms:W3CDTF">2020-09-09T05:30:20Z</dcterms:modified>
</cp:coreProperties>
</file>