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3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51" r:id="rId2"/>
    <p:sldMasterId id="2147483763" r:id="rId3"/>
    <p:sldMasterId id="2147483775" r:id="rId4"/>
  </p:sldMasterIdLst>
  <p:notesMasterIdLst>
    <p:notesMasterId r:id="rId18"/>
  </p:notesMasterIdLst>
  <p:sldIdLst>
    <p:sldId id="389" r:id="rId5"/>
    <p:sldId id="331" r:id="rId6"/>
    <p:sldId id="390" r:id="rId7"/>
    <p:sldId id="391" r:id="rId8"/>
    <p:sldId id="359" r:id="rId9"/>
    <p:sldId id="386" r:id="rId10"/>
    <p:sldId id="392" r:id="rId11"/>
    <p:sldId id="395" r:id="rId12"/>
    <p:sldId id="384" r:id="rId13"/>
    <p:sldId id="393" r:id="rId14"/>
    <p:sldId id="385" r:id="rId15"/>
    <p:sldId id="396" r:id="rId16"/>
    <p:sldId id="394" r:id="rId17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3399"/>
    <a:srgbClr val="33CCFF"/>
    <a:srgbClr val="FFCCFF"/>
    <a:srgbClr val="FF66CC"/>
    <a:srgbClr val="FF33CC"/>
    <a:srgbClr val="FF9900"/>
    <a:srgbClr val="66FFFF"/>
    <a:srgbClr val="FFCC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59" d="100"/>
          <a:sy n="59" d="100"/>
        </p:scale>
        <p:origin x="9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39B60F-1286-4E15-B601-52AEF1657A36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898DE71-01E7-4A3D-B45B-E4C646EEAF02}">
      <dgm:prSet phldrT="[Текст]" custT="1"/>
      <dgm:spPr/>
      <dgm:t>
        <a:bodyPr/>
        <a:lstStyle/>
        <a:p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tovush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FC4834-F4C4-484E-B32E-8CC755E58E2A}" type="parTrans" cxnId="{0A7164D4-BE2E-4324-8053-BAD61D775EC8}">
      <dgm:prSet/>
      <dgm:spPr/>
      <dgm:t>
        <a:bodyPr/>
        <a:lstStyle/>
        <a:p>
          <a:endParaRPr lang="ru-RU"/>
        </a:p>
      </dgm:t>
    </dgm:pt>
    <dgm:pt modelId="{4C3E3140-16EA-473A-B976-56D6C2495620}" type="sibTrans" cxnId="{0A7164D4-BE2E-4324-8053-BAD61D775EC8}">
      <dgm:prSet/>
      <dgm:spPr/>
      <dgm:t>
        <a:bodyPr/>
        <a:lstStyle/>
        <a:p>
          <a:endParaRPr lang="ru-RU"/>
        </a:p>
      </dgm:t>
    </dgm:pt>
    <dgm:pt modelId="{57CA4776-7AA6-40E5-888E-516BC5A04841}">
      <dgm:prSet phldrT="[Текст]" custT="1"/>
      <dgm:spPr/>
      <dgm:t>
        <a:bodyPr/>
        <a:lstStyle/>
        <a:p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arf</a:t>
          </a:r>
          <a:endParaRPr lang="en-US" sz="4400"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874597-7003-4021-90EE-C361BC641D0D}" type="parTrans" cxnId="{F7C23B05-2437-48F7-9513-E96A7084A1BD}">
      <dgm:prSet/>
      <dgm:spPr/>
      <dgm:t>
        <a:bodyPr/>
        <a:lstStyle/>
        <a:p>
          <a:endParaRPr lang="ru-RU"/>
        </a:p>
      </dgm:t>
    </dgm:pt>
    <dgm:pt modelId="{3D62D726-6097-4D7C-B28A-00ABD77E8226}" type="sibTrans" cxnId="{F7C23B05-2437-48F7-9513-E96A7084A1BD}">
      <dgm:prSet/>
      <dgm:spPr/>
      <dgm:t>
        <a:bodyPr/>
        <a:lstStyle/>
        <a:p>
          <a:endParaRPr lang="ru-RU"/>
        </a:p>
      </dgm:t>
    </dgm:pt>
    <dgm:pt modelId="{FD86F635-6862-4F47-9009-266474172921}">
      <dgm:prSet phldrT="[Текст]" custT="1"/>
      <dgm:spPr/>
      <dgm:t>
        <a:bodyPr/>
        <a:lstStyle/>
        <a:p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z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BB2A44-367B-4915-9F7B-E940A5D6F0EA}" type="parTrans" cxnId="{31F72525-0C98-464D-801E-370E492887A3}">
      <dgm:prSet/>
      <dgm:spPr/>
      <dgm:t>
        <a:bodyPr/>
        <a:lstStyle/>
        <a:p>
          <a:endParaRPr lang="ru-RU"/>
        </a:p>
      </dgm:t>
    </dgm:pt>
    <dgm:pt modelId="{C734CEB6-33A1-47CD-BCEB-DE0E41672481}" type="sibTrans" cxnId="{31F72525-0C98-464D-801E-370E492887A3}">
      <dgm:prSet/>
      <dgm:spPr/>
      <dgm:t>
        <a:bodyPr/>
        <a:lstStyle/>
        <a:p>
          <a:endParaRPr lang="ru-RU"/>
        </a:p>
      </dgm:t>
    </dgm:pt>
    <dgm:pt modelId="{91A0A96C-116A-4B1C-ADFB-6D43B251DC03}">
      <dgm:prSet phldrT="[Текст]" custT="1"/>
      <dgm:spPr/>
      <dgm:t>
        <a:bodyPr/>
        <a:lstStyle/>
        <a:p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birikma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727B48-FD42-43FE-8110-79E9130E665A}" type="parTrans" cxnId="{E8BFDB34-3514-4DFA-9A63-21A72819CD6B}">
      <dgm:prSet/>
      <dgm:spPr/>
      <dgm:t>
        <a:bodyPr/>
        <a:lstStyle/>
        <a:p>
          <a:endParaRPr lang="ru-RU"/>
        </a:p>
      </dgm:t>
    </dgm:pt>
    <dgm:pt modelId="{7E19DEE1-97E6-493A-9FA2-59549E7BA66E}" type="sibTrans" cxnId="{E8BFDB34-3514-4DFA-9A63-21A72819CD6B}">
      <dgm:prSet/>
      <dgm:spPr/>
      <dgm:t>
        <a:bodyPr/>
        <a:lstStyle/>
        <a:p>
          <a:endParaRPr lang="ru-RU"/>
        </a:p>
      </dgm:t>
    </dgm:pt>
    <dgm:pt modelId="{4DC851BF-4FCB-405B-8432-AA7AC11C4FDB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uz-Latn-UZ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ap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327DCC-C165-424E-8B77-3FE767A0D0A8}" type="parTrans" cxnId="{C5E4F1DE-5CEB-4B59-8B75-7F085C54EE75}">
      <dgm:prSet/>
      <dgm:spPr/>
      <dgm:t>
        <a:bodyPr/>
        <a:lstStyle/>
        <a:p>
          <a:endParaRPr lang="ru-RU"/>
        </a:p>
      </dgm:t>
    </dgm:pt>
    <dgm:pt modelId="{7F3454CA-C705-46D8-B2D4-0B8624415315}" type="sibTrans" cxnId="{C5E4F1DE-5CEB-4B59-8B75-7F085C54EE75}">
      <dgm:prSet/>
      <dgm:spPr/>
      <dgm:t>
        <a:bodyPr/>
        <a:lstStyle/>
        <a:p>
          <a:endParaRPr lang="ru-RU"/>
        </a:p>
      </dgm:t>
    </dgm:pt>
    <dgm:pt modelId="{B8EBDD9A-7777-4B16-8F7E-B79B61A739C0}" type="pres">
      <dgm:prSet presAssocID="{6739B60F-1286-4E15-B601-52AEF1657A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A16A01-62AA-4CA1-9FAA-A0EF1487BB73}" type="pres">
      <dgm:prSet presAssocID="{8898DE71-01E7-4A3D-B45B-E4C646EEAF02}" presName="node" presStyleLbl="node1" presStyleIdx="0" presStyleCnt="5" custScaleX="104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3BF90-BBC9-4F43-9B3C-90663078FE88}" type="pres">
      <dgm:prSet presAssocID="{4C3E3140-16EA-473A-B976-56D6C2495620}" presName="sibTrans" presStyleLbl="sibTrans1D1" presStyleIdx="0" presStyleCnt="4"/>
      <dgm:spPr/>
      <dgm:t>
        <a:bodyPr/>
        <a:lstStyle/>
        <a:p>
          <a:endParaRPr lang="ru-RU"/>
        </a:p>
      </dgm:t>
    </dgm:pt>
    <dgm:pt modelId="{D3DB3D65-0DEF-4C44-9057-E0921301CD21}" type="pres">
      <dgm:prSet presAssocID="{4C3E3140-16EA-473A-B976-56D6C2495620}" presName="connectorText" presStyleLbl="sibTrans1D1" presStyleIdx="0" presStyleCnt="4"/>
      <dgm:spPr/>
      <dgm:t>
        <a:bodyPr/>
        <a:lstStyle/>
        <a:p>
          <a:endParaRPr lang="ru-RU"/>
        </a:p>
      </dgm:t>
    </dgm:pt>
    <dgm:pt modelId="{014D520B-4F59-418C-A4A2-0802C3666122}" type="pres">
      <dgm:prSet presAssocID="{57CA4776-7AA6-40E5-888E-516BC5A0484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F2FC92-0DFC-418F-A79B-B7C776BF1C11}" type="pres">
      <dgm:prSet presAssocID="{3D62D726-6097-4D7C-B28A-00ABD77E8226}" presName="sibTrans" presStyleLbl="sibTrans1D1" presStyleIdx="1" presStyleCnt="4"/>
      <dgm:spPr/>
      <dgm:t>
        <a:bodyPr/>
        <a:lstStyle/>
        <a:p>
          <a:endParaRPr lang="ru-RU"/>
        </a:p>
      </dgm:t>
    </dgm:pt>
    <dgm:pt modelId="{4B5C95DC-0D78-41CA-A3F7-5F537CF599A9}" type="pres">
      <dgm:prSet presAssocID="{3D62D726-6097-4D7C-B28A-00ABD77E8226}" presName="connectorText" presStyleLbl="sibTrans1D1" presStyleIdx="1" presStyleCnt="4"/>
      <dgm:spPr/>
      <dgm:t>
        <a:bodyPr/>
        <a:lstStyle/>
        <a:p>
          <a:endParaRPr lang="ru-RU"/>
        </a:p>
      </dgm:t>
    </dgm:pt>
    <dgm:pt modelId="{0077551C-BCA7-4780-9C80-08532FC3BE27}" type="pres">
      <dgm:prSet presAssocID="{FD86F635-6862-4F47-9009-2664741729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B6A928-6597-49FC-AB4F-BF9EA7907412}" type="pres">
      <dgm:prSet presAssocID="{C734CEB6-33A1-47CD-BCEB-DE0E41672481}" presName="sibTrans" presStyleLbl="sibTrans1D1" presStyleIdx="2" presStyleCnt="4"/>
      <dgm:spPr/>
      <dgm:t>
        <a:bodyPr/>
        <a:lstStyle/>
        <a:p>
          <a:endParaRPr lang="ru-RU"/>
        </a:p>
      </dgm:t>
    </dgm:pt>
    <dgm:pt modelId="{4A4AFAC6-1E07-467E-8DDD-8288D9ED5504}" type="pres">
      <dgm:prSet presAssocID="{C734CEB6-33A1-47CD-BCEB-DE0E41672481}" presName="connectorText" presStyleLbl="sibTrans1D1" presStyleIdx="2" presStyleCnt="4"/>
      <dgm:spPr/>
      <dgm:t>
        <a:bodyPr/>
        <a:lstStyle/>
        <a:p>
          <a:endParaRPr lang="ru-RU"/>
        </a:p>
      </dgm:t>
    </dgm:pt>
    <dgm:pt modelId="{8DE38DF7-244A-4479-906C-E3745B608BFF}" type="pres">
      <dgm:prSet presAssocID="{91A0A96C-116A-4B1C-ADFB-6D43B251DC03}" presName="node" presStyleLbl="node1" presStyleIdx="3" presStyleCnt="5" custScaleX="115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5F287B-52E8-4E8B-9A78-D60C4673891E}" type="pres">
      <dgm:prSet presAssocID="{7E19DEE1-97E6-493A-9FA2-59549E7BA66E}" presName="sibTrans" presStyleLbl="sibTrans1D1" presStyleIdx="3" presStyleCnt="4"/>
      <dgm:spPr/>
      <dgm:t>
        <a:bodyPr/>
        <a:lstStyle/>
        <a:p>
          <a:endParaRPr lang="ru-RU"/>
        </a:p>
      </dgm:t>
    </dgm:pt>
    <dgm:pt modelId="{017156DE-7FED-4873-94BD-582645EB32F1}" type="pres">
      <dgm:prSet presAssocID="{7E19DEE1-97E6-493A-9FA2-59549E7BA66E}" presName="connectorText" presStyleLbl="sibTrans1D1" presStyleIdx="3" presStyleCnt="4"/>
      <dgm:spPr/>
      <dgm:t>
        <a:bodyPr/>
        <a:lstStyle/>
        <a:p>
          <a:endParaRPr lang="ru-RU"/>
        </a:p>
      </dgm:t>
    </dgm:pt>
    <dgm:pt modelId="{21576468-48EE-41A0-AFBC-4A18655BB7B0}" type="pres">
      <dgm:prSet presAssocID="{4DC851BF-4FCB-405B-8432-AA7AC11C4FDB}" presName="node" presStyleLbl="node1" presStyleIdx="4" presStyleCnt="5" custLinFactNeighborY="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F72525-0C98-464D-801E-370E492887A3}" srcId="{6739B60F-1286-4E15-B601-52AEF1657A36}" destId="{FD86F635-6862-4F47-9009-266474172921}" srcOrd="2" destOrd="0" parTransId="{40BB2A44-367B-4915-9F7B-E940A5D6F0EA}" sibTransId="{C734CEB6-33A1-47CD-BCEB-DE0E41672481}"/>
    <dgm:cxn modelId="{185C002A-8A98-4761-A3A6-5584548F058E}" type="presOf" srcId="{91A0A96C-116A-4B1C-ADFB-6D43B251DC03}" destId="{8DE38DF7-244A-4479-906C-E3745B608BFF}" srcOrd="0" destOrd="0" presId="urn:microsoft.com/office/officeart/2005/8/layout/bProcess3"/>
    <dgm:cxn modelId="{F1C85335-B927-4D79-B000-9EA95DCD75EA}" type="presOf" srcId="{57CA4776-7AA6-40E5-888E-516BC5A04841}" destId="{014D520B-4F59-418C-A4A2-0802C3666122}" srcOrd="0" destOrd="0" presId="urn:microsoft.com/office/officeart/2005/8/layout/bProcess3"/>
    <dgm:cxn modelId="{6902FD8C-F55E-46DB-AAA2-4DA2711BEC35}" type="presOf" srcId="{3D62D726-6097-4D7C-B28A-00ABD77E8226}" destId="{C5F2FC92-0DFC-418F-A79B-B7C776BF1C11}" srcOrd="0" destOrd="0" presId="urn:microsoft.com/office/officeart/2005/8/layout/bProcess3"/>
    <dgm:cxn modelId="{BD83B8A9-B57B-4176-B964-50DB0D6ADCAA}" type="presOf" srcId="{8898DE71-01E7-4A3D-B45B-E4C646EEAF02}" destId="{26A16A01-62AA-4CA1-9FAA-A0EF1487BB73}" srcOrd="0" destOrd="0" presId="urn:microsoft.com/office/officeart/2005/8/layout/bProcess3"/>
    <dgm:cxn modelId="{F623D2C9-42A0-44BE-B5F5-279B2FCF24DF}" type="presOf" srcId="{6739B60F-1286-4E15-B601-52AEF1657A36}" destId="{B8EBDD9A-7777-4B16-8F7E-B79B61A739C0}" srcOrd="0" destOrd="0" presId="urn:microsoft.com/office/officeart/2005/8/layout/bProcess3"/>
    <dgm:cxn modelId="{C91E0560-48F7-45FD-82A2-E1295BF8CF11}" type="presOf" srcId="{4C3E3140-16EA-473A-B976-56D6C2495620}" destId="{D3DB3D65-0DEF-4C44-9057-E0921301CD21}" srcOrd="1" destOrd="0" presId="urn:microsoft.com/office/officeart/2005/8/layout/bProcess3"/>
    <dgm:cxn modelId="{FBED402D-AAAA-4A3F-9C84-268E049A605D}" type="presOf" srcId="{4C3E3140-16EA-473A-B976-56D6C2495620}" destId="{CAA3BF90-BBC9-4F43-9B3C-90663078FE88}" srcOrd="0" destOrd="0" presId="urn:microsoft.com/office/officeart/2005/8/layout/bProcess3"/>
    <dgm:cxn modelId="{8395399B-7FA4-4A37-9313-0FD2F29888FC}" type="presOf" srcId="{7E19DEE1-97E6-493A-9FA2-59549E7BA66E}" destId="{C95F287B-52E8-4E8B-9A78-D60C4673891E}" srcOrd="0" destOrd="0" presId="urn:microsoft.com/office/officeart/2005/8/layout/bProcess3"/>
    <dgm:cxn modelId="{F7C23B05-2437-48F7-9513-E96A7084A1BD}" srcId="{6739B60F-1286-4E15-B601-52AEF1657A36}" destId="{57CA4776-7AA6-40E5-888E-516BC5A04841}" srcOrd="1" destOrd="0" parTransId="{1C874597-7003-4021-90EE-C361BC641D0D}" sibTransId="{3D62D726-6097-4D7C-B28A-00ABD77E8226}"/>
    <dgm:cxn modelId="{6E224B62-50D5-4CD4-830B-D4335ED944A7}" type="presOf" srcId="{C734CEB6-33A1-47CD-BCEB-DE0E41672481}" destId="{BEB6A928-6597-49FC-AB4F-BF9EA7907412}" srcOrd="0" destOrd="0" presId="urn:microsoft.com/office/officeart/2005/8/layout/bProcess3"/>
    <dgm:cxn modelId="{7E05049D-3390-4B2F-AFA4-C9E86A127556}" type="presOf" srcId="{4DC851BF-4FCB-405B-8432-AA7AC11C4FDB}" destId="{21576468-48EE-41A0-AFBC-4A18655BB7B0}" srcOrd="0" destOrd="0" presId="urn:microsoft.com/office/officeart/2005/8/layout/bProcess3"/>
    <dgm:cxn modelId="{C5E4F1DE-5CEB-4B59-8B75-7F085C54EE75}" srcId="{6739B60F-1286-4E15-B601-52AEF1657A36}" destId="{4DC851BF-4FCB-405B-8432-AA7AC11C4FDB}" srcOrd="4" destOrd="0" parTransId="{53327DCC-C165-424E-8B77-3FE767A0D0A8}" sibTransId="{7F3454CA-C705-46D8-B2D4-0B8624415315}"/>
    <dgm:cxn modelId="{F4C9568C-58D7-45D7-BF05-805791912E6E}" type="presOf" srcId="{3D62D726-6097-4D7C-B28A-00ABD77E8226}" destId="{4B5C95DC-0D78-41CA-A3F7-5F537CF599A9}" srcOrd="1" destOrd="0" presId="urn:microsoft.com/office/officeart/2005/8/layout/bProcess3"/>
    <dgm:cxn modelId="{0F1108B2-265B-4C16-8C19-BCFA6F6DC601}" type="presOf" srcId="{FD86F635-6862-4F47-9009-266474172921}" destId="{0077551C-BCA7-4780-9C80-08532FC3BE27}" srcOrd="0" destOrd="0" presId="urn:microsoft.com/office/officeart/2005/8/layout/bProcess3"/>
    <dgm:cxn modelId="{A7BC224B-C060-4F27-8617-D27E41C64EA8}" type="presOf" srcId="{C734CEB6-33A1-47CD-BCEB-DE0E41672481}" destId="{4A4AFAC6-1E07-467E-8DDD-8288D9ED5504}" srcOrd="1" destOrd="0" presId="urn:microsoft.com/office/officeart/2005/8/layout/bProcess3"/>
    <dgm:cxn modelId="{E8BFDB34-3514-4DFA-9A63-21A72819CD6B}" srcId="{6739B60F-1286-4E15-B601-52AEF1657A36}" destId="{91A0A96C-116A-4B1C-ADFB-6D43B251DC03}" srcOrd="3" destOrd="0" parTransId="{C1727B48-FD42-43FE-8110-79E9130E665A}" sibTransId="{7E19DEE1-97E6-493A-9FA2-59549E7BA66E}"/>
    <dgm:cxn modelId="{DC44F3F3-AAA5-4CAA-89D8-0122C0D782F9}" type="presOf" srcId="{7E19DEE1-97E6-493A-9FA2-59549E7BA66E}" destId="{017156DE-7FED-4873-94BD-582645EB32F1}" srcOrd="1" destOrd="0" presId="urn:microsoft.com/office/officeart/2005/8/layout/bProcess3"/>
    <dgm:cxn modelId="{0A7164D4-BE2E-4324-8053-BAD61D775EC8}" srcId="{6739B60F-1286-4E15-B601-52AEF1657A36}" destId="{8898DE71-01E7-4A3D-B45B-E4C646EEAF02}" srcOrd="0" destOrd="0" parTransId="{34FC4834-F4C4-484E-B32E-8CC755E58E2A}" sibTransId="{4C3E3140-16EA-473A-B976-56D6C2495620}"/>
    <dgm:cxn modelId="{4671E1A7-AC4A-4625-BA7B-50F46201C12F}" type="presParOf" srcId="{B8EBDD9A-7777-4B16-8F7E-B79B61A739C0}" destId="{26A16A01-62AA-4CA1-9FAA-A0EF1487BB73}" srcOrd="0" destOrd="0" presId="urn:microsoft.com/office/officeart/2005/8/layout/bProcess3"/>
    <dgm:cxn modelId="{ECC26A11-A22D-41C2-B6CD-DA076B5854F3}" type="presParOf" srcId="{B8EBDD9A-7777-4B16-8F7E-B79B61A739C0}" destId="{CAA3BF90-BBC9-4F43-9B3C-90663078FE88}" srcOrd="1" destOrd="0" presId="urn:microsoft.com/office/officeart/2005/8/layout/bProcess3"/>
    <dgm:cxn modelId="{3B76D5B1-60C9-4752-8993-E7E1A90E29BF}" type="presParOf" srcId="{CAA3BF90-BBC9-4F43-9B3C-90663078FE88}" destId="{D3DB3D65-0DEF-4C44-9057-E0921301CD21}" srcOrd="0" destOrd="0" presId="urn:microsoft.com/office/officeart/2005/8/layout/bProcess3"/>
    <dgm:cxn modelId="{D14559B1-CBBC-43F1-A12B-3820373153A0}" type="presParOf" srcId="{B8EBDD9A-7777-4B16-8F7E-B79B61A739C0}" destId="{014D520B-4F59-418C-A4A2-0802C3666122}" srcOrd="2" destOrd="0" presId="urn:microsoft.com/office/officeart/2005/8/layout/bProcess3"/>
    <dgm:cxn modelId="{904E1628-336A-4F06-95EE-7891613F8792}" type="presParOf" srcId="{B8EBDD9A-7777-4B16-8F7E-B79B61A739C0}" destId="{C5F2FC92-0DFC-418F-A79B-B7C776BF1C11}" srcOrd="3" destOrd="0" presId="urn:microsoft.com/office/officeart/2005/8/layout/bProcess3"/>
    <dgm:cxn modelId="{6762669B-84C8-4D69-98D2-1D6267E1582B}" type="presParOf" srcId="{C5F2FC92-0DFC-418F-A79B-B7C776BF1C11}" destId="{4B5C95DC-0D78-41CA-A3F7-5F537CF599A9}" srcOrd="0" destOrd="0" presId="urn:microsoft.com/office/officeart/2005/8/layout/bProcess3"/>
    <dgm:cxn modelId="{DBFA24C9-E42D-4F67-BB21-3896CEC4DD10}" type="presParOf" srcId="{B8EBDD9A-7777-4B16-8F7E-B79B61A739C0}" destId="{0077551C-BCA7-4780-9C80-08532FC3BE27}" srcOrd="4" destOrd="0" presId="urn:microsoft.com/office/officeart/2005/8/layout/bProcess3"/>
    <dgm:cxn modelId="{61C05343-DD52-4A55-B53A-33D7B6C91D0C}" type="presParOf" srcId="{B8EBDD9A-7777-4B16-8F7E-B79B61A739C0}" destId="{BEB6A928-6597-49FC-AB4F-BF9EA7907412}" srcOrd="5" destOrd="0" presId="urn:microsoft.com/office/officeart/2005/8/layout/bProcess3"/>
    <dgm:cxn modelId="{EF95F267-346A-421E-A738-4A3DA5BB4FEC}" type="presParOf" srcId="{BEB6A928-6597-49FC-AB4F-BF9EA7907412}" destId="{4A4AFAC6-1E07-467E-8DDD-8288D9ED5504}" srcOrd="0" destOrd="0" presId="urn:microsoft.com/office/officeart/2005/8/layout/bProcess3"/>
    <dgm:cxn modelId="{8F72F58D-ED4F-4E03-9918-C01753D9D8D9}" type="presParOf" srcId="{B8EBDD9A-7777-4B16-8F7E-B79B61A739C0}" destId="{8DE38DF7-244A-4479-906C-E3745B608BFF}" srcOrd="6" destOrd="0" presId="urn:microsoft.com/office/officeart/2005/8/layout/bProcess3"/>
    <dgm:cxn modelId="{266C9DA6-1042-4B4A-A2D8-A72BD3C3B813}" type="presParOf" srcId="{B8EBDD9A-7777-4B16-8F7E-B79B61A739C0}" destId="{C95F287B-52E8-4E8B-9A78-D60C4673891E}" srcOrd="7" destOrd="0" presId="urn:microsoft.com/office/officeart/2005/8/layout/bProcess3"/>
    <dgm:cxn modelId="{5CAF3172-AA5E-422D-A3C8-D67FD98BBDF7}" type="presParOf" srcId="{C95F287B-52E8-4E8B-9A78-D60C4673891E}" destId="{017156DE-7FED-4873-94BD-582645EB32F1}" srcOrd="0" destOrd="0" presId="urn:microsoft.com/office/officeart/2005/8/layout/bProcess3"/>
    <dgm:cxn modelId="{0F84E485-305B-4B37-A4F3-E657E802CA68}" type="presParOf" srcId="{B8EBDD9A-7777-4B16-8F7E-B79B61A739C0}" destId="{21576468-48EE-41A0-AFBC-4A18655BB7B0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3BF90-BBC9-4F43-9B3C-90663078FE88}">
      <dsp:nvSpPr>
        <dsp:cNvPr id="0" name=""/>
        <dsp:cNvSpPr/>
      </dsp:nvSpPr>
      <dsp:spPr>
        <a:xfrm>
          <a:off x="2557783" y="708627"/>
          <a:ext cx="5315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56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09512" y="751533"/>
        <a:ext cx="28108" cy="5627"/>
      </dsp:txXfrm>
    </dsp:sp>
    <dsp:sp modelId="{26A16A01-62AA-4CA1-9FAA-A0EF1487BB73}">
      <dsp:nvSpPr>
        <dsp:cNvPr id="0" name=""/>
        <dsp:cNvSpPr/>
      </dsp:nvSpPr>
      <dsp:spPr>
        <a:xfrm>
          <a:off x="7500" y="21088"/>
          <a:ext cx="2552083" cy="146651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tovush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00" y="21088"/>
        <a:ext cx="2552083" cy="1466517"/>
      </dsp:txXfrm>
    </dsp:sp>
    <dsp:sp modelId="{C5F2FC92-0DFC-418F-A79B-B7C776BF1C11}">
      <dsp:nvSpPr>
        <dsp:cNvPr id="0" name=""/>
        <dsp:cNvSpPr/>
      </dsp:nvSpPr>
      <dsp:spPr>
        <a:xfrm>
          <a:off x="5564145" y="708627"/>
          <a:ext cx="5315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565" y="45720"/>
              </a:lnTo>
            </a:path>
          </a:pathLst>
        </a:custGeom>
        <a:noFill/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15873" y="751533"/>
        <a:ext cx="28108" cy="5627"/>
      </dsp:txXfrm>
    </dsp:sp>
    <dsp:sp modelId="{014D520B-4F59-418C-A4A2-0802C3666122}">
      <dsp:nvSpPr>
        <dsp:cNvPr id="0" name=""/>
        <dsp:cNvSpPr/>
      </dsp:nvSpPr>
      <dsp:spPr>
        <a:xfrm>
          <a:off x="3121748" y="21088"/>
          <a:ext cx="2444196" cy="1466517"/>
        </a:xfrm>
        <a:prstGeom prst="rect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arf</a:t>
          </a:r>
          <a:endParaRPr lang="en-US" sz="4400" b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1748" y="21088"/>
        <a:ext cx="2444196" cy="1466517"/>
      </dsp:txXfrm>
    </dsp:sp>
    <dsp:sp modelId="{BEB6A928-6597-49FC-AB4F-BF9EA7907412}">
      <dsp:nvSpPr>
        <dsp:cNvPr id="0" name=""/>
        <dsp:cNvSpPr/>
      </dsp:nvSpPr>
      <dsp:spPr>
        <a:xfrm>
          <a:off x="1422311" y="1485806"/>
          <a:ext cx="5927897" cy="531565"/>
        </a:xfrm>
        <a:custGeom>
          <a:avLst/>
          <a:gdLst/>
          <a:ahLst/>
          <a:cxnLst/>
          <a:rect l="0" t="0" r="0" b="0"/>
          <a:pathLst>
            <a:path>
              <a:moveTo>
                <a:pt x="5927897" y="0"/>
              </a:moveTo>
              <a:lnTo>
                <a:pt x="5927897" y="282882"/>
              </a:lnTo>
              <a:lnTo>
                <a:pt x="0" y="282882"/>
              </a:lnTo>
              <a:lnTo>
                <a:pt x="0" y="531565"/>
              </a:lnTo>
            </a:path>
          </a:pathLst>
        </a:custGeom>
        <a:noFill/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37397" y="1748775"/>
        <a:ext cx="297724" cy="5627"/>
      </dsp:txXfrm>
    </dsp:sp>
    <dsp:sp modelId="{0077551C-BCA7-4780-9C80-08532FC3BE27}">
      <dsp:nvSpPr>
        <dsp:cNvPr id="0" name=""/>
        <dsp:cNvSpPr/>
      </dsp:nvSpPr>
      <dsp:spPr>
        <a:xfrm>
          <a:off x="6128110" y="21088"/>
          <a:ext cx="2444196" cy="1466517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z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28110" y="21088"/>
        <a:ext cx="2444196" cy="1466517"/>
      </dsp:txXfrm>
    </dsp:sp>
    <dsp:sp modelId="{C95F287B-52E8-4E8B-9A78-D60C4673891E}">
      <dsp:nvSpPr>
        <dsp:cNvPr id="0" name=""/>
        <dsp:cNvSpPr/>
      </dsp:nvSpPr>
      <dsp:spPr>
        <a:xfrm>
          <a:off x="2835322" y="2737310"/>
          <a:ext cx="5315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2882" y="45720"/>
              </a:lnTo>
              <a:lnTo>
                <a:pt x="282882" y="58082"/>
              </a:lnTo>
              <a:lnTo>
                <a:pt x="531565" y="58082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87047" y="2780216"/>
        <a:ext cx="28115" cy="5627"/>
      </dsp:txXfrm>
    </dsp:sp>
    <dsp:sp modelId="{8DE38DF7-244A-4479-906C-E3745B608BFF}">
      <dsp:nvSpPr>
        <dsp:cNvPr id="0" name=""/>
        <dsp:cNvSpPr/>
      </dsp:nvSpPr>
      <dsp:spPr>
        <a:xfrm>
          <a:off x="7500" y="2049771"/>
          <a:ext cx="2829621" cy="1466517"/>
        </a:xfrm>
        <a:prstGeom prst="rect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birikma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00" y="2049771"/>
        <a:ext cx="2829621" cy="1466517"/>
      </dsp:txXfrm>
    </dsp:sp>
    <dsp:sp modelId="{21576468-48EE-41A0-AFBC-4A18655BB7B0}">
      <dsp:nvSpPr>
        <dsp:cNvPr id="0" name=""/>
        <dsp:cNvSpPr/>
      </dsp:nvSpPr>
      <dsp:spPr>
        <a:xfrm>
          <a:off x="3399287" y="2062134"/>
          <a:ext cx="2444196" cy="1466517"/>
        </a:xfrm>
        <a:prstGeom prst="rect">
          <a:avLst/>
        </a:prstGeom>
        <a:solidFill>
          <a:srgbClr val="66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ap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99287" y="2062134"/>
        <a:ext cx="2444196" cy="1466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708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553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30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930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065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673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9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74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26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4583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8575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7121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33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360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01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3715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7239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4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1088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073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06149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04278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94358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8006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2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5" Type="http://schemas.openxmlformats.org/officeDocument/2006/relationships/slideLayout" Target="../slideLayouts/slideLayout84.xml"/><Relationship Id="rId4" Type="http://schemas.openxmlformats.org/officeDocument/2006/relationships/slideLayout" Target="../slideLayouts/slideLayout8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8/19/2020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8/19/2020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3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43999" cy="141111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5144" b="1" spc="6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8890" y="1623171"/>
            <a:ext cx="5619813" cy="326378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defTabSz="653107">
              <a:spcBef>
                <a:spcPts val="125"/>
              </a:spcBef>
            </a:pPr>
            <a:r>
              <a:rPr sz="3600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uz-Latn-UZ" sz="360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0853" defTabSz="653107">
              <a:spcBef>
                <a:spcPts val="125"/>
              </a:spcBef>
            </a:pPr>
            <a:r>
              <a:rPr lang="uz-Latn-UZ" sz="3600" b="1" dirty="0" smtClean="0">
                <a:solidFill>
                  <a:srgbClr val="2365C7"/>
                </a:solidFill>
                <a:latin typeface="Arial"/>
                <a:cs typeface="Arial"/>
              </a:rPr>
              <a:t>Unli tovushlar</a:t>
            </a:r>
            <a:endParaRPr lang="uz-Latn-UZ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0853" defTabSz="653107">
              <a:spcBef>
                <a:spcPts val="125"/>
              </a:spcBef>
            </a:pPr>
            <a:r>
              <a:rPr lang="en-US" sz="3143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3143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r>
              <a:rPr sz="3143" dirty="0" err="1" smtClean="0">
                <a:solidFill>
                  <a:srgbClr val="008000"/>
                </a:solidFill>
                <a:latin typeface="Arial"/>
                <a:cs typeface="Arial"/>
              </a:rPr>
              <a:t>O‘qituvchi</a:t>
            </a:r>
            <a:r>
              <a:rPr lang="uz-Latn-UZ" sz="3143" dirty="0" smtClean="0">
                <a:solidFill>
                  <a:srgbClr val="008000"/>
                </a:solidFill>
                <a:latin typeface="Arial"/>
                <a:cs typeface="Arial"/>
              </a:rPr>
              <a:t>:</a:t>
            </a:r>
            <a:endParaRPr sz="3143" dirty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/>
            <a:r>
              <a:rPr lang="uz-Latn-UZ" sz="3143" spc="6" dirty="0">
                <a:solidFill>
                  <a:srgbClr val="008000"/>
                </a:solidFill>
                <a:latin typeface="Arial"/>
                <a:cs typeface="Arial"/>
              </a:rPr>
              <a:t>Sodiqova Shoira</a:t>
            </a:r>
            <a:endParaRPr lang="en-US" sz="3143" spc="6" dirty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/>
            <a:r>
              <a:rPr lang="uz-Latn-UZ" sz="3143" spc="6" dirty="0">
                <a:solidFill>
                  <a:srgbClr val="008000"/>
                </a:solidFill>
                <a:latin typeface="Arial"/>
                <a:cs typeface="Arial"/>
              </a:rPr>
              <a:t>Ibrohimovna</a:t>
            </a:r>
            <a:endParaRPr sz="3143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8" y="1523692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8" y="333073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008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uz-Latn-UZ" sz="2800" b="1" spc="1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8" name="object 31">
            <a:extLst>
              <a:ext uri="{FF2B5EF4-FFF2-40B4-BE49-F238E27FC236}">
                <a16:creationId xmlns="" xmlns:a16="http://schemas.microsoft.com/office/drawing/2014/main" id="{BC8F1164-A289-48D4-AEC4-40658F674A49}"/>
              </a:ext>
            </a:extLst>
          </p:cNvPr>
          <p:cNvSpPr/>
          <p:nvPr/>
        </p:nvSpPr>
        <p:spPr>
          <a:xfrm>
            <a:off x="743027" y="669204"/>
            <a:ext cx="144610" cy="2169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53107"/>
            <a:endParaRPr sz="1286">
              <a:solidFill>
                <a:srgbClr val="57565A"/>
              </a:solidFill>
            </a:endParaRPr>
          </a:p>
        </p:txBody>
      </p:sp>
      <p:sp>
        <p:nvSpPr>
          <p:cNvPr id="26" name="object 32">
            <a:extLst>
              <a:ext uri="{FF2B5EF4-FFF2-40B4-BE49-F238E27FC236}">
                <a16:creationId xmlns="" xmlns:a16="http://schemas.microsoft.com/office/drawing/2014/main" id="{49FE2CF4-A9A0-4140-9251-96D8BF915208}"/>
              </a:ext>
            </a:extLst>
          </p:cNvPr>
          <p:cNvSpPr/>
          <p:nvPr/>
        </p:nvSpPr>
        <p:spPr>
          <a:xfrm>
            <a:off x="984283" y="624548"/>
            <a:ext cx="144608" cy="2582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53107"/>
            <a:endParaRPr sz="1286">
              <a:solidFill>
                <a:srgbClr val="57565A"/>
              </a:solidFill>
            </a:endParaRPr>
          </a:p>
        </p:txBody>
      </p:sp>
      <p:sp>
        <p:nvSpPr>
          <p:cNvPr id="27" name="object 33">
            <a:extLst>
              <a:ext uri="{FF2B5EF4-FFF2-40B4-BE49-F238E27FC236}">
                <a16:creationId xmlns="" xmlns:a16="http://schemas.microsoft.com/office/drawing/2014/main" id="{49DFBA1F-0A76-4DB2-9FAB-483643A8F5FB}"/>
              </a:ext>
            </a:extLst>
          </p:cNvPr>
          <p:cNvSpPr/>
          <p:nvPr/>
        </p:nvSpPr>
        <p:spPr>
          <a:xfrm>
            <a:off x="1200978" y="710523"/>
            <a:ext cx="144610" cy="175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53107"/>
            <a:endParaRPr sz="1286">
              <a:solidFill>
                <a:srgbClr val="57565A"/>
              </a:solidFill>
            </a:endParaRPr>
          </a:p>
        </p:txBody>
      </p:sp>
      <p:sp>
        <p:nvSpPr>
          <p:cNvPr id="28" name="object 34">
            <a:extLst>
              <a:ext uri="{FF2B5EF4-FFF2-40B4-BE49-F238E27FC236}">
                <a16:creationId xmlns="" xmlns:a16="http://schemas.microsoft.com/office/drawing/2014/main" id="{DFED3FC3-45FA-499E-8D0C-D4F351190BAC}"/>
              </a:ext>
            </a:extLst>
          </p:cNvPr>
          <p:cNvSpPr/>
          <p:nvPr/>
        </p:nvSpPr>
        <p:spPr>
          <a:xfrm>
            <a:off x="887637" y="932642"/>
            <a:ext cx="278889" cy="1859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53107"/>
            <a:endParaRPr sz="1286">
              <a:solidFill>
                <a:srgbClr val="57565A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773" y="2085454"/>
            <a:ext cx="4006656" cy="24905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841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4503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qoldirilgan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tovushlarni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818" y="1162595"/>
            <a:ext cx="62701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Ona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uz-Latn-UZ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yog‘d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oft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porl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 tur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zamonamizdagina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ayolga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onaga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ykal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arz</a:t>
            </a:r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Oxunova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3" r="25625"/>
          <a:stretch/>
        </p:blipFill>
        <p:spPr>
          <a:xfrm>
            <a:off x="6596742" y="1045030"/>
            <a:ext cx="2547258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4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4503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8-mashq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3954" y="1228986"/>
            <a:ext cx="1306286" cy="734797"/>
          </a:xfrm>
          <a:prstGeom prst="roundRect">
            <a:avLst/>
          </a:prstGeom>
          <a:solidFill>
            <a:srgbClr val="99FF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Z...r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3954" y="2147739"/>
            <a:ext cx="1306286" cy="73479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3954" y="3147046"/>
            <a:ext cx="1306286" cy="7347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t...p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3954" y="4146354"/>
            <a:ext cx="1306286" cy="7347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...l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95596" y="1228982"/>
            <a:ext cx="1306286" cy="7347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22370" y="1228984"/>
            <a:ext cx="1306286" cy="7347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75268" y="1228986"/>
            <a:ext cx="1306286" cy="7347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994263" y="1412682"/>
            <a:ext cx="648787" cy="367399"/>
          </a:xfrm>
          <a:prstGeom prst="rightArrow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994263" y="2331437"/>
            <a:ext cx="648787" cy="367399"/>
          </a:xfrm>
          <a:prstGeom prst="rightArrow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994263" y="4330052"/>
            <a:ext cx="648787" cy="367399"/>
          </a:xfrm>
          <a:prstGeom prst="rightArrow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994263" y="3330744"/>
            <a:ext cx="648787" cy="367399"/>
          </a:xfrm>
          <a:prstGeom prst="rightArrow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95596" y="2147731"/>
            <a:ext cx="1306286" cy="73479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22370" y="2147737"/>
            <a:ext cx="1306286" cy="73479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75268" y="2147737"/>
            <a:ext cx="1306286" cy="73479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95596" y="3147044"/>
            <a:ext cx="1306286" cy="7347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822370" y="3147043"/>
            <a:ext cx="1306286" cy="7347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775268" y="3147042"/>
            <a:ext cx="1306286" cy="7347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95596" y="4212200"/>
            <a:ext cx="1306286" cy="73479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822370" y="4146354"/>
            <a:ext cx="1306286" cy="73479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775268" y="4146354"/>
            <a:ext cx="1306286" cy="73479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7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4503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9-mashq.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tovushlari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qoldirilgan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uz-Latn-UZ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515" y="1436915"/>
            <a:ext cx="83994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51097" y="1972808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845" y="1482476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9296" y="147273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8198" y="1965425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08198" y="1482475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43824" y="196775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6551" y="1967432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27100" y="1972809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7649" y="196911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98747" y="147273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51326" y="2426638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1875" y="242663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32424" y="243134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59109" y="1961085"/>
            <a:ext cx="645302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56192" y="1975489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22973" y="243134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960777" y="2426638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960776" y="288383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470227" y="290161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979677" y="2896899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64" b="25604"/>
          <a:stretch/>
        </p:blipFill>
        <p:spPr>
          <a:xfrm>
            <a:off x="288697" y="2552207"/>
            <a:ext cx="3962400" cy="224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00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  <p:bldP spid="17" grpId="0" animBg="1"/>
      <p:bldP spid="19" grpId="0" animBg="1"/>
      <p:bldP spid="21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9596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0264" y="1345474"/>
            <a:ext cx="8673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10-mashq.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Yodlagan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she’ringizdan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misra</a:t>
            </a:r>
            <a:r>
              <a:rPr lang="uz-Latn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tovushlarga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29" y="2961465"/>
            <a:ext cx="3347153" cy="195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18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600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 o‘tirma, bosh qotir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0855" y="391112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1320" y="391113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9045" y="391112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3219" y="391114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77362" y="391114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57237" y="391113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92396" y="390342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1195" y="204473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3033" y="2532458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60182" y="301761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58132" y="345393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7939" y="3905139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63123" y="3903419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676272" y="391112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258264" y="251500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37589" y="2502020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63124" y="253899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212816" y="251500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16644" y="251500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93919" y="2522297"/>
            <a:ext cx="509451" cy="4702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17559" y="467323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37592" y="673313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737592" y="1123892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37591" y="1587795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g‘</a:t>
            </a:r>
            <a:r>
              <a:rPr lang="uz-Latn-UZ" sz="3200" dirty="0" smtClean="0"/>
              <a:t> 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737590" y="2044738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6644" y="4295551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22968" y="3839373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22968" y="3383195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17559" y="2961997"/>
            <a:ext cx="509451" cy="4702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3970" y="3820711"/>
            <a:ext cx="271412" cy="5752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866278" y="2462494"/>
            <a:ext cx="271412" cy="5752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790214" y="1469462"/>
            <a:ext cx="271412" cy="5752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879550" y="1933474"/>
            <a:ext cx="271412" cy="5752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467541" y="696006"/>
            <a:ext cx="254726" cy="4799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1" y="1126941"/>
            <a:ext cx="1940745" cy="2287715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118" y="3197815"/>
            <a:ext cx="1659524" cy="158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26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9596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  birliklari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8772" y="1232330"/>
            <a:ext cx="64338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273" y="1232330"/>
            <a:ext cx="5881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1"/>
          <p:cNvGraphicFramePr>
            <a:graphicFrameLocks noGrp="1"/>
          </p:cNvGraphicFramePr>
          <p:nvPr>
            <p:ph idx="1"/>
            <p:extLst/>
          </p:nvPr>
        </p:nvGraphicFramePr>
        <p:xfrm>
          <a:off x="255273" y="1232330"/>
          <a:ext cx="8579807" cy="3537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51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9596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Fonetika va grafika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8772" y="1232330"/>
            <a:ext cx="64338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273" y="1104971"/>
            <a:ext cx="64491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Og‘zaki </a:t>
            </a:r>
            <a:r>
              <a:rPr lang="uz-Latn-U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nutqning tovush tizimini o‘rganadigan 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tilshu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noslik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bo‘limi </a:t>
            </a:r>
            <a:r>
              <a:rPr lang="uz-Latn-UZ" sz="36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fonetika</a:t>
            </a:r>
            <a:r>
              <a:rPr lang="uz-Latn-U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yozma nutqning harflar tizimini 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nadigan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tilshunoslik </a:t>
            </a:r>
            <a:r>
              <a:rPr lang="uz-Latn-U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bo‘limi esa </a:t>
            </a:r>
            <a:r>
              <a:rPr lang="uz-Latn-UZ" sz="36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grafika</a:t>
            </a:r>
            <a:r>
              <a:rPr lang="uz-Latn-U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deyiladi.</a:t>
            </a:r>
            <a:endParaRPr lang="uz-Latn-UZ" sz="36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273" y="1232330"/>
            <a:ext cx="5881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939" y="1405962"/>
            <a:ext cx="2046719" cy="331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5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1890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 ko‘ring!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195" y="1175657"/>
            <a:ext cx="72760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 tovushlar deb qanday tovushlarga aytiladi?</a:t>
            </a:r>
            <a:endParaRPr lang="uz-Latn-UZ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O‘zbek 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tilidagi unli tovushlarni ayting va ularga tavsif bering.</a:t>
            </a:r>
          </a:p>
          <a:p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 Bilim, tuzish, o‘lka, odam so‘zlari tarkibida kelgan unli tovushlarni izohlang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 flipH="1">
            <a:off x="7197633" y="1449977"/>
            <a:ext cx="1567545" cy="261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3458"/>
            <a:ext cx="9143999" cy="115900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 qiling!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577" y="1319348"/>
            <a:ext cx="70800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O‘pkadan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chiqayotgan havo og‘iz bo‘shlig‘ida hech 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qanday to‘siqqa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uchramay chiqishi natijasida hosil 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bo‘ladigan tovushlarga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unli tovushlar deyiladi.</a:t>
            </a:r>
            <a:endParaRPr lang="uz-Latn-UZ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Автоэлектрик | Восклицательный знак, Школьные темы,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0012" y="1350599"/>
            <a:ext cx="1806901" cy="2492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Ромб 4"/>
          <p:cNvSpPr/>
          <p:nvPr/>
        </p:nvSpPr>
        <p:spPr>
          <a:xfrm>
            <a:off x="263122" y="3873892"/>
            <a:ext cx="1248032" cy="1191831"/>
          </a:xfrm>
          <a:prstGeom prst="diamond">
            <a:avLst/>
          </a:prstGeom>
          <a:solidFill>
            <a:srgbClr val="CC3399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z-Latn-UZ" sz="4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Ромб 6"/>
          <p:cNvSpPr/>
          <p:nvPr/>
        </p:nvSpPr>
        <p:spPr>
          <a:xfrm>
            <a:off x="2751551" y="3841987"/>
            <a:ext cx="1248032" cy="1191831"/>
          </a:xfrm>
          <a:prstGeom prst="diamond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Latn-UZ" sz="4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6520013" y="3841987"/>
            <a:ext cx="1489227" cy="1191831"/>
          </a:xfrm>
          <a:prstGeom prst="diamond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Latn-UZ" sz="4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kumimoji="0" lang="uz-Latn-UZ" sz="4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Ромб 8"/>
          <p:cNvSpPr/>
          <p:nvPr/>
        </p:nvSpPr>
        <p:spPr>
          <a:xfrm>
            <a:off x="3999583" y="3841987"/>
            <a:ext cx="1248032" cy="1191831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Latn-UZ" sz="4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Ромб 9"/>
          <p:cNvSpPr/>
          <p:nvPr/>
        </p:nvSpPr>
        <p:spPr>
          <a:xfrm>
            <a:off x="5271982" y="3841987"/>
            <a:ext cx="1248032" cy="1191831"/>
          </a:xfrm>
          <a:prstGeom prst="diamond">
            <a:avLst/>
          </a:prstGeom>
          <a:solidFill>
            <a:srgbClr val="00B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Latn-UZ" sz="4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Ромб 10"/>
          <p:cNvSpPr/>
          <p:nvPr/>
        </p:nvSpPr>
        <p:spPr>
          <a:xfrm>
            <a:off x="1495153" y="3873891"/>
            <a:ext cx="1248032" cy="1191831"/>
          </a:xfrm>
          <a:prstGeom prst="diamond">
            <a:avLst/>
          </a:prstGeom>
          <a:solidFill>
            <a:srgbClr val="0070C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Latn-UZ" sz="4400" kern="0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82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752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3689" y="1068250"/>
            <a:ext cx="1436915" cy="1474933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z-Latn-UZ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689" y="3229110"/>
            <a:ext cx="1698173" cy="1600273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z-Latn-UZ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1232" y="1009181"/>
            <a:ext cx="71976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bo‘g‘inida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ndosh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laridan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bilinar-bilinmas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talaffuz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qilinsa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harfi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2492" y="3121306"/>
            <a:ext cx="70670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bo‘g‘inli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bo‘g‘iida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lablangan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bo‘g‘indagi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talaffuz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qilinsa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8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знак завершения 3"/>
          <p:cNvSpPr/>
          <p:nvPr/>
        </p:nvSpPr>
        <p:spPr>
          <a:xfrm>
            <a:off x="605481" y="1161534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знак завершения 4"/>
          <p:cNvSpPr/>
          <p:nvPr/>
        </p:nvSpPr>
        <p:spPr>
          <a:xfrm>
            <a:off x="605481" y="1876842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Maosh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605481" y="2688960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605481" y="3501078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605481" y="4267199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4" idx="3"/>
            <a:endCxn id="12" idx="1"/>
          </p:cNvCxnSpPr>
          <p:nvPr/>
        </p:nvCxnSpPr>
        <p:spPr>
          <a:xfrm>
            <a:off x="3089189" y="1458097"/>
            <a:ext cx="1804087" cy="14230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Блок-схема: знак завершения 11"/>
          <p:cNvSpPr/>
          <p:nvPr/>
        </p:nvSpPr>
        <p:spPr>
          <a:xfrm>
            <a:off x="4893276" y="2261287"/>
            <a:ext cx="4028302" cy="1239792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 kelgan unlilar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endCxn id="12" idx="1"/>
          </p:cNvCxnSpPr>
          <p:nvPr/>
        </p:nvCxnSpPr>
        <p:spPr>
          <a:xfrm>
            <a:off x="3089189" y="2135990"/>
            <a:ext cx="1804087" cy="7451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3"/>
            <a:endCxn id="12" idx="1"/>
          </p:cNvCxnSpPr>
          <p:nvPr/>
        </p:nvCxnSpPr>
        <p:spPr>
          <a:xfrm flipV="1">
            <a:off x="3089189" y="2881183"/>
            <a:ext cx="1804087" cy="1043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089189" y="2843769"/>
            <a:ext cx="1804087" cy="9164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  <a:endCxn id="12" idx="1"/>
          </p:cNvCxnSpPr>
          <p:nvPr/>
        </p:nvCxnSpPr>
        <p:spPr>
          <a:xfrm flipV="1">
            <a:off x="3089189" y="2881183"/>
            <a:ext cx="1804087" cy="16825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Блок-схема: знак завершения 36"/>
          <p:cNvSpPr/>
          <p:nvPr/>
        </p:nvSpPr>
        <p:spPr>
          <a:xfrm>
            <a:off x="599302" y="1166837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z-Latn-UZ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</a:t>
            </a:r>
            <a:r>
              <a:rPr lang="uz-Latn-UZ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Блок-схема: знак завершения 37"/>
          <p:cNvSpPr/>
          <p:nvPr/>
        </p:nvSpPr>
        <p:spPr>
          <a:xfrm>
            <a:off x="599302" y="1881999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z-Latn-UZ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uz-Latn-UZ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Блок-схема: знак завершения 38"/>
          <p:cNvSpPr/>
          <p:nvPr/>
        </p:nvSpPr>
        <p:spPr>
          <a:xfrm>
            <a:off x="624015" y="2683803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z-Latn-U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llim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Блок-схема: знак завершения 39"/>
          <p:cNvSpPr/>
          <p:nvPr/>
        </p:nvSpPr>
        <p:spPr>
          <a:xfrm>
            <a:off x="599302" y="3481331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uz-Latn-U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Блок-схема: знак завершения 40"/>
          <p:cNvSpPr/>
          <p:nvPr/>
        </p:nvSpPr>
        <p:spPr>
          <a:xfrm>
            <a:off x="599302" y="4267198"/>
            <a:ext cx="2483708" cy="593125"/>
          </a:xfrm>
          <a:prstGeom prst="flowChartTermina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uz-Latn-U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uz-Latn-U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endParaRPr lang="ru-R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5024" y="89832"/>
            <a:ext cx="3918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Yodga olamiz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84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4503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qoldirilgan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tovushlarni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515" y="1436915"/>
            <a:ext cx="83994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q...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k...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Ona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yog‘d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...lar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oft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porl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...b tur...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zamonamizdagina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ayolga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onaga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ykal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on...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but...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arz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Oxunova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19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4709</TotalTime>
  <Words>460</Words>
  <Application>Microsoft Office PowerPoint</Application>
  <PresentationFormat>Экран (16:9)</PresentationFormat>
  <Paragraphs>139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Open Sans Light</vt:lpstr>
      <vt:lpstr>1_Office Theme</vt:lpstr>
      <vt:lpstr>Тема Office</vt:lpstr>
      <vt:lpstr>1_Тема Office</vt:lpstr>
      <vt:lpstr>2_Office Theme</vt:lpstr>
      <vt:lpstr>Ona tili</vt:lpstr>
      <vt:lpstr>Bo‘sh o‘tirma, bosh qotir</vt:lpstr>
      <vt:lpstr>Til  birliklari </vt:lpstr>
      <vt:lpstr>Fonetika va grafika</vt:lpstr>
      <vt:lpstr>O‘ylab ko‘ring!</vt:lpstr>
      <vt:lpstr>Diqqat qiling!</vt:lpstr>
      <vt:lpstr>Презентация PowerPoint</vt:lpstr>
      <vt:lpstr>Презентация PowerPoint</vt:lpstr>
      <vt:lpstr>6-mashq. Tushirib qoldirilgan unli tovushlarni o‘rniga qo‘ying.</vt:lpstr>
      <vt:lpstr>6-mashq. Tushirib qoldirilgan unli tovushlarni o‘rniga qo‘ying.</vt:lpstr>
      <vt:lpstr>8-mashq. </vt:lpstr>
      <vt:lpstr>9-mashq. Unli tovushlari tushirib qoldirilgan hikmatli so‘zni o‘qing</vt:lpstr>
      <vt:lpstr>Mustaqil bajarish uchun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 Windows</cp:lastModifiedBy>
  <cp:revision>396</cp:revision>
  <dcterms:created xsi:type="dcterms:W3CDTF">2020-04-11T16:25:36Z</dcterms:created>
  <dcterms:modified xsi:type="dcterms:W3CDTF">2020-08-19T18:27:40Z</dcterms:modified>
</cp:coreProperties>
</file>