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2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3.xml" ContentType="application/vnd.openxmlformats-officedocument.theme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  <p:sldMasterId id="2147483751" r:id="rId2"/>
    <p:sldMasterId id="2147483763" r:id="rId3"/>
    <p:sldMasterId id="2147483775" r:id="rId4"/>
  </p:sldMasterIdLst>
  <p:notesMasterIdLst>
    <p:notesMasterId r:id="rId18"/>
  </p:notesMasterIdLst>
  <p:sldIdLst>
    <p:sldId id="389" r:id="rId5"/>
    <p:sldId id="331" r:id="rId6"/>
    <p:sldId id="390" r:id="rId7"/>
    <p:sldId id="391" r:id="rId8"/>
    <p:sldId id="359" r:id="rId9"/>
    <p:sldId id="386" r:id="rId10"/>
    <p:sldId id="392" r:id="rId11"/>
    <p:sldId id="395" r:id="rId12"/>
    <p:sldId id="384" r:id="rId13"/>
    <p:sldId id="393" r:id="rId14"/>
    <p:sldId id="385" r:id="rId15"/>
    <p:sldId id="396" r:id="rId16"/>
    <p:sldId id="394" r:id="rId17"/>
  </p:sldIdLst>
  <p:sldSz cx="9144000" cy="5143500" type="screen16x9"/>
  <p:notesSz cx="6858000" cy="9144000"/>
  <p:defaultTextStyle>
    <a:defPPr>
      <a:defRPr lang="en-US"/>
    </a:defPPr>
    <a:lvl1pPr marL="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CC3399"/>
    <a:srgbClr val="33CCFF"/>
    <a:srgbClr val="FFCCFF"/>
    <a:srgbClr val="FF66CC"/>
    <a:srgbClr val="FF33CC"/>
    <a:srgbClr val="FF9900"/>
    <a:srgbClr val="66FFFF"/>
    <a:srgbClr val="FFCC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7549" autoAdjust="0"/>
  </p:normalViewPr>
  <p:slideViewPr>
    <p:cSldViewPr snapToGrid="0">
      <p:cViewPr varScale="1">
        <p:scale>
          <a:sx n="59" d="100"/>
          <a:sy n="59" d="100"/>
        </p:scale>
        <p:origin x="97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39B60F-1286-4E15-B601-52AEF1657A36}" type="doc">
      <dgm:prSet loTypeId="urn:microsoft.com/office/officeart/2005/8/layout/bProcess3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8898DE71-01E7-4A3D-B45B-E4C646EEAF02}">
      <dgm:prSet phldrT="[Текст]" custT="1"/>
      <dgm:spPr/>
      <dgm:t>
        <a:bodyPr/>
        <a:lstStyle/>
        <a:p>
          <a:r>
            <a:rPr lang="en-US" sz="44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tovush</a:t>
          </a:r>
          <a:endParaRPr lang="ru-RU" sz="44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FC4834-F4C4-484E-B32E-8CC755E58E2A}" type="parTrans" cxnId="{0A7164D4-BE2E-4324-8053-BAD61D775EC8}">
      <dgm:prSet/>
      <dgm:spPr/>
      <dgm:t>
        <a:bodyPr/>
        <a:lstStyle/>
        <a:p>
          <a:endParaRPr lang="ru-RU"/>
        </a:p>
      </dgm:t>
    </dgm:pt>
    <dgm:pt modelId="{4C3E3140-16EA-473A-B976-56D6C2495620}" type="sibTrans" cxnId="{0A7164D4-BE2E-4324-8053-BAD61D775EC8}">
      <dgm:prSet/>
      <dgm:spPr/>
      <dgm:t>
        <a:bodyPr/>
        <a:lstStyle/>
        <a:p>
          <a:endParaRPr lang="ru-RU"/>
        </a:p>
      </dgm:t>
    </dgm:pt>
    <dgm:pt modelId="{57CA4776-7AA6-40E5-888E-516BC5A04841}">
      <dgm:prSet phldrT="[Текст]" custT="1"/>
      <dgm:spPr/>
      <dgm:t>
        <a:bodyPr/>
        <a:lstStyle/>
        <a:p>
          <a:r>
            <a:rPr lang="uz-Latn-UZ" sz="4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</a:t>
          </a:r>
          <a:r>
            <a:rPr lang="en-US" sz="44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arf</a:t>
          </a:r>
          <a:endParaRPr lang="en-US" sz="4400" b="1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874597-7003-4021-90EE-C361BC641D0D}" type="parTrans" cxnId="{F7C23B05-2437-48F7-9513-E96A7084A1BD}">
      <dgm:prSet/>
      <dgm:spPr/>
      <dgm:t>
        <a:bodyPr/>
        <a:lstStyle/>
        <a:p>
          <a:endParaRPr lang="ru-RU"/>
        </a:p>
      </dgm:t>
    </dgm:pt>
    <dgm:pt modelId="{3D62D726-6097-4D7C-B28A-00ABD77E8226}" type="sibTrans" cxnId="{F7C23B05-2437-48F7-9513-E96A7084A1BD}">
      <dgm:prSet/>
      <dgm:spPr/>
      <dgm:t>
        <a:bodyPr/>
        <a:lstStyle/>
        <a:p>
          <a:endParaRPr lang="ru-RU"/>
        </a:p>
      </dgm:t>
    </dgm:pt>
    <dgm:pt modelId="{FD86F635-6862-4F47-9009-266474172921}">
      <dgm:prSet phldrT="[Текст]" custT="1"/>
      <dgm:spPr/>
      <dgm:t>
        <a:bodyPr/>
        <a:lstStyle/>
        <a:p>
          <a:r>
            <a:rPr lang="uz-Latn-UZ" sz="4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</a:t>
          </a:r>
          <a:r>
            <a:rPr lang="en-US" sz="4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</a:t>
          </a:r>
          <a:r>
            <a:rPr lang="uz-Latn-UZ" sz="4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‘</a:t>
          </a:r>
          <a:r>
            <a:rPr lang="en-US" sz="4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z</a:t>
          </a:r>
          <a:endParaRPr lang="ru-RU" sz="44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BB2A44-367B-4915-9F7B-E940A5D6F0EA}" type="parTrans" cxnId="{31F72525-0C98-464D-801E-370E492887A3}">
      <dgm:prSet/>
      <dgm:spPr/>
      <dgm:t>
        <a:bodyPr/>
        <a:lstStyle/>
        <a:p>
          <a:endParaRPr lang="ru-RU"/>
        </a:p>
      </dgm:t>
    </dgm:pt>
    <dgm:pt modelId="{C734CEB6-33A1-47CD-BCEB-DE0E41672481}" type="sibTrans" cxnId="{31F72525-0C98-464D-801E-370E492887A3}">
      <dgm:prSet/>
      <dgm:spPr/>
      <dgm:t>
        <a:bodyPr/>
        <a:lstStyle/>
        <a:p>
          <a:endParaRPr lang="ru-RU"/>
        </a:p>
      </dgm:t>
    </dgm:pt>
    <dgm:pt modelId="{91A0A96C-116A-4B1C-ADFB-6D43B251DC03}">
      <dgm:prSet phldrT="[Текст]" custT="1"/>
      <dgm:spPr/>
      <dgm:t>
        <a:bodyPr/>
        <a:lstStyle/>
        <a:p>
          <a:r>
            <a:rPr lang="uz-Latn-UZ" sz="4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</a:t>
          </a:r>
          <a:r>
            <a:rPr lang="en-US" sz="4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</a:t>
          </a:r>
          <a:r>
            <a:rPr lang="uz-Latn-UZ" sz="4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‘</a:t>
          </a:r>
          <a:r>
            <a:rPr lang="en-US" sz="4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z </a:t>
          </a:r>
          <a:r>
            <a:rPr lang="en-US" sz="44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birikma</a:t>
          </a:r>
          <a:endParaRPr lang="ru-RU" sz="44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1727B48-FD42-43FE-8110-79E9130E665A}" type="parTrans" cxnId="{E8BFDB34-3514-4DFA-9A63-21A72819CD6B}">
      <dgm:prSet/>
      <dgm:spPr/>
      <dgm:t>
        <a:bodyPr/>
        <a:lstStyle/>
        <a:p>
          <a:endParaRPr lang="ru-RU"/>
        </a:p>
      </dgm:t>
    </dgm:pt>
    <dgm:pt modelId="{7E19DEE1-97E6-493A-9FA2-59549E7BA66E}" type="sibTrans" cxnId="{E8BFDB34-3514-4DFA-9A63-21A72819CD6B}">
      <dgm:prSet/>
      <dgm:spPr/>
      <dgm:t>
        <a:bodyPr/>
        <a:lstStyle/>
        <a:p>
          <a:endParaRPr lang="ru-RU"/>
        </a:p>
      </dgm:t>
    </dgm:pt>
    <dgm:pt modelId="{4DC851BF-4FCB-405B-8432-AA7AC11C4FDB}">
      <dgm:prSet phldrT="[Текст]" custT="1"/>
      <dgm:spPr>
        <a:solidFill>
          <a:srgbClr val="66FFFF"/>
        </a:solidFill>
      </dgm:spPr>
      <dgm:t>
        <a:bodyPr/>
        <a:lstStyle/>
        <a:p>
          <a:r>
            <a:rPr lang="uz-Latn-UZ" sz="4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</a:t>
          </a:r>
          <a:r>
            <a:rPr lang="en-US" sz="44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ap</a:t>
          </a:r>
          <a:r>
            <a:rPr lang="en-US" sz="4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44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327DCC-C165-424E-8B77-3FE767A0D0A8}" type="parTrans" cxnId="{C5E4F1DE-5CEB-4B59-8B75-7F085C54EE75}">
      <dgm:prSet/>
      <dgm:spPr/>
      <dgm:t>
        <a:bodyPr/>
        <a:lstStyle/>
        <a:p>
          <a:endParaRPr lang="ru-RU"/>
        </a:p>
      </dgm:t>
    </dgm:pt>
    <dgm:pt modelId="{7F3454CA-C705-46D8-B2D4-0B8624415315}" type="sibTrans" cxnId="{C5E4F1DE-5CEB-4B59-8B75-7F085C54EE75}">
      <dgm:prSet/>
      <dgm:spPr/>
      <dgm:t>
        <a:bodyPr/>
        <a:lstStyle/>
        <a:p>
          <a:endParaRPr lang="ru-RU"/>
        </a:p>
      </dgm:t>
    </dgm:pt>
    <dgm:pt modelId="{B8EBDD9A-7777-4B16-8F7E-B79B61A739C0}" type="pres">
      <dgm:prSet presAssocID="{6739B60F-1286-4E15-B601-52AEF1657A3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A16A01-62AA-4CA1-9FAA-A0EF1487BB73}" type="pres">
      <dgm:prSet presAssocID="{8898DE71-01E7-4A3D-B45B-E4C646EEAF02}" presName="node" presStyleLbl="node1" presStyleIdx="0" presStyleCnt="5" custScaleX="1044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A3BF90-BBC9-4F43-9B3C-90663078FE88}" type="pres">
      <dgm:prSet presAssocID="{4C3E3140-16EA-473A-B976-56D6C2495620}" presName="sibTrans" presStyleLbl="sibTrans1D1" presStyleIdx="0" presStyleCnt="4"/>
      <dgm:spPr/>
      <dgm:t>
        <a:bodyPr/>
        <a:lstStyle/>
        <a:p>
          <a:endParaRPr lang="ru-RU"/>
        </a:p>
      </dgm:t>
    </dgm:pt>
    <dgm:pt modelId="{D3DB3D65-0DEF-4C44-9057-E0921301CD21}" type="pres">
      <dgm:prSet presAssocID="{4C3E3140-16EA-473A-B976-56D6C2495620}" presName="connectorText" presStyleLbl="sibTrans1D1" presStyleIdx="0" presStyleCnt="4"/>
      <dgm:spPr/>
      <dgm:t>
        <a:bodyPr/>
        <a:lstStyle/>
        <a:p>
          <a:endParaRPr lang="ru-RU"/>
        </a:p>
      </dgm:t>
    </dgm:pt>
    <dgm:pt modelId="{014D520B-4F59-418C-A4A2-0802C3666122}" type="pres">
      <dgm:prSet presAssocID="{57CA4776-7AA6-40E5-888E-516BC5A0484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F2FC92-0DFC-418F-A79B-B7C776BF1C11}" type="pres">
      <dgm:prSet presAssocID="{3D62D726-6097-4D7C-B28A-00ABD77E8226}" presName="sibTrans" presStyleLbl="sibTrans1D1" presStyleIdx="1" presStyleCnt="4"/>
      <dgm:spPr/>
      <dgm:t>
        <a:bodyPr/>
        <a:lstStyle/>
        <a:p>
          <a:endParaRPr lang="ru-RU"/>
        </a:p>
      </dgm:t>
    </dgm:pt>
    <dgm:pt modelId="{4B5C95DC-0D78-41CA-A3F7-5F537CF599A9}" type="pres">
      <dgm:prSet presAssocID="{3D62D726-6097-4D7C-B28A-00ABD77E8226}" presName="connectorText" presStyleLbl="sibTrans1D1" presStyleIdx="1" presStyleCnt="4"/>
      <dgm:spPr/>
      <dgm:t>
        <a:bodyPr/>
        <a:lstStyle/>
        <a:p>
          <a:endParaRPr lang="ru-RU"/>
        </a:p>
      </dgm:t>
    </dgm:pt>
    <dgm:pt modelId="{0077551C-BCA7-4780-9C80-08532FC3BE27}" type="pres">
      <dgm:prSet presAssocID="{FD86F635-6862-4F47-9009-26647417292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B6A928-6597-49FC-AB4F-BF9EA7907412}" type="pres">
      <dgm:prSet presAssocID="{C734CEB6-33A1-47CD-BCEB-DE0E41672481}" presName="sibTrans" presStyleLbl="sibTrans1D1" presStyleIdx="2" presStyleCnt="4"/>
      <dgm:spPr/>
      <dgm:t>
        <a:bodyPr/>
        <a:lstStyle/>
        <a:p>
          <a:endParaRPr lang="ru-RU"/>
        </a:p>
      </dgm:t>
    </dgm:pt>
    <dgm:pt modelId="{4A4AFAC6-1E07-467E-8DDD-8288D9ED5504}" type="pres">
      <dgm:prSet presAssocID="{C734CEB6-33A1-47CD-BCEB-DE0E41672481}" presName="connectorText" presStyleLbl="sibTrans1D1" presStyleIdx="2" presStyleCnt="4"/>
      <dgm:spPr/>
      <dgm:t>
        <a:bodyPr/>
        <a:lstStyle/>
        <a:p>
          <a:endParaRPr lang="ru-RU"/>
        </a:p>
      </dgm:t>
    </dgm:pt>
    <dgm:pt modelId="{8DE38DF7-244A-4479-906C-E3745B608BFF}" type="pres">
      <dgm:prSet presAssocID="{91A0A96C-116A-4B1C-ADFB-6D43B251DC03}" presName="node" presStyleLbl="node1" presStyleIdx="3" presStyleCnt="5" custScaleX="1157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5F287B-52E8-4E8B-9A78-D60C4673891E}" type="pres">
      <dgm:prSet presAssocID="{7E19DEE1-97E6-493A-9FA2-59549E7BA66E}" presName="sibTrans" presStyleLbl="sibTrans1D1" presStyleIdx="3" presStyleCnt="4"/>
      <dgm:spPr/>
      <dgm:t>
        <a:bodyPr/>
        <a:lstStyle/>
        <a:p>
          <a:endParaRPr lang="ru-RU"/>
        </a:p>
      </dgm:t>
    </dgm:pt>
    <dgm:pt modelId="{017156DE-7FED-4873-94BD-582645EB32F1}" type="pres">
      <dgm:prSet presAssocID="{7E19DEE1-97E6-493A-9FA2-59549E7BA66E}" presName="connectorText" presStyleLbl="sibTrans1D1" presStyleIdx="3" presStyleCnt="4"/>
      <dgm:spPr/>
      <dgm:t>
        <a:bodyPr/>
        <a:lstStyle/>
        <a:p>
          <a:endParaRPr lang="ru-RU"/>
        </a:p>
      </dgm:t>
    </dgm:pt>
    <dgm:pt modelId="{21576468-48EE-41A0-AFBC-4A18655BB7B0}" type="pres">
      <dgm:prSet presAssocID="{4DC851BF-4FCB-405B-8432-AA7AC11C4FDB}" presName="node" presStyleLbl="node1" presStyleIdx="4" presStyleCnt="5" custLinFactNeighborY="8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F72525-0C98-464D-801E-370E492887A3}" srcId="{6739B60F-1286-4E15-B601-52AEF1657A36}" destId="{FD86F635-6862-4F47-9009-266474172921}" srcOrd="2" destOrd="0" parTransId="{40BB2A44-367B-4915-9F7B-E940A5D6F0EA}" sibTransId="{C734CEB6-33A1-47CD-BCEB-DE0E41672481}"/>
    <dgm:cxn modelId="{185C002A-8A98-4761-A3A6-5584548F058E}" type="presOf" srcId="{91A0A96C-116A-4B1C-ADFB-6D43B251DC03}" destId="{8DE38DF7-244A-4479-906C-E3745B608BFF}" srcOrd="0" destOrd="0" presId="urn:microsoft.com/office/officeart/2005/8/layout/bProcess3"/>
    <dgm:cxn modelId="{F1C85335-B927-4D79-B000-9EA95DCD75EA}" type="presOf" srcId="{57CA4776-7AA6-40E5-888E-516BC5A04841}" destId="{014D520B-4F59-418C-A4A2-0802C3666122}" srcOrd="0" destOrd="0" presId="urn:microsoft.com/office/officeart/2005/8/layout/bProcess3"/>
    <dgm:cxn modelId="{6902FD8C-F55E-46DB-AAA2-4DA2711BEC35}" type="presOf" srcId="{3D62D726-6097-4D7C-B28A-00ABD77E8226}" destId="{C5F2FC92-0DFC-418F-A79B-B7C776BF1C11}" srcOrd="0" destOrd="0" presId="urn:microsoft.com/office/officeart/2005/8/layout/bProcess3"/>
    <dgm:cxn modelId="{BD83B8A9-B57B-4176-B964-50DB0D6ADCAA}" type="presOf" srcId="{8898DE71-01E7-4A3D-B45B-E4C646EEAF02}" destId="{26A16A01-62AA-4CA1-9FAA-A0EF1487BB73}" srcOrd="0" destOrd="0" presId="urn:microsoft.com/office/officeart/2005/8/layout/bProcess3"/>
    <dgm:cxn modelId="{F623D2C9-42A0-44BE-B5F5-279B2FCF24DF}" type="presOf" srcId="{6739B60F-1286-4E15-B601-52AEF1657A36}" destId="{B8EBDD9A-7777-4B16-8F7E-B79B61A739C0}" srcOrd="0" destOrd="0" presId="urn:microsoft.com/office/officeart/2005/8/layout/bProcess3"/>
    <dgm:cxn modelId="{C91E0560-48F7-45FD-82A2-E1295BF8CF11}" type="presOf" srcId="{4C3E3140-16EA-473A-B976-56D6C2495620}" destId="{D3DB3D65-0DEF-4C44-9057-E0921301CD21}" srcOrd="1" destOrd="0" presId="urn:microsoft.com/office/officeart/2005/8/layout/bProcess3"/>
    <dgm:cxn modelId="{FBED402D-AAAA-4A3F-9C84-268E049A605D}" type="presOf" srcId="{4C3E3140-16EA-473A-B976-56D6C2495620}" destId="{CAA3BF90-BBC9-4F43-9B3C-90663078FE88}" srcOrd="0" destOrd="0" presId="urn:microsoft.com/office/officeart/2005/8/layout/bProcess3"/>
    <dgm:cxn modelId="{8395399B-7FA4-4A37-9313-0FD2F29888FC}" type="presOf" srcId="{7E19DEE1-97E6-493A-9FA2-59549E7BA66E}" destId="{C95F287B-52E8-4E8B-9A78-D60C4673891E}" srcOrd="0" destOrd="0" presId="urn:microsoft.com/office/officeart/2005/8/layout/bProcess3"/>
    <dgm:cxn modelId="{F7C23B05-2437-48F7-9513-E96A7084A1BD}" srcId="{6739B60F-1286-4E15-B601-52AEF1657A36}" destId="{57CA4776-7AA6-40E5-888E-516BC5A04841}" srcOrd="1" destOrd="0" parTransId="{1C874597-7003-4021-90EE-C361BC641D0D}" sibTransId="{3D62D726-6097-4D7C-B28A-00ABD77E8226}"/>
    <dgm:cxn modelId="{6E224B62-50D5-4CD4-830B-D4335ED944A7}" type="presOf" srcId="{C734CEB6-33A1-47CD-BCEB-DE0E41672481}" destId="{BEB6A928-6597-49FC-AB4F-BF9EA7907412}" srcOrd="0" destOrd="0" presId="urn:microsoft.com/office/officeart/2005/8/layout/bProcess3"/>
    <dgm:cxn modelId="{7E05049D-3390-4B2F-AFA4-C9E86A127556}" type="presOf" srcId="{4DC851BF-4FCB-405B-8432-AA7AC11C4FDB}" destId="{21576468-48EE-41A0-AFBC-4A18655BB7B0}" srcOrd="0" destOrd="0" presId="urn:microsoft.com/office/officeart/2005/8/layout/bProcess3"/>
    <dgm:cxn modelId="{C5E4F1DE-5CEB-4B59-8B75-7F085C54EE75}" srcId="{6739B60F-1286-4E15-B601-52AEF1657A36}" destId="{4DC851BF-4FCB-405B-8432-AA7AC11C4FDB}" srcOrd="4" destOrd="0" parTransId="{53327DCC-C165-424E-8B77-3FE767A0D0A8}" sibTransId="{7F3454CA-C705-46D8-B2D4-0B8624415315}"/>
    <dgm:cxn modelId="{F4C9568C-58D7-45D7-BF05-805791912E6E}" type="presOf" srcId="{3D62D726-6097-4D7C-B28A-00ABD77E8226}" destId="{4B5C95DC-0D78-41CA-A3F7-5F537CF599A9}" srcOrd="1" destOrd="0" presId="urn:microsoft.com/office/officeart/2005/8/layout/bProcess3"/>
    <dgm:cxn modelId="{0F1108B2-265B-4C16-8C19-BCFA6F6DC601}" type="presOf" srcId="{FD86F635-6862-4F47-9009-266474172921}" destId="{0077551C-BCA7-4780-9C80-08532FC3BE27}" srcOrd="0" destOrd="0" presId="urn:microsoft.com/office/officeart/2005/8/layout/bProcess3"/>
    <dgm:cxn modelId="{A7BC224B-C060-4F27-8617-D27E41C64EA8}" type="presOf" srcId="{C734CEB6-33A1-47CD-BCEB-DE0E41672481}" destId="{4A4AFAC6-1E07-467E-8DDD-8288D9ED5504}" srcOrd="1" destOrd="0" presId="urn:microsoft.com/office/officeart/2005/8/layout/bProcess3"/>
    <dgm:cxn modelId="{E8BFDB34-3514-4DFA-9A63-21A72819CD6B}" srcId="{6739B60F-1286-4E15-B601-52AEF1657A36}" destId="{91A0A96C-116A-4B1C-ADFB-6D43B251DC03}" srcOrd="3" destOrd="0" parTransId="{C1727B48-FD42-43FE-8110-79E9130E665A}" sibTransId="{7E19DEE1-97E6-493A-9FA2-59549E7BA66E}"/>
    <dgm:cxn modelId="{DC44F3F3-AAA5-4CAA-89D8-0122C0D782F9}" type="presOf" srcId="{7E19DEE1-97E6-493A-9FA2-59549E7BA66E}" destId="{017156DE-7FED-4873-94BD-582645EB32F1}" srcOrd="1" destOrd="0" presId="urn:microsoft.com/office/officeart/2005/8/layout/bProcess3"/>
    <dgm:cxn modelId="{0A7164D4-BE2E-4324-8053-BAD61D775EC8}" srcId="{6739B60F-1286-4E15-B601-52AEF1657A36}" destId="{8898DE71-01E7-4A3D-B45B-E4C646EEAF02}" srcOrd="0" destOrd="0" parTransId="{34FC4834-F4C4-484E-B32E-8CC755E58E2A}" sibTransId="{4C3E3140-16EA-473A-B976-56D6C2495620}"/>
    <dgm:cxn modelId="{4671E1A7-AC4A-4625-BA7B-50F46201C12F}" type="presParOf" srcId="{B8EBDD9A-7777-4B16-8F7E-B79B61A739C0}" destId="{26A16A01-62AA-4CA1-9FAA-A0EF1487BB73}" srcOrd="0" destOrd="0" presId="urn:microsoft.com/office/officeart/2005/8/layout/bProcess3"/>
    <dgm:cxn modelId="{ECC26A11-A22D-41C2-B6CD-DA076B5854F3}" type="presParOf" srcId="{B8EBDD9A-7777-4B16-8F7E-B79B61A739C0}" destId="{CAA3BF90-BBC9-4F43-9B3C-90663078FE88}" srcOrd="1" destOrd="0" presId="urn:microsoft.com/office/officeart/2005/8/layout/bProcess3"/>
    <dgm:cxn modelId="{3B76D5B1-60C9-4752-8993-E7E1A90E29BF}" type="presParOf" srcId="{CAA3BF90-BBC9-4F43-9B3C-90663078FE88}" destId="{D3DB3D65-0DEF-4C44-9057-E0921301CD21}" srcOrd="0" destOrd="0" presId="urn:microsoft.com/office/officeart/2005/8/layout/bProcess3"/>
    <dgm:cxn modelId="{D14559B1-CBBC-43F1-A12B-3820373153A0}" type="presParOf" srcId="{B8EBDD9A-7777-4B16-8F7E-B79B61A739C0}" destId="{014D520B-4F59-418C-A4A2-0802C3666122}" srcOrd="2" destOrd="0" presId="urn:microsoft.com/office/officeart/2005/8/layout/bProcess3"/>
    <dgm:cxn modelId="{904E1628-336A-4F06-95EE-7891613F8792}" type="presParOf" srcId="{B8EBDD9A-7777-4B16-8F7E-B79B61A739C0}" destId="{C5F2FC92-0DFC-418F-A79B-B7C776BF1C11}" srcOrd="3" destOrd="0" presId="urn:microsoft.com/office/officeart/2005/8/layout/bProcess3"/>
    <dgm:cxn modelId="{6762669B-84C8-4D69-98D2-1D6267E1582B}" type="presParOf" srcId="{C5F2FC92-0DFC-418F-A79B-B7C776BF1C11}" destId="{4B5C95DC-0D78-41CA-A3F7-5F537CF599A9}" srcOrd="0" destOrd="0" presId="urn:microsoft.com/office/officeart/2005/8/layout/bProcess3"/>
    <dgm:cxn modelId="{DBFA24C9-E42D-4F67-BB21-3896CEC4DD10}" type="presParOf" srcId="{B8EBDD9A-7777-4B16-8F7E-B79B61A739C0}" destId="{0077551C-BCA7-4780-9C80-08532FC3BE27}" srcOrd="4" destOrd="0" presId="urn:microsoft.com/office/officeart/2005/8/layout/bProcess3"/>
    <dgm:cxn modelId="{61C05343-DD52-4A55-B53A-33D7B6C91D0C}" type="presParOf" srcId="{B8EBDD9A-7777-4B16-8F7E-B79B61A739C0}" destId="{BEB6A928-6597-49FC-AB4F-BF9EA7907412}" srcOrd="5" destOrd="0" presId="urn:microsoft.com/office/officeart/2005/8/layout/bProcess3"/>
    <dgm:cxn modelId="{EF95F267-346A-421E-A738-4A3DA5BB4FEC}" type="presParOf" srcId="{BEB6A928-6597-49FC-AB4F-BF9EA7907412}" destId="{4A4AFAC6-1E07-467E-8DDD-8288D9ED5504}" srcOrd="0" destOrd="0" presId="urn:microsoft.com/office/officeart/2005/8/layout/bProcess3"/>
    <dgm:cxn modelId="{8F72F58D-ED4F-4E03-9918-C01753D9D8D9}" type="presParOf" srcId="{B8EBDD9A-7777-4B16-8F7E-B79B61A739C0}" destId="{8DE38DF7-244A-4479-906C-E3745B608BFF}" srcOrd="6" destOrd="0" presId="urn:microsoft.com/office/officeart/2005/8/layout/bProcess3"/>
    <dgm:cxn modelId="{266C9DA6-1042-4B4A-A2D8-A72BD3C3B813}" type="presParOf" srcId="{B8EBDD9A-7777-4B16-8F7E-B79B61A739C0}" destId="{C95F287B-52E8-4E8B-9A78-D60C4673891E}" srcOrd="7" destOrd="0" presId="urn:microsoft.com/office/officeart/2005/8/layout/bProcess3"/>
    <dgm:cxn modelId="{5CAF3172-AA5E-422D-A3C8-D67FD98BBDF7}" type="presParOf" srcId="{C95F287B-52E8-4E8B-9A78-D60C4673891E}" destId="{017156DE-7FED-4873-94BD-582645EB32F1}" srcOrd="0" destOrd="0" presId="urn:microsoft.com/office/officeart/2005/8/layout/bProcess3"/>
    <dgm:cxn modelId="{0F84E485-305B-4B37-A4F3-E657E802CA68}" type="presParOf" srcId="{B8EBDD9A-7777-4B16-8F7E-B79B61A739C0}" destId="{21576468-48EE-41A0-AFBC-4A18655BB7B0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A3BF90-BBC9-4F43-9B3C-90663078FE88}">
      <dsp:nvSpPr>
        <dsp:cNvPr id="0" name=""/>
        <dsp:cNvSpPr/>
      </dsp:nvSpPr>
      <dsp:spPr>
        <a:xfrm>
          <a:off x="2557783" y="708627"/>
          <a:ext cx="53156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1565" y="45720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809512" y="751533"/>
        <a:ext cx="28108" cy="5627"/>
      </dsp:txXfrm>
    </dsp:sp>
    <dsp:sp modelId="{26A16A01-62AA-4CA1-9FAA-A0EF1487BB73}">
      <dsp:nvSpPr>
        <dsp:cNvPr id="0" name=""/>
        <dsp:cNvSpPr/>
      </dsp:nvSpPr>
      <dsp:spPr>
        <a:xfrm>
          <a:off x="7500" y="21088"/>
          <a:ext cx="2552083" cy="146651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tovush</a:t>
          </a:r>
          <a:endParaRPr lang="ru-RU" sz="44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500" y="21088"/>
        <a:ext cx="2552083" cy="1466517"/>
      </dsp:txXfrm>
    </dsp:sp>
    <dsp:sp modelId="{C5F2FC92-0DFC-418F-A79B-B7C776BF1C11}">
      <dsp:nvSpPr>
        <dsp:cNvPr id="0" name=""/>
        <dsp:cNvSpPr/>
      </dsp:nvSpPr>
      <dsp:spPr>
        <a:xfrm>
          <a:off x="5564145" y="708627"/>
          <a:ext cx="53156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1565" y="45720"/>
              </a:lnTo>
            </a:path>
          </a:pathLst>
        </a:custGeom>
        <a:noFill/>
        <a:ln w="635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815873" y="751533"/>
        <a:ext cx="28108" cy="5627"/>
      </dsp:txXfrm>
    </dsp:sp>
    <dsp:sp modelId="{014D520B-4F59-418C-A4A2-0802C3666122}">
      <dsp:nvSpPr>
        <dsp:cNvPr id="0" name=""/>
        <dsp:cNvSpPr/>
      </dsp:nvSpPr>
      <dsp:spPr>
        <a:xfrm>
          <a:off x="3121748" y="21088"/>
          <a:ext cx="2444196" cy="1466517"/>
        </a:xfrm>
        <a:prstGeom prst="rect">
          <a:avLst/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Latn-UZ" sz="4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</a:t>
          </a:r>
          <a:r>
            <a:rPr lang="en-US" sz="44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arf</a:t>
          </a:r>
          <a:endParaRPr lang="en-US" sz="4400" b="1" kern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21748" y="21088"/>
        <a:ext cx="2444196" cy="1466517"/>
      </dsp:txXfrm>
    </dsp:sp>
    <dsp:sp modelId="{BEB6A928-6597-49FC-AB4F-BF9EA7907412}">
      <dsp:nvSpPr>
        <dsp:cNvPr id="0" name=""/>
        <dsp:cNvSpPr/>
      </dsp:nvSpPr>
      <dsp:spPr>
        <a:xfrm>
          <a:off x="1422311" y="1485806"/>
          <a:ext cx="5927897" cy="531565"/>
        </a:xfrm>
        <a:custGeom>
          <a:avLst/>
          <a:gdLst/>
          <a:ahLst/>
          <a:cxnLst/>
          <a:rect l="0" t="0" r="0" b="0"/>
          <a:pathLst>
            <a:path>
              <a:moveTo>
                <a:pt x="5927897" y="0"/>
              </a:moveTo>
              <a:lnTo>
                <a:pt x="5927897" y="282882"/>
              </a:lnTo>
              <a:lnTo>
                <a:pt x="0" y="282882"/>
              </a:lnTo>
              <a:lnTo>
                <a:pt x="0" y="531565"/>
              </a:lnTo>
            </a:path>
          </a:pathLst>
        </a:custGeom>
        <a:noFill/>
        <a:ln w="6350" cap="flat" cmpd="sng" algn="ctr">
          <a:solidFill>
            <a:schemeClr val="accent4">
              <a:hueOff val="6930461"/>
              <a:satOff val="-31979"/>
              <a:lumOff val="1177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237397" y="1748775"/>
        <a:ext cx="297724" cy="5627"/>
      </dsp:txXfrm>
    </dsp:sp>
    <dsp:sp modelId="{0077551C-BCA7-4780-9C80-08532FC3BE27}">
      <dsp:nvSpPr>
        <dsp:cNvPr id="0" name=""/>
        <dsp:cNvSpPr/>
      </dsp:nvSpPr>
      <dsp:spPr>
        <a:xfrm>
          <a:off x="6128110" y="21088"/>
          <a:ext cx="2444196" cy="1466517"/>
        </a:xfrm>
        <a:prstGeom prst="rect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Latn-UZ" sz="4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</a:t>
          </a:r>
          <a:r>
            <a:rPr lang="en-US" sz="4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</a:t>
          </a:r>
          <a:r>
            <a:rPr lang="uz-Latn-UZ" sz="4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‘</a:t>
          </a:r>
          <a:r>
            <a:rPr lang="en-US" sz="4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z</a:t>
          </a:r>
          <a:endParaRPr lang="ru-RU" sz="44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128110" y="21088"/>
        <a:ext cx="2444196" cy="1466517"/>
      </dsp:txXfrm>
    </dsp:sp>
    <dsp:sp modelId="{C95F287B-52E8-4E8B-9A78-D60C4673891E}">
      <dsp:nvSpPr>
        <dsp:cNvPr id="0" name=""/>
        <dsp:cNvSpPr/>
      </dsp:nvSpPr>
      <dsp:spPr>
        <a:xfrm>
          <a:off x="2835322" y="2737310"/>
          <a:ext cx="53156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82882" y="45720"/>
              </a:lnTo>
              <a:lnTo>
                <a:pt x="282882" y="58082"/>
              </a:lnTo>
              <a:lnTo>
                <a:pt x="531565" y="58082"/>
              </a:lnTo>
            </a:path>
          </a:pathLst>
        </a:custGeom>
        <a:noFill/>
        <a:ln w="635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087047" y="2780216"/>
        <a:ext cx="28115" cy="5627"/>
      </dsp:txXfrm>
    </dsp:sp>
    <dsp:sp modelId="{8DE38DF7-244A-4479-906C-E3745B608BFF}">
      <dsp:nvSpPr>
        <dsp:cNvPr id="0" name=""/>
        <dsp:cNvSpPr/>
      </dsp:nvSpPr>
      <dsp:spPr>
        <a:xfrm>
          <a:off x="7500" y="2049771"/>
          <a:ext cx="2829621" cy="1466517"/>
        </a:xfrm>
        <a:prstGeom prst="rect">
          <a:avLst/>
        </a:prstGeom>
        <a:solidFill>
          <a:schemeClr val="accent4">
            <a:hueOff val="7796769"/>
            <a:satOff val="-35976"/>
            <a:lumOff val="13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Latn-UZ" sz="4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</a:t>
          </a:r>
          <a:r>
            <a:rPr lang="en-US" sz="4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</a:t>
          </a:r>
          <a:r>
            <a:rPr lang="uz-Latn-UZ" sz="4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‘</a:t>
          </a:r>
          <a:r>
            <a:rPr lang="en-US" sz="4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z </a:t>
          </a:r>
          <a:r>
            <a:rPr lang="en-US" sz="44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birikma</a:t>
          </a:r>
          <a:endParaRPr lang="ru-RU" sz="44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500" y="2049771"/>
        <a:ext cx="2829621" cy="1466517"/>
      </dsp:txXfrm>
    </dsp:sp>
    <dsp:sp modelId="{21576468-48EE-41A0-AFBC-4A18655BB7B0}">
      <dsp:nvSpPr>
        <dsp:cNvPr id="0" name=""/>
        <dsp:cNvSpPr/>
      </dsp:nvSpPr>
      <dsp:spPr>
        <a:xfrm>
          <a:off x="3399287" y="2062134"/>
          <a:ext cx="2444196" cy="1466517"/>
        </a:xfrm>
        <a:prstGeom prst="rect">
          <a:avLst/>
        </a:prstGeom>
        <a:solidFill>
          <a:srgbClr val="66FF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Latn-UZ" sz="4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</a:t>
          </a:r>
          <a:r>
            <a:rPr lang="en-US" sz="44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ap</a:t>
          </a:r>
          <a:r>
            <a:rPr lang="en-US" sz="4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44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99287" y="2062134"/>
        <a:ext cx="2444196" cy="14665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311F2-C6F7-4408-8A94-D7C2217BC54F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D4C1E-46C9-452C-9820-5F259BFDC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40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708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553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730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930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065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6736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699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1597823"/>
            <a:ext cx="7772401" cy="1102519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1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5137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608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37540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8531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5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5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299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18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4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6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1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4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6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8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7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4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6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4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6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74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72451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119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532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5782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65630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1881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1374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65094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169150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8595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423440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51531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010972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232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3344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957611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118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386702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141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286927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121348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629546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896167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483455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999320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4478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57137" indent="-185711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32630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13896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77873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66424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99408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87630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942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85124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80499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7281341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495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42851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9416969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903046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708284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033816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539302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44809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220347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772327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923980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3740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260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3012465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45836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38575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77121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13360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03604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401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83715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47239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9404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3"/>
            <a:ext cx="6858000" cy="1790700"/>
          </a:xfrm>
        </p:spPr>
        <p:txBody>
          <a:bodyPr anchor="b"/>
          <a:lstStyle>
            <a:lvl1pPr algn="ctr"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670"/>
            </a:lvl1pPr>
            <a:lvl2pPr marL="318229" indent="0" algn="ctr">
              <a:buNone/>
              <a:defRPr sz="1392"/>
            </a:lvl2pPr>
            <a:lvl3pPr marL="636459" indent="0" algn="ctr">
              <a:buNone/>
              <a:defRPr sz="1253"/>
            </a:lvl3pPr>
            <a:lvl4pPr marL="954688" indent="0" algn="ctr">
              <a:buNone/>
              <a:defRPr sz="1114"/>
            </a:lvl4pPr>
            <a:lvl5pPr marL="1272918" indent="0" algn="ctr">
              <a:buNone/>
              <a:defRPr sz="1114"/>
            </a:lvl5pPr>
            <a:lvl6pPr marL="1591147" indent="0" algn="ctr">
              <a:buNone/>
              <a:defRPr sz="1114"/>
            </a:lvl6pPr>
            <a:lvl7pPr marL="1909377" indent="0" algn="ctr">
              <a:buNone/>
              <a:defRPr sz="1114"/>
            </a:lvl7pPr>
            <a:lvl8pPr marL="2227606" indent="0" algn="ctr">
              <a:buNone/>
              <a:defRPr sz="1114"/>
            </a:lvl8pPr>
            <a:lvl9pPr marL="2545836" indent="0" algn="ctr">
              <a:buNone/>
              <a:defRPr sz="111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751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590258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947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1pPr>
            <a:lvl2pPr marL="318229" indent="0">
              <a:buNone/>
              <a:defRPr sz="1392">
                <a:solidFill>
                  <a:schemeClr val="tx1">
                    <a:tint val="75000"/>
                  </a:schemeClr>
                </a:solidFill>
              </a:defRPr>
            </a:lvl2pPr>
            <a:lvl3pPr marL="636459" indent="0">
              <a:buNone/>
              <a:defRPr sz="1253">
                <a:solidFill>
                  <a:schemeClr val="tx1">
                    <a:tint val="75000"/>
                  </a:schemeClr>
                </a:solidFill>
              </a:defRPr>
            </a:lvl3pPr>
            <a:lvl4pPr marL="95468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4pPr>
            <a:lvl5pPr marL="127291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5pPr>
            <a:lvl6pPr marL="159114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6pPr>
            <a:lvl7pPr marL="190937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7pPr>
            <a:lvl8pPr marL="222760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8pPr>
            <a:lvl9pPr marL="254583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17862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9038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260873"/>
            <a:ext cx="386834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1878807"/>
            <a:ext cx="386834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3"/>
            <a:ext cx="388739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7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78600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75738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07386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8"/>
          </a:xfrm>
        </p:spPr>
        <p:txBody>
          <a:bodyPr/>
          <a:lstStyle>
            <a:lvl1pPr>
              <a:defRPr sz="2227"/>
            </a:lvl1pPr>
            <a:lvl2pPr>
              <a:defRPr sz="1949"/>
            </a:lvl2pPr>
            <a:lvl3pPr>
              <a:defRPr sz="1670"/>
            </a:lvl3pPr>
            <a:lvl4pPr>
              <a:defRPr sz="1392"/>
            </a:lvl4pPr>
            <a:lvl5pPr>
              <a:defRPr sz="1392"/>
            </a:lvl5pPr>
            <a:lvl6pPr>
              <a:defRPr sz="1392"/>
            </a:lvl6pPr>
            <a:lvl7pPr>
              <a:defRPr sz="1392"/>
            </a:lvl7pPr>
            <a:lvl8pPr>
              <a:defRPr sz="1392"/>
            </a:lvl8pPr>
            <a:lvl9pPr>
              <a:defRPr sz="139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8847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8"/>
          </a:xfrm>
        </p:spPr>
        <p:txBody>
          <a:bodyPr anchor="t"/>
          <a:lstStyle>
            <a:lvl1pPr marL="0" indent="0">
              <a:buNone/>
              <a:defRPr sz="2227"/>
            </a:lvl1pPr>
            <a:lvl2pPr marL="318229" indent="0">
              <a:buNone/>
              <a:defRPr sz="1949"/>
            </a:lvl2pPr>
            <a:lvl3pPr marL="636459" indent="0">
              <a:buNone/>
              <a:defRPr sz="1670"/>
            </a:lvl3pPr>
            <a:lvl4pPr marL="954688" indent="0">
              <a:buNone/>
              <a:defRPr sz="1392"/>
            </a:lvl4pPr>
            <a:lvl5pPr marL="1272918" indent="0">
              <a:buNone/>
              <a:defRPr sz="1392"/>
            </a:lvl5pPr>
            <a:lvl6pPr marL="1591147" indent="0">
              <a:buNone/>
              <a:defRPr sz="1392"/>
            </a:lvl6pPr>
            <a:lvl7pPr marL="1909377" indent="0">
              <a:buNone/>
              <a:defRPr sz="1392"/>
            </a:lvl7pPr>
            <a:lvl8pPr marL="2227606" indent="0">
              <a:buNone/>
              <a:defRPr sz="1392"/>
            </a:lvl8pPr>
            <a:lvl9pPr marL="2545836" indent="0">
              <a:buNone/>
              <a:defRPr sz="139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9132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82099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424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2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5"/>
            <a:ext cx="3811588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14402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5"/>
            <a:ext cx="3813174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18210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7"/>
            <a:ext cx="77724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20774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6"/>
            <a:ext cx="2103120" cy="20774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20774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10883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7" y="162356"/>
            <a:ext cx="8190071" cy="357319"/>
          </a:xfrm>
        </p:spPr>
        <p:txBody>
          <a:bodyPr lIns="0" tIns="0" rIns="0" bIns="0"/>
          <a:lstStyle>
            <a:lvl1pPr>
              <a:defRPr sz="232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5"/>
            <a:ext cx="7826817" cy="209124"/>
          </a:xfrm>
        </p:spPr>
        <p:txBody>
          <a:bodyPr lIns="0" tIns="0" rIns="0" bIns="0"/>
          <a:lstStyle>
            <a:lvl1pPr>
              <a:defRPr sz="1359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20774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6"/>
            <a:ext cx="2103120" cy="20774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20774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20738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7" y="162356"/>
            <a:ext cx="8190071" cy="357319"/>
          </a:xfrm>
        </p:spPr>
        <p:txBody>
          <a:bodyPr lIns="0" tIns="0" rIns="0" bIns="0"/>
          <a:lstStyle>
            <a:lvl1pPr>
              <a:defRPr sz="232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2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20774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457200" y="4783456"/>
            <a:ext cx="2103120" cy="20774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20774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06149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7" y="162356"/>
            <a:ext cx="8190071" cy="357319"/>
          </a:xfrm>
        </p:spPr>
        <p:txBody>
          <a:bodyPr lIns="0" tIns="0" rIns="0" bIns="0"/>
          <a:lstStyle>
            <a:lvl1pPr>
              <a:defRPr sz="232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20774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457200" y="4783456"/>
            <a:ext cx="2103120" cy="20774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20774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04278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20774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457200" y="4783456"/>
            <a:ext cx="2103120" cy="20774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20774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94358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5" y="209974"/>
            <a:ext cx="777240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2" indent="-81642">
              <a:buFont typeface="Arial" panose="020B0604020202020204" pitchFamily="34" charset="0"/>
              <a:buChar char="•"/>
              <a:defRPr sz="749"/>
            </a:lvl2pPr>
            <a:lvl3pPr marL="163285" indent="-81642">
              <a:defRPr sz="749"/>
            </a:lvl3pPr>
            <a:lvl4pPr marL="285748" indent="-122463">
              <a:defRPr sz="749"/>
            </a:lvl4pPr>
            <a:lvl5pPr marL="408211" indent="-122463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2" indent="-81642">
              <a:buFont typeface="Arial" panose="020B0604020202020204" pitchFamily="34" charset="0"/>
              <a:buChar char="•"/>
              <a:defRPr sz="749"/>
            </a:lvl2pPr>
            <a:lvl3pPr marL="163285" indent="-81642">
              <a:defRPr sz="749"/>
            </a:lvl3pPr>
            <a:lvl4pPr marL="285748" indent="-122463">
              <a:defRPr sz="749"/>
            </a:lvl4pPr>
            <a:lvl5pPr marL="408211" indent="-122463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2" indent="-81642">
              <a:buFont typeface="Arial" panose="020B0604020202020204" pitchFamily="34" charset="0"/>
              <a:buChar char="•"/>
              <a:defRPr sz="749"/>
            </a:lvl2pPr>
            <a:lvl3pPr marL="163285" indent="-81642">
              <a:defRPr sz="749"/>
            </a:lvl3pPr>
            <a:lvl4pPr marL="285748" indent="-122463">
              <a:defRPr sz="749"/>
            </a:lvl4pPr>
            <a:lvl5pPr marL="408211" indent="-122463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5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80066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096715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096715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2755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hyperlink" Target="https://twitter.com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hyperlink" Target="https://www.facebook.com/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2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81.xml"/><Relationship Id="rId1" Type="http://schemas.openxmlformats.org/officeDocument/2006/relationships/slideLayout" Target="../slideLayouts/slideLayout80.xml"/><Relationship Id="rId6" Type="http://schemas.openxmlformats.org/officeDocument/2006/relationships/slideLayout" Target="../slideLayouts/slideLayout85.xml"/><Relationship Id="rId5" Type="http://schemas.openxmlformats.org/officeDocument/2006/relationships/slideLayout" Target="../slideLayouts/slideLayout84.xml"/><Relationship Id="rId4" Type="http://schemas.openxmlformats.org/officeDocument/2006/relationships/slideLayout" Target="../slideLayouts/slideLayout8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1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4" y="4727516"/>
            <a:ext cx="1620957" cy="230820"/>
          </a:xfrm>
          <a:prstGeom prst="rect">
            <a:avLst/>
          </a:prstGeom>
        </p:spPr>
        <p:txBody>
          <a:bodyPr vert="horz" wrap="square" lIns="91430" tIns="45714" rIns="91430" bIns="45714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5" y="4719816"/>
            <a:ext cx="104567" cy="246221"/>
          </a:xfrm>
          <a:prstGeom prst="rect">
            <a:avLst/>
          </a:prstGeom>
        </p:spPr>
        <p:txBody>
          <a:bodyPr vert="horz" wrap="none" lIns="91430" tIns="45714" rIns="91430" bIns="45714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900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4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2" y="4790577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8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46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  <p:sldLayoutId id="2147483702" r:id="rId21"/>
    <p:sldLayoutId id="2147483703" r:id="rId22"/>
    <p:sldLayoutId id="2147483704" r:id="rId23"/>
    <p:sldLayoutId id="2147483705" r:id="rId24"/>
    <p:sldLayoutId id="2147483706" r:id="rId25"/>
    <p:sldLayoutId id="2147483707" r:id="rId26"/>
    <p:sldLayoutId id="2147483708" r:id="rId27"/>
    <p:sldLayoutId id="2147483709" r:id="rId28"/>
    <p:sldLayoutId id="2147483710" r:id="rId29"/>
    <p:sldLayoutId id="2147483711" r:id="rId30"/>
    <p:sldLayoutId id="2147483712" r:id="rId31"/>
    <p:sldLayoutId id="2147483713" r:id="rId32"/>
    <p:sldLayoutId id="2147483714" r:id="rId33"/>
    <p:sldLayoutId id="2147483715" r:id="rId34"/>
    <p:sldLayoutId id="2147483716" r:id="rId35"/>
    <p:sldLayoutId id="2147483717" r:id="rId36"/>
    <p:sldLayoutId id="2147483718" r:id="rId37"/>
    <p:sldLayoutId id="2147483719" r:id="rId38"/>
    <p:sldLayoutId id="2147483720" r:id="rId39"/>
    <p:sldLayoutId id="2147483721" r:id="rId40"/>
    <p:sldLayoutId id="2147483722" r:id="rId41"/>
    <p:sldLayoutId id="2147483723" r:id="rId42"/>
    <p:sldLayoutId id="2147483724" r:id="rId43"/>
    <p:sldLayoutId id="2147483725" r:id="rId44"/>
    <p:sldLayoutId id="2147483726" r:id="rId45"/>
    <p:sldLayoutId id="2147483727" r:id="rId46"/>
    <p:sldLayoutId id="2147483728" r:id="rId47"/>
    <p:sldLayoutId id="2147483729" r:id="rId48"/>
    <p:sldLayoutId id="2147483730" r:id="rId49"/>
    <p:sldLayoutId id="2147483731" r:id="rId50"/>
    <p:sldLayoutId id="2147483732" r:id="rId51"/>
    <p:sldLayoutId id="2147483733" r:id="rId52"/>
    <p:sldLayoutId id="2147483734" r:id="rId53"/>
    <p:sldLayoutId id="2147483735" r:id="rId54"/>
    <p:sldLayoutId id="2147483736" r:id="rId55"/>
    <p:sldLayoutId id="2147483737" r:id="rId56"/>
    <p:sldLayoutId id="2147483738" r:id="rId57"/>
  </p:sldLayoutIdLst>
  <p:txStyles>
    <p:titleStyle>
      <a:lvl1pPr algn="ctr" defTabSz="914270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25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38" indent="-173013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864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290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716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24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5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3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3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8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68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8/19/2020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526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l" defTabSz="636459" rtl="0" eaLnBrk="1" latinLnBrk="0" hangingPunct="1">
        <a:lnSpc>
          <a:spcPct val="90000"/>
        </a:lnSpc>
        <a:spcBef>
          <a:spcPct val="0"/>
        </a:spcBef>
        <a:buNone/>
        <a:defRPr sz="30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9115" indent="-159115" algn="l" defTabSz="636459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Char char="•"/>
        <a:defRPr sz="1949" kern="1200">
          <a:solidFill>
            <a:schemeClr val="tx1"/>
          </a:solidFill>
          <a:latin typeface="+mn-lt"/>
          <a:ea typeface="+mn-ea"/>
          <a:cs typeface="+mn-cs"/>
        </a:defRPr>
      </a:lvl1pPr>
      <a:lvl2pPr marL="47734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2pPr>
      <a:lvl3pPr marL="79557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392" kern="1200">
          <a:solidFill>
            <a:schemeClr val="tx1"/>
          </a:solidFill>
          <a:latin typeface="+mn-lt"/>
          <a:ea typeface="+mn-ea"/>
          <a:cs typeface="+mn-cs"/>
        </a:defRPr>
      </a:lvl3pPr>
      <a:lvl4pPr marL="111380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43203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75026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206849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38672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70495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1pPr>
      <a:lvl2pPr marL="31822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2pPr>
      <a:lvl3pPr marL="63645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3pPr>
      <a:lvl4pPr marL="95468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27291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59114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190937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22760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54583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5" y="849897"/>
            <a:ext cx="8961725" cy="419935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pPr defTabSz="1035453"/>
            <a:endParaRPr sz="2038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06015" y="112803"/>
            <a:ext cx="8961725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1035453"/>
            <a:endParaRPr sz="2038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7" y="162357"/>
            <a:ext cx="819007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2"/>
            <a:ext cx="782681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1981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35453"/>
            <a:endParaRPr lang="ru-RU" sz="1288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6"/>
            <a:ext cx="2103120" cy="1981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35453"/>
            <a:fld id="{1D8BD707-D9CF-40AE-B4C6-C98DA3205C09}" type="datetimeFigureOut">
              <a:rPr lang="en-US" sz="1288" smtClean="0">
                <a:solidFill>
                  <a:prstClr val="black">
                    <a:tint val="75000"/>
                  </a:prstClr>
                </a:solidFill>
              </a:rPr>
              <a:pPr defTabSz="1035453"/>
              <a:t>8/19/2020</a:t>
            </a:fld>
            <a:endParaRPr lang="en-US" sz="1288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1981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35453"/>
            <a:fld id="{B6F15528-21DE-4FAA-801E-634DDDAF4B2B}" type="slidenum">
              <a:rPr lang="ru-RU" sz="1288" smtClean="0">
                <a:solidFill>
                  <a:prstClr val="black">
                    <a:tint val="75000"/>
                  </a:prstClr>
                </a:solidFill>
              </a:rPr>
              <a:pPr defTabSz="1035453"/>
              <a:t>‹#›</a:t>
            </a:fld>
            <a:endParaRPr lang="ru-RU" sz="1288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301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17726">
        <a:defRPr>
          <a:latin typeface="+mn-lt"/>
          <a:ea typeface="+mn-ea"/>
          <a:cs typeface="+mn-cs"/>
        </a:defRPr>
      </a:lvl2pPr>
      <a:lvl3pPr marL="1035453">
        <a:defRPr>
          <a:latin typeface="+mn-lt"/>
          <a:ea typeface="+mn-ea"/>
          <a:cs typeface="+mn-cs"/>
        </a:defRPr>
      </a:lvl3pPr>
      <a:lvl4pPr marL="1553180">
        <a:defRPr>
          <a:latin typeface="+mn-lt"/>
          <a:ea typeface="+mn-ea"/>
          <a:cs typeface="+mn-cs"/>
        </a:defRPr>
      </a:lvl4pPr>
      <a:lvl5pPr marL="2070906">
        <a:defRPr>
          <a:latin typeface="+mn-lt"/>
          <a:ea typeface="+mn-ea"/>
          <a:cs typeface="+mn-cs"/>
        </a:defRPr>
      </a:lvl5pPr>
      <a:lvl6pPr marL="2588633">
        <a:defRPr>
          <a:latin typeface="+mn-lt"/>
          <a:ea typeface="+mn-ea"/>
          <a:cs typeface="+mn-cs"/>
        </a:defRPr>
      </a:lvl6pPr>
      <a:lvl7pPr marL="3106358">
        <a:defRPr>
          <a:latin typeface="+mn-lt"/>
          <a:ea typeface="+mn-ea"/>
          <a:cs typeface="+mn-cs"/>
        </a:defRPr>
      </a:lvl7pPr>
      <a:lvl8pPr marL="3624085">
        <a:defRPr>
          <a:latin typeface="+mn-lt"/>
          <a:ea typeface="+mn-ea"/>
          <a:cs typeface="+mn-cs"/>
        </a:defRPr>
      </a:lvl8pPr>
      <a:lvl9pPr marL="414181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17726">
        <a:defRPr>
          <a:latin typeface="+mn-lt"/>
          <a:ea typeface="+mn-ea"/>
          <a:cs typeface="+mn-cs"/>
        </a:defRPr>
      </a:lvl2pPr>
      <a:lvl3pPr marL="1035453">
        <a:defRPr>
          <a:latin typeface="+mn-lt"/>
          <a:ea typeface="+mn-ea"/>
          <a:cs typeface="+mn-cs"/>
        </a:defRPr>
      </a:lvl3pPr>
      <a:lvl4pPr marL="1553180">
        <a:defRPr>
          <a:latin typeface="+mn-lt"/>
          <a:ea typeface="+mn-ea"/>
          <a:cs typeface="+mn-cs"/>
        </a:defRPr>
      </a:lvl4pPr>
      <a:lvl5pPr marL="2070906">
        <a:defRPr>
          <a:latin typeface="+mn-lt"/>
          <a:ea typeface="+mn-ea"/>
          <a:cs typeface="+mn-cs"/>
        </a:defRPr>
      </a:lvl5pPr>
      <a:lvl6pPr marL="2588633">
        <a:defRPr>
          <a:latin typeface="+mn-lt"/>
          <a:ea typeface="+mn-ea"/>
          <a:cs typeface="+mn-cs"/>
        </a:defRPr>
      </a:lvl6pPr>
      <a:lvl7pPr marL="3106358">
        <a:defRPr>
          <a:latin typeface="+mn-lt"/>
          <a:ea typeface="+mn-ea"/>
          <a:cs typeface="+mn-cs"/>
        </a:defRPr>
      </a:lvl7pPr>
      <a:lvl8pPr marL="3624085">
        <a:defRPr>
          <a:latin typeface="+mn-lt"/>
          <a:ea typeface="+mn-ea"/>
          <a:cs typeface="+mn-cs"/>
        </a:defRPr>
      </a:lvl8pPr>
      <a:lvl9pPr marL="414181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0"/>
            <a:ext cx="9143999" cy="141111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14" name="object 3">
            <a:extLst>
              <a:ext uri="{FF2B5EF4-FFF2-40B4-BE49-F238E27FC236}">
                <a16:creationId xmlns=""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7315" y="190296"/>
            <a:ext cx="4124783" cy="808327"/>
          </a:xfrm>
          <a:prstGeom prst="rect">
            <a:avLst/>
          </a:prstGeom>
        </p:spPr>
        <p:txBody>
          <a:bodyPr vert="horz" wrap="square" lIns="0" tIns="16539" rIns="0" bIns="0" rtlCol="0" anchor="ctr">
            <a:spAutoFit/>
          </a:bodyPr>
          <a:lstStyle/>
          <a:p>
            <a:pPr marL="14382" algn="l">
              <a:lnSpc>
                <a:spcPct val="100000"/>
              </a:lnSpc>
              <a:spcBef>
                <a:spcPts val="129"/>
              </a:spcBef>
            </a:pPr>
            <a:r>
              <a:rPr lang="en-US" sz="5144" b="1" spc="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 </a:t>
            </a:r>
            <a:r>
              <a:rPr lang="en-US" sz="5144" b="1" spc="6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tili</a:t>
            </a:r>
            <a:endParaRPr sz="514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978890" y="1623171"/>
            <a:ext cx="5619813" cy="3263788"/>
          </a:xfrm>
          <a:prstGeom prst="rect">
            <a:avLst/>
          </a:prstGeom>
        </p:spPr>
        <p:txBody>
          <a:bodyPr vert="horz" wrap="square" lIns="0" tIns="15821" rIns="0" bIns="0" rtlCol="0">
            <a:spAutoFit/>
          </a:bodyPr>
          <a:lstStyle/>
          <a:p>
            <a:pPr marL="20853" defTabSz="653107">
              <a:spcBef>
                <a:spcPts val="125"/>
              </a:spcBef>
            </a:pPr>
            <a:r>
              <a:rPr sz="3600" dirty="0" err="1" smtClean="0">
                <a:solidFill>
                  <a:srgbClr val="2365C7"/>
                </a:solidFill>
                <a:latin typeface="Arial"/>
                <a:cs typeface="Arial"/>
              </a:rPr>
              <a:t>Mavzu</a:t>
            </a:r>
            <a:r>
              <a:rPr sz="3600" dirty="0" smtClean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endParaRPr lang="uz-Latn-UZ" sz="3600" dirty="0" smtClean="0">
              <a:solidFill>
                <a:srgbClr val="2365C7"/>
              </a:solidFill>
              <a:latin typeface="Arial"/>
              <a:cs typeface="Arial"/>
            </a:endParaRPr>
          </a:p>
          <a:p>
            <a:pPr marL="20853" defTabSz="653107">
              <a:spcBef>
                <a:spcPts val="125"/>
              </a:spcBef>
            </a:pPr>
            <a:r>
              <a:rPr lang="uz-Latn-UZ" sz="3600" b="1" dirty="0" smtClean="0">
                <a:solidFill>
                  <a:srgbClr val="2365C7"/>
                </a:solidFill>
                <a:latin typeface="Arial"/>
                <a:cs typeface="Arial"/>
              </a:rPr>
              <a:t>Unli tovushlar</a:t>
            </a:r>
            <a:endParaRPr lang="uz-Latn-UZ" sz="3600" b="1" dirty="0" smtClean="0">
              <a:solidFill>
                <a:srgbClr val="2365C7"/>
              </a:solidFill>
              <a:latin typeface="Arial"/>
              <a:cs typeface="Arial"/>
            </a:endParaRPr>
          </a:p>
          <a:p>
            <a:pPr marL="20853" defTabSz="653107">
              <a:spcBef>
                <a:spcPts val="125"/>
              </a:spcBef>
            </a:pPr>
            <a:r>
              <a:rPr lang="en-US" sz="3143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endParaRPr lang="en-US" sz="3143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6670" defTabSz="653107">
              <a:spcBef>
                <a:spcPts val="1392"/>
              </a:spcBef>
            </a:pPr>
            <a:r>
              <a:rPr sz="3143" dirty="0" err="1" smtClean="0">
                <a:solidFill>
                  <a:srgbClr val="008000"/>
                </a:solidFill>
                <a:latin typeface="Arial"/>
                <a:cs typeface="Arial"/>
              </a:rPr>
              <a:t>O‘qituvchi</a:t>
            </a:r>
            <a:r>
              <a:rPr lang="uz-Latn-UZ" sz="3143" dirty="0" smtClean="0">
                <a:solidFill>
                  <a:srgbClr val="008000"/>
                </a:solidFill>
                <a:latin typeface="Arial"/>
                <a:cs typeface="Arial"/>
              </a:rPr>
              <a:t>:</a:t>
            </a:r>
            <a:endParaRPr sz="3143" dirty="0">
              <a:solidFill>
                <a:srgbClr val="008000"/>
              </a:solidFill>
              <a:latin typeface="Arial"/>
              <a:cs typeface="Arial"/>
            </a:endParaRPr>
          </a:p>
          <a:p>
            <a:pPr marL="36670" defTabSz="653107"/>
            <a:r>
              <a:rPr lang="uz-Latn-UZ" sz="3143" spc="6" dirty="0">
                <a:solidFill>
                  <a:srgbClr val="008000"/>
                </a:solidFill>
                <a:latin typeface="Arial"/>
                <a:cs typeface="Arial"/>
              </a:rPr>
              <a:t>Sodiqova Shoira</a:t>
            </a:r>
            <a:endParaRPr lang="en-US" sz="3143" spc="6" dirty="0">
              <a:solidFill>
                <a:srgbClr val="008000"/>
              </a:solidFill>
              <a:latin typeface="Arial"/>
              <a:cs typeface="Arial"/>
            </a:endParaRPr>
          </a:p>
          <a:p>
            <a:pPr marL="36670" defTabSz="653107"/>
            <a:r>
              <a:rPr lang="uz-Latn-UZ" sz="3143" spc="6" dirty="0">
                <a:solidFill>
                  <a:srgbClr val="008000"/>
                </a:solidFill>
                <a:latin typeface="Arial"/>
                <a:cs typeface="Arial"/>
              </a:rPr>
              <a:t>Ibrohimovna</a:t>
            </a:r>
            <a:endParaRPr sz="3143" dirty="0">
              <a:solidFill>
                <a:srgbClr val="00800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74678" y="1523692"/>
            <a:ext cx="568349" cy="151995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17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174678" y="3330736"/>
            <a:ext cx="568349" cy="154568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008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7393153" y="135163"/>
            <a:ext cx="1424276" cy="98340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7393152" y="135163"/>
            <a:ext cx="1424277" cy="98340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7587899" y="422872"/>
            <a:ext cx="1072775" cy="449041"/>
          </a:xfrm>
          <a:prstGeom prst="rect">
            <a:avLst/>
          </a:prstGeom>
        </p:spPr>
        <p:txBody>
          <a:bodyPr vert="horz" wrap="square" lIns="0" tIns="17978" rIns="0" bIns="0" rtlCol="0">
            <a:spAutoFit/>
          </a:bodyPr>
          <a:lstStyle/>
          <a:p>
            <a:pPr defTabSz="653107">
              <a:spcBef>
                <a:spcPts val="142"/>
              </a:spcBef>
            </a:pPr>
            <a:r>
              <a:rPr lang="uz-Latn-UZ" sz="2800" b="1" spc="11" dirty="0">
                <a:solidFill>
                  <a:srgbClr val="FEFEFE"/>
                </a:solidFill>
                <a:latin typeface="Arial"/>
                <a:cs typeface="Arial"/>
              </a:rPr>
              <a:t>6</a:t>
            </a:r>
            <a:r>
              <a:rPr lang="uz-Latn-UZ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-sinf</a:t>
            </a:r>
            <a:endParaRPr sz="28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18" name="object 31">
            <a:extLst>
              <a:ext uri="{FF2B5EF4-FFF2-40B4-BE49-F238E27FC236}">
                <a16:creationId xmlns="" xmlns:a16="http://schemas.microsoft.com/office/drawing/2014/main" id="{BC8F1164-A289-48D4-AEC4-40658F674A49}"/>
              </a:ext>
            </a:extLst>
          </p:cNvPr>
          <p:cNvSpPr/>
          <p:nvPr/>
        </p:nvSpPr>
        <p:spPr>
          <a:xfrm>
            <a:off x="743027" y="669204"/>
            <a:ext cx="144610" cy="2169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653107"/>
            <a:endParaRPr sz="1286">
              <a:solidFill>
                <a:srgbClr val="57565A"/>
              </a:solidFill>
            </a:endParaRPr>
          </a:p>
        </p:txBody>
      </p:sp>
      <p:sp>
        <p:nvSpPr>
          <p:cNvPr id="26" name="object 32">
            <a:extLst>
              <a:ext uri="{FF2B5EF4-FFF2-40B4-BE49-F238E27FC236}">
                <a16:creationId xmlns="" xmlns:a16="http://schemas.microsoft.com/office/drawing/2014/main" id="{49FE2CF4-A9A0-4140-9251-96D8BF915208}"/>
              </a:ext>
            </a:extLst>
          </p:cNvPr>
          <p:cNvSpPr/>
          <p:nvPr/>
        </p:nvSpPr>
        <p:spPr>
          <a:xfrm>
            <a:off x="984283" y="624548"/>
            <a:ext cx="144608" cy="25823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653107"/>
            <a:endParaRPr sz="1286">
              <a:solidFill>
                <a:srgbClr val="57565A"/>
              </a:solidFill>
            </a:endParaRPr>
          </a:p>
        </p:txBody>
      </p:sp>
      <p:sp>
        <p:nvSpPr>
          <p:cNvPr id="27" name="object 33">
            <a:extLst>
              <a:ext uri="{FF2B5EF4-FFF2-40B4-BE49-F238E27FC236}">
                <a16:creationId xmlns="" xmlns:a16="http://schemas.microsoft.com/office/drawing/2014/main" id="{49DFBA1F-0A76-4DB2-9FAB-483643A8F5FB}"/>
              </a:ext>
            </a:extLst>
          </p:cNvPr>
          <p:cNvSpPr/>
          <p:nvPr/>
        </p:nvSpPr>
        <p:spPr>
          <a:xfrm>
            <a:off x="1200978" y="710523"/>
            <a:ext cx="144610" cy="17559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653107"/>
            <a:endParaRPr sz="1286">
              <a:solidFill>
                <a:srgbClr val="57565A"/>
              </a:solidFill>
            </a:endParaRPr>
          </a:p>
        </p:txBody>
      </p:sp>
      <p:sp>
        <p:nvSpPr>
          <p:cNvPr id="28" name="object 34">
            <a:extLst>
              <a:ext uri="{FF2B5EF4-FFF2-40B4-BE49-F238E27FC236}">
                <a16:creationId xmlns="" xmlns:a16="http://schemas.microsoft.com/office/drawing/2014/main" id="{DFED3FC3-45FA-499E-8D0C-D4F351190BAC}"/>
              </a:ext>
            </a:extLst>
          </p:cNvPr>
          <p:cNvSpPr/>
          <p:nvPr/>
        </p:nvSpPr>
        <p:spPr>
          <a:xfrm>
            <a:off x="887637" y="932642"/>
            <a:ext cx="278889" cy="1859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653107"/>
            <a:endParaRPr sz="1286">
              <a:solidFill>
                <a:srgbClr val="57565A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773" y="2085454"/>
            <a:ext cx="4006656" cy="24905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8419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104503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6-mashq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Tushirib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qoldirilgan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unli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tovushlarni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o‘rniga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qo‘ying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9818" y="1162595"/>
            <a:ext cx="627017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uz-Latn-UZ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uz-Latn-UZ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yosh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k</a:t>
            </a:r>
            <a:r>
              <a:rPr lang="uz-Latn-UZ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</a:t>
            </a:r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arildi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Ona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haykal</a:t>
            </a:r>
            <a:r>
              <a:rPr lang="uz-Latn-UZ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yog‘d</a:t>
            </a:r>
            <a:r>
              <a:rPr lang="uz-Latn-UZ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lar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uz-Latn-UZ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oft</a:t>
            </a:r>
            <a:r>
              <a:rPr lang="uz-Latn-UZ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bday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porl</a:t>
            </a:r>
            <a:r>
              <a:rPr lang="uz-Latn-UZ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 tur</a:t>
            </a:r>
            <a:r>
              <a:rPr lang="uz-Latn-UZ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Yurtimizda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faqat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bizning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zamonamizdagina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ayolga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onaga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uz-Latn-UZ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ykal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qo‘yildi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uz-Latn-UZ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uz-Latn-UZ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dunyo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ta’zim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qilsa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arz</a:t>
            </a:r>
            <a:r>
              <a:rPr lang="uz-Latn-UZ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Oxunova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43" r="25625"/>
          <a:stretch/>
        </p:blipFill>
        <p:spPr>
          <a:xfrm>
            <a:off x="6596742" y="1045030"/>
            <a:ext cx="2547258" cy="401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041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104503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8-mashq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uz-Latn-UZ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3954" y="1228986"/>
            <a:ext cx="1306286" cy="734797"/>
          </a:xfrm>
          <a:prstGeom prst="roundRect">
            <a:avLst/>
          </a:prstGeom>
          <a:solidFill>
            <a:srgbClr val="99FF99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Z...r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3954" y="2147739"/>
            <a:ext cx="1306286" cy="73479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2800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r>
              <a:rPr lang="uz-Latn-UZ" sz="28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3954" y="3147046"/>
            <a:ext cx="1306286" cy="73479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t...p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3954" y="4146354"/>
            <a:ext cx="1306286" cy="73479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28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...l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95596" y="1228982"/>
            <a:ext cx="1306286" cy="73479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uz-Latn-UZ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22370" y="1228984"/>
            <a:ext cx="1306286" cy="73479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28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uz-Latn-UZ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</a:t>
            </a:r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775268" y="1228986"/>
            <a:ext cx="1306286" cy="73479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uz-Latn-UZ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1994263" y="1412682"/>
            <a:ext cx="648787" cy="367399"/>
          </a:xfrm>
          <a:prstGeom prst="rightArrow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1994263" y="2331437"/>
            <a:ext cx="648787" cy="367399"/>
          </a:xfrm>
          <a:prstGeom prst="rightArrow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1994263" y="4330052"/>
            <a:ext cx="648787" cy="367399"/>
          </a:xfrm>
          <a:prstGeom prst="rightArrow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1994263" y="3330744"/>
            <a:ext cx="648787" cy="367399"/>
          </a:xfrm>
          <a:prstGeom prst="rightArrow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895596" y="2147731"/>
            <a:ext cx="1306286" cy="73479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uz-Latn-UZ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822370" y="2147737"/>
            <a:ext cx="1306286" cy="73479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uz-Latn-UZ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775268" y="2147737"/>
            <a:ext cx="1306286" cy="73479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uz-Latn-UZ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</a:t>
            </a:r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895596" y="3147044"/>
            <a:ext cx="1306286" cy="73479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uz-Latn-UZ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822370" y="3147043"/>
            <a:ext cx="1306286" cy="73479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uz-Latn-UZ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775268" y="3147042"/>
            <a:ext cx="1306286" cy="73479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uz-Latn-UZ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</a:t>
            </a:r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895596" y="4212200"/>
            <a:ext cx="1306286" cy="73479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28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uz-Latn-UZ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</a:t>
            </a:r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822370" y="4146354"/>
            <a:ext cx="1306286" cy="73479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uz-Latn-UZ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775268" y="4146354"/>
            <a:ext cx="1306286" cy="73479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uz-Latn-UZ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071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104503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9-mashq.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Unli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tovushlari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tushirib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qoldirilgan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hikmatli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so‘zni</a:t>
            </a:r>
            <a:r>
              <a:rPr lang="uz-Latn-UZ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2515" y="1436915"/>
            <a:ext cx="83994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51097" y="1972808"/>
            <a:ext cx="509451" cy="4702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845" y="1482476"/>
            <a:ext cx="509451" cy="4702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9296" y="1472731"/>
            <a:ext cx="509451" cy="4702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ru-RU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08198" y="1965425"/>
            <a:ext cx="509451" cy="4702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sh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08198" y="1482475"/>
            <a:ext cx="509451" cy="4702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ru-RU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43824" y="1967750"/>
            <a:ext cx="509451" cy="4702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36551" y="1967432"/>
            <a:ext cx="509451" cy="4702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ru-RU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27100" y="1972809"/>
            <a:ext cx="509451" cy="4702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17649" y="1969117"/>
            <a:ext cx="509451" cy="4702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ru-RU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98747" y="1472731"/>
            <a:ext cx="509451" cy="4702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451326" y="2426638"/>
            <a:ext cx="509451" cy="4702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941875" y="2426637"/>
            <a:ext cx="509451" cy="4702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28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432424" y="2431347"/>
            <a:ext cx="509451" cy="4702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uz-Latn-UZ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endParaRPr lang="ru-RU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259109" y="1961085"/>
            <a:ext cx="645302" cy="4702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756192" y="1975489"/>
            <a:ext cx="509451" cy="4702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ru-RU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922973" y="2431347"/>
            <a:ext cx="509451" cy="4702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960777" y="2426638"/>
            <a:ext cx="509451" cy="4702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ru-RU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960776" y="2883837"/>
            <a:ext cx="509451" cy="4702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470227" y="2901610"/>
            <a:ext cx="509451" cy="4702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</a:t>
            </a:r>
            <a:endParaRPr lang="ru-RU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979677" y="2896899"/>
            <a:ext cx="509451" cy="4702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64" b="25604"/>
          <a:stretch/>
        </p:blipFill>
        <p:spPr>
          <a:xfrm>
            <a:off x="288697" y="2552207"/>
            <a:ext cx="3962400" cy="224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00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  <p:bldP spid="17" grpId="0" animBg="1"/>
      <p:bldP spid="19" grpId="0" animBg="1"/>
      <p:bldP spid="21" grpId="0" animBg="1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95964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uz-Latn-UZ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 bajarish uchun </a:t>
            </a:r>
            <a:r>
              <a:rPr lang="uz-Latn-UZ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0264" y="1345474"/>
            <a:ext cx="86737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10-mashq.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Yodlagan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she’ringizdan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misra</a:t>
            </a:r>
            <a:r>
              <a:rPr lang="uz-Latn-UZ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Unli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tovushlarga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izoh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bering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29" y="2961465"/>
            <a:ext cx="3347153" cy="1955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18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96005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uz-Latn-UZ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Bo‘sh o‘tirma, bosh qotir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0855" y="3911120"/>
            <a:ext cx="509451" cy="4702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91320" y="3911130"/>
            <a:ext cx="509451" cy="4702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99045" y="3911120"/>
            <a:ext cx="509451" cy="4702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83219" y="3911140"/>
            <a:ext cx="509451" cy="4702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77362" y="3911147"/>
            <a:ext cx="509451" cy="4702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57237" y="3911130"/>
            <a:ext cx="509451" cy="4702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92396" y="3903420"/>
            <a:ext cx="509451" cy="4702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71195" y="2044737"/>
            <a:ext cx="509451" cy="4702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73033" y="2532458"/>
            <a:ext cx="509451" cy="4702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660182" y="3017617"/>
            <a:ext cx="509451" cy="4702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658132" y="3453930"/>
            <a:ext cx="509451" cy="4702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677939" y="3905139"/>
            <a:ext cx="509451" cy="4702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63123" y="3903419"/>
            <a:ext cx="509451" cy="4702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676272" y="3911120"/>
            <a:ext cx="509451" cy="4702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258264" y="2515001"/>
            <a:ext cx="509451" cy="4702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737589" y="2502020"/>
            <a:ext cx="509451" cy="4702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163124" y="2538991"/>
            <a:ext cx="509451" cy="4702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212816" y="2515001"/>
            <a:ext cx="509451" cy="4702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716644" y="2515001"/>
            <a:ext cx="509451" cy="4702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193919" y="2522297"/>
            <a:ext cx="509451" cy="4702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sh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717559" y="4673237"/>
            <a:ext cx="509451" cy="4702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737592" y="673313"/>
            <a:ext cx="509451" cy="4702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737592" y="1123892"/>
            <a:ext cx="509451" cy="4702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737591" y="1587795"/>
            <a:ext cx="509451" cy="4702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g‘</a:t>
            </a:r>
            <a:r>
              <a:rPr lang="uz-Latn-UZ" sz="3200" dirty="0" smtClean="0"/>
              <a:t> </a:t>
            </a:r>
            <a:endParaRPr lang="ru-RU" sz="32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6737590" y="2044738"/>
            <a:ext cx="509451" cy="4702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716644" y="4295551"/>
            <a:ext cx="509451" cy="4702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722968" y="3839373"/>
            <a:ext cx="509451" cy="4702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722968" y="3383195"/>
            <a:ext cx="509451" cy="4702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717559" y="2961997"/>
            <a:ext cx="509451" cy="4702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3970" y="3820711"/>
            <a:ext cx="271412" cy="5752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866278" y="2462494"/>
            <a:ext cx="271412" cy="5752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790214" y="1469462"/>
            <a:ext cx="271412" cy="5752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879550" y="1933474"/>
            <a:ext cx="271412" cy="5752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467541" y="696006"/>
            <a:ext cx="254726" cy="47999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" name="Рисунок 4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51" y="1126941"/>
            <a:ext cx="1940745" cy="2287715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4118" y="3197815"/>
            <a:ext cx="1659524" cy="158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268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95964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uz-Latn-UZ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  birliklari 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8772" y="1232330"/>
            <a:ext cx="64338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endParaRPr lang="ru-RU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5273" y="1232330"/>
            <a:ext cx="5881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Объект 1"/>
          <p:cNvGraphicFramePr>
            <a:graphicFrameLocks noGrp="1"/>
          </p:cNvGraphicFramePr>
          <p:nvPr>
            <p:ph idx="1"/>
            <p:extLst/>
          </p:nvPr>
        </p:nvGraphicFramePr>
        <p:xfrm>
          <a:off x="255273" y="1232330"/>
          <a:ext cx="8579807" cy="35373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351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95964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uz-Latn-UZ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Fonetika va grafika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8772" y="1232330"/>
            <a:ext cx="64338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endParaRPr lang="ru-RU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5273" y="1104971"/>
            <a:ext cx="644916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2925" algn="just"/>
            <a:r>
              <a:rPr lang="uz-Latn-UZ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Og‘zaki </a:t>
            </a:r>
            <a:r>
              <a:rPr lang="uz-Latn-UZ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nutqning tovush tizimini o‘rganadigan </a:t>
            </a:r>
            <a:r>
              <a:rPr lang="uz-Latn-UZ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tilshu</a:t>
            </a: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uz-Latn-UZ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noslik</a:t>
            </a: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bo‘limi </a:t>
            </a:r>
            <a:r>
              <a:rPr lang="uz-Latn-UZ" sz="36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fonetika</a:t>
            </a:r>
            <a:r>
              <a:rPr lang="uz-Latn-UZ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yozma nutqning harflar tizimini </a:t>
            </a:r>
            <a:r>
              <a:rPr lang="uz-Latn-UZ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</a:t>
            </a: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uz-Latn-UZ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nadigan</a:t>
            </a: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tilshunoslik </a:t>
            </a:r>
            <a:r>
              <a:rPr lang="uz-Latn-UZ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bo‘limi esa </a:t>
            </a:r>
            <a:r>
              <a:rPr lang="uz-Latn-UZ" sz="36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grafika</a:t>
            </a:r>
            <a:r>
              <a:rPr lang="uz-Latn-UZ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deyiladi.</a:t>
            </a:r>
            <a:endParaRPr lang="uz-Latn-UZ" sz="3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5273" y="1232330"/>
            <a:ext cx="5881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7939" y="1405962"/>
            <a:ext cx="2046719" cy="3317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59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1018904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uz-Latn-UZ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O‘ylab ko‘ring!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8195" y="1175657"/>
            <a:ext cx="72760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z-Latn-UZ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uz-Latn-UZ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Unli tovushlar deb qanday tovushlarga aytiladi?</a:t>
            </a:r>
            <a:endParaRPr lang="uz-Latn-UZ" sz="3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z-Latn-UZ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z-Latn-UZ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O‘zbek </a:t>
            </a:r>
            <a:r>
              <a:rPr lang="uz-Latn-UZ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tilidagi unli tovushlarni ayting va ularga tavsif bering.</a:t>
            </a:r>
          </a:p>
          <a:p>
            <a:r>
              <a:rPr lang="uz-Latn-UZ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3. Bilim, tuzish, o‘lka, odam so‘zlari tarkibida kelgan unli tovushlarni izohlang</a:t>
            </a:r>
            <a:endParaRPr lang="ru-RU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/>
          <a:stretch>
            <a:fillRect/>
          </a:stretch>
        </p:blipFill>
        <p:spPr>
          <a:xfrm flipH="1">
            <a:off x="7197633" y="1449977"/>
            <a:ext cx="1567545" cy="2612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1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3458"/>
            <a:ext cx="9143999" cy="1159009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uz-Latn-UZ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Diqqat qiling!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5577" y="1319348"/>
            <a:ext cx="708006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O‘pkadan 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chiqayotgan havo og‘iz bo‘shlig‘ida hech </a:t>
            </a:r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qanday to‘siqqa 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uchramay chiqishi natijasida hosil </a:t>
            </a:r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bo‘ladigan tovushlarga 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unli tovushlar deyiladi.</a:t>
            </a:r>
            <a:endParaRPr lang="uz-Latn-UZ" sz="3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Автоэлектрик | Восклицательный знак, Школьные темы, Картин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0012" y="1350599"/>
            <a:ext cx="1806901" cy="2492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Ромб 4"/>
          <p:cNvSpPr/>
          <p:nvPr/>
        </p:nvSpPr>
        <p:spPr>
          <a:xfrm>
            <a:off x="263122" y="3873892"/>
            <a:ext cx="1248032" cy="1191831"/>
          </a:xfrm>
          <a:prstGeom prst="diamond">
            <a:avLst/>
          </a:prstGeom>
          <a:solidFill>
            <a:srgbClr val="CC3399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z-Latn-UZ" sz="4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</a:t>
            </a:r>
            <a:endParaRPr kumimoji="0" lang="ru-RU" sz="4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Ромб 6"/>
          <p:cNvSpPr/>
          <p:nvPr/>
        </p:nvSpPr>
        <p:spPr>
          <a:xfrm>
            <a:off x="2751551" y="3841987"/>
            <a:ext cx="1248032" cy="1191831"/>
          </a:xfrm>
          <a:prstGeom prst="diamond">
            <a:avLst/>
          </a:prstGeom>
          <a:solidFill>
            <a:srgbClr val="7030A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z-Latn-UZ" sz="44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kumimoji="0" lang="ru-RU" sz="4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Ромб 7"/>
          <p:cNvSpPr/>
          <p:nvPr/>
        </p:nvSpPr>
        <p:spPr>
          <a:xfrm>
            <a:off x="6520013" y="3841987"/>
            <a:ext cx="1489227" cy="1191831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z-Latn-UZ" sz="44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kumimoji="0" lang="uz-Latn-UZ" sz="4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‘</a:t>
            </a:r>
            <a:endParaRPr kumimoji="0" lang="ru-RU" sz="4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Ромб 8"/>
          <p:cNvSpPr/>
          <p:nvPr/>
        </p:nvSpPr>
        <p:spPr>
          <a:xfrm>
            <a:off x="3999583" y="3841987"/>
            <a:ext cx="1248032" cy="1191831"/>
          </a:xfrm>
          <a:prstGeom prst="diamond">
            <a:avLst/>
          </a:prstGeom>
          <a:solidFill>
            <a:schemeClr val="accent2">
              <a:lumMod val="75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z-Latn-UZ" sz="44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kumimoji="0" lang="ru-RU" sz="4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Ромб 9"/>
          <p:cNvSpPr/>
          <p:nvPr/>
        </p:nvSpPr>
        <p:spPr>
          <a:xfrm>
            <a:off x="5271982" y="3841987"/>
            <a:ext cx="1248032" cy="1191831"/>
          </a:xfrm>
          <a:prstGeom prst="diamond">
            <a:avLst/>
          </a:prstGeom>
          <a:solidFill>
            <a:srgbClr val="00B05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z-Latn-UZ" sz="44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endParaRPr kumimoji="0" lang="ru-RU" sz="4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Ромб 10"/>
          <p:cNvSpPr/>
          <p:nvPr/>
        </p:nvSpPr>
        <p:spPr>
          <a:xfrm>
            <a:off x="1495153" y="3873891"/>
            <a:ext cx="1248032" cy="1191831"/>
          </a:xfrm>
          <a:prstGeom prst="diamond">
            <a:avLst/>
          </a:prstGeom>
          <a:solidFill>
            <a:srgbClr val="0070C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z-Latn-UZ" sz="4400" kern="0" noProof="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kumimoji="0" lang="ru-RU" sz="4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826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875212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3689" y="1068250"/>
            <a:ext cx="1436915" cy="1474933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uz-Latn-UZ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uz-Latn-U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uz-Latn-UZ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uz-Latn-U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3689" y="3229110"/>
            <a:ext cx="1698173" cy="1600273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uz-Latn-UZ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uz-Latn-U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uz-Latn-UZ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uz-Latn-U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sh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11232" y="1009181"/>
            <a:ext cx="719763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So‘zlarning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bo‘g‘inida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ndosh</a:t>
            </a:r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laridan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oldin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kelgan</a:t>
            </a:r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unlisi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bilinar-bilinmas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talaffuz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qilinsa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ham,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yozuvda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harfi</a:t>
            </a:r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yoziladi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72492" y="3121306"/>
            <a:ext cx="706700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bo‘g‘inli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so‘zlarning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bo‘g‘iida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lablangan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unlisi</a:t>
            </a:r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ta’sirida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bo‘g‘indagi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unlisi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holida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talaffuz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qilinsa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ham,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yozuvda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yoziladi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184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знак завершения 3"/>
          <p:cNvSpPr/>
          <p:nvPr/>
        </p:nvSpPr>
        <p:spPr>
          <a:xfrm>
            <a:off x="605481" y="1161534"/>
            <a:ext cx="2483708" cy="593125"/>
          </a:xfrm>
          <a:prstGeom prst="flowChartTerminator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Soat</a:t>
            </a:r>
            <a:endParaRPr lang="ru-RU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605481" y="1876842"/>
            <a:ext cx="2483708" cy="593125"/>
          </a:xfrm>
          <a:prstGeom prst="flowChartTerminator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Maosh </a:t>
            </a:r>
            <a:endParaRPr lang="ru-RU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605481" y="2688960"/>
            <a:ext cx="2483708" cy="593125"/>
          </a:xfrm>
          <a:prstGeom prst="flowChartTerminator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Muallim </a:t>
            </a:r>
            <a:endParaRPr lang="ru-RU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знак завершения 6"/>
          <p:cNvSpPr/>
          <p:nvPr/>
        </p:nvSpPr>
        <p:spPr>
          <a:xfrm>
            <a:off x="605481" y="3501078"/>
            <a:ext cx="2483708" cy="593125"/>
          </a:xfrm>
          <a:prstGeom prst="flowChartTerminator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Shoir</a:t>
            </a:r>
            <a:endParaRPr lang="ru-RU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605481" y="4267199"/>
            <a:ext cx="2483708" cy="593125"/>
          </a:xfrm>
          <a:prstGeom prst="flowChartTerminator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 </a:t>
            </a:r>
            <a:endParaRPr lang="ru-RU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Прямая со стрелкой 9"/>
          <p:cNvCxnSpPr>
            <a:stCxn id="4" idx="3"/>
            <a:endCxn id="12" idx="1"/>
          </p:cNvCxnSpPr>
          <p:nvPr/>
        </p:nvCxnSpPr>
        <p:spPr>
          <a:xfrm>
            <a:off x="3089189" y="1458097"/>
            <a:ext cx="1804087" cy="14230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" name="Блок-схема: знак завершения 11"/>
          <p:cNvSpPr/>
          <p:nvPr/>
        </p:nvSpPr>
        <p:spPr>
          <a:xfrm>
            <a:off x="4893276" y="2261287"/>
            <a:ext cx="4028302" cy="1239792"/>
          </a:xfrm>
          <a:prstGeom prst="flowChartTermina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Qator kelgan unlilar</a:t>
            </a:r>
            <a:endParaRPr lang="ru-RU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Прямая со стрелкой 12"/>
          <p:cNvCxnSpPr>
            <a:endCxn id="12" idx="1"/>
          </p:cNvCxnSpPr>
          <p:nvPr/>
        </p:nvCxnSpPr>
        <p:spPr>
          <a:xfrm>
            <a:off x="3089189" y="2135990"/>
            <a:ext cx="1804087" cy="7451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6" idx="3"/>
            <a:endCxn id="12" idx="1"/>
          </p:cNvCxnSpPr>
          <p:nvPr/>
        </p:nvCxnSpPr>
        <p:spPr>
          <a:xfrm flipV="1">
            <a:off x="3089189" y="2881183"/>
            <a:ext cx="1804087" cy="1043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3089189" y="2843769"/>
            <a:ext cx="1804087" cy="9164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8" idx="3"/>
            <a:endCxn id="12" idx="1"/>
          </p:cNvCxnSpPr>
          <p:nvPr/>
        </p:nvCxnSpPr>
        <p:spPr>
          <a:xfrm flipV="1">
            <a:off x="3089189" y="2881183"/>
            <a:ext cx="1804087" cy="168257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7" name="Блок-схема: знак завершения 36"/>
          <p:cNvSpPr/>
          <p:nvPr/>
        </p:nvSpPr>
        <p:spPr>
          <a:xfrm>
            <a:off x="599302" y="1166837"/>
            <a:ext cx="2483708" cy="593125"/>
          </a:xfrm>
          <a:prstGeom prst="flowChartTerminator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uz-Latn-UZ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oa</a:t>
            </a:r>
            <a:r>
              <a:rPr lang="uz-Latn-UZ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ru-RU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Блок-схема: знак завершения 37"/>
          <p:cNvSpPr/>
          <p:nvPr/>
        </p:nvSpPr>
        <p:spPr>
          <a:xfrm>
            <a:off x="599302" y="1881999"/>
            <a:ext cx="2483708" cy="593125"/>
          </a:xfrm>
          <a:prstGeom prst="flowChartTerminator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uz-Latn-UZ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</a:t>
            </a:r>
            <a:r>
              <a:rPr lang="uz-Latn-UZ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</a:t>
            </a:r>
            <a:r>
              <a:rPr lang="uz-Latn-UZ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Блок-схема: знак завершения 38"/>
          <p:cNvSpPr/>
          <p:nvPr/>
        </p:nvSpPr>
        <p:spPr>
          <a:xfrm>
            <a:off x="624015" y="2683803"/>
            <a:ext cx="2483708" cy="593125"/>
          </a:xfrm>
          <a:prstGeom prst="flowChartTerminator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uz-Latn-UZ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r>
              <a:rPr lang="uz-Latn-UZ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llim </a:t>
            </a:r>
            <a:endParaRPr lang="ru-RU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Блок-схема: знак завершения 39"/>
          <p:cNvSpPr/>
          <p:nvPr/>
        </p:nvSpPr>
        <p:spPr>
          <a:xfrm>
            <a:off x="599302" y="3481331"/>
            <a:ext cx="2483708" cy="593125"/>
          </a:xfrm>
          <a:prstGeom prst="flowChartTerminator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</a:t>
            </a:r>
            <a:r>
              <a:rPr lang="uz-Latn-UZ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</a:t>
            </a:r>
            <a:r>
              <a:rPr lang="uz-Latn-UZ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ru-RU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Блок-схема: знак завершения 40"/>
          <p:cNvSpPr/>
          <p:nvPr/>
        </p:nvSpPr>
        <p:spPr>
          <a:xfrm>
            <a:off x="599302" y="4267198"/>
            <a:ext cx="2483708" cy="593125"/>
          </a:xfrm>
          <a:prstGeom prst="flowChartTerminator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uz-Latn-UZ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</a:t>
            </a:r>
            <a:r>
              <a:rPr lang="uz-Latn-UZ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endParaRPr lang="ru-RU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55024" y="89832"/>
            <a:ext cx="39188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Latn-UZ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Yodga olamiz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84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104503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6-mashq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Tushirib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qoldirilgan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unli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tovushlarni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o‘rniga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qo‘ying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2515" y="1436915"/>
            <a:ext cx="839941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q...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k...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tarildi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Ona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haykal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...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yog‘d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...lar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oft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bday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porl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...b tur...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Yurtimizda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faqat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bizning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zamonamizdagina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ayolga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onaga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h...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ykal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qo‘yildi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on...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but...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dunyo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ta’zim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qilsa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arz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z-Latn-UZ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Oxunova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191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4709</TotalTime>
  <Words>460</Words>
  <Application>Microsoft Office PowerPoint</Application>
  <PresentationFormat>Экран (16:9)</PresentationFormat>
  <Paragraphs>139</Paragraphs>
  <Slides>13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Open Sans</vt:lpstr>
      <vt:lpstr>Open Sans Light</vt:lpstr>
      <vt:lpstr>1_Office Theme</vt:lpstr>
      <vt:lpstr>Тема Office</vt:lpstr>
      <vt:lpstr>1_Тема Office</vt:lpstr>
      <vt:lpstr>2_Office Theme</vt:lpstr>
      <vt:lpstr>Ona tili</vt:lpstr>
      <vt:lpstr>Bo‘sh o‘tirma, bosh qotir</vt:lpstr>
      <vt:lpstr>Til  birliklari </vt:lpstr>
      <vt:lpstr>Fonetika va grafika</vt:lpstr>
      <vt:lpstr>O‘ylab ko‘ring!</vt:lpstr>
      <vt:lpstr>Diqqat qiling!</vt:lpstr>
      <vt:lpstr>Презентация PowerPoint</vt:lpstr>
      <vt:lpstr>Презентация PowerPoint</vt:lpstr>
      <vt:lpstr>6-mashq. Tushirib qoldirilgan unli tovushlarni o‘rniga qo‘ying.</vt:lpstr>
      <vt:lpstr>6-mashq. Tushirib qoldirilgan unli tovushlarni o‘rniga qo‘ying.</vt:lpstr>
      <vt:lpstr>8-mashq. </vt:lpstr>
      <vt:lpstr>9-mashq. Unli tovushlari tushirib qoldirilgan hikmatli so‘zni o‘qing</vt:lpstr>
      <vt:lpstr>Mustaqil bajarish uchun topshiriq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 Tasviriy ifoda</dc:title>
  <dc:creator>Пользователь Windows</dc:creator>
  <cp:lastModifiedBy>Пользователь Windows</cp:lastModifiedBy>
  <cp:revision>396</cp:revision>
  <dcterms:created xsi:type="dcterms:W3CDTF">2020-04-11T16:25:36Z</dcterms:created>
  <dcterms:modified xsi:type="dcterms:W3CDTF">2020-08-19T18:27:40Z</dcterms:modified>
</cp:coreProperties>
</file>