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3" r:id="rId6"/>
    <p:sldId id="262" r:id="rId7"/>
    <p:sldId id="264" r:id="rId8"/>
    <p:sldId id="259" r:id="rId9"/>
    <p:sldId id="266" r:id="rId10"/>
    <p:sldId id="265" r:id="rId11"/>
    <p:sldId id="267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62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0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6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6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21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8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8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80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26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265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9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2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8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45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6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4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1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5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B36AF-734F-458C-8117-BA7A11A7D9B9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BB1B-4300-4625-9051-52A18553AD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5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8630-0FC3-4B10-8381-3606E4CED4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ECD34-FC64-4416-A88E-3953270E93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" y="131706"/>
            <a:ext cx="11115675" cy="114345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" y="1385889"/>
            <a:ext cx="11115675" cy="4829174"/>
          </a:xfrm>
          <a:ln w="57150" cap="rnd">
            <a:solidFill>
              <a:srgbClr val="7030A0"/>
            </a:solidFill>
            <a:miter lim="800000"/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de-DE" sz="5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„Im Sommer. Im Winter.“</a:t>
            </a:r>
          </a:p>
          <a:p>
            <a:endParaRPr lang="de-DE" sz="48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15525" y="131706"/>
            <a:ext cx="1585912" cy="1114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0" y="185954"/>
            <a:ext cx="1364098" cy="10059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475" y="3367313"/>
            <a:ext cx="1985962" cy="27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0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217715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57943"/>
            <a:ext cx="11587162" cy="570003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Verben mit trennbaren Vorsilben im </a:t>
            </a: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Partizip II.</a:t>
            </a:r>
            <a:endParaRPr lang="de-DE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Verben mit trennbaren Vorsilben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haben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Präfix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nach der Vorsilbe: fernsehen – fern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sehen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abschreiben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schrieben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Paul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schreibt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den Text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Paul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den Text ab</a:t>
            </a:r>
            <a:r>
              <a:rPr lang="de-DE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schrieben.</a:t>
            </a:r>
            <a:endParaRPr lang="de-DE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Auch:Spazieren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gehen – 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spazieren</a:t>
            </a:r>
            <a:r>
              <a:rPr lang="de-DE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gangen</a:t>
            </a:r>
            <a:endParaRPr lang="de-DE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Kennen lernen 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kennen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lernt</a:t>
            </a:r>
            <a:endParaRPr lang="uz-Cyrl-UZ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-, per-, mi</a:t>
            </a:r>
            <a:r>
              <a:rPr lang="el-G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ntrennbaren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Vorsilben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Präfix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de-DE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im Partizip II.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Der Schüler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bekommt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eine gute Note.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eine </a:t>
            </a:r>
            <a:r>
              <a:rPr lang="de-DE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gute </a:t>
            </a:r>
            <a:r>
              <a:rPr lang="de-DE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de-DE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bekommen.</a:t>
            </a:r>
            <a:endParaRPr lang="de-DE" sz="2800" b="1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1971675"/>
            <a:ext cx="31146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43554"/>
            <a:ext cx="11587162" cy="669245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57943"/>
            <a:ext cx="11587162" cy="567145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Schreiben Sie darüber, was Sie im Sommer und im Winter gemacht haben.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4" y="3077029"/>
            <a:ext cx="3497943" cy="307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55" y="3614057"/>
            <a:ext cx="2405063" cy="25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236537"/>
            <a:ext cx="11215687" cy="977900"/>
          </a:xfrm>
          <a:solidFill>
            <a:srgbClr val="00B0F0"/>
          </a:solidFill>
        </p:spPr>
        <p:txBody>
          <a:bodyPr/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320800"/>
            <a:ext cx="11215687" cy="4965700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erstellen </a:t>
            </a: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</a:t>
            </a: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86" y="2790205"/>
            <a:ext cx="4546145" cy="33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71894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57943"/>
            <a:ext cx="11587162" cy="5757182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Seite 9</a:t>
            </a: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Perfekt mit „sein“ und „haben“.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Vervollständige die Tabelle.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580319"/>
              </p:ext>
            </p:extLst>
          </p:nvPr>
        </p:nvGraphicFramePr>
        <p:xfrm>
          <a:off x="514349" y="2075545"/>
          <a:ext cx="11287130" cy="44824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7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jeden Morgen 5 bis 6 km 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gelaufen.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seid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gefahren.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Safar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geritten.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sind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gewandert.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 See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geschwommen.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bist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gefahren.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15436"/>
            <a:ext cx="11587162" cy="71437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86971"/>
            <a:ext cx="11587162" cy="572815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de-D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Seite 9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D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Perfekt mit „sein“ und „haben“.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Vervollständige die Tabelle.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257179"/>
              </p:ext>
            </p:extLst>
          </p:nvPr>
        </p:nvGraphicFramePr>
        <p:xfrm>
          <a:off x="514349" y="2075545"/>
          <a:ext cx="11287130" cy="44824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71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Safar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hat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gestern die</a:t>
                      </a:r>
                      <a:r>
                        <a:rPr lang="de-DE" sz="2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Hausaufgabe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gemacht.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der Lehrerin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gelesen.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meinem Vater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geholfen.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habt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heute Morgen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geplanscht.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hast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Immer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geträumt.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70"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haben</a:t>
                      </a:r>
                      <a:endParaRPr lang="ru-RU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kleinen Kindern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gespielt.</a:t>
                      </a:r>
                      <a:endParaRPr lang="ru-RU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59659"/>
            <a:ext cx="11587162" cy="58578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57943"/>
            <a:ext cx="11587162" cy="5671457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Übung21,  Seite 95 (Ergänzen Sie die richtige Form von „haben“ und „sein“.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oft einen Waldlauf gemacht.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Jungs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viel gewandert.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 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gern Rad gefahren.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Pferdefreunde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viel geritten.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auch die Pferde gefüttert.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Bist du jeden Tag im See geschwommen?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lange </a:t>
            </a:r>
            <a:r>
              <a:rPr lang="de-DE" sz="4000" b="1" i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hast</a:t>
            </a:r>
            <a:r>
              <a:rPr lang="de-DE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geschlafen?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de-DE" sz="4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98425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Text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12799"/>
            <a:ext cx="11587162" cy="5845175"/>
          </a:xfrm>
          <a:ln w="5715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Am hellen Sommermorgen       ich niemals lange im Bett                   .                . Manchmal        ich mit Freunden ins Kino                 .               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Manchmal             wir auf dem Hof Fußball oder Federball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. Meine Eltern und ich          auf das Dorf  .               . Wir             Großeltern                . Ich            ihnen im Garten                  und Tiere                 . Ich              mit meinem Opa                . Auch           ich mich am Flussufer </a:t>
            </a:r>
            <a:endParaRPr lang="de-DE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.              und       </a:t>
            </a: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. Mit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meinem Onkel              wir Lagerfeuer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, am Lagerfeuer                    ,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Lieder                   und im Zelt                    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Meine Sommerferien waren toll!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8489" y="4000219"/>
            <a:ext cx="3440474" cy="2529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6482" y="812799"/>
            <a:ext cx="84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1" y="1241985"/>
            <a:ext cx="313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geblieben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5008" y="1241984"/>
            <a:ext cx="84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1" y="1662958"/>
            <a:ext cx="313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gegangen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39580" y="2531892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1748" y="2083931"/>
            <a:ext cx="1811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gespielt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45521" y="2083930"/>
            <a:ext cx="1100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1" y="2513117"/>
            <a:ext cx="200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gefahren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61513" y="2531892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32025" y="2513117"/>
            <a:ext cx="178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besucht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29980" y="1662957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395118" y="2961077"/>
            <a:ext cx="219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geholfen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66444" y="2961077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gefüttert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00217" y="2973668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20186" y="3400826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geangelt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60140" y="3409037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2901" y="3852909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gesonnt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23143" y="3845197"/>
            <a:ext cx="314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geschwommen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11805" y="3852909"/>
            <a:ext cx="84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77630" y="4289568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3220" y="4744741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90528" y="4728394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gesessen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21098" y="5184989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gesungen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960140" y="5143317"/>
            <a:ext cx="2320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geschlafen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657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94738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798285"/>
            <a:ext cx="11587162" cy="5859689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Sommeraktivitäten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28827"/>
              </p:ext>
            </p:extLst>
          </p:nvPr>
        </p:nvGraphicFramePr>
        <p:xfrm>
          <a:off x="728660" y="1308268"/>
          <a:ext cx="10944228" cy="41781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7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32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spielen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gespielt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(ins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Kino) gehen – gegangen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(Großeltern)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besuchen – besucht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(auf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das Dorf) fahren – gefahren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(Großeltern) Helfen – geholfen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(zu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Hause) bleiben - geblieben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(Tiere)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füttern – gefüttert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schwimmen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geschwommen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(Radtour) machen - gemacht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angeln – geangelt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 sonnen - gesonnt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(am Lagerfeuer) sitzen - gesessen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19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(Lieder) singen - gesungen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807" y="3508374"/>
            <a:ext cx="2428198" cy="1978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086" y="4314825"/>
            <a:ext cx="3049896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33575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den Text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928913"/>
            <a:ext cx="11587162" cy="5729061"/>
          </a:xfrm>
          <a:ln w="5715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den Winterferien           ich mit meiner Familie das Neujahr              . Ich          viele Geschenke                     und natürlich                . Im Winter war es kalt, aber wir          auf Schi vom Berg                . Die Jungen               Eishockey </a:t>
            </a:r>
            <a:endParaRPr lang="de-DE" sz="3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. Viele Kinder         zur Rodelbahn                    und Schlittschuh                 . Im Hof                wir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chneeballschlacht                und Schneemann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. Alle              Schneeengel                   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Beim unfreundlichen Wetter           ich zu Hause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und                                  .  Meine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de-DE" sz="3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Freunde           zu mir                      . Wir                           Schach und Computer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3178629"/>
            <a:ext cx="2278063" cy="3479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6786" y="928913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9793" y="1327028"/>
            <a:ext cx="17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gefeiert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01929" y="1327028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26972" y="1327027"/>
            <a:ext cx="2434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bekommen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9884" y="1725143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44229" y="1761384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50906" y="2215286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gefahren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90484" y="2215285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7150" y="2632851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gespielt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670299" y="2638869"/>
            <a:ext cx="1063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41506" y="2638869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gegangen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35935" y="3062452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gelaufen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9461" y="3092770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01928" y="3517428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gespielt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0578" y="3978816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gebaut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935935" y="3978815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34983" y="3932449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gemacht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86783" y="4434386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bin</a:t>
            </a:r>
            <a:endParaRPr lang="ru-R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0578" y="4857622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geblieben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6940" y="4857006"/>
            <a:ext cx="1419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</a:t>
            </a:r>
            <a:endParaRPr lang="ru-RU" sz="3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65187" y="4848812"/>
            <a:ext cx="3204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ferngesehen</a:t>
            </a:r>
            <a:endParaRPr lang="ru-RU" sz="3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02816" y="5304892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endParaRPr lang="ru-RU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17009" y="5263238"/>
            <a:ext cx="245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gekommen</a:t>
            </a:r>
            <a:endParaRPr lang="ru-RU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7595" y="5290056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endParaRPr lang="ru-RU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49806" y="5718809"/>
            <a:ext cx="210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espielt 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171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42901" y="165055"/>
            <a:ext cx="11587162" cy="5857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</a:t>
            </a:r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901" y="885371"/>
            <a:ext cx="11587162" cy="5772604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Winteraktivitäten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51212"/>
              </p:ext>
            </p:extLst>
          </p:nvPr>
        </p:nvGraphicFramePr>
        <p:xfrm>
          <a:off x="728660" y="1371600"/>
          <a:ext cx="10944228" cy="26517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72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78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Feiern - gefeiert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Schi laufen - gelaufen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397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(Eishockey, Schneeballschlacht)</a:t>
                      </a:r>
                    </a:p>
                    <a:p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spielen – gespielt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rodeln - gerodelt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2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(Schneemänner) bauen – gebaut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Schlittschuh laufen</a:t>
                      </a:r>
                      <a:r>
                        <a:rPr lang="de-DE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gelaufen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2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Fernsehen - ferngesehen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221">
                <a:tc>
                  <a:txBody>
                    <a:bodyPr/>
                    <a:lstStyle/>
                    <a:p>
                      <a:r>
                        <a:rPr lang="de-DE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Schneeengel machen - gemacht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02" y="4143374"/>
            <a:ext cx="3156630" cy="2405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80" y="4143374"/>
            <a:ext cx="3071020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674</Words>
  <Application>Microsoft Office PowerPoint</Application>
  <PresentationFormat>Широкоэкранный</PresentationFormat>
  <Paragraphs>184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Тема Office</vt:lpstr>
      <vt:lpstr>1_Тема Office</vt:lpstr>
      <vt:lpstr>Deutsch</vt:lpstr>
      <vt:lpstr>Plan der Stunde</vt:lpstr>
      <vt:lpstr>Kontrolle der Hausaufgabe</vt:lpstr>
      <vt:lpstr>Kontrolle der Hausaufgabe</vt:lpstr>
      <vt:lpstr>Kontrolle der Hausaufgabe</vt:lpstr>
      <vt:lpstr>Wir lesen den Text</vt:lpstr>
      <vt:lpstr>Wir machen Übung</vt:lpstr>
      <vt:lpstr>Wir lesen den Text</vt:lpstr>
      <vt:lpstr>Wir machen Übung</vt:lpstr>
      <vt:lpstr>Grammatik</vt:lpstr>
      <vt:lpstr>Selbständige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User</cp:lastModifiedBy>
  <cp:revision>32</cp:revision>
  <dcterms:created xsi:type="dcterms:W3CDTF">2020-09-14T20:21:32Z</dcterms:created>
  <dcterms:modified xsi:type="dcterms:W3CDTF">2020-09-26T04:10:44Z</dcterms:modified>
</cp:coreProperties>
</file>