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371" r:id="rId3"/>
    <p:sldId id="370" r:id="rId4"/>
    <p:sldId id="377" r:id="rId5"/>
    <p:sldId id="378" r:id="rId6"/>
    <p:sldId id="376" r:id="rId7"/>
    <p:sldId id="375" r:id="rId8"/>
    <p:sldId id="317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448322"/>
            <a:ext cx="8051397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ARALASH SONLARNI KO‘PAYTIRISH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6" y="2520330"/>
            <a:ext cx="2605195" cy="2610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KO‘PAYTIRING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74779" y="1747301"/>
                <a:ext cx="15203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79" y="1747301"/>
                <a:ext cx="1520352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131692" y="1747980"/>
                <a:ext cx="187262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692" y="1747980"/>
                <a:ext cx="1872629" cy="1272656"/>
              </a:xfrm>
              <a:prstGeom prst="rect">
                <a:avLst/>
              </a:prstGeom>
              <a:blipFill rotWithShape="0">
                <a:blip r:embed="rId3"/>
                <a:stretch>
                  <a:fillRect l="-17590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880520" y="1748659"/>
                <a:ext cx="1438214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1748659"/>
                <a:ext cx="1438214" cy="1270925"/>
              </a:xfrm>
              <a:prstGeom prst="rect">
                <a:avLst/>
              </a:prstGeom>
              <a:blipFill rotWithShape="0">
                <a:blip r:embed="rId4"/>
                <a:stretch>
                  <a:fillRect l="-22979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817279" y="4014166"/>
                <a:ext cx="1326517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ea typeface="Cambria Math" panose="02040503050406030204" pitchFamily="18" charset="0"/>
                    <a:cs typeface="Arial" pitchFamily="34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279" y="4014166"/>
                <a:ext cx="1326517" cy="1136850"/>
              </a:xfrm>
              <a:prstGeom prst="rect">
                <a:avLst/>
              </a:prstGeom>
              <a:blipFill rotWithShape="0">
                <a:blip r:embed="rId5"/>
                <a:stretch>
                  <a:fillRect l="-20642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112309" y="3900594"/>
                <a:ext cx="1580882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309" y="3900594"/>
                <a:ext cx="1580882" cy="1268681"/>
              </a:xfrm>
              <a:prstGeom prst="rect">
                <a:avLst/>
              </a:prstGeom>
              <a:blipFill rotWithShape="0">
                <a:blip r:embed="rId6"/>
                <a:stretch>
                  <a:fillRect l="-20849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61888" y="3949019"/>
                <a:ext cx="155080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88" y="3949019"/>
                <a:ext cx="1550809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633292" y="3898213"/>
                <a:ext cx="1231427" cy="122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292" y="3898213"/>
                <a:ext cx="1231427" cy="1228863"/>
              </a:xfrm>
              <a:prstGeom prst="rect">
                <a:avLst/>
              </a:prstGeom>
              <a:blipFill rotWithShape="0">
                <a:blip r:embed="rId8"/>
                <a:stretch>
                  <a:fillRect l="-24752" b="-14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9583685" y="3894538"/>
                <a:ext cx="1146468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3685" y="3894538"/>
                <a:ext cx="1146468" cy="1268681"/>
              </a:xfrm>
              <a:prstGeom prst="rect">
                <a:avLst/>
              </a:prstGeom>
              <a:blipFill rotWithShape="0">
                <a:blip r:embed="rId9"/>
                <a:stretch>
                  <a:fillRect l="-28191" t="-1442" r="-2660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103121" y="3949019"/>
                <a:ext cx="1532792" cy="122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5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121" y="3949019"/>
                <a:ext cx="1532792" cy="1228863"/>
              </a:xfrm>
              <a:prstGeom prst="rect">
                <a:avLst/>
              </a:prstGeom>
              <a:blipFill rotWithShape="0">
                <a:blip r:embed="rId10"/>
                <a:stretch>
                  <a:fillRect l="-19920" t="-995" b="-12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61852" y="1818935"/>
                <a:ext cx="15203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852" y="1818935"/>
                <a:ext cx="1520352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351435" y="1794935"/>
                <a:ext cx="1872629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435" y="1794935"/>
                <a:ext cx="1872629" cy="1267463"/>
              </a:xfrm>
              <a:prstGeom prst="rect">
                <a:avLst/>
              </a:prstGeom>
              <a:blipFill rotWithShape="0">
                <a:blip r:embed="rId12"/>
                <a:stretch>
                  <a:fillRect l="-1759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097891" y="1794935"/>
                <a:ext cx="1438214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891" y="1794935"/>
                <a:ext cx="1438214" cy="1267463"/>
              </a:xfrm>
              <a:prstGeom prst="rect">
                <a:avLst/>
              </a:prstGeom>
              <a:blipFill rotWithShape="0">
                <a:blip r:embed="rId13"/>
                <a:stretch>
                  <a:fillRect l="-22458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7572009" y="183078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6831770" y="252906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 flipH="1">
            <a:off x="6458685" y="282542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 flipH="1">
            <a:off x="8335663" y="1497138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6762475" y="434334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496928" y="467253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 flipH="1">
            <a:off x="6697169" y="3917147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 flipH="1">
            <a:off x="7941569" y="4925428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7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0559846" y="3888482"/>
                <a:ext cx="1529586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846" y="3888482"/>
                <a:ext cx="1529586" cy="1268681"/>
              </a:xfrm>
              <a:prstGeom prst="rect">
                <a:avLst/>
              </a:prstGeom>
              <a:blipFill rotWithShape="0">
                <a:blip r:embed="rId14"/>
                <a:stretch>
                  <a:fillRect l="-21116" t="-1442" r="-199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14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0" grpId="0"/>
      <p:bldP spid="30" grpId="0"/>
      <p:bldP spid="31" grpId="0"/>
      <p:bldP spid="32" grpId="0"/>
      <p:bldP spid="18" grpId="0"/>
      <p:bldP spid="19" grpId="0"/>
      <p:bldP spid="34" grpId="0"/>
      <p:bldP spid="35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829" y="1304728"/>
            <a:ext cx="119496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82276" y="4044426"/>
                <a:ext cx="197502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76" y="4044426"/>
                <a:ext cx="1975028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161253" y="4084546"/>
                <a:ext cx="1872629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253" y="4084546"/>
                <a:ext cx="1872629" cy="1272656"/>
              </a:xfrm>
              <a:prstGeom prst="rect">
                <a:avLst/>
              </a:prstGeom>
              <a:blipFill rotWithShape="0">
                <a:blip r:embed="rId3"/>
                <a:stretch>
                  <a:fillRect l="-17590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059009" y="4020572"/>
                <a:ext cx="1425390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009" y="4020572"/>
                <a:ext cx="1425390" cy="1272656"/>
              </a:xfrm>
              <a:prstGeom prst="rect">
                <a:avLst/>
              </a:prstGeom>
              <a:blipFill rotWithShape="0">
                <a:blip r:embed="rId4"/>
                <a:stretch>
                  <a:fillRect l="-2265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877576" y="4044425"/>
                <a:ext cx="23296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576" y="4044425"/>
                <a:ext cx="2329677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425136" y="4032498"/>
                <a:ext cx="1529586" cy="1269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5136" y="4032498"/>
                <a:ext cx="1529586" cy="1269194"/>
              </a:xfrm>
              <a:prstGeom prst="rect">
                <a:avLst/>
              </a:prstGeom>
              <a:blipFill rotWithShape="0">
                <a:blip r:embed="rId6"/>
                <a:stretch>
                  <a:fillRect l="-21116" t="-1435" r="-1992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42323" y="3419483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528592" y="4850157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00329" y="4121545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 flipH="1">
            <a:off x="6136126" y="3718841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4184182" y="5217365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744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SONNI KASRGA KO‘PAYTIRISH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829" y="1228533"/>
            <a:ext cx="1216565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82276" y="4044426"/>
                <a:ext cx="188955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76" y="4044426"/>
                <a:ext cx="188955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161253" y="4084546"/>
                <a:ext cx="1580882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253" y="4084546"/>
                <a:ext cx="1580882" cy="1272656"/>
              </a:xfrm>
              <a:prstGeom prst="rect">
                <a:avLst/>
              </a:prstGeom>
              <a:blipFill rotWithShape="0">
                <a:blip r:embed="rId3"/>
                <a:stretch>
                  <a:fillRect l="-20849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2135" y="4049188"/>
                <a:ext cx="1438214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27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135" y="4049188"/>
                <a:ext cx="1438214" cy="1272656"/>
              </a:xfrm>
              <a:prstGeom prst="rect">
                <a:avLst/>
              </a:prstGeom>
              <a:blipFill rotWithShape="0">
                <a:blip r:embed="rId4"/>
                <a:stretch>
                  <a:fillRect l="-22458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877576" y="4044425"/>
                <a:ext cx="23296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576" y="4044425"/>
                <a:ext cx="2329677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174833" y="4074572"/>
                <a:ext cx="1936749" cy="126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4833" y="4074572"/>
                <a:ext cx="1936749" cy="1267976"/>
              </a:xfrm>
              <a:prstGeom prst="rect">
                <a:avLst/>
              </a:prstGeom>
              <a:blipFill rotWithShape="0">
                <a:blip r:embed="rId6"/>
                <a:stretch>
                  <a:fillRect l="-16667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52766" y="3224717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512892" y="481474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567248" y="408711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 flipH="1">
            <a:off x="4334624" y="3601847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5998247" y="5135713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8094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SONNI BUTUN SONGA KO‘PAYTIRISH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829" y="1228533"/>
            <a:ext cx="121656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5829" y="3856459"/>
                <a:ext cx="160582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29" y="3856459"/>
                <a:ext cx="1605824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297895" y="3856459"/>
                <a:ext cx="1895071" cy="1279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=6+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895" y="3856459"/>
                <a:ext cx="1895071" cy="1279325"/>
              </a:xfrm>
              <a:prstGeom prst="rect">
                <a:avLst/>
              </a:prstGeom>
              <a:blipFill rotWithShape="0">
                <a:blip r:embed="rId3"/>
                <a:stretch>
                  <a:fillRect l="-17042" t="-478" r="-1286" b="-1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192966" y="3909463"/>
                <a:ext cx="2047355" cy="1135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=6+2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966" y="3909463"/>
                <a:ext cx="2047355" cy="1135311"/>
              </a:xfrm>
              <a:prstGeom prst="rect">
                <a:avLst/>
              </a:prstGeom>
              <a:blipFill rotWithShape="0">
                <a:blip r:embed="rId4"/>
                <a:stretch>
                  <a:fillRect l="-13393" t="-535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0341" y="3802445"/>
                <a:ext cx="308347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=(2+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341" y="3802445"/>
                <a:ext cx="3083472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153328" y="3886242"/>
                <a:ext cx="1348446" cy="1135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3328" y="3886242"/>
                <a:ext cx="1348446" cy="1135311"/>
              </a:xfrm>
              <a:prstGeom prst="rect">
                <a:avLst/>
              </a:prstGeom>
              <a:blipFill rotWithShape="0">
                <a:blip r:embed="rId6"/>
                <a:stretch>
                  <a:fillRect l="-20814" t="-538" b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77759" y="2764806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088039" y="457469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6736111" y="421465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 flipH="1">
            <a:off x="7213484" y="3672458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6099917" y="4896594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82626" y="3783467"/>
                <a:ext cx="265707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=6+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626" y="3783467"/>
                <a:ext cx="2657074" cy="12613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00127" y="5534002"/>
                <a:ext cx="160582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27" y="5534002"/>
                <a:ext cx="1605824" cy="126130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138917" y="5496584"/>
                <a:ext cx="175913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917" y="5496584"/>
                <a:ext cx="1759136" cy="126130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V="1">
            <a:off x="3262256" y="5534002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207179" y="627940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 flipH="1">
            <a:off x="3589719" y="6339171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3906703" y="5266774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5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361093" y="5653938"/>
                <a:ext cx="1348446" cy="1135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093" y="5653938"/>
                <a:ext cx="1348446" cy="1135311"/>
              </a:xfrm>
              <a:prstGeom prst="rect">
                <a:avLst/>
              </a:prstGeom>
              <a:blipFill rotWithShape="0">
                <a:blip r:embed="rId10"/>
                <a:stretch>
                  <a:fillRect l="-20270" t="-535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082618" y="5647879"/>
                <a:ext cx="1348446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6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618" y="5647879"/>
                <a:ext cx="1348446" cy="1147430"/>
              </a:xfrm>
              <a:prstGeom prst="rect">
                <a:avLst/>
              </a:prstGeom>
              <a:blipFill rotWithShape="0">
                <a:blip r:embed="rId11"/>
                <a:stretch>
                  <a:fillRect l="-20814" b="-12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1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4" grpId="0"/>
      <p:bldP spid="15" grpId="0"/>
      <p:bldP spid="16" grpId="0"/>
      <p:bldP spid="17" grpId="0"/>
      <p:bldP spid="19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62035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340-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288232" y="2396891"/>
                <a:ext cx="3149195" cy="1400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232" y="2396891"/>
                <a:ext cx="3149195" cy="1400768"/>
              </a:xfrm>
              <a:prstGeom prst="rect">
                <a:avLst/>
              </a:prstGeom>
              <a:blipFill rotWithShape="0">
                <a:blip r:embed="rId2"/>
                <a:stretch>
                  <a:fillRect l="-6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857865" y="2381822"/>
                <a:ext cx="3800015" cy="1415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65" y="2381822"/>
                <a:ext cx="3800015" cy="1415837"/>
              </a:xfrm>
              <a:prstGeom prst="rect">
                <a:avLst/>
              </a:prstGeom>
              <a:blipFill rotWithShape="0">
                <a:blip r:embed="rId3"/>
                <a:stretch>
                  <a:fillRect l="-5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176428" y="4492007"/>
                <a:ext cx="3474606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428" y="4492007"/>
                <a:ext cx="3474606" cy="1403782"/>
              </a:xfrm>
              <a:prstGeom prst="rect">
                <a:avLst/>
              </a:prstGeom>
              <a:blipFill rotWithShape="0">
                <a:blip r:embed="rId4"/>
                <a:stretch>
                  <a:fillRect l="-6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504256" y="4529255"/>
                <a:ext cx="3149195" cy="14043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256" y="4529255"/>
                <a:ext cx="3149195" cy="1404359"/>
              </a:xfrm>
              <a:prstGeom prst="rect">
                <a:avLst/>
              </a:prstGeom>
              <a:blipFill rotWithShape="0">
                <a:blip r:embed="rId5"/>
                <a:stretch>
                  <a:fillRect l="-6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23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5461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341-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28192" y="2474156"/>
                <a:ext cx="2995307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6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2474156"/>
                <a:ext cx="2995307" cy="1403782"/>
              </a:xfrm>
              <a:prstGeom prst="rect">
                <a:avLst/>
              </a:prstGeom>
              <a:blipFill rotWithShape="0">
                <a:blip r:embed="rId2"/>
                <a:stretch>
                  <a:fillRect l="-7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22838" y="2381822"/>
                <a:ext cx="3320717" cy="1416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838" y="2381822"/>
                <a:ext cx="3320717" cy="1416926"/>
              </a:xfrm>
              <a:prstGeom prst="rect">
                <a:avLst/>
              </a:prstGeom>
              <a:blipFill rotWithShape="0">
                <a:blip r:embed="rId3"/>
                <a:stretch>
                  <a:fillRect l="-6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28191" y="4232533"/>
                <a:ext cx="2995307" cy="1417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38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1" y="4232533"/>
                <a:ext cx="2995307" cy="1417504"/>
              </a:xfrm>
              <a:prstGeom prst="rect">
                <a:avLst/>
              </a:prstGeom>
              <a:blipFill rotWithShape="0">
                <a:blip r:embed="rId4"/>
                <a:stretch>
                  <a:fillRect l="-7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747126" y="4084059"/>
                <a:ext cx="2669898" cy="1399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126" y="4084059"/>
                <a:ext cx="2669898" cy="1399935"/>
              </a:xfrm>
              <a:prstGeom prst="rect">
                <a:avLst/>
              </a:prstGeom>
              <a:blipFill rotWithShape="0">
                <a:blip r:embed="rId5"/>
                <a:stretch>
                  <a:fillRect l="-8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8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07626" y="1479079"/>
            <a:ext cx="12043052" cy="1477328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64-betidagi </a:t>
            </a:r>
            <a:r>
              <a:rPr lang="ru-RU" sz="4800" b="1" dirty="0" smtClean="0">
                <a:solidFill>
                  <a:schemeClr val="tx1"/>
                </a:solidFill>
              </a:rPr>
              <a:t>                        </a:t>
            </a:r>
            <a:r>
              <a:rPr lang="en-US" sz="4800" b="1" dirty="0" smtClean="0">
                <a:solidFill>
                  <a:schemeClr val="tx1"/>
                </a:solidFill>
              </a:rPr>
              <a:t>357-, 358-,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359</a:t>
            </a:r>
            <a:r>
              <a:rPr lang="ru-RU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648" y="3436452"/>
            <a:ext cx="3096344" cy="264832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5089</TotalTime>
  <Words>204</Words>
  <Application>Microsoft Office PowerPoint</Application>
  <PresentationFormat>Произвольный</PresentationFormat>
  <Paragraphs>73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ODDIY KASRLARNI KO‘PAYTIRING</vt:lpstr>
      <vt:lpstr>ARALASH SONLARNI KO‘PAYTIRISH</vt:lpstr>
      <vt:lpstr>ARALASH SONNI KASRGA KO‘PAYTIRISH</vt:lpstr>
      <vt:lpstr>ARALASH SONNI BUTUN SONGA KO‘PAYTIRISH</vt:lpstr>
      <vt:lpstr>340- masala</vt:lpstr>
      <vt:lpstr>341-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356</cp:revision>
  <dcterms:created xsi:type="dcterms:W3CDTF">2020-04-09T07:32:19Z</dcterms:created>
  <dcterms:modified xsi:type="dcterms:W3CDTF">2020-11-07T08:07:34Z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