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425" r:id="rId3"/>
    <p:sldId id="427" r:id="rId4"/>
    <p:sldId id="428" r:id="rId5"/>
    <p:sldId id="429" r:id="rId6"/>
    <p:sldId id="430" r:id="rId7"/>
    <p:sldId id="432" r:id="rId8"/>
    <p:sldId id="436" r:id="rId9"/>
    <p:sldId id="437" r:id="rId10"/>
    <p:sldId id="433" r:id="rId11"/>
    <p:sldId id="435" r:id="rId12"/>
    <p:sldId id="31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86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12" Type="http://schemas.openxmlformats.org/officeDocument/2006/relationships/image" Target="../media/image85.png"/><Relationship Id="rId2" Type="http://schemas.openxmlformats.org/officeDocument/2006/relationships/image" Target="../media/image75.png"/><Relationship Id="rId16" Type="http://schemas.openxmlformats.org/officeDocument/2006/relationships/image" Target="../media/image8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9.png"/><Relationship Id="rId11" Type="http://schemas.openxmlformats.org/officeDocument/2006/relationships/image" Target="../media/image84.png"/><Relationship Id="rId5" Type="http://schemas.openxmlformats.org/officeDocument/2006/relationships/image" Target="../media/image78.png"/><Relationship Id="rId15" Type="http://schemas.openxmlformats.org/officeDocument/2006/relationships/image" Target="../media/image8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Relationship Id="rId14" Type="http://schemas.openxmlformats.org/officeDocument/2006/relationships/image" Target="../media/image8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png"/><Relationship Id="rId21" Type="http://schemas.openxmlformats.org/officeDocument/2006/relationships/image" Target="../media/image31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5" Type="http://schemas.openxmlformats.org/officeDocument/2006/relationships/image" Target="../media/image35.png"/><Relationship Id="rId16" Type="http://schemas.openxmlformats.org/officeDocument/2006/relationships/image" Target="../media/image26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3.xml"/><Relationship Id="rId24" Type="http://schemas.openxmlformats.org/officeDocument/2006/relationships/image" Target="../media/image34.png"/><Relationship Id="rId15" Type="http://schemas.openxmlformats.org/officeDocument/2006/relationships/image" Target="../media/image25.png"/><Relationship Id="rId23" Type="http://schemas.openxmlformats.org/officeDocument/2006/relationships/image" Target="../media/image33.png"/><Relationship Id="rId19" Type="http://schemas.openxmlformats.org/officeDocument/2006/relationships/image" Target="../media/image29.png"/><Relationship Id="rId22" Type="http://schemas.openxmlformats.org/officeDocument/2006/relationships/image" Target="../media/image32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8.png"/><Relationship Id="rId12" Type="http://schemas.openxmlformats.org/officeDocument/2006/relationships/image" Target="../media/image12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11" Type="http://schemas.openxmlformats.org/officeDocument/2006/relationships/image" Target="../media/image10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38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37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11" Type="http://schemas.openxmlformats.org/officeDocument/2006/relationships/image" Target="../media/image36.png"/><Relationship Id="rId5" Type="http://schemas.openxmlformats.org/officeDocument/2006/relationships/image" Target="../media/image18.png"/><Relationship Id="rId10" Type="http://schemas.openxmlformats.org/officeDocument/2006/relationships/image" Target="../media/image28.png"/><Relationship Id="rId4" Type="http://schemas.openxmlformats.org/officeDocument/2006/relationships/image" Target="../media/image17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13" Type="http://schemas.openxmlformats.org/officeDocument/2006/relationships/image" Target="../media/image58.png"/><Relationship Id="rId3" Type="http://schemas.openxmlformats.org/officeDocument/2006/relationships/image" Target="../media/image46.png"/><Relationship Id="rId7" Type="http://schemas.openxmlformats.org/officeDocument/2006/relationships/image" Target="../media/image52.png"/><Relationship Id="rId12" Type="http://schemas.openxmlformats.org/officeDocument/2006/relationships/image" Target="../media/image57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7.png"/><Relationship Id="rId9" Type="http://schemas.openxmlformats.org/officeDocument/2006/relationships/image" Target="../media/image5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216224" y="2880370"/>
            <a:ext cx="8144319" cy="1693313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MASALALAR YECHISH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010252"/>
            <a:chOff x="439458" y="322808"/>
            <a:chExt cx="4985770" cy="45501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438002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484237" y="2752526"/>
            <a:ext cx="2580526" cy="23781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5" name="Прямоугольник 4"/>
          <p:cNvSpPr/>
          <p:nvPr/>
        </p:nvSpPr>
        <p:spPr>
          <a:xfrm>
            <a:off x="10210113" y="653440"/>
            <a:ext cx="18469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6-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44918" y="1126428"/>
                <a:ext cx="12277773" cy="2237033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C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nuqta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AB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kesmani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uchta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bo‘lakka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AB =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cm,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DB =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CD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918" y="1126428"/>
                <a:ext cx="12277773" cy="2237033"/>
              </a:xfrm>
              <a:prstGeom prst="rect">
                <a:avLst/>
              </a:prstGeom>
              <a:blipFill rotWithShape="0">
                <a:blip r:embed="rId2"/>
                <a:stretch>
                  <a:fillRect l="-1440" t="-4087" b="-98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304-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1916147" y="4686355"/>
            <a:ext cx="8984367" cy="123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Овал 38"/>
          <p:cNvSpPr/>
          <p:nvPr/>
        </p:nvSpPr>
        <p:spPr>
          <a:xfrm flipH="1" flipV="1">
            <a:off x="1916146" y="4655301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0" name="Овал 39"/>
          <p:cNvSpPr/>
          <p:nvPr/>
        </p:nvSpPr>
        <p:spPr>
          <a:xfrm flipH="1" flipV="1">
            <a:off x="4583610" y="4652819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1" name="Овал 40"/>
          <p:cNvSpPr/>
          <p:nvPr/>
        </p:nvSpPr>
        <p:spPr>
          <a:xfrm flipH="1" flipV="1">
            <a:off x="7391922" y="4645775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>
          <a:xfrm flipH="1" flipV="1">
            <a:off x="10809134" y="4655301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1683490" y="4027652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0651654" y="4006831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72892" y="3983150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380862" y="3972443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5949430" y="5248930"/>
                <a:ext cx="1710725" cy="8781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cm</a:t>
                </a:r>
                <a:endParaRPr lang="ru-RU" sz="36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9430" y="5248930"/>
                <a:ext cx="1710725" cy="878126"/>
              </a:xfrm>
              <a:prstGeom prst="rect">
                <a:avLst/>
              </a:prstGeom>
              <a:blipFill rotWithShape="0">
                <a:blip r:embed="rId3"/>
                <a:stretch>
                  <a:fillRect r="-9964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8355300" y="3810250"/>
                <a:ext cx="1779654" cy="876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endParaRPr lang="ru-RU" sz="3600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5300" y="3810250"/>
                <a:ext cx="1779654" cy="876137"/>
              </a:xfrm>
              <a:prstGeom prst="rect">
                <a:avLst/>
              </a:prstGeom>
              <a:blipFill rotWithShape="0">
                <a:blip r:embed="rId4"/>
                <a:stretch>
                  <a:fillRect r="-9247"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2788633" y="3853424"/>
                <a:ext cx="1584088" cy="8757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endParaRPr lang="ru-RU" sz="3600" dirty="0"/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8633" y="3853424"/>
                <a:ext cx="1584088" cy="875753"/>
              </a:xfrm>
              <a:prstGeom prst="rect">
                <a:avLst/>
              </a:prstGeom>
              <a:blipFill rotWithShape="0">
                <a:blip r:embed="rId5"/>
                <a:stretch>
                  <a:fillRect r="-11154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Правая фигурная скобка 50"/>
          <p:cNvSpPr/>
          <p:nvPr/>
        </p:nvSpPr>
        <p:spPr>
          <a:xfrm rot="5400000">
            <a:off x="6152976" y="582587"/>
            <a:ext cx="482899" cy="8865179"/>
          </a:xfrm>
          <a:prstGeom prst="rightBrace">
            <a:avLst>
              <a:gd name="adj1" fmla="val 117805"/>
              <a:gd name="adj2" fmla="val 50000"/>
            </a:avLst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5649600" y="3783468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8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46" grpId="0"/>
      <p:bldP spid="48" grpId="0"/>
      <p:bldP spid="49" grpId="0"/>
      <p:bldP spid="50" grpId="0"/>
      <p:bldP spid="51" grpId="0" animBg="1"/>
      <p:bldP spid="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67566" y="6128091"/>
                <a:ext cx="4353049" cy="879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600" b="1" i="0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r>
                      <a:rPr lang="en-US" sz="3600" dirty="0">
                        <a:latin typeface="Cambria Math" panose="02040503050406030204" pitchFamily="18" charset="0"/>
                        <a:cs typeface="Arial" pitchFamily="34" charset="0"/>
                      </a:rPr>
                      <m:t>8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cm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566" y="6128091"/>
                <a:ext cx="4353049" cy="879600"/>
              </a:xfrm>
              <a:prstGeom prst="rect">
                <a:avLst/>
              </a:prstGeom>
              <a:blipFill rotWithShape="0">
                <a:blip r:embed="rId2"/>
                <a:stretch>
                  <a:fillRect l="-4762" t="-4138" b="-137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 flipV="1">
            <a:off x="2921877" y="2125584"/>
            <a:ext cx="8984367" cy="123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 flipH="1" flipV="1">
            <a:off x="2921876" y="2094530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 flipH="1" flipV="1">
            <a:off x="5589340" y="2092048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 flipH="1" flipV="1">
            <a:off x="8397652" y="2085004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 flipH="1" flipV="1">
            <a:off x="11814864" y="2094530"/>
            <a:ext cx="91380" cy="811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689220" y="1466881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657384" y="1446060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164996" y="1439276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67928" y="1439276"/>
            <a:ext cx="64807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5730" y="2695863"/>
            <a:ext cx="575765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CD = AB – (AC + DB)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066373" y="2550600"/>
                <a:ext cx="1541897" cy="790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27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cm</a:t>
                </a:r>
                <a:endParaRPr lang="ru-RU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6373" y="2550600"/>
                <a:ext cx="1541897" cy="790794"/>
              </a:xfrm>
              <a:prstGeom prst="rect">
                <a:avLst/>
              </a:prstGeom>
              <a:blipFill rotWithShape="0">
                <a:blip r:embed="rId3"/>
                <a:stretch>
                  <a:fillRect r="-9881" b="-92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361030" y="1249479"/>
                <a:ext cx="1601208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endParaRPr lang="ru-RU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61030" y="1249479"/>
                <a:ext cx="1601208" cy="789062"/>
              </a:xfrm>
              <a:prstGeom prst="rect">
                <a:avLst/>
              </a:prstGeom>
              <a:blipFill rotWithShape="0">
                <a:blip r:embed="rId4"/>
                <a:stretch>
                  <a:fillRect r="-8779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794363" y="1292653"/>
                <a:ext cx="1428083" cy="7887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cm </a:t>
                </a:r>
                <a:endParaRPr lang="ru-RU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363" y="1292653"/>
                <a:ext cx="1428083" cy="788742"/>
              </a:xfrm>
              <a:prstGeom prst="rect">
                <a:avLst/>
              </a:prstGeom>
              <a:blipFill rotWithShape="0">
                <a:blip r:embed="rId5"/>
                <a:stretch>
                  <a:fillRect r="-9787" b="-108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 flipV="1">
            <a:off x="2702918" y="3626158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680017" y="3440023"/>
            <a:ext cx="342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4308954" y="3601704"/>
                <a:ext cx="1697516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15+14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954" y="3601704"/>
                <a:ext cx="1697516" cy="102752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5926841" y="3626158"/>
                <a:ext cx="1697580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=17</m:t>
                      </m:r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29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6841" y="3626158"/>
                <a:ext cx="1697580" cy="101752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285646" y="3856544"/>
                <a:ext cx="116730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</m:oMath>
                </a14:m>
                <a:r>
                  <a:rPr lang="en-US" sz="36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7</a:t>
                </a:r>
                <a:endParaRPr lang="ru-RU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5646" y="3856544"/>
                <a:ext cx="1167307" cy="646331"/>
              </a:xfrm>
              <a:prstGeom prst="rect">
                <a:avLst/>
              </a:prstGeom>
              <a:blipFill rotWithShape="0">
                <a:blip r:embed="rId8"/>
                <a:stretch>
                  <a:fillRect t="-15094" r="-15183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771390" y="3740650"/>
                <a:ext cx="2533066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8</m:t>
                    </m:r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+9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66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390" y="3740650"/>
                <a:ext cx="2533066" cy="879215"/>
              </a:xfrm>
              <a:prstGeom prst="rect">
                <a:avLst/>
              </a:prstGeom>
              <a:blipFill rotWithShape="0">
                <a:blip r:embed="rId9"/>
                <a:stretch>
                  <a:fillRect l="-7470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1491791" y="3454923"/>
            <a:ext cx="342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 flipV="1">
            <a:off x="1540052" y="363283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3099359" y="4925170"/>
            <a:ext cx="448715" cy="2730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024220" y="4765467"/>
            <a:ext cx="342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4449701" y="4925170"/>
                <a:ext cx="1242263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4−9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701" y="4925170"/>
                <a:ext cx="1242263" cy="101752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5500535" y="4925170"/>
                <a:ext cx="2186111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=8</m:t>
                      </m:r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24−9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0535" y="4925170"/>
                <a:ext cx="2186111" cy="101752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3624320" y="5101886"/>
                <a:ext cx="96372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9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4320" y="5101886"/>
                <a:ext cx="963725" cy="707886"/>
              </a:xfrm>
              <a:prstGeom prst="rect">
                <a:avLst/>
              </a:prstGeom>
              <a:blipFill rotWithShape="0">
                <a:blip r:embed="rId12"/>
                <a:stretch>
                  <a:fillRect t="-15517" r="-20886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Прямоугольник 50"/>
              <p:cNvSpPr/>
              <p:nvPr/>
            </p:nvSpPr>
            <p:spPr>
              <a:xfrm>
                <a:off x="521069" y="5072160"/>
                <a:ext cx="3193503" cy="8792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40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27</m:t>
                    </m:r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−18</m:t>
                    </m:r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72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1" name="Прямоугольник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69" y="5072160"/>
                <a:ext cx="3193503" cy="879215"/>
              </a:xfrm>
              <a:prstGeom prst="rect">
                <a:avLst/>
              </a:prstGeom>
              <a:blipFill rotWithShape="0">
                <a:blip r:embed="rId13"/>
                <a:stretch>
                  <a:fillRect l="-6679" t="-6250" b="-15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1561608" y="4760782"/>
            <a:ext cx="3424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V="1">
            <a:off x="1623474" y="4965984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Прямоугольник 53"/>
              <p:cNvSpPr/>
              <p:nvPr/>
            </p:nvSpPr>
            <p:spPr>
              <a:xfrm>
                <a:off x="7465889" y="4900716"/>
                <a:ext cx="1469953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=8</m:t>
                      </m:r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4" name="Прямоугольник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889" y="4900716"/>
                <a:ext cx="1469953" cy="102752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 54"/>
              <p:cNvSpPr/>
              <p:nvPr/>
            </p:nvSpPr>
            <p:spPr>
              <a:xfrm>
                <a:off x="8739866" y="4876262"/>
                <a:ext cx="1242328" cy="10143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=8</m:t>
                      </m:r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5" name="Прямоугольник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9866" y="4876262"/>
                <a:ext cx="1242328" cy="1014317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Прямоугольник 55"/>
              <p:cNvSpPr/>
              <p:nvPr/>
            </p:nvSpPr>
            <p:spPr>
              <a:xfrm>
                <a:off x="7465889" y="3601704"/>
                <a:ext cx="1697580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=18</m:t>
                      </m:r>
                      <m:f>
                        <m:fPr>
                          <m:ctrlPr>
                            <a:rPr lang="en-US" sz="32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Прямоугольник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5889" y="3601704"/>
                <a:ext cx="1697580" cy="1017523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авая фигурная скобка 7"/>
          <p:cNvSpPr/>
          <p:nvPr/>
        </p:nvSpPr>
        <p:spPr>
          <a:xfrm rot="5400000">
            <a:off x="7158706" y="-1978184"/>
            <a:ext cx="482899" cy="8865179"/>
          </a:xfrm>
          <a:prstGeom prst="rightBrace">
            <a:avLst>
              <a:gd name="adj1" fmla="val 117805"/>
              <a:gd name="adj2" fmla="val 50000"/>
            </a:avLst>
          </a:prstGeom>
          <a:ln w="28575">
            <a:solidFill>
              <a:srgbClr val="00A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6869506" y="1154871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7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7" grpId="0"/>
      <p:bldP spid="39" grpId="0"/>
      <p:bldP spid="40" grpId="0"/>
      <p:bldP spid="41" grpId="0"/>
      <p:bldP spid="42" grpId="0"/>
      <p:bldP spid="43" grpId="0"/>
      <p:bldP spid="44" grpId="0"/>
      <p:bldP spid="47" grpId="0"/>
      <p:bldP spid="48" grpId="0"/>
      <p:bldP spid="49" grpId="0"/>
      <p:bldP spid="50" grpId="0"/>
      <p:bldP spid="51" grpId="0"/>
      <p:bldP spid="52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0120" y="1732109"/>
            <a:ext cx="7488832" cy="2062103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  </a:t>
            </a:r>
            <a:r>
              <a:rPr lang="en-US" sz="43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300" b="1" dirty="0" smtClean="0">
                <a:solidFill>
                  <a:schemeClr val="tx1"/>
                </a:solidFill>
              </a:rPr>
              <a:t> 57-betidagi </a:t>
            </a:r>
            <a:endParaRPr lang="ru-RU" sz="4300" b="1" dirty="0">
              <a:solidFill>
                <a:schemeClr val="tx1"/>
              </a:solidFill>
            </a:endParaRPr>
          </a:p>
          <a:p>
            <a:pPr algn="ctr"/>
            <a:r>
              <a:rPr lang="en-US" sz="4300" b="1" dirty="0" smtClean="0">
                <a:solidFill>
                  <a:schemeClr val="tx1"/>
                </a:solidFill>
              </a:rPr>
              <a:t>327-, 328-, 329- </a:t>
            </a:r>
            <a:r>
              <a:rPr lang="en-US" sz="43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300" b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4300" b="1" dirty="0" err="1">
                <a:solidFill>
                  <a:schemeClr val="tx1"/>
                </a:solidFill>
              </a:rPr>
              <a:t>y</a:t>
            </a:r>
            <a:r>
              <a:rPr lang="en-US" sz="4300" b="1" dirty="0" err="1" smtClean="0">
                <a:solidFill>
                  <a:schemeClr val="tx1"/>
                </a:solidFill>
              </a:rPr>
              <a:t>echish</a:t>
            </a:r>
            <a:r>
              <a:rPr lang="en-US" sz="4300" b="1" dirty="0" smtClean="0">
                <a:solidFill>
                  <a:schemeClr val="tx1"/>
                </a:solidFill>
              </a:rPr>
              <a:t>.</a:t>
            </a:r>
            <a:endParaRPr lang="ru-RU" sz="4300" b="1" dirty="0">
              <a:solidFill>
                <a:schemeClr val="tx1"/>
              </a:solidFill>
            </a:endParaRPr>
          </a:p>
        </p:txBody>
      </p:sp>
      <p:pic>
        <p:nvPicPr>
          <p:cNvPr id="6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33048" y="1760113"/>
            <a:ext cx="2952328" cy="3384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96144" y="1126428"/>
                <a:ext cx="12026547" cy="1872574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Bo‘sh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idish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kg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keladi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asal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to‘ldirilgani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esa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kg.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Idishdagi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asal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kilogram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144" y="1126428"/>
                <a:ext cx="12026547" cy="1872574"/>
              </a:xfrm>
              <a:prstGeom prst="rect">
                <a:avLst/>
              </a:prstGeom>
              <a:blipFill rotWithShape="0">
                <a:blip r:embed="rId2"/>
                <a:stretch>
                  <a:fillRect b="-45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297-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692831" y="5921072"/>
                <a:ext cx="4353049" cy="10544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5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kg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2831" y="5921072"/>
                <a:ext cx="4353049" cy="1054456"/>
              </a:xfrm>
              <a:prstGeom prst="rect">
                <a:avLst/>
              </a:prstGeom>
              <a:blipFill rotWithShape="0">
                <a:blip r:embed="rId3"/>
                <a:stretch>
                  <a:fillRect l="-4762" b="-6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29857" y="3382063"/>
            <a:ext cx="241708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2584376" y="424852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12773" y="398855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3793369" y="4357593"/>
                <a:ext cx="150592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2−3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3369" y="4357593"/>
                <a:ext cx="1505925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5103707" y="4300583"/>
                <a:ext cx="2400722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6−3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707" y="4300583"/>
                <a:ext cx="2400722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101013" y="4692764"/>
                <a:ext cx="85151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6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1013" y="4692764"/>
                <a:ext cx="851515" cy="707886"/>
              </a:xfrm>
              <a:prstGeom prst="rect">
                <a:avLst/>
              </a:prstGeom>
              <a:blipFill rotWithShape="0">
                <a:blip r:embed="rId6"/>
                <a:stretch>
                  <a:fillRect t="-15517" r="-24460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1038691" y="4356595"/>
                <a:ext cx="2099549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691" y="4356595"/>
                <a:ext cx="2099549" cy="1244828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1515238" y="404984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1612060" y="424852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7396474" y="4300583"/>
                <a:ext cx="1505860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6474" y="4300583"/>
                <a:ext cx="1505860" cy="124482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457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28" grpId="0"/>
      <p:bldP spid="30" grpId="0"/>
      <p:bldP spid="31" grpId="0"/>
      <p:bldP spid="33" grpId="0"/>
      <p:bldP spid="34" grpId="0"/>
      <p:bldP spid="35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424136" y="1033735"/>
            <a:ext cx="6192688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000200" y="2671245"/>
                <a:ext cx="3552576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0200" y="2671245"/>
                <a:ext cx="3552576" cy="124482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400800" y="2581129"/>
                <a:ext cx="3552576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2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81129"/>
                <a:ext cx="3552576" cy="124482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880520" y="4223409"/>
                <a:ext cx="392177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4223409"/>
                <a:ext cx="3921778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299-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2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16224" y="1319518"/>
                <a:ext cx="3552576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224" y="1319518"/>
                <a:ext cx="3552576" cy="124482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962501" y="1233193"/>
                <a:ext cx="392177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2501" y="1233193"/>
                <a:ext cx="3921778" cy="1248803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408372" y="2578720"/>
                <a:ext cx="2943434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8372" y="2578720"/>
                <a:ext cx="2943434" cy="1244828"/>
              </a:xfrm>
              <a:prstGeom prst="rect">
                <a:avLst/>
              </a:prstGeom>
              <a:blipFill rotWithShape="0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4101" y="4065289"/>
                <a:ext cx="1805302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101" y="4065289"/>
                <a:ext cx="1805302" cy="1129476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730445" y="4059404"/>
                <a:ext cx="2177198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2−3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0445" y="4059404"/>
                <a:ext cx="2177198" cy="1129476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628618" y="4059404"/>
                <a:ext cx="1845377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6−3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8618" y="4059404"/>
                <a:ext cx="1845377" cy="1129476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504033" y="2541073"/>
                <a:ext cx="342484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 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033" y="2541073"/>
                <a:ext cx="3424848" cy="1248803"/>
              </a:xfrm>
              <a:prstGeom prst="rect">
                <a:avLst/>
              </a:prstGeom>
              <a:blipFill rotWithShape="0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7184516" y="4051559"/>
                <a:ext cx="4129657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2 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4−1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4516" y="4051559"/>
                <a:ext cx="4129657" cy="1133067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1153328" y="4020312"/>
                <a:ext cx="134844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28" y="4020312"/>
                <a:ext cx="1348446" cy="1133067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5184987" y="4059404"/>
                <a:ext cx="1040670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987" y="4059404"/>
                <a:ext cx="1040670" cy="1129476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1497530" y="5177860"/>
                <a:ext cx="1567159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7530" y="5177860"/>
                <a:ext cx="1567159" cy="1244828"/>
              </a:xfrm>
              <a:prstGeom prst="rect">
                <a:avLst/>
              </a:prstGeom>
              <a:blipFill rotWithShape="0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7480920" y="5232282"/>
                <a:ext cx="193636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𝑥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920" y="5232282"/>
                <a:ext cx="1936364" cy="1248803"/>
              </a:xfrm>
              <a:prstGeom prst="rect">
                <a:avLst/>
              </a:prstGeom>
              <a:blipFill rotWithShape="0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Прямая соединительная линия 24"/>
          <p:cNvCxnSpPr/>
          <p:nvPr/>
        </p:nvCxnSpPr>
        <p:spPr>
          <a:xfrm flipV="1">
            <a:off x="1324028" y="3960490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27132" y="3760362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8906" y="374446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495728" y="394314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8657057" y="3975298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537327" y="3769283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472802" y="374446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V="1">
            <a:off x="7569624" y="399248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08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7" grpId="0"/>
      <p:bldP spid="18" grpId="0"/>
      <p:bldP spid="7" grpId="0"/>
      <p:bldP spid="20" grpId="0"/>
      <p:bldP spid="23" grpId="0"/>
      <p:bldP spid="24" grpId="0"/>
      <p:bldP spid="26" grpId="0"/>
      <p:bldP spid="27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84324" y="1306312"/>
                <a:ext cx="12026547" cy="1673417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en-US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hosil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qilish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qo‘shish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24" y="1306312"/>
                <a:ext cx="12026547" cy="1673417"/>
              </a:xfrm>
              <a:prstGeom prst="rect">
                <a:avLst/>
              </a:prstGeom>
              <a:blipFill rotWithShape="0">
                <a:blip r:embed="rId9"/>
                <a:stretch>
                  <a:fillRect l="-1470" b="-10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300-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41794" y="5649374"/>
                <a:ext cx="4353049" cy="10532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ru-RU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dirty="0">
                        <a:latin typeface="Cambria Math" panose="02040503050406030204" pitchFamily="18" charset="0"/>
                        <a:cs typeface="Arial" pitchFamily="34" charset="0"/>
                      </a:rPr>
                      <m:t>7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ru-RU" sz="4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ru-RU" sz="4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1794" y="5649374"/>
                <a:ext cx="4353049" cy="1053237"/>
              </a:xfrm>
              <a:prstGeom prst="rect">
                <a:avLst/>
              </a:prstGeom>
              <a:blipFill rotWithShape="0">
                <a:blip r:embed="rId10"/>
                <a:stretch>
                  <a:fillRect l="-4762" b="-57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384324" y="3094859"/>
            <a:ext cx="241708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2941794" y="4049160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72408" y="3816549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487904" y="4056658"/>
                <a:ext cx="1789657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7−</m:t>
                          </m:r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7904" y="4056658"/>
                <a:ext cx="1789657" cy="1248803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013184" y="4047381"/>
                <a:ext cx="2968185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22−</m:t>
                          </m:r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184" y="4047381"/>
                <a:ext cx="2968185" cy="124880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540894" y="4376162"/>
                <a:ext cx="110620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8</m:t>
                      </m:r>
                    </m:oMath>
                  </m:oMathPara>
                </a14:m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894" y="4376162"/>
                <a:ext cx="1106200" cy="70788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302236" y="4106858"/>
                <a:ext cx="3319948" cy="1246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25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−17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36" y="4106858"/>
                <a:ext cx="3319948" cy="124649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1030973" y="374446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1209176" y="4002468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8717057" y="4038104"/>
                <a:ext cx="178959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0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057" y="4038104"/>
                <a:ext cx="1789592" cy="1248803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0347459" y="4028827"/>
                <a:ext cx="15058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ru-RU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47459" y="4028827"/>
                <a:ext cx="1505860" cy="1248803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8799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28" grpId="0"/>
      <p:bldP spid="30" grpId="0"/>
      <p:bldP spid="31" grpId="0"/>
      <p:bldP spid="33" grpId="0"/>
      <p:bldP spid="34" grpId="0"/>
      <p:bldP spid="35" grpId="0"/>
      <p:bldP spid="38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02236" y="1162314"/>
                <a:ext cx="12219244" cy="1622762"/>
              </a:xfrm>
              <a:prstGeom prst="rect">
                <a:avLst/>
              </a:prstGeom>
              <a:noFill/>
            </p:spPr>
            <p:txBody>
              <a:bodyPr wrap="square" lIns="131582" tIns="65791" rIns="131582" bIns="65791" rtlCol="0">
                <a:spAutoFit/>
              </a:bodyPr>
              <a:lstStyle/>
              <a:p>
                <a:r>
                  <a:rPr lang="en-US" sz="4000" b="0" dirty="0" smtClean="0">
                    <a:cs typeface="Arial" panose="020B0604020202020204" pitchFamily="34" charset="0"/>
                  </a:rPr>
                  <a:t> </a:t>
                </a:r>
                <a:r>
                  <a:rPr lang="en-US" sz="4000" b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qopchadagi</a:t>
                </a:r>
                <a:r>
                  <a:rPr lang="en-US" sz="4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17</m:t>
                    </m:r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kg,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ulardan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birida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7</m:t>
                    </m:r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kg   un bor.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Qaysi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qopchadagi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un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qanchaga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36" y="1162314"/>
                <a:ext cx="12219244" cy="1622762"/>
              </a:xfrm>
              <a:prstGeom prst="rect">
                <a:avLst/>
              </a:prstGeom>
              <a:blipFill rotWithShape="0">
                <a:blip r:embed="rId2"/>
                <a:stretch>
                  <a:fillRect l="-1447" r="-2994" b="-13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301- </a:t>
            </a:r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68895" y="5897175"/>
                <a:ext cx="12113354" cy="1050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ikkinchi qopchadagi un </a:t>
                </a:r>
                <a14:m>
                  <m:oMath xmlns:m="http://schemas.openxmlformats.org/officeDocument/2006/math">
                    <m:r>
                      <a:rPr lang="en-US" sz="4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kg </a:t>
                </a:r>
                <a:r>
                  <a:rPr lang="en-US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95" y="5897175"/>
                <a:ext cx="12113354" cy="1050224"/>
              </a:xfrm>
              <a:prstGeom prst="rect">
                <a:avLst/>
              </a:prstGeom>
              <a:blipFill rotWithShape="0">
                <a:blip r:embed="rId3"/>
                <a:stretch>
                  <a:fillRect l="-1711" b="-6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468895" y="2809410"/>
            <a:ext cx="241708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2980487" y="3541928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901045" y="3334164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863428" y="3456434"/>
                <a:ext cx="1372492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5−4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428" y="3456434"/>
                <a:ext cx="1372492" cy="114435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141605" y="3456434"/>
                <a:ext cx="188224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=10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605" y="3456434"/>
                <a:ext cx="1882246" cy="11330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691098" y="3784825"/>
                <a:ext cx="138993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r>
                        <a:rPr lang="en-US" sz="4000" b="0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10</m:t>
                      </m:r>
                    </m:oMath>
                  </m:oMathPara>
                </a14:m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1098" y="3784825"/>
                <a:ext cx="1389932" cy="70788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468895" y="3584333"/>
                <a:ext cx="3257367" cy="1054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17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−7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95" y="3584333"/>
                <a:ext cx="3257367" cy="1054006"/>
              </a:xfrm>
              <a:prstGeom prst="rect">
                <a:avLst/>
              </a:prstGeom>
              <a:blipFill rotWithShape="0">
                <a:blip r:embed="rId7"/>
                <a:stretch>
                  <a:fillRect l="-7678" t="-578"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1708063" y="3312418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 flipV="1">
            <a:off x="1830845" y="354017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3340252" y="4722768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243451" y="4505335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863428" y="4637274"/>
                <a:ext cx="1372492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1−4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3428" y="4637274"/>
                <a:ext cx="1372492" cy="113306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141605" y="4637274"/>
                <a:ext cx="243207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11−4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1605" y="4637274"/>
                <a:ext cx="2432076" cy="113306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3921308" y="4896594"/>
                <a:ext cx="104387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3</a:t>
                </a:r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308" y="4896594"/>
                <a:ext cx="1043876" cy="769441"/>
              </a:xfrm>
              <a:prstGeom prst="rect">
                <a:avLst/>
              </a:prstGeom>
              <a:blipFill rotWithShape="0">
                <a:blip r:embed="rId10"/>
                <a:stretch>
                  <a:fillRect t="-15873" r="-22807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68895" y="4765173"/>
                <a:ext cx="3496214" cy="10540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10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−7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895" y="4765173"/>
                <a:ext cx="3496214" cy="1054071"/>
              </a:xfrm>
              <a:prstGeom prst="rect">
                <a:avLst/>
              </a:prstGeom>
              <a:blipFill rotWithShape="0">
                <a:blip r:embed="rId11"/>
                <a:stretch>
                  <a:fillRect l="-7155" t="-578" b="-115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708063" y="4493258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1830845" y="4721019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8388997" y="4603736"/>
                <a:ext cx="1627369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=2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8997" y="4603736"/>
                <a:ext cx="1627369" cy="112947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9569152" y="3438928"/>
                <a:ext cx="2679451" cy="1168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10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&gt;</m:t>
                      </m:r>
                      <m:r>
                        <a:rPr lang="en-US" sz="400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7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9152" y="3438928"/>
                <a:ext cx="2679451" cy="11680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464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  <p:bldP spid="28" grpId="0"/>
      <p:bldP spid="30" grpId="0"/>
      <p:bldP spid="31" grpId="0"/>
      <p:bldP spid="33" grpId="0"/>
      <p:bldP spid="34" grpId="0"/>
      <p:bldP spid="3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240- masala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40160" y="1279633"/>
            <a:ext cx="12306667" cy="1056197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toping: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14930" y="2656045"/>
                <a:ext cx="471173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+6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930" y="2656045"/>
                <a:ext cx="4711738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302- masala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460423" y="4582098"/>
                <a:ext cx="7488832" cy="13018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3) 8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+1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423" y="4582098"/>
                <a:ext cx="7488832" cy="130189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489300" y="2658366"/>
                <a:ext cx="4656724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10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+(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9300" y="2658366"/>
                <a:ext cx="4656724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372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712168" y="1321487"/>
                <a:ext cx="523733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1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+6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−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168" y="1321487"/>
                <a:ext cx="5237331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340252" y="3236982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21928" y="3027500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855263" y="3250129"/>
                <a:ext cx="1882247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12+13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5263" y="3250129"/>
                <a:ext cx="1882247" cy="113306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6626275" y="3167814"/>
                <a:ext cx="178959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6275" y="3167814"/>
                <a:ext cx="1789592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016488" y="3486051"/>
                <a:ext cx="96372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7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6488" y="3486051"/>
                <a:ext cx="963725" cy="707886"/>
              </a:xfrm>
              <a:prstGeom prst="rect">
                <a:avLst/>
              </a:prstGeom>
              <a:blipFill rotWithShape="0">
                <a:blip r:embed="rId5"/>
                <a:stretch>
                  <a:fillRect t="-15517" r="-20886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74261" y="3333107"/>
                <a:ext cx="3297441" cy="1052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1</m:t>
                    </m:r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+6</m:t>
                    </m:r>
                    <m:f>
                      <m:fPr>
                        <m:ctrlPr>
                          <a:rPr lang="en-US" sz="4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45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261" y="3333107"/>
                <a:ext cx="3297441" cy="1052596"/>
              </a:xfrm>
              <a:prstGeom prst="rect">
                <a:avLst/>
              </a:prstGeom>
              <a:blipFill rotWithShape="0">
                <a:blip r:embed="rId6"/>
                <a:stretch>
                  <a:fillRect l="-7394" t="-581" b="-12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810206" y="3024386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1864296" y="3281181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8222440" y="3129750"/>
                <a:ext cx="150586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=7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2440" y="3129750"/>
                <a:ext cx="1505860" cy="126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/>
          <p:cNvCxnSpPr/>
          <p:nvPr/>
        </p:nvCxnSpPr>
        <p:spPr>
          <a:xfrm flipV="1">
            <a:off x="2922206" y="4986000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901667" y="4755167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498350" y="5050501"/>
                <a:ext cx="1882247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20−21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350" y="5050501"/>
                <a:ext cx="1882247" cy="1133067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356380" y="4931431"/>
                <a:ext cx="2968185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56−21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6380" y="4931431"/>
                <a:ext cx="2968185" cy="126130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621705" y="5263092"/>
                <a:ext cx="96372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en-US" sz="40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7</a:t>
                </a:r>
                <a:endParaRPr lang="ru-RU" sz="4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705" y="5263092"/>
                <a:ext cx="963725" cy="707886"/>
              </a:xfrm>
              <a:prstGeom prst="rect">
                <a:avLst/>
              </a:prstGeom>
              <a:blipFill rotWithShape="0">
                <a:blip r:embed="rId10"/>
                <a:stretch>
                  <a:fillRect t="-15517" r="-21519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76931" y="5041333"/>
                <a:ext cx="2824235" cy="1151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7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931" y="5041333"/>
                <a:ext cx="2824235" cy="1151405"/>
              </a:xfrm>
              <a:prstGeom prst="rect">
                <a:avLst/>
              </a:prstGeom>
              <a:blipFill rotWithShape="0">
                <a:blip r:embed="rId11"/>
                <a:stretch>
                  <a:fillRect l="-8621" b="-8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1741924" y="4755167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1791374" y="4999306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9154882" y="4919142"/>
                <a:ext cx="178959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4882" y="4919142"/>
                <a:ext cx="1789592" cy="126130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5731479" y="1291130"/>
                <a:ext cx="1264000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6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36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1479" y="1291130"/>
                <a:ext cx="1264000" cy="126130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798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20" grpId="0"/>
      <p:bldP spid="23" grpId="0"/>
      <p:bldP spid="24" grpId="0"/>
      <p:bldP spid="25" grpId="0"/>
      <p:bldP spid="26" grpId="0"/>
      <p:bldP spid="27" grpId="0"/>
      <p:bldP spid="28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0"/>
          <p:cNvSpPr txBox="1">
            <a:spLocks/>
          </p:cNvSpPr>
          <p:nvPr/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defTabSz="914400"/>
            <a:r>
              <a:rPr lang="en-US" sz="5172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kern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2926292" y="3226357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50819" y="2968322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3614135" y="3292273"/>
                <a:ext cx="2100255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12−3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135" y="3292273"/>
                <a:ext cx="2100255" cy="112947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485801" y="3226357"/>
                <a:ext cx="1420389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5801" y="3226357"/>
                <a:ext cx="1420389" cy="124482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1201735" y="3292273"/>
                <a:ext cx="2380203" cy="1137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1)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735" y="3292273"/>
                <a:ext cx="2380203" cy="1137940"/>
              </a:xfrm>
              <a:prstGeom prst="rect">
                <a:avLst/>
              </a:prstGeom>
              <a:blipFill rotWithShape="0">
                <a:blip r:embed="rId4"/>
                <a:stretch>
                  <a:fillRect l="-10230" b="-85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810206" y="2952378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1864296" y="3209173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489686" y="5031003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430032" y="4770108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5282659" y="5068708"/>
                <a:ext cx="1627369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5+18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US" sz="6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659" y="5068708"/>
                <a:ext cx="1627369" cy="114435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753314" y="4986379"/>
                <a:ext cx="207332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=10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3314" y="4986379"/>
                <a:ext cx="2073324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4203560" y="5215513"/>
                <a:ext cx="123142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endParaRPr lang="ru-RU" sz="4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3560" y="5215513"/>
                <a:ext cx="1231427" cy="769441"/>
              </a:xfrm>
              <a:prstGeom prst="rect">
                <a:avLst/>
              </a:prstGeom>
              <a:blipFill rotWithShape="0">
                <a:blip r:embed="rId7"/>
                <a:stretch>
                  <a:fillRect t="-16667" r="-18812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97886" y="5040786"/>
                <a:ext cx="3425361" cy="1152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4400" b="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10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28</m:t>
                        </m:r>
                      </m:den>
                    </m:f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en-US" sz="4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8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886" y="5040786"/>
                <a:ext cx="3425361" cy="1152495"/>
              </a:xfrm>
              <a:prstGeom prst="rect">
                <a:avLst/>
              </a:prstGeom>
              <a:blipFill rotWithShape="0">
                <a:blip r:embed="rId8"/>
                <a:stretch>
                  <a:fillRect l="-7295" b="-84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2158317" y="4754467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2288921" y="5015396"/>
            <a:ext cx="468260" cy="25565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27974" y="1257869"/>
                <a:ext cx="5344540" cy="14754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10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d>
                        <m:dPr>
                          <m:ctrlP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i="1" dirty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dirty="0" smtClean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6</m:t>
                              </m:r>
                            </m:num>
                            <m:den>
                              <m:r>
                                <a:rPr lang="en-US" sz="4000" b="0" i="1" dirty="0" smtClean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7</m:t>
                              </m:r>
                            </m:den>
                          </m:f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4000" i="1" dirty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dirty="0" smtClean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4000" i="1" dirty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1</m:t>
                              </m:r>
                              <m:r>
                                <a:rPr lang="en-US" sz="4000" b="0" i="1" dirty="0" smtClean="0">
                                  <a:latin typeface="Cambria Math" panose="02040503050406030204" pitchFamily="18" charset="0"/>
                                  <a:cs typeface="Arial" pitchFamily="34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74" y="1257869"/>
                <a:ext cx="5344540" cy="147540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5979448" y="1351388"/>
                <a:ext cx="154773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10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28</m:t>
                          </m:r>
                        </m:den>
                      </m:f>
                    </m:oMath>
                  </m:oMathPara>
                </a14:m>
                <a:endParaRPr lang="en-US" sz="6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9448" y="1351388"/>
                <a:ext cx="1547731" cy="124880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819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7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7987</TotalTime>
  <Words>309</Words>
  <Application>Microsoft Office PowerPoint</Application>
  <PresentationFormat>Произвольный</PresentationFormat>
  <Paragraphs>153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240- masala</vt:lpstr>
      <vt:lpstr>Презентация PowerPoint</vt:lpstr>
      <vt:lpstr>Презентация PowerPoint</vt:lpstr>
      <vt:lpstr>Презентация PowerPoint</vt:lpstr>
      <vt:lpstr>240- masala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499</cp:revision>
  <dcterms:created xsi:type="dcterms:W3CDTF">2020-04-09T07:32:19Z</dcterms:created>
  <dcterms:modified xsi:type="dcterms:W3CDTF">2020-10-30T07:03:43Z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