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4" r:id="rId2"/>
    <p:sldId id="423" r:id="rId3"/>
    <p:sldId id="418" r:id="rId4"/>
    <p:sldId id="424" r:id="rId5"/>
    <p:sldId id="425" r:id="rId6"/>
    <p:sldId id="403" r:id="rId7"/>
    <p:sldId id="421" r:id="rId8"/>
    <p:sldId id="426" r:id="rId9"/>
    <p:sldId id="317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640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88232" y="2448322"/>
            <a:ext cx="8144319" cy="252431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ARALASH SONLARNI QO‘SHISH VA AYIRISH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79127"/>
            <a:chOff x="439458" y="322808"/>
            <a:chExt cx="4985770" cy="53107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62084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4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6" y="2448322"/>
            <a:ext cx="2821219" cy="2682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0113" y="733752"/>
            <a:ext cx="18469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93077"/>
            <a:ext cx="126654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SONLAR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60979"/>
            <a:ext cx="12521480" cy="435197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ts val="4700"/>
              </a:lnSpc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belgisini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ts val="4700"/>
              </a:lnSpc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ts val="47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qisqaradigan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83696" y="5611459"/>
                <a:ext cx="2356543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696" y="5611459"/>
                <a:ext cx="2356543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592488" y="5611459"/>
                <a:ext cx="251293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5+7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488" y="5611459"/>
                <a:ext cx="2512932" cy="126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999935" y="5569810"/>
                <a:ext cx="190180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935" y="5569810"/>
                <a:ext cx="1901803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618007" y="5544666"/>
                <a:ext cx="15058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007" y="5544666"/>
                <a:ext cx="1505860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921080" y="5569809"/>
                <a:ext cx="150586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080" y="5569809"/>
                <a:ext cx="1505861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857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336" y="216074"/>
            <a:ext cx="8064896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59380" y="1763998"/>
                <a:ext cx="3645357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4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+3 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80" y="1763998"/>
                <a:ext cx="3645357" cy="124649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2137411" y="1656234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790142" y="1656234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69962" y="1368202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27406" y="1368202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334200" y="1720830"/>
                <a:ext cx="178965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21+8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200" y="1720830"/>
                <a:ext cx="1789657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875298" y="1683128"/>
                <a:ext cx="1789592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298" y="1683128"/>
                <a:ext cx="1789592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91517" y="3534114"/>
                <a:ext cx="307789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2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+3 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517" y="3534114"/>
                <a:ext cx="3077894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1936304" y="340628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864296" y="3168217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43079" y="3139621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888216" y="3511273"/>
                <a:ext cx="150592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5+6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216" y="3511273"/>
                <a:ext cx="1505925" cy="1261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6170905" y="3510104"/>
                <a:ext cx="178959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905" y="3510104"/>
                <a:ext cx="1789592" cy="12488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3412260" y="3384426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7770094" y="3472893"/>
                <a:ext cx="15058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094" y="3472893"/>
                <a:ext cx="1505860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912596" y="5277287"/>
                <a:ext cx="307789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1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96" y="5277287"/>
                <a:ext cx="3077894" cy="126130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V="1">
            <a:off x="1957383" y="514946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885375" y="4911390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64158" y="4882794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801910" y="5266950"/>
                <a:ext cx="2073388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18+25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1910" y="5266950"/>
                <a:ext cx="2073388" cy="126130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6693099" y="5253277"/>
                <a:ext cx="1789592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=3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099" y="5253277"/>
                <a:ext cx="1789592" cy="124649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/>
          <p:cNvCxnSpPr/>
          <p:nvPr/>
        </p:nvCxnSpPr>
        <p:spPr>
          <a:xfrm flipV="1">
            <a:off x="3433339" y="512759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8277595" y="5189714"/>
                <a:ext cx="178959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595" y="5189714"/>
                <a:ext cx="1789592" cy="124880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440640" y="2056563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640" y="2056563"/>
                <a:ext cx="1109406" cy="70788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3946161" y="3846770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161" y="3846770"/>
                <a:ext cx="1109406" cy="707886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879455" y="5606978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=3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455" y="5606978"/>
                <a:ext cx="1109406" cy="70788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891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24" grpId="0"/>
      <p:bldP spid="27" grpId="0"/>
      <p:bldP spid="28" grpId="0"/>
      <p:bldP spid="29" grpId="0"/>
      <p:bldP spid="30" grpId="0"/>
      <p:bldP spid="33" grpId="0"/>
      <p:bldP spid="34" grpId="0"/>
      <p:bldP spid="36" grpId="0"/>
      <p:bldP spid="37" grpId="0"/>
      <p:bldP spid="38" grpId="0"/>
      <p:bldP spid="39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93077"/>
            <a:ext cx="126654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SONLAR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60979"/>
            <a:ext cx="12521480" cy="314651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ts val="4700"/>
              </a:lnSpc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belgisini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ts val="47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agar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ayirilganda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qisqaradigan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235945" y="4680570"/>
                <a:ext cx="2356543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945" y="4680570"/>
                <a:ext cx="2356543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521490" y="4718218"/>
                <a:ext cx="251293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ru-RU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5−3</m:t>
                          </m:r>
                        </m:num>
                        <m:den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490" y="4718218"/>
                <a:ext cx="2512932" cy="126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988032" y="4710261"/>
                <a:ext cx="161807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ru-RU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32" y="4710261"/>
                <a:ext cx="1618072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510930" y="4680570"/>
                <a:ext cx="1618072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ru-RU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0930" y="4680570"/>
                <a:ext cx="1618072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139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336" y="216074"/>
            <a:ext cx="8064896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59380" y="1763998"/>
                <a:ext cx="3361626" cy="1301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4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80" y="1763998"/>
                <a:ext cx="3361626" cy="130189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2137411" y="1656234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489336" y="1741018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69962" y="1368202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20563" y="1425401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311582" y="1748319"/>
                <a:ext cx="2073388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28−15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582" y="1748319"/>
                <a:ext cx="2073388" cy="126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218611" y="1656234"/>
                <a:ext cx="178959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611" y="1656234"/>
                <a:ext cx="1789592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91517" y="3534114"/>
                <a:ext cx="270869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5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517" y="3534114"/>
                <a:ext cx="2708690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1936304" y="340628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864296" y="3168217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28323" y="3094598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456389" y="3483169"/>
                <a:ext cx="1789657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10−3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389" y="3483169"/>
                <a:ext cx="1789657" cy="124482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6389868" y="3487208"/>
                <a:ext cx="1789592" cy="1240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868" y="3487208"/>
                <a:ext cx="1789592" cy="124078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2928323" y="3473461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912596" y="5277287"/>
                <a:ext cx="3361626" cy="12590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6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96" y="5277287"/>
                <a:ext cx="3361626" cy="125906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V="1">
            <a:off x="1957383" y="514946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885375" y="4911390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64158" y="4882794"/>
            <a:ext cx="36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998559" y="5255424"/>
                <a:ext cx="1789657" cy="1257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12−5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559" y="5255424"/>
                <a:ext cx="1789657" cy="1257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6610002" y="5198688"/>
                <a:ext cx="1789592" cy="1240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002" y="5198688"/>
                <a:ext cx="1789592" cy="124078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/>
          <p:cNvCxnSpPr/>
          <p:nvPr/>
        </p:nvCxnSpPr>
        <p:spPr>
          <a:xfrm flipV="1">
            <a:off x="3433339" y="512759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8268609" y="5198687"/>
                <a:ext cx="15058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8609" y="5198687"/>
                <a:ext cx="1505860" cy="124880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541841" y="3837307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841" y="3837307"/>
                <a:ext cx="1109406" cy="70788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344591" y="2074035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=2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591" y="2074035"/>
                <a:ext cx="1109406" cy="70788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096544" y="5600579"/>
                <a:ext cx="11094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=4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6544" y="5600579"/>
                <a:ext cx="1109406" cy="707886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468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24" grpId="0"/>
      <p:bldP spid="27" grpId="0"/>
      <p:bldP spid="28" grpId="0"/>
      <p:bldP spid="29" grpId="0"/>
      <p:bldP spid="30" grpId="0"/>
      <p:bldP spid="34" grpId="0"/>
      <p:bldP spid="36" grpId="0"/>
      <p:bldP spid="37" grpId="0"/>
      <p:bldP spid="38" grpId="0"/>
      <p:bldP spid="39" grpId="0"/>
      <p:bldP spid="26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296568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3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+2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2965684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3361626" cy="12590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8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+2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3361626" cy="12590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00200" y="4608562"/>
                <a:ext cx="336162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+8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4608562"/>
                <a:ext cx="3361625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287-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508488" y="4496388"/>
                <a:ext cx="3645357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+9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488" y="4496388"/>
                <a:ext cx="3645357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11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3249416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+6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3249416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307789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+2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3077894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28697" y="4386515"/>
                <a:ext cx="307789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+3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697" y="4386515"/>
                <a:ext cx="3077894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288-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405083" y="4304621"/>
                <a:ext cx="336162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4) 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+1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083" y="4304621"/>
                <a:ext cx="3361625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8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296568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2965684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3361626" cy="12590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−4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3361626" cy="12590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28697" y="4386515"/>
                <a:ext cx="336162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11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−5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697" y="4386515"/>
                <a:ext cx="3361625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294-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405083" y="4304621"/>
                <a:ext cx="299242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4) 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083" y="4304621"/>
                <a:ext cx="2992422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699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808512" y="1690219"/>
            <a:ext cx="8136904" cy="272382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3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300" b="1" dirty="0" smtClean="0">
                <a:solidFill>
                  <a:schemeClr val="tx1"/>
                </a:solidFill>
              </a:rPr>
              <a:t> 57-betida </a:t>
            </a:r>
            <a:r>
              <a:rPr lang="en-US" sz="4300" b="1" dirty="0" err="1" smtClean="0">
                <a:solidFill>
                  <a:schemeClr val="tx1"/>
                </a:solidFill>
              </a:rPr>
              <a:t>berilgan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  <a:endParaRPr lang="ru-RU" sz="4300" b="1" dirty="0">
              <a:solidFill>
                <a:schemeClr val="tx1"/>
              </a:solidFill>
            </a:endParaRPr>
          </a:p>
          <a:p>
            <a:pPr algn="ctr"/>
            <a:r>
              <a:rPr lang="en-US" sz="4300" b="1" dirty="0" smtClean="0">
                <a:solidFill>
                  <a:schemeClr val="tx1"/>
                </a:solidFill>
              </a:rPr>
              <a:t>320-, 321-, 322-, 323- </a:t>
            </a:r>
            <a:r>
              <a:rPr lang="en-US" sz="43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  <a:r>
              <a:rPr lang="en-US" sz="4300" b="1" dirty="0" err="1" smtClean="0">
                <a:solidFill>
                  <a:schemeClr val="tx1"/>
                </a:solidFill>
              </a:rPr>
              <a:t>yechish</a:t>
            </a:r>
            <a:r>
              <a:rPr lang="en-US" sz="4300" b="1" dirty="0" smtClean="0">
                <a:solidFill>
                  <a:schemeClr val="tx1"/>
                </a:solidFill>
              </a:rPr>
              <a:t>.</a:t>
            </a:r>
            <a:endParaRPr lang="ru-RU" sz="43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232" y="1871111"/>
            <a:ext cx="2936354" cy="2362037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7586</TotalTime>
  <Words>268</Words>
  <Application>Microsoft Office PowerPoint</Application>
  <PresentationFormat>Произвольный</PresentationFormat>
  <Paragraphs>87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Wingdings</vt:lpstr>
      <vt:lpstr>Office Theme</vt:lpstr>
      <vt:lpstr>MATEMATIKA</vt:lpstr>
      <vt:lpstr>ARALASH SONLAR</vt:lpstr>
      <vt:lpstr>MISOL</vt:lpstr>
      <vt:lpstr>ARALASH SONLAR</vt:lpstr>
      <vt:lpstr>MISOL</vt:lpstr>
      <vt:lpstr>240- masala</vt:lpstr>
      <vt:lpstr>240- masala</vt:lpstr>
      <vt:lpstr>240-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474</cp:revision>
  <dcterms:created xsi:type="dcterms:W3CDTF">2020-04-09T07:32:19Z</dcterms:created>
  <dcterms:modified xsi:type="dcterms:W3CDTF">2020-10-30T06:08:23Z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