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84" r:id="rId2"/>
    <p:sldId id="423" r:id="rId3"/>
    <p:sldId id="418" r:id="rId4"/>
    <p:sldId id="424" r:id="rId5"/>
    <p:sldId id="425" r:id="rId6"/>
    <p:sldId id="403" r:id="rId7"/>
    <p:sldId id="421" r:id="rId8"/>
    <p:sldId id="426" r:id="rId9"/>
    <p:sldId id="317" r:id="rId10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5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3" autoAdjust="0"/>
    <p:restoredTop sz="91316" autoAdjust="0"/>
  </p:normalViewPr>
  <p:slideViewPr>
    <p:cSldViewPr>
      <p:cViewPr varScale="1">
        <p:scale>
          <a:sx n="62" d="100"/>
          <a:sy n="62" d="100"/>
        </p:scale>
        <p:origin x="640" y="56"/>
      </p:cViewPr>
      <p:guideLst>
        <p:guide orient="horz" pos="2880"/>
        <p:guide pos="2327"/>
        <p:guide orient="horz" pos="6391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0D9A4-C2EF-4B1B-8DB5-85EC06DD3650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C081-F56F-466E-9CDC-774CD6595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9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C081-F56F-466E-9CDC-774CD659513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4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07" y="238364"/>
            <a:ext cx="10467975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68938" y="1678545"/>
            <a:ext cx="5062855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5151" y="1678545"/>
            <a:ext cx="5065078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912" y="0"/>
            <a:ext cx="12788910" cy="202861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270311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1288232" y="2448322"/>
            <a:ext cx="8144319" cy="2524310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marL="40888" algn="ctr">
              <a:spcBef>
                <a:spcPts val="245"/>
              </a:spcBef>
            </a:pPr>
            <a:r>
              <a:rPr sz="5400" b="1" dirty="0" smtClean="0">
                <a:solidFill>
                  <a:schemeClr val="tx2"/>
                </a:solidFill>
                <a:latin typeface="Arial"/>
                <a:cs typeface="Arial"/>
              </a:rPr>
              <a:t>M</a:t>
            </a:r>
            <a:r>
              <a:rPr lang="en-US" sz="5400" b="1" dirty="0">
                <a:solidFill>
                  <a:schemeClr val="tx2"/>
                </a:solidFill>
                <a:latin typeface="Arial"/>
                <a:cs typeface="Arial"/>
              </a:rPr>
              <a:t>AVZU</a:t>
            </a:r>
            <a:r>
              <a:rPr sz="5400" b="1" dirty="0">
                <a:solidFill>
                  <a:schemeClr val="tx2"/>
                </a:solidFill>
                <a:latin typeface="Arial"/>
                <a:cs typeface="Arial"/>
              </a:rPr>
              <a:t>:</a:t>
            </a:r>
            <a:r>
              <a:rPr lang="en-US" sz="5400" b="1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5400" b="1" dirty="0" smtClean="0">
                <a:solidFill>
                  <a:schemeClr val="tx2"/>
                </a:solidFill>
                <a:latin typeface="Arial"/>
                <a:cs typeface="Arial"/>
              </a:rPr>
              <a:t>ARALASH SONLARNI QO‘SHISH VA AYIRISH</a:t>
            </a:r>
            <a:endParaRPr lang="en-US" sz="8800" dirty="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95035" y="454530"/>
            <a:ext cx="11069728" cy="1179127"/>
            <a:chOff x="439458" y="322808"/>
            <a:chExt cx="4985770" cy="531075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5" y="362084"/>
              <a:ext cx="838783" cy="491799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57150"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endParaRPr sz="4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object 11"/>
          <p:cNvSpPr/>
          <p:nvPr/>
        </p:nvSpPr>
        <p:spPr>
          <a:xfrm>
            <a:off x="9484236" y="2448322"/>
            <a:ext cx="2821219" cy="26823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9" name="object 5"/>
          <p:cNvSpPr/>
          <p:nvPr/>
        </p:nvSpPr>
        <p:spPr>
          <a:xfrm>
            <a:off x="612961" y="2364543"/>
            <a:ext cx="764148" cy="169560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659"/>
          </a:p>
        </p:txBody>
      </p:sp>
      <p:sp>
        <p:nvSpPr>
          <p:cNvPr id="13" name="object 5"/>
          <p:cNvSpPr/>
          <p:nvPr/>
        </p:nvSpPr>
        <p:spPr>
          <a:xfrm>
            <a:off x="612961" y="4394423"/>
            <a:ext cx="764148" cy="168476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659"/>
          </a:p>
        </p:txBody>
      </p:sp>
      <p:sp>
        <p:nvSpPr>
          <p:cNvPr id="5" name="Прямоугольник 4"/>
          <p:cNvSpPr/>
          <p:nvPr/>
        </p:nvSpPr>
        <p:spPr>
          <a:xfrm>
            <a:off x="10210113" y="733752"/>
            <a:ext cx="18469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8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136104" y="293077"/>
            <a:ext cx="126654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ARALASH SONLAR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8112" y="1160979"/>
            <a:ext cx="12521480" cy="435197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pPr>
              <a:lnSpc>
                <a:spcPts val="47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Aralash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sonlarni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qo‘shish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ts val="4700"/>
              </a:lnSpc>
              <a:buFont typeface="Wingdings" panose="05000000000000000000" pitchFamily="2" charset="2"/>
              <a:buChar char="§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qismlari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alohida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qo‘shiladi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natija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tenglik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belgisini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tomoniga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yoziladi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ts val="4700"/>
              </a:lnSpc>
              <a:buFont typeface="Wingdings" panose="05000000000000000000" pitchFamily="2" charset="2"/>
              <a:buChar char="§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so‘ngra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qismlar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qo‘shiladi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agar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noto‘g‘ri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qismi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ajratiladi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qismga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qo‘shiladi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ortidan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qolgan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qo‘yiladi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ts val="47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Agar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qismida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qisqaradigan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qisqartiriladi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483696" y="5611459"/>
                <a:ext cx="2356543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3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9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+1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3696" y="5611459"/>
                <a:ext cx="2356543" cy="126130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592488" y="5611459"/>
                <a:ext cx="2512932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=4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5+7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2488" y="5611459"/>
                <a:ext cx="2512932" cy="12613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5999935" y="5569810"/>
                <a:ext cx="1901803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=4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12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9935" y="5569810"/>
                <a:ext cx="1901803" cy="124880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7618007" y="5544666"/>
                <a:ext cx="1505860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=5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8007" y="5544666"/>
                <a:ext cx="1505860" cy="124880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8921080" y="5569809"/>
                <a:ext cx="1505861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=5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1080" y="5569809"/>
                <a:ext cx="1505861" cy="124880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857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4336" y="216074"/>
            <a:ext cx="8064896" cy="830997"/>
          </a:xfrm>
        </p:spPr>
        <p:txBody>
          <a:bodyPr/>
          <a:lstStyle/>
          <a:p>
            <a:pPr algn="ctr"/>
            <a:r>
              <a:rPr lang="en-US" sz="5400" dirty="0" smtClean="0"/>
              <a:t>MISOL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959380" y="1763998"/>
                <a:ext cx="3645357" cy="12464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1) 4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10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+3 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380" y="1763998"/>
                <a:ext cx="3645357" cy="124649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 flipV="1">
            <a:off x="2137411" y="1656234"/>
            <a:ext cx="522426" cy="20568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3790142" y="1656234"/>
            <a:ext cx="522426" cy="20568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69962" y="1368202"/>
            <a:ext cx="34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27406" y="1368202"/>
            <a:ext cx="369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5334200" y="1720830"/>
                <a:ext cx="1789657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21+8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200" y="1720830"/>
                <a:ext cx="1789657" cy="124880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6875298" y="1683128"/>
                <a:ext cx="1789592" cy="12448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=7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29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5298" y="1683128"/>
                <a:ext cx="1789592" cy="124482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891517" y="3534114"/>
                <a:ext cx="3077894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2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) 2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+3 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517" y="3534114"/>
                <a:ext cx="3077894" cy="126130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единительная линия 24"/>
          <p:cNvCxnSpPr/>
          <p:nvPr/>
        </p:nvCxnSpPr>
        <p:spPr>
          <a:xfrm flipV="1">
            <a:off x="1936304" y="3406289"/>
            <a:ext cx="468260" cy="2556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864296" y="3168217"/>
            <a:ext cx="34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43079" y="3139621"/>
            <a:ext cx="369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4888216" y="3511273"/>
                <a:ext cx="1505925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5+6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8216" y="3511273"/>
                <a:ext cx="1505925" cy="12613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6170905" y="3510104"/>
                <a:ext cx="1789592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=5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0905" y="3510104"/>
                <a:ext cx="1789592" cy="124880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Прямая соединительная линия 31"/>
          <p:cNvCxnSpPr/>
          <p:nvPr/>
        </p:nvCxnSpPr>
        <p:spPr>
          <a:xfrm flipV="1">
            <a:off x="3412260" y="3384426"/>
            <a:ext cx="468260" cy="2556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7770094" y="3472893"/>
                <a:ext cx="1505860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=6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0094" y="3472893"/>
                <a:ext cx="1505860" cy="124880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912596" y="5277287"/>
                <a:ext cx="3077894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3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) 1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+2 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596" y="5277287"/>
                <a:ext cx="3077894" cy="12613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Прямая соединительная линия 34"/>
          <p:cNvCxnSpPr/>
          <p:nvPr/>
        </p:nvCxnSpPr>
        <p:spPr>
          <a:xfrm flipV="1">
            <a:off x="1957383" y="5149462"/>
            <a:ext cx="468260" cy="2556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885375" y="4911390"/>
            <a:ext cx="34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364158" y="4882794"/>
            <a:ext cx="369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4801910" y="5266950"/>
                <a:ext cx="2073388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18+25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1910" y="5266950"/>
                <a:ext cx="2073388" cy="126130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6693099" y="5253277"/>
                <a:ext cx="1789592" cy="12464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=3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3099" y="5253277"/>
                <a:ext cx="1789592" cy="124649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Прямая соединительная линия 39"/>
          <p:cNvCxnSpPr/>
          <p:nvPr/>
        </p:nvCxnSpPr>
        <p:spPr>
          <a:xfrm flipV="1">
            <a:off x="3433339" y="5127599"/>
            <a:ext cx="468260" cy="2556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8277595" y="5189714"/>
                <a:ext cx="1789592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=4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7595" y="5189714"/>
                <a:ext cx="1789592" cy="1248803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4440640" y="2056563"/>
                <a:ext cx="110940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=7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0640" y="2056563"/>
                <a:ext cx="1109406" cy="707886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/>
              <p:cNvSpPr/>
              <p:nvPr/>
            </p:nvSpPr>
            <p:spPr>
              <a:xfrm>
                <a:off x="3946161" y="3846770"/>
                <a:ext cx="110940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=5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6161" y="3846770"/>
                <a:ext cx="1109406" cy="707886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Прямоугольник 43"/>
              <p:cNvSpPr/>
              <p:nvPr/>
            </p:nvSpPr>
            <p:spPr>
              <a:xfrm>
                <a:off x="3879455" y="5606978"/>
                <a:ext cx="110940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=3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44" name="Прямоугольник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9455" y="5606978"/>
                <a:ext cx="1109406" cy="707886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891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  <p:bldP spid="24" grpId="0"/>
      <p:bldP spid="27" grpId="0"/>
      <p:bldP spid="28" grpId="0"/>
      <p:bldP spid="29" grpId="0"/>
      <p:bldP spid="30" grpId="0"/>
      <p:bldP spid="33" grpId="0"/>
      <p:bldP spid="34" grpId="0"/>
      <p:bldP spid="36" grpId="0"/>
      <p:bldP spid="37" grpId="0"/>
      <p:bldP spid="38" grpId="0"/>
      <p:bldP spid="39" grpId="0"/>
      <p:bldP spid="41" grpId="0"/>
      <p:bldP spid="42" grpId="0"/>
      <p:bldP spid="43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136104" y="293077"/>
            <a:ext cx="126654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ARALASH SONLAR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8112" y="1160979"/>
            <a:ext cx="12521480" cy="3146512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pPr>
              <a:lnSpc>
                <a:spcPts val="47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Aralash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sonlarni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ayirish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ts val="4700"/>
              </a:lnSpc>
              <a:buFont typeface="Wingdings" panose="05000000000000000000" pitchFamily="2" charset="2"/>
              <a:buChar char="§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qismlari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ayiriladi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ayirma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tenglik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belgisini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tomoniga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yoziladi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ts val="4700"/>
              </a:lnSpc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agar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qismlar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ayirilganda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qisqaradigan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qisqartiriladi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qismga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qo‘shiladi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235945" y="4680570"/>
                <a:ext cx="2356543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4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−1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5945" y="4680570"/>
                <a:ext cx="2356543" cy="126130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521490" y="4718218"/>
                <a:ext cx="2512932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r>
                        <a:rPr lang="ru-RU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3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ru-RU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5−3</m:t>
                          </m:r>
                        </m:num>
                        <m:den>
                          <m:r>
                            <a:rPr lang="ru-RU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1490" y="4718218"/>
                <a:ext cx="2512932" cy="12613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5988032" y="4710261"/>
                <a:ext cx="1618072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r>
                        <a:rPr lang="ru-RU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3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ru-RU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ru-RU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8032" y="4710261"/>
                <a:ext cx="1618072" cy="124880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7510930" y="4680570"/>
                <a:ext cx="1618072" cy="12448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r>
                        <a:rPr lang="ru-RU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3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ru-RU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0930" y="4680570"/>
                <a:ext cx="1618072" cy="124482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139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4336" y="216074"/>
            <a:ext cx="8064896" cy="830997"/>
          </a:xfrm>
        </p:spPr>
        <p:txBody>
          <a:bodyPr/>
          <a:lstStyle/>
          <a:p>
            <a:pPr algn="ctr"/>
            <a:r>
              <a:rPr lang="en-US" sz="5400" dirty="0" smtClean="0"/>
              <a:t>MISOL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959380" y="1763998"/>
                <a:ext cx="3361626" cy="13018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1) 4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9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−2 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380" y="1763998"/>
                <a:ext cx="3361626" cy="130189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 flipV="1">
            <a:off x="2137411" y="1656234"/>
            <a:ext cx="522426" cy="20568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3489336" y="1741018"/>
            <a:ext cx="522426" cy="20568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69962" y="1368202"/>
            <a:ext cx="34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20563" y="1425401"/>
            <a:ext cx="369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5311582" y="1748319"/>
                <a:ext cx="2073388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28−15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1582" y="1748319"/>
                <a:ext cx="2073388" cy="12613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7218611" y="1656234"/>
                <a:ext cx="1789592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=2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8611" y="1656234"/>
                <a:ext cx="1789592" cy="124880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891517" y="3534114"/>
                <a:ext cx="2708690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2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) 5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6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−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517" y="3534114"/>
                <a:ext cx="2708690" cy="126130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единительная линия 24"/>
          <p:cNvCxnSpPr/>
          <p:nvPr/>
        </p:nvCxnSpPr>
        <p:spPr>
          <a:xfrm flipV="1">
            <a:off x="1936304" y="3406289"/>
            <a:ext cx="468260" cy="2556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864296" y="3168217"/>
            <a:ext cx="34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28323" y="3094598"/>
            <a:ext cx="369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4456389" y="3483169"/>
                <a:ext cx="1789657" cy="12448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10−3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6389" y="3483169"/>
                <a:ext cx="1789657" cy="124482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6389868" y="3487208"/>
                <a:ext cx="1789592" cy="12407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=5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9868" y="3487208"/>
                <a:ext cx="1789592" cy="124078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Прямая соединительная линия 31"/>
          <p:cNvCxnSpPr/>
          <p:nvPr/>
        </p:nvCxnSpPr>
        <p:spPr>
          <a:xfrm flipV="1">
            <a:off x="2928323" y="3473461"/>
            <a:ext cx="468260" cy="2556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912596" y="5277287"/>
                <a:ext cx="3361626" cy="12590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3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) 6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−2 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596" y="5277287"/>
                <a:ext cx="3361626" cy="125906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Прямая соединительная линия 34"/>
          <p:cNvCxnSpPr/>
          <p:nvPr/>
        </p:nvCxnSpPr>
        <p:spPr>
          <a:xfrm flipV="1">
            <a:off x="1957383" y="5149462"/>
            <a:ext cx="468260" cy="2556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885375" y="4911390"/>
            <a:ext cx="34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364158" y="4882794"/>
            <a:ext cx="369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4998559" y="5255424"/>
                <a:ext cx="1789657" cy="1257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12−5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8559" y="5255424"/>
                <a:ext cx="1789657" cy="1257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6610002" y="5198688"/>
                <a:ext cx="1789592" cy="12407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=4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0002" y="5198688"/>
                <a:ext cx="1789592" cy="1240789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Прямая соединительная линия 39"/>
          <p:cNvCxnSpPr/>
          <p:nvPr/>
        </p:nvCxnSpPr>
        <p:spPr>
          <a:xfrm flipV="1">
            <a:off x="3433339" y="5127599"/>
            <a:ext cx="468260" cy="2556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8268609" y="5198687"/>
                <a:ext cx="1505860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=4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8609" y="5198687"/>
                <a:ext cx="1505860" cy="124880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3541841" y="3837307"/>
                <a:ext cx="110940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=5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1841" y="3837307"/>
                <a:ext cx="1109406" cy="70788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4344591" y="2074035"/>
                <a:ext cx="110940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=2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4591" y="2074035"/>
                <a:ext cx="1109406" cy="707886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096544" y="5600579"/>
                <a:ext cx="110940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=4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6544" y="5600579"/>
                <a:ext cx="1109406" cy="707886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468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  <p:bldP spid="24" grpId="0"/>
      <p:bldP spid="27" grpId="0"/>
      <p:bldP spid="28" grpId="0"/>
      <p:bldP spid="29" grpId="0"/>
      <p:bldP spid="30" grpId="0"/>
      <p:bldP spid="34" grpId="0"/>
      <p:bldP spid="36" grpId="0"/>
      <p:bldP spid="37" grpId="0"/>
      <p:bldP spid="38" grpId="0"/>
      <p:bldP spid="39" grpId="0"/>
      <p:bldP spid="26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240- masala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40160" y="1279633"/>
            <a:ext cx="12306667" cy="94212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Yig‘indini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toping: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1000200" y="2671245"/>
                <a:ext cx="2965684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1) 3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6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+2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200" y="2671245"/>
                <a:ext cx="2965684" cy="124880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6400800" y="2581129"/>
                <a:ext cx="3361626" cy="12590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2) 8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+2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14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581129"/>
                <a:ext cx="3361626" cy="125906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000200" y="4608562"/>
                <a:ext cx="3361625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3) 1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16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+8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200" y="4608562"/>
                <a:ext cx="3361625" cy="12613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Заголовок 10"/>
          <p:cNvSpPr txBox="1">
            <a:spLocks/>
          </p:cNvSpPr>
          <p:nvPr/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914400"/>
            <a:r>
              <a:rPr lang="en-US" sz="5172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287- masala</a:t>
            </a:r>
            <a:endParaRPr lang="ru-RU" sz="5172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трелка углом вверх 3"/>
          <p:cNvSpPr/>
          <p:nvPr/>
        </p:nvSpPr>
        <p:spPr>
          <a:xfrm>
            <a:off x="280120" y="253996"/>
            <a:ext cx="360040" cy="288032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6508488" y="4496388"/>
                <a:ext cx="3645357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4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) 6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10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+9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8488" y="4496388"/>
                <a:ext cx="3645357" cy="126130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111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240- masala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40160" y="1279633"/>
            <a:ext cx="12306667" cy="94212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1000200" y="2671245"/>
                <a:ext cx="3249416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1) 2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10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+6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200" y="2671245"/>
                <a:ext cx="3249416" cy="126130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6400800" y="2581129"/>
                <a:ext cx="3077894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2) 1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+2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6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581129"/>
                <a:ext cx="3077894" cy="124880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128697" y="4386515"/>
                <a:ext cx="3077894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3) 7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9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+3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697" y="4386515"/>
                <a:ext cx="3077894" cy="12613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Заголовок 10"/>
          <p:cNvSpPr txBox="1">
            <a:spLocks/>
          </p:cNvSpPr>
          <p:nvPr/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914400"/>
            <a:r>
              <a:rPr lang="en-US" sz="5172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288- masala</a:t>
            </a:r>
            <a:endParaRPr lang="ru-RU" sz="5172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трелка углом вверх 7"/>
          <p:cNvSpPr/>
          <p:nvPr/>
        </p:nvSpPr>
        <p:spPr>
          <a:xfrm>
            <a:off x="280120" y="253996"/>
            <a:ext cx="360040" cy="288032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6405083" y="4304621"/>
                <a:ext cx="3361625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4) 2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14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+1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5083" y="4304621"/>
                <a:ext cx="3361625" cy="126130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180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240- masala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40160" y="1279633"/>
            <a:ext cx="12306667" cy="94212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1000200" y="2671245"/>
                <a:ext cx="2965684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1) 5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6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−1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200" y="2671245"/>
                <a:ext cx="2965684" cy="126130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6400800" y="2581129"/>
                <a:ext cx="3361626" cy="12590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2) 7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−4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14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581129"/>
                <a:ext cx="3361626" cy="125906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128697" y="4386515"/>
                <a:ext cx="3361625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3) 11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−5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697" y="4386515"/>
                <a:ext cx="3361625" cy="124880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Заголовок 10"/>
          <p:cNvSpPr txBox="1">
            <a:spLocks/>
          </p:cNvSpPr>
          <p:nvPr/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914400"/>
            <a:r>
              <a:rPr lang="en-US" sz="5172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294- masala</a:t>
            </a:r>
            <a:endParaRPr lang="ru-RU" sz="5172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трелка углом вверх 7"/>
          <p:cNvSpPr/>
          <p:nvPr/>
        </p:nvSpPr>
        <p:spPr>
          <a:xfrm>
            <a:off x="280120" y="253996"/>
            <a:ext cx="360040" cy="288032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6405083" y="4304621"/>
                <a:ext cx="2992422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4) 2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−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5083" y="4304621"/>
                <a:ext cx="2992422" cy="124880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699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0120" y="288082"/>
            <a:ext cx="12498064" cy="720080"/>
          </a:xfrm>
        </p:spPr>
        <p:txBody>
          <a:bodyPr/>
          <a:lstStyle/>
          <a:p>
            <a:pPr algn="ctr"/>
            <a:r>
              <a:rPr lang="en-US" sz="3879" b="1" dirty="0"/>
              <a:t>MUSTAQIL  BAJARISH  UCHUN  TOPSHIRIQLAR:</a:t>
            </a:r>
            <a:endParaRPr lang="ru-RU" sz="3879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3808512" y="1690219"/>
            <a:ext cx="8136904" cy="2723823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    </a:t>
            </a:r>
            <a:r>
              <a:rPr lang="en-US" sz="4300" b="1" dirty="0" err="1" smtClean="0">
                <a:solidFill>
                  <a:schemeClr val="tx1"/>
                </a:solidFill>
              </a:rPr>
              <a:t>Darslikning</a:t>
            </a:r>
            <a:r>
              <a:rPr lang="en-US" sz="4300" b="1" dirty="0" smtClean="0">
                <a:solidFill>
                  <a:schemeClr val="tx1"/>
                </a:solidFill>
              </a:rPr>
              <a:t> 57-betida </a:t>
            </a:r>
            <a:r>
              <a:rPr lang="en-US" sz="4300" b="1" dirty="0" err="1" smtClean="0">
                <a:solidFill>
                  <a:schemeClr val="tx1"/>
                </a:solidFill>
              </a:rPr>
              <a:t>berilgan</a:t>
            </a:r>
            <a:r>
              <a:rPr lang="en-US" sz="4300" b="1" dirty="0" smtClean="0">
                <a:solidFill>
                  <a:schemeClr val="tx1"/>
                </a:solidFill>
              </a:rPr>
              <a:t> </a:t>
            </a:r>
            <a:endParaRPr lang="ru-RU" sz="4300" b="1" dirty="0">
              <a:solidFill>
                <a:schemeClr val="tx1"/>
              </a:solidFill>
            </a:endParaRPr>
          </a:p>
          <a:p>
            <a:pPr algn="ctr"/>
            <a:r>
              <a:rPr lang="en-US" sz="4300" b="1" dirty="0" smtClean="0">
                <a:solidFill>
                  <a:schemeClr val="tx1"/>
                </a:solidFill>
              </a:rPr>
              <a:t>320-, 321-, 322-, 323- </a:t>
            </a:r>
            <a:r>
              <a:rPr lang="en-US" sz="4300" b="1" dirty="0" err="1" smtClean="0">
                <a:solidFill>
                  <a:schemeClr val="tx1"/>
                </a:solidFill>
              </a:rPr>
              <a:t>masalalarni</a:t>
            </a:r>
            <a:r>
              <a:rPr lang="en-US" sz="4300" b="1" dirty="0" smtClean="0">
                <a:solidFill>
                  <a:schemeClr val="tx1"/>
                </a:solidFill>
              </a:rPr>
              <a:t> </a:t>
            </a:r>
            <a:r>
              <a:rPr lang="en-US" sz="4300" b="1" dirty="0" err="1" smtClean="0">
                <a:solidFill>
                  <a:schemeClr val="tx1"/>
                </a:solidFill>
              </a:rPr>
              <a:t>yechish</a:t>
            </a:r>
            <a:r>
              <a:rPr lang="en-US" sz="4300" b="1" dirty="0" smtClean="0">
                <a:solidFill>
                  <a:schemeClr val="tx1"/>
                </a:solidFill>
              </a:rPr>
              <a:t>.</a:t>
            </a:r>
            <a:endParaRPr lang="ru-RU" sz="4300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SMART - детский сад - Юные математики | Facebook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232" y="1871111"/>
            <a:ext cx="2936354" cy="2362037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62730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7586</TotalTime>
  <Words>268</Words>
  <Application>Microsoft Office PowerPoint</Application>
  <PresentationFormat>Произвольный</PresentationFormat>
  <Paragraphs>87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 Math</vt:lpstr>
      <vt:lpstr>Wingdings</vt:lpstr>
      <vt:lpstr>Office Theme</vt:lpstr>
      <vt:lpstr>MATEMATIKA</vt:lpstr>
      <vt:lpstr>ARALASH SONLAR</vt:lpstr>
      <vt:lpstr>MISOL</vt:lpstr>
      <vt:lpstr>ARALASH SONLAR</vt:lpstr>
      <vt:lpstr>MISOL</vt:lpstr>
      <vt:lpstr>240- masala</vt:lpstr>
      <vt:lpstr>240- masala</vt:lpstr>
      <vt:lpstr>240- masala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Пользователь</cp:lastModifiedBy>
  <cp:revision>474</cp:revision>
  <dcterms:created xsi:type="dcterms:W3CDTF">2020-04-09T07:32:19Z</dcterms:created>
  <dcterms:modified xsi:type="dcterms:W3CDTF">2020-10-30T06:08:23Z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