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403" r:id="rId3"/>
    <p:sldId id="426" r:id="rId4"/>
    <p:sldId id="427" r:id="rId5"/>
    <p:sldId id="421" r:id="rId6"/>
    <p:sldId id="422" r:id="rId7"/>
    <p:sldId id="424" r:id="rId8"/>
    <p:sldId id="317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3" autoAdjust="0"/>
    <p:restoredTop sz="91316" autoAdjust="0"/>
  </p:normalViewPr>
  <p:slideViewPr>
    <p:cSldViewPr>
      <p:cViewPr varScale="1">
        <p:scale>
          <a:sx n="67" d="100"/>
          <a:sy n="67" d="100"/>
        </p:scale>
        <p:origin x="648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880370"/>
            <a:ext cx="8144319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0113" y="653440"/>
            <a:ext cx="1846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299242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2992422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10463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104632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281319" y="4384773"/>
                <a:ext cx="270869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1319" y="4384773"/>
                <a:ext cx="2708690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269-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544816" y="4160701"/>
                <a:ext cx="270869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816" y="4160701"/>
                <a:ext cx="2708690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11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56184" y="1426494"/>
                <a:ext cx="3182281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1426494"/>
                <a:ext cx="3182281" cy="114435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56184" y="4320531"/>
                <a:ext cx="3182281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49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4320531"/>
                <a:ext cx="3182281" cy="1133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472790" y="2862064"/>
                <a:ext cx="2689582" cy="1152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</a:t>
                </a:r>
                <a:endParaRPr lang="en-US" sz="36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790" y="2862064"/>
                <a:ext cx="2689582" cy="1152495"/>
              </a:xfrm>
              <a:prstGeom prst="rect">
                <a:avLst/>
              </a:prstGeom>
              <a:blipFill rotWithShape="0">
                <a:blip r:embed="rId4"/>
                <a:stretch>
                  <a:fillRect r="-9297" b="-1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852147" y="1459271"/>
                <a:ext cx="2969082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17−10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147" y="1459271"/>
                <a:ext cx="2969082" cy="11330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852147" y="4320530"/>
                <a:ext cx="2969083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49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147" y="4320530"/>
                <a:ext cx="2969083" cy="113306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54072" y="5699083"/>
                <a:ext cx="2376264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072" y="5699083"/>
                <a:ext cx="2376264" cy="113306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97351" y="5946651"/>
            <a:ext cx="2768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8273" y="3009414"/>
            <a:ext cx="2768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162372" y="2873093"/>
                <a:ext cx="2542684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7+10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372" y="2873093"/>
                <a:ext cx="2542684" cy="1141466"/>
              </a:xfrm>
              <a:prstGeom prst="rect">
                <a:avLst/>
              </a:prstGeom>
              <a:blipFill rotWithShape="0">
                <a:blip r:embed="rId8"/>
                <a:stretch>
                  <a:fillRect t="-532" b="-1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538931" y="5699083"/>
                <a:ext cx="3094117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21+28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49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931" y="5699083"/>
                <a:ext cx="3094117" cy="113306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1416452" y="1459271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687341" y="1440961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20195" y="1101046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2623239" y="1088875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3509863" y="2896375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780752" y="2878065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13606" y="2538150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4716650" y="2525979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ru-RU" sz="28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499258" y="4302426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770147" y="4284116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403001" y="3944201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2706045" y="3932030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ru-RU" sz="2800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3120718" y="5722672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391607" y="5704362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024461" y="5364447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4327505" y="5352276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0697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  <p:bldP spid="4" grpId="0"/>
      <p:bldP spid="10" grpId="0"/>
      <p:bldP spid="5" grpId="0"/>
      <p:bldP spid="13" grpId="0"/>
      <p:bldP spid="14" grpId="0"/>
      <p:bldP spid="7" grpId="0"/>
      <p:bldP spid="8" grpId="0"/>
      <p:bldP spid="18" grpId="0"/>
      <p:bldP spid="19" grpId="0"/>
      <p:bldP spid="25" grpId="0"/>
      <p:bldP spid="26" grpId="0"/>
      <p:bldP spid="29" grpId="0"/>
      <p:bldP spid="30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95203" y="2828347"/>
                <a:ext cx="4068165" cy="11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48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13+32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48</m:t>
                        </m:r>
                      </m:den>
                    </m:f>
                  </m:oMath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203" y="2828347"/>
                <a:ext cx="4068165" cy="1141916"/>
              </a:xfrm>
              <a:prstGeom prst="rect">
                <a:avLst/>
              </a:prstGeom>
              <a:blipFill rotWithShape="0">
                <a:blip r:embed="rId2"/>
                <a:stretch>
                  <a:fillRect t="-535" b="-12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802528" y="1339733"/>
                <a:ext cx="2969082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45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48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48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528" y="1339733"/>
                <a:ext cx="2969082" cy="11443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448472" y="4415694"/>
                <a:ext cx="2969083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23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472" y="4415694"/>
                <a:ext cx="2969083" cy="11294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12368" y="5760690"/>
                <a:ext cx="2808312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368" y="5760690"/>
                <a:ext cx="2808312" cy="11330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56184" y="1351116"/>
                <a:ext cx="2927403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1351116"/>
                <a:ext cx="2927403" cy="11443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40160" y="4368260"/>
                <a:ext cx="2903359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23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4368260"/>
                <a:ext cx="2903359" cy="113306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204839" y="4344649"/>
                <a:ext cx="1271502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839" y="4344649"/>
                <a:ext cx="1271502" cy="112947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163368" y="2774092"/>
                <a:ext cx="2621808" cy="1152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45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48</m:t>
                        </m:r>
                      </m:den>
                    </m:f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368" y="2774092"/>
                <a:ext cx="2621808" cy="1152495"/>
              </a:xfrm>
              <a:prstGeom prst="rect">
                <a:avLst/>
              </a:prstGeom>
              <a:blipFill rotWithShape="0">
                <a:blip r:embed="rId9"/>
                <a:stretch>
                  <a:fillRect l="-10465" b="-12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848856" y="5735903"/>
                <a:ext cx="2839239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2+21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23</m:t>
                          </m:r>
                        </m:num>
                        <m:den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856" y="5735903"/>
                <a:ext cx="2839239" cy="112947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27017" y="2953439"/>
            <a:ext cx="2768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351" y="5946651"/>
            <a:ext cx="2768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473427" y="1347126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744316" y="1328816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63138" y="1087511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403145" y="1077113"/>
            <a:ext cx="613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16</a:t>
            </a:r>
            <a:endParaRPr lang="ru-RU" sz="28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3058905" y="2863617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329794" y="2845307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62648" y="2505392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4102857" y="2493221"/>
            <a:ext cx="586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16</a:t>
            </a:r>
            <a:endParaRPr lang="ru-RU" sz="28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210192" y="4345757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481081" y="4327447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13935" y="3987532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2416979" y="3975361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  <a:endParaRPr lang="ru-RU" sz="2800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2876078" y="5747475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894942" y="5728713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710662" y="5417885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3830840" y="5376627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076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5" grpId="0"/>
      <p:bldP spid="6" grpId="0"/>
      <p:bldP spid="7" grpId="0"/>
      <p:bldP spid="8" grpId="0"/>
      <p:bldP spid="11" grpId="0"/>
      <p:bldP spid="13" grpId="0"/>
      <p:bldP spid="16" grpId="0"/>
      <p:bldP spid="19" grpId="0"/>
      <p:bldP spid="20" grpId="0"/>
      <p:bldP spid="25" grpId="0"/>
      <p:bldP spid="26" grpId="0"/>
      <p:bldP spid="29" grpId="0"/>
      <p:bldP spid="30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270-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14930" y="2656045"/>
                <a:ext cx="377507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30" y="2656045"/>
                <a:ext cx="3775072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52528" y="4547599"/>
                <a:ext cx="3672408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528" y="4547599"/>
                <a:ext cx="3672408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489300" y="2658366"/>
                <a:ext cx="377507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0" y="2658366"/>
                <a:ext cx="3775071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8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204507" y="2543376"/>
                <a:ext cx="369152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507" y="2543376"/>
                <a:ext cx="3691523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21234" y="2516590"/>
                <a:ext cx="3836307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234" y="2516590"/>
                <a:ext cx="3836307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64496" y="4342374"/>
                <a:ext cx="38363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𝑥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496" y="4342374"/>
                <a:ext cx="3836307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271-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01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0120" y="1279744"/>
                <a:ext cx="12306667" cy="2493578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m²,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ikkinchisiniki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m².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0" y="1279744"/>
                <a:ext cx="12306667" cy="2493578"/>
              </a:xfrm>
              <a:prstGeom prst="rect">
                <a:avLst/>
              </a:prstGeom>
              <a:blipFill rotWithShape="0">
                <a:blip r:embed="rId2"/>
                <a:stretch>
                  <a:fillRect l="-1436" b="-8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588723" y="3535714"/>
                <a:ext cx="244971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6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36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723" y="3535714"/>
                <a:ext cx="2449710" cy="1133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273-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66218" y="4910479"/>
                <a:ext cx="244971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36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218" y="4910479"/>
                <a:ext cx="2449710" cy="113306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2469" y="3689497"/>
            <a:ext cx="2768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25136" y="3249799"/>
            <a:ext cx="2304256" cy="1358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88832" y="4464546"/>
            <a:ext cx="2431223" cy="14401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31033" y="5256634"/>
            <a:ext cx="720080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53538" y="3866906"/>
            <a:ext cx="720080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4136" y="6167510"/>
            <a:ext cx="10843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800400" y="3528442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168552" y="3532074"/>
            <a:ext cx="360040" cy="212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90828" y="3208131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044806" y="3212284"/>
            <a:ext cx="359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6416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/>
      <p:bldP spid="6" grpId="0"/>
      <p:bldP spid="4" grpId="0" animBg="1"/>
      <p:bldP spid="11" grpId="0" animBg="1"/>
      <p:bldP spid="13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732109"/>
            <a:ext cx="6984776" cy="2062103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3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  <a:r>
              <a:rPr lang="en-US" sz="4300" b="1" dirty="0" smtClean="0">
                <a:solidFill>
                  <a:schemeClr val="tx1"/>
                </a:solidFill>
              </a:rPr>
              <a:t>50-betidagi </a:t>
            </a:r>
            <a:endParaRPr lang="ru-RU" sz="4300" b="1" dirty="0">
              <a:solidFill>
                <a:schemeClr val="tx1"/>
              </a:solidFill>
            </a:endParaRPr>
          </a:p>
          <a:p>
            <a:pPr algn="ctr"/>
            <a:r>
              <a:rPr lang="en-US" sz="4300" b="1" smtClean="0">
                <a:solidFill>
                  <a:schemeClr val="tx1"/>
                </a:solidFill>
              </a:rPr>
              <a:t>282- 283- </a:t>
            </a:r>
            <a:r>
              <a:rPr lang="en-US" sz="43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300" b="1" dirty="0" err="1">
                <a:solidFill>
                  <a:schemeClr val="tx1"/>
                </a:solidFill>
              </a:rPr>
              <a:t>y</a:t>
            </a:r>
            <a:r>
              <a:rPr lang="en-US" sz="4300" b="1" dirty="0" err="1" smtClean="0">
                <a:solidFill>
                  <a:schemeClr val="tx1"/>
                </a:solidFill>
              </a:rPr>
              <a:t>echish</a:t>
            </a:r>
            <a:r>
              <a:rPr lang="en-US" sz="4300" b="1" dirty="0" smtClean="0">
                <a:solidFill>
                  <a:schemeClr val="tx1"/>
                </a:solidFill>
              </a:rPr>
              <a:t>.</a:t>
            </a:r>
            <a:endParaRPr lang="ru-RU" sz="4300" b="1" dirty="0">
              <a:solidFill>
                <a:schemeClr val="tx1"/>
              </a:solidFill>
            </a:endParaRPr>
          </a:p>
        </p:txBody>
      </p:sp>
      <p:pic>
        <p:nvPicPr>
          <p:cNvPr id="6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3048" y="1760113"/>
            <a:ext cx="2952328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7656</TotalTime>
  <Words>126</Words>
  <Application>Microsoft Office PowerPoint</Application>
  <PresentationFormat>Произвольный</PresentationFormat>
  <Paragraphs>74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240- masala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474</cp:revision>
  <dcterms:created xsi:type="dcterms:W3CDTF">2020-04-09T07:32:19Z</dcterms:created>
  <dcterms:modified xsi:type="dcterms:W3CDTF">2020-10-26T07:02:04Z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