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4" r:id="rId2"/>
    <p:sldId id="403" r:id="rId3"/>
    <p:sldId id="426" r:id="rId4"/>
    <p:sldId id="427" r:id="rId5"/>
    <p:sldId id="421" r:id="rId6"/>
    <p:sldId id="422" r:id="rId7"/>
    <p:sldId id="424" r:id="rId8"/>
    <p:sldId id="317" r:id="rId9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3" autoAdjust="0"/>
    <p:restoredTop sz="91316" autoAdjust="0"/>
  </p:normalViewPr>
  <p:slideViewPr>
    <p:cSldViewPr>
      <p:cViewPr varScale="1">
        <p:scale>
          <a:sx n="67" d="100"/>
          <a:sy n="67" d="100"/>
        </p:scale>
        <p:origin x="648" y="78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216224" y="2880370"/>
            <a:ext cx="8144319" cy="1693313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MASALALAR YECHISH</a:t>
            </a:r>
            <a:endParaRPr lang="en-US" sz="88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010252"/>
            <a:chOff x="439458" y="322808"/>
            <a:chExt cx="4985770" cy="45501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438002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484237" y="2752526"/>
            <a:ext cx="2580526" cy="23781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612961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612961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5" name="Прямоугольник 4"/>
          <p:cNvSpPr/>
          <p:nvPr/>
        </p:nvSpPr>
        <p:spPr>
          <a:xfrm>
            <a:off x="10210113" y="653440"/>
            <a:ext cx="18469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0160" y="1279633"/>
            <a:ext cx="12306667" cy="94212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Ayirmani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000200" y="2671245"/>
                <a:ext cx="2992422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36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200" y="2671245"/>
                <a:ext cx="2992422" cy="1261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400800" y="2581129"/>
                <a:ext cx="310463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581129"/>
                <a:ext cx="3104632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281319" y="4384773"/>
                <a:ext cx="2708690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16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319" y="4384773"/>
                <a:ext cx="2708690" cy="1261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269-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544816" y="4160701"/>
                <a:ext cx="2708690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4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816" y="4160701"/>
                <a:ext cx="2708690" cy="12488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11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56184" y="1426494"/>
                <a:ext cx="3182281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17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36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18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84" y="1426494"/>
                <a:ext cx="3182281" cy="11443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856184" y="4320531"/>
                <a:ext cx="3182281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49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50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14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25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6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84" y="4320531"/>
                <a:ext cx="3182281" cy="11330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472790" y="2862064"/>
                <a:ext cx="2689582" cy="1152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36</m:t>
                        </m:r>
                      </m:den>
                    </m:f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</m:t>
                    </m:r>
                    <m:r>
                      <a:rPr lang="en-US" sz="4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=</a:t>
                </a:r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790" y="2862064"/>
                <a:ext cx="2689582" cy="1152495"/>
              </a:xfrm>
              <a:prstGeom prst="rect">
                <a:avLst/>
              </a:prstGeom>
              <a:blipFill rotWithShape="0">
                <a:blip r:embed="rId4"/>
                <a:stretch>
                  <a:fillRect r="-9297" b="-11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852147" y="1459271"/>
                <a:ext cx="2969082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17−10</m:t>
                          </m:r>
                        </m:num>
                        <m:den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36</m:t>
                          </m:r>
                        </m:den>
                      </m:f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147" y="1459271"/>
                <a:ext cx="2969082" cy="113306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852147" y="4320530"/>
                <a:ext cx="2969083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49</m:t>
                          </m:r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28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50</m:t>
                          </m:r>
                        </m:den>
                      </m:f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21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147" y="4320530"/>
                <a:ext cx="2969083" cy="113306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54072" y="5699083"/>
                <a:ext cx="2376264" cy="1133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21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50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14</m:t>
                          </m:r>
                        </m:num>
                        <m:den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25</m:t>
                          </m:r>
                        </m:den>
                      </m:f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072" y="5699083"/>
                <a:ext cx="2376264" cy="113306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97351" y="5946651"/>
            <a:ext cx="276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8273" y="3009414"/>
            <a:ext cx="276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162372" y="2873093"/>
                <a:ext cx="2542684" cy="1141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7+10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48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4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17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36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372" y="2873093"/>
                <a:ext cx="2542684" cy="1141466"/>
              </a:xfrm>
              <a:prstGeom prst="rect">
                <a:avLst/>
              </a:prstGeom>
              <a:blipFill rotWithShape="0">
                <a:blip r:embed="rId8"/>
                <a:stretch>
                  <a:fillRect t="-532" b="-117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538931" y="5699083"/>
                <a:ext cx="3094117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21+28</m:t>
                          </m:r>
                        </m:num>
                        <m:den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50</m:t>
                          </m:r>
                        </m:den>
                      </m:f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49</m:t>
                          </m:r>
                        </m:num>
                        <m:den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931" y="5699083"/>
                <a:ext cx="3094117" cy="113306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 flipV="1">
            <a:off x="1416452" y="1459271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687341" y="1440961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20195" y="1101046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623239" y="1088875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3509863" y="2896375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780752" y="2878065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13606" y="2538150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716650" y="2525979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99258" y="4302426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770147" y="4284116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3001" y="3944201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2706045" y="3932030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endParaRPr lang="ru-RU" sz="28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3120718" y="5722672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4391607" y="5704362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24461" y="5364447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327505" y="5352276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0697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/>
      <p:bldP spid="4" grpId="0"/>
      <p:bldP spid="10" grpId="0"/>
      <p:bldP spid="5" grpId="0"/>
      <p:bldP spid="13" grpId="0"/>
      <p:bldP spid="14" grpId="0"/>
      <p:bldP spid="7" grpId="0"/>
      <p:bldP spid="8" grpId="0"/>
      <p:bldP spid="18" grpId="0"/>
      <p:bldP spid="19" grpId="0"/>
      <p:bldP spid="25" grpId="0"/>
      <p:bldP spid="26" grpId="0"/>
      <p:bldP spid="29" grpId="0"/>
      <p:bldP spid="30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095203" y="2828347"/>
                <a:ext cx="4068165" cy="1141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48</m:t>
                        </m:r>
                      </m:den>
                    </m:f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+</m:t>
                    </m:r>
                    <m:r>
                      <a:rPr lang="en-US" sz="4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4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13+32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48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203" y="2828347"/>
                <a:ext cx="4068165" cy="1141916"/>
              </a:xfrm>
              <a:prstGeom prst="rect">
                <a:avLst/>
              </a:prstGeom>
              <a:blipFill rotWithShape="0">
                <a:blip r:embed="rId2"/>
                <a:stretch>
                  <a:fillRect t="-535" b="-12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802528" y="1339733"/>
                <a:ext cx="2969082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45</m:t>
                          </m:r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32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48</m:t>
                          </m:r>
                        </m:den>
                      </m:f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48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528" y="1339733"/>
                <a:ext cx="2969082" cy="11443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448472" y="4415694"/>
                <a:ext cx="2969083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23</m:t>
                          </m:r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21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24</m:t>
                          </m:r>
                        </m:den>
                      </m:f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472" y="4415694"/>
                <a:ext cx="2969083" cy="11294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2368" y="5760690"/>
                <a:ext cx="2808312" cy="1133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368" y="5760690"/>
                <a:ext cx="2808312" cy="113306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56184" y="1351116"/>
                <a:ext cx="2927403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16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US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84" y="1351116"/>
                <a:ext cx="2927403" cy="114435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40160" y="4368260"/>
                <a:ext cx="2903359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4) 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23</m:t>
                          </m:r>
                        </m:num>
                        <m:den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24</m:t>
                          </m:r>
                        </m:den>
                      </m:f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60" y="4368260"/>
                <a:ext cx="2903359" cy="113306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204839" y="4344649"/>
                <a:ext cx="1271502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839" y="4344649"/>
                <a:ext cx="1271502" cy="112947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163368" y="2774092"/>
                <a:ext cx="2621808" cy="1152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4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45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48</m:t>
                        </m:r>
                      </m:den>
                    </m:f>
                    <m:r>
                      <a:rPr lang="en-US" sz="4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16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3368" y="2774092"/>
                <a:ext cx="2621808" cy="1152495"/>
              </a:xfrm>
              <a:prstGeom prst="rect">
                <a:avLst/>
              </a:prstGeom>
              <a:blipFill rotWithShape="0">
                <a:blip r:embed="rId9"/>
                <a:stretch>
                  <a:fillRect l="-10465" b="-121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848856" y="5735903"/>
                <a:ext cx="2839239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2+21</m:t>
                          </m:r>
                        </m:num>
                        <m:den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24</m:t>
                          </m:r>
                        </m:den>
                      </m:f>
                      <m:r>
                        <a:rPr lang="en-US" sz="36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23</m:t>
                          </m:r>
                        </m:num>
                        <m:den>
                          <m: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856" y="5735903"/>
                <a:ext cx="2839239" cy="112947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27017" y="2953439"/>
            <a:ext cx="276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351" y="5946651"/>
            <a:ext cx="276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473427" y="1347126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744316" y="1328816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63138" y="1087511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403145" y="1077113"/>
            <a:ext cx="613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16</a:t>
            </a:r>
            <a:endParaRPr lang="ru-RU" sz="28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3058905" y="2863617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329794" y="2845307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62648" y="2505392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102857" y="2493221"/>
            <a:ext cx="586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16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210192" y="4345757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481081" y="4327447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13935" y="3987532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2416979" y="3975361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endParaRPr lang="ru-RU" sz="280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2876078" y="5747475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894942" y="5728713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710662" y="5417885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3830840" y="5376627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07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/>
      <p:bldP spid="5" grpId="0"/>
      <p:bldP spid="6" grpId="0"/>
      <p:bldP spid="7" grpId="0"/>
      <p:bldP spid="8" grpId="0"/>
      <p:bldP spid="11" grpId="0"/>
      <p:bldP spid="13" grpId="0"/>
      <p:bldP spid="16" grpId="0"/>
      <p:bldP spid="19" grpId="0"/>
      <p:bldP spid="20" grpId="0"/>
      <p:bldP spid="25" grpId="0"/>
      <p:bldP spid="26" grpId="0"/>
      <p:bldP spid="29" grpId="0"/>
      <p:bldP spid="30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0160" y="1279633"/>
            <a:ext cx="12306667" cy="94212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270-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углом вверх 7"/>
          <p:cNvSpPr/>
          <p:nvPr/>
        </p:nvSpPr>
        <p:spPr>
          <a:xfrm>
            <a:off x="280120" y="253996"/>
            <a:ext cx="360040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14930" y="2656045"/>
                <a:ext cx="377507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930" y="2656045"/>
                <a:ext cx="3775072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952528" y="4547599"/>
                <a:ext cx="3672408" cy="1248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528" y="4547599"/>
                <a:ext cx="3672408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489300" y="2658366"/>
                <a:ext cx="3775071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300" y="2658366"/>
                <a:ext cx="3775071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80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240- masala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0160" y="1279633"/>
            <a:ext cx="12306667" cy="94212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204507" y="2543376"/>
                <a:ext cx="3691523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1) 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507" y="2543376"/>
                <a:ext cx="3691523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421234" y="2516590"/>
                <a:ext cx="3836307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2)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18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36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1234" y="2516590"/>
                <a:ext cx="3836307" cy="1261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664496" y="4342374"/>
                <a:ext cx="383630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3)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−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48</m:t>
                          </m:r>
                        </m:den>
                      </m:f>
                    </m:oMath>
                  </m:oMathPara>
                </a14:m>
                <a:endParaRPr lang="en-US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496" y="4342374"/>
                <a:ext cx="3836307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271-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углом вверх 8"/>
          <p:cNvSpPr/>
          <p:nvPr/>
        </p:nvSpPr>
        <p:spPr>
          <a:xfrm>
            <a:off x="280120" y="253996"/>
            <a:ext cx="360040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01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0120" y="1279744"/>
                <a:ext cx="12306667" cy="2493578"/>
              </a:xfrm>
              <a:prstGeom prst="rect">
                <a:avLst/>
              </a:prstGeom>
              <a:noFill/>
            </p:spPr>
            <p:txBody>
              <a:bodyPr wrap="square" lIns="131582" tIns="65791" rIns="131582" bIns="65791" rtlCol="0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to‘rtburchakning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0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m²,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ikkinchisiniki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m².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to‘rtburchakdan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qaysi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birining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20" y="1279744"/>
                <a:ext cx="12306667" cy="2493578"/>
              </a:xfrm>
              <a:prstGeom prst="rect">
                <a:avLst/>
              </a:prstGeom>
              <a:blipFill rotWithShape="0">
                <a:blip r:embed="rId2"/>
                <a:stretch>
                  <a:fillRect l="-1436" b="-88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2588723" y="3535714"/>
                <a:ext cx="2449710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14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6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36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28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en-US" sz="4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723" y="3535714"/>
                <a:ext cx="2449710" cy="11330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0"/>
          <p:cNvSpPr txBox="1">
            <a:spLocks/>
          </p:cNvSpPr>
          <p:nvPr/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r>
              <a:rPr lang="en-US" sz="5172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273- 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666218" y="4910479"/>
                <a:ext cx="2449710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28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36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36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28</m:t>
                          </m:r>
                        </m:den>
                      </m:f>
                      <m:r>
                        <a:rPr lang="en-US" sz="36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en-US" sz="4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218" y="4910479"/>
                <a:ext cx="2449710" cy="113306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02469" y="3689497"/>
            <a:ext cx="276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425136" y="3249799"/>
            <a:ext cx="2304256" cy="13587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688832" y="4464546"/>
            <a:ext cx="2431223" cy="14401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31033" y="5256634"/>
            <a:ext cx="720080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53538" y="3866906"/>
            <a:ext cx="720080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136" y="6167510"/>
            <a:ext cx="10843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kkinchi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2800400" y="3528442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168552" y="3532074"/>
            <a:ext cx="360040" cy="212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90828" y="3208131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044806" y="3212284"/>
            <a:ext cx="35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416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" grpId="0"/>
      <p:bldP spid="6" grpId="0"/>
      <p:bldP spid="4" grpId="0" animBg="1"/>
      <p:bldP spid="11" grpId="0" animBg="1"/>
      <p:bldP spid="13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720080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0120" y="1732109"/>
            <a:ext cx="6984776" cy="2062103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  </a:t>
            </a:r>
            <a:r>
              <a:rPr lang="en-US" sz="4300" b="1" dirty="0" err="1" smtClean="0">
                <a:solidFill>
                  <a:schemeClr val="tx1"/>
                </a:solidFill>
              </a:rPr>
              <a:t>Darslikning</a:t>
            </a:r>
            <a:r>
              <a:rPr lang="en-US" sz="4300" b="1" dirty="0" smtClean="0">
                <a:solidFill>
                  <a:schemeClr val="tx1"/>
                </a:solidFill>
              </a:rPr>
              <a:t> </a:t>
            </a:r>
            <a:r>
              <a:rPr lang="en-US" sz="4300" b="1" dirty="0" smtClean="0">
                <a:solidFill>
                  <a:schemeClr val="tx1"/>
                </a:solidFill>
              </a:rPr>
              <a:t>50-betidagi </a:t>
            </a:r>
            <a:endParaRPr lang="ru-RU" sz="4300" b="1" dirty="0">
              <a:solidFill>
                <a:schemeClr val="tx1"/>
              </a:solidFill>
            </a:endParaRPr>
          </a:p>
          <a:p>
            <a:pPr algn="ctr"/>
            <a:r>
              <a:rPr lang="en-US" sz="4300" b="1" smtClean="0">
                <a:solidFill>
                  <a:schemeClr val="tx1"/>
                </a:solidFill>
              </a:rPr>
              <a:t>282- 283- </a:t>
            </a:r>
            <a:r>
              <a:rPr lang="en-US" sz="43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3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4300" b="1" dirty="0" err="1">
                <a:solidFill>
                  <a:schemeClr val="tx1"/>
                </a:solidFill>
              </a:rPr>
              <a:t>y</a:t>
            </a:r>
            <a:r>
              <a:rPr lang="en-US" sz="4300" b="1" dirty="0" err="1" smtClean="0">
                <a:solidFill>
                  <a:schemeClr val="tx1"/>
                </a:solidFill>
              </a:rPr>
              <a:t>echish</a:t>
            </a:r>
            <a:r>
              <a:rPr lang="en-US" sz="4300" b="1" dirty="0" smtClean="0">
                <a:solidFill>
                  <a:schemeClr val="tx1"/>
                </a:solidFill>
              </a:rPr>
              <a:t>.</a:t>
            </a:r>
            <a:endParaRPr lang="ru-RU" sz="4300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f20090918141730-stud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3048" y="1760113"/>
            <a:ext cx="2952328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7656</TotalTime>
  <Words>126</Words>
  <Application>Microsoft Office PowerPoint</Application>
  <PresentationFormat>Произвольный</PresentationFormat>
  <Paragraphs>74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240- masala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Учетная запись Майкрософт</cp:lastModifiedBy>
  <cp:revision>474</cp:revision>
  <dcterms:created xsi:type="dcterms:W3CDTF">2020-04-09T07:32:19Z</dcterms:created>
  <dcterms:modified xsi:type="dcterms:W3CDTF">2020-10-26T07:02:04Z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