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84" r:id="rId2"/>
    <p:sldId id="404" r:id="rId3"/>
    <p:sldId id="382" r:id="rId4"/>
    <p:sldId id="403" r:id="rId5"/>
    <p:sldId id="405" r:id="rId6"/>
    <p:sldId id="407" r:id="rId7"/>
    <p:sldId id="410" r:id="rId8"/>
    <p:sldId id="411" r:id="rId9"/>
    <p:sldId id="406" r:id="rId10"/>
    <p:sldId id="413" r:id="rId11"/>
    <p:sldId id="412" r:id="rId12"/>
    <p:sldId id="408" r:id="rId13"/>
    <p:sldId id="409" r:id="rId14"/>
    <p:sldId id="317" r:id="rId15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5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3" autoAdjust="0"/>
    <p:restoredTop sz="89048" autoAdjust="0"/>
  </p:normalViewPr>
  <p:slideViewPr>
    <p:cSldViewPr>
      <p:cViewPr varScale="1">
        <p:scale>
          <a:sx n="55" d="100"/>
          <a:sy n="55" d="100"/>
        </p:scale>
        <p:origin x="920" y="48"/>
      </p:cViewPr>
      <p:guideLst>
        <p:guide orient="horz" pos="2880"/>
        <p:guide pos="2327"/>
        <p:guide orient="horz" pos="6391"/>
        <p:guide pos="47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0D9A4-C2EF-4B1B-8DB5-85EC06DD3650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AC081-F56F-466E-9CDC-774CD6595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29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AC081-F56F-466E-9CDC-774CD659513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045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477C8A-1521-4184-8A88-2224A92E544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201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6"/>
            <a:ext cx="8834039" cy="779316"/>
          </a:xfrm>
        </p:spPr>
        <p:txBody>
          <a:bodyPr lIns="0" tIns="0" rIns="0" bIns="0"/>
          <a:lstStyle>
            <a:lvl1pPr>
              <a:defRPr sz="506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17" name="bg object 17"/>
          <p:cNvSpPr/>
          <p:nvPr/>
        </p:nvSpPr>
        <p:spPr>
          <a:xfrm>
            <a:off x="148421" y="157913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3" y="1599501"/>
            <a:ext cx="4050550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2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1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707" y="238364"/>
            <a:ext cx="10467975" cy="40780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68938" y="1678545"/>
            <a:ext cx="5062855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45151" y="1678545"/>
            <a:ext cx="5065078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59A22-F514-4D5A-8495-8ED58DC7B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912" y="0"/>
            <a:ext cx="12788910" cy="202861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8066" y="270311"/>
            <a:ext cx="7136016" cy="1194470"/>
          </a:xfrm>
          <a:prstGeom prst="rect">
            <a:avLst/>
          </a:prstGeom>
        </p:spPr>
        <p:txBody>
          <a:bodyPr vert="horz" wrap="square" lIns="0" tIns="32425" rIns="0" bIns="0" rtlCol="0">
            <a:spAutoFit/>
          </a:bodyPr>
          <a:lstStyle/>
          <a:p>
            <a:pPr marL="28199">
              <a:spcBef>
                <a:spcPts val="253"/>
              </a:spcBef>
            </a:pPr>
            <a:r>
              <a:rPr lang="en-US" sz="7549" spc="11" dirty="0"/>
              <a:t>MATEMATIKA</a:t>
            </a:r>
            <a:endParaRPr lang="en-US" sz="7549" dirty="0"/>
          </a:p>
        </p:txBody>
      </p:sp>
      <p:sp>
        <p:nvSpPr>
          <p:cNvPr id="4" name="object 4"/>
          <p:cNvSpPr txBox="1"/>
          <p:nvPr/>
        </p:nvSpPr>
        <p:spPr>
          <a:xfrm>
            <a:off x="1288232" y="2520330"/>
            <a:ext cx="8144319" cy="1693313"/>
          </a:xfrm>
          <a:prstGeom prst="rect">
            <a:avLst/>
          </a:prstGeom>
        </p:spPr>
        <p:txBody>
          <a:bodyPr vert="horz" wrap="square" lIns="0" tIns="31017" rIns="0" bIns="0" rtlCol="0">
            <a:spAutoFit/>
          </a:bodyPr>
          <a:lstStyle/>
          <a:p>
            <a:pPr marL="40888" algn="ctr">
              <a:spcBef>
                <a:spcPts val="245"/>
              </a:spcBef>
            </a:pPr>
            <a:r>
              <a:rPr sz="5400" b="1" dirty="0" smtClean="0">
                <a:solidFill>
                  <a:schemeClr val="tx2"/>
                </a:solidFill>
                <a:latin typeface="Arial"/>
                <a:cs typeface="Arial"/>
              </a:rPr>
              <a:t>M</a:t>
            </a:r>
            <a:r>
              <a:rPr lang="en-US" sz="5400" b="1" dirty="0">
                <a:solidFill>
                  <a:schemeClr val="tx2"/>
                </a:solidFill>
                <a:latin typeface="Arial"/>
                <a:cs typeface="Arial"/>
              </a:rPr>
              <a:t>AVZU</a:t>
            </a:r>
            <a:r>
              <a:rPr sz="5400" b="1" dirty="0">
                <a:solidFill>
                  <a:schemeClr val="tx2"/>
                </a:solidFill>
                <a:latin typeface="Arial"/>
                <a:cs typeface="Arial"/>
              </a:rPr>
              <a:t>:</a:t>
            </a:r>
            <a:r>
              <a:rPr lang="en-US" sz="5400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5400" b="1" dirty="0" smtClean="0">
                <a:solidFill>
                  <a:schemeClr val="tx2"/>
                </a:solidFill>
                <a:latin typeface="Arial"/>
                <a:cs typeface="Arial"/>
              </a:rPr>
              <a:t>MASALA VA TESTLAR YECHISH</a:t>
            </a:r>
            <a:endParaRPr lang="en-US" sz="8800" dirty="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95035" y="454530"/>
            <a:ext cx="11069728" cy="876938"/>
            <a:chOff x="439458" y="322808"/>
            <a:chExt cx="4985770" cy="394970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865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86445" y="339820"/>
              <a:ext cx="838783" cy="298561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9525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 algn="ctr"/>
              <a:r>
                <a:rPr lang="en-US" sz="4440" b="1" dirty="0">
                  <a:latin typeface="Arial" panose="020B0604020202020204" pitchFamily="34" charset="0"/>
                  <a:cs typeface="Arial" panose="020B0604020202020204" pitchFamily="34" charset="0"/>
                </a:rPr>
                <a:t>6-</a:t>
              </a:r>
              <a:r>
                <a:rPr lang="ru-RU" sz="444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4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sinf</a:t>
              </a:r>
              <a:endParaRPr sz="8659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object 11"/>
          <p:cNvSpPr/>
          <p:nvPr/>
        </p:nvSpPr>
        <p:spPr>
          <a:xfrm>
            <a:off x="9497144" y="2448322"/>
            <a:ext cx="2961507" cy="28915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9" name="object 5"/>
          <p:cNvSpPr/>
          <p:nvPr/>
        </p:nvSpPr>
        <p:spPr>
          <a:xfrm>
            <a:off x="612961" y="2364543"/>
            <a:ext cx="764148" cy="169560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8659"/>
          </a:p>
        </p:txBody>
      </p:sp>
      <p:sp>
        <p:nvSpPr>
          <p:cNvPr id="13" name="object 5"/>
          <p:cNvSpPr/>
          <p:nvPr/>
        </p:nvSpPr>
        <p:spPr>
          <a:xfrm>
            <a:off x="612961" y="4394423"/>
            <a:ext cx="764148" cy="168476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8659"/>
          </a:p>
        </p:txBody>
      </p:sp>
    </p:spTree>
    <p:extLst>
      <p:ext uri="{BB962C8B-B14F-4D97-AF65-F5344CB8AC3E}">
        <p14:creationId xmlns:p14="http://schemas.microsoft.com/office/powerpoint/2010/main" val="414884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3304456" y="144066"/>
            <a:ext cx="5800766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7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517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3860" y="939990"/>
            <a:ext cx="12306667" cy="942127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008312" y="2736762"/>
                <a:ext cx="7981672" cy="966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1 - </a:t>
                </a:r>
                <a:r>
                  <a:rPr lang="en-US" sz="40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1 -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07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ru-RU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109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109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07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109</m:t>
                        </m:r>
                      </m:den>
                    </m:f>
                  </m:oMath>
                </a14:m>
                <a:r>
                  <a:rPr lang="en-US" sz="4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109</m:t>
                        </m:r>
                      </m:den>
                    </m:f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312" y="2736762"/>
                <a:ext cx="7981672" cy="966675"/>
              </a:xfrm>
              <a:prstGeom prst="rect">
                <a:avLst/>
              </a:prstGeom>
              <a:blipFill rotWithShape="0">
                <a:blip r:embed="rId2"/>
                <a:stretch>
                  <a:fillRect l="-2672" b="-13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51135" y="4086603"/>
                <a:ext cx="3845861" cy="966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212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ru-RU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16</m:t>
                        </m:r>
                      </m:den>
                    </m:f>
                    <m:r>
                      <m:rPr>
                        <m:nor/>
                      </m:rPr>
                      <a: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= </m:t>
                    </m:r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  <m:r>
                          <a:rPr lang="ru-RU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1108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,</m:t>
                    </m:r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35" y="4086603"/>
                <a:ext cx="3845861" cy="966675"/>
              </a:xfrm>
              <a:prstGeom prst="rect">
                <a:avLst/>
              </a:prstGeom>
              <a:blipFill rotWithShape="0">
                <a:blip r:embed="rId3"/>
                <a:stretch>
                  <a:fillRect b="-113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168552" y="4006393"/>
                <a:ext cx="7923388" cy="966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1 -</a:t>
                </a:r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𝒍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1 -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106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108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108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108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106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108</m:t>
                        </m:r>
                      </m:den>
                    </m:f>
                    <m:r>
                      <m:rPr>
                        <m:nor/>
                      </m:rPr>
                      <a:rPr lang="en-US" sz="4000" dirty="0"/>
                      <m:t> 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108</m:t>
                        </m:r>
                      </m:den>
                    </m:f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552" y="4006393"/>
                <a:ext cx="7923388" cy="966996"/>
              </a:xfrm>
              <a:prstGeom prst="rect">
                <a:avLst/>
              </a:prstGeom>
              <a:blipFill rotWithShape="0">
                <a:blip r:embed="rId4"/>
                <a:stretch>
                  <a:fillRect l="-2769" b="-113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776919" y="5555177"/>
                <a:ext cx="1782860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109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&lt;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919" y="5555177"/>
                <a:ext cx="1782860" cy="113306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4387997" y="5555176"/>
                <a:ext cx="1580882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11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08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997" y="5555176"/>
                <a:ext cx="1580882" cy="113306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657193" y="5779710"/>
                <a:ext cx="187220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&gt;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193" y="5779710"/>
                <a:ext cx="1872208" cy="707886"/>
              </a:xfrm>
              <a:prstGeom prst="rect">
                <a:avLst/>
              </a:prstGeom>
              <a:blipFill rotWithShape="0">
                <a:blip r:embed="rId7"/>
                <a:stretch>
                  <a:fillRect l="-11401"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128838" y="1411053"/>
                <a:ext cx="4794902" cy="966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107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  <m:r>
                          <a:rPr lang="ru-RU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va 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221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16</m:t>
                        </m:r>
                      </m:den>
                    </m:f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838" y="1411053"/>
                <a:ext cx="4794902" cy="966675"/>
              </a:xfrm>
              <a:prstGeom prst="rect">
                <a:avLst/>
              </a:prstGeom>
              <a:blipFill rotWithShape="0">
                <a:blip r:embed="rId8"/>
                <a:stretch>
                  <a:fillRect l="-4447" b="-113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530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3304456" y="144066"/>
            <a:ext cx="5800766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7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TEST</a:t>
            </a:r>
            <a:endParaRPr lang="ru-RU" sz="517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03860" y="939990"/>
                <a:ext cx="12306667" cy="3660371"/>
              </a:xfrm>
              <a:prstGeom prst="rect">
                <a:avLst/>
              </a:prstGeom>
              <a:noFill/>
            </p:spPr>
            <p:txBody>
              <a:bodyPr wrap="square" lIns="131582" tIns="65791" rIns="131582" bIns="65791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en-US" sz="40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107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  <m:r>
                          <a:rPr lang="ru-RU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2212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2216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sonlari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quyidagi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munosabatlardan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qaysi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biri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>
                  <a:lnSpc>
                    <a:spcPct val="150000"/>
                  </a:lnSpc>
                </a:pPr>
                <a:endParaRPr lang="en-US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&gt; </a:t>
                </a:r>
                <a:r>
                  <a:rPr lang="en-US" sz="40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B)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&lt; </a:t>
                </a:r>
                <a:r>
                  <a:rPr lang="en-US" sz="40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</a:t>
                </a:r>
                <a:r>
                  <a:rPr lang="en-US" sz="40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D)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40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E)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40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</a:t>
                </a:r>
                <a:r>
                  <a:rPr lang="en-US" sz="4000" b="1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+1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860" y="939990"/>
                <a:ext cx="12306667" cy="3660371"/>
              </a:xfrm>
              <a:prstGeom prst="rect">
                <a:avLst/>
              </a:prstGeom>
              <a:blipFill rotWithShape="0">
                <a:blip r:embed="rId2"/>
                <a:stretch>
                  <a:fillRect l="-1437" b="-24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786493" y="5227008"/>
            <a:ext cx="1958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208566" y="3760508"/>
                <a:ext cx="202170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&lt; </a:t>
                </a:r>
                <a:r>
                  <a:rPr lang="en-US" sz="40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</a:t>
                </a:r>
                <a:r>
                  <a:rPr lang="en-US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566" y="3760508"/>
                <a:ext cx="2021707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10542" t="-17241" r="-3313" b="-34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2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9524E-6 1.42857E-6 L 0.11409 0.198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4" y="9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3304456" y="144066"/>
            <a:ext cx="5800766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7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</a:t>
            </a:r>
            <a:endParaRPr lang="ru-RU" sz="517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03860" y="939990"/>
                <a:ext cx="12306667" cy="2253640"/>
              </a:xfrm>
              <a:prstGeom prst="rect">
                <a:avLst/>
              </a:prstGeom>
              <a:noFill/>
            </p:spPr>
            <p:txBody>
              <a:bodyPr wrap="square" lIns="131582" tIns="65791" rIns="131582" bIns="65791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ru-RU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  <m:r>
                          <a:rPr lang="ru-RU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, 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ru-RU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300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75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sonlarini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o‘sish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tartibida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joylashtiring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860" y="939990"/>
                <a:ext cx="12306667" cy="2253640"/>
              </a:xfrm>
              <a:prstGeom prst="rect">
                <a:avLst/>
              </a:prstGeom>
              <a:blipFill rotWithShape="0">
                <a:blip r:embed="rId2"/>
                <a:stretch>
                  <a:fillRect l="-1437" b="-97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03860" y="3192083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384576" y="3888911"/>
                <a:ext cx="3270382" cy="9754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ru-RU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300</m:t>
                        </m:r>
                      </m:den>
                    </m:f>
                    <m:r>
                      <m:rPr>
                        <m:nor/>
                      </m:rPr>
                      <a: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150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,</m:t>
                    </m:r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576" y="3888911"/>
                <a:ext cx="3270382" cy="975460"/>
              </a:xfrm>
              <a:prstGeom prst="rect">
                <a:avLst/>
              </a:prstGeom>
              <a:blipFill rotWithShape="0">
                <a:blip r:embed="rId3"/>
                <a:stretch>
                  <a:fillRect l="-6518" b="-11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8056984" y="3897696"/>
                <a:ext cx="2666114" cy="966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22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75</m:t>
                        </m:r>
                      </m:den>
                    </m:f>
                  </m:oMath>
                </a14:m>
                <a:r>
                  <a:rPr lang="en-US" sz="4000" dirty="0" smtClean="0"/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44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150</m:t>
                        </m:r>
                      </m:den>
                    </m:f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6984" y="3897696"/>
                <a:ext cx="2666114" cy="966675"/>
              </a:xfrm>
              <a:prstGeom prst="rect">
                <a:avLst/>
              </a:prstGeom>
              <a:blipFill rotWithShape="0">
                <a:blip r:embed="rId4"/>
                <a:stretch>
                  <a:fillRect l="-8238" b="-113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968513" y="3908342"/>
                <a:ext cx="2007794" cy="966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ru-RU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  <m:r>
                          <a:rPr lang="ru-RU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,</m:t>
                    </m:r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513" y="3908342"/>
                <a:ext cx="2007794" cy="966675"/>
              </a:xfrm>
              <a:prstGeom prst="rect">
                <a:avLst/>
              </a:prstGeom>
              <a:blipFill rotWithShape="0">
                <a:blip r:embed="rId5"/>
                <a:stretch>
                  <a:fillRect l="-10942" b="-113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021059" y="5444176"/>
            <a:ext cx="3263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 &lt; a &lt; b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45078" y="5444176"/>
            <a:ext cx="1958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37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3304456" y="144066"/>
            <a:ext cx="5800766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7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</a:t>
            </a:r>
            <a:endParaRPr lang="ru-RU" sz="517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94933" y="841185"/>
                <a:ext cx="12306667" cy="2367710"/>
              </a:xfrm>
              <a:prstGeom prst="rect">
                <a:avLst/>
              </a:prstGeom>
              <a:noFill/>
            </p:spPr>
            <p:txBody>
              <a:bodyPr wrap="square" lIns="131582" tIns="65791" rIns="131582" bIns="65791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, 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34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32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sonlarini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kamayish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tartibida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joylashtiring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33" y="841185"/>
                <a:ext cx="12306667" cy="2367710"/>
              </a:xfrm>
              <a:prstGeom prst="rect">
                <a:avLst/>
              </a:prstGeom>
              <a:blipFill rotWithShape="0">
                <a:blip r:embed="rId2"/>
                <a:stretch>
                  <a:fillRect l="-1436" b="-46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23468" y="3082652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62208" y="3150730"/>
            <a:ext cx="17395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&lt; c   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683031" y="3053726"/>
                <a:ext cx="2081532" cy="9632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32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,</m:t>
                    </m:r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31" y="3053726"/>
                <a:ext cx="2081532" cy="963212"/>
              </a:xfrm>
              <a:prstGeom prst="rect">
                <a:avLst/>
              </a:prstGeom>
              <a:blipFill rotWithShape="0">
                <a:blip r:embed="rId3"/>
                <a:stretch>
                  <a:fillRect b="-113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10145580" y="4098499"/>
            <a:ext cx="17395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 &gt; c   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742842" y="4041751"/>
                <a:ext cx="2466253" cy="9646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va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32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,</m:t>
                    </m:r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842" y="4041751"/>
                <a:ext cx="2466253" cy="964623"/>
              </a:xfrm>
              <a:prstGeom prst="rect">
                <a:avLst/>
              </a:prstGeom>
              <a:blipFill rotWithShape="0">
                <a:blip r:embed="rId4"/>
                <a:stretch>
                  <a:fillRect b="-113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3052749" y="4185053"/>
            <a:ext cx="68189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11 ∙ 32 &gt; 7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34,     352 &gt; 298, 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713168" y="5132822"/>
            <a:ext cx="16257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 &lt; d  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814175" y="5137708"/>
                <a:ext cx="2323585" cy="966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25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,</m:t>
                    </m:r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175" y="5137708"/>
                <a:ext cx="2323585" cy="966675"/>
              </a:xfrm>
              <a:prstGeom prst="rect">
                <a:avLst/>
              </a:prstGeom>
              <a:blipFill rotWithShape="0">
                <a:blip r:embed="rId5"/>
                <a:stretch>
                  <a:fillRect b="-120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3241905" y="5189818"/>
            <a:ext cx="61795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11 ∙ 25 &lt; 9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34,    275 &lt; 306,    </a:t>
            </a:r>
            <a:endParaRPr lang="ru-RU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3150386" y="6104383"/>
            <a:ext cx="1958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51259" y="6162586"/>
            <a:ext cx="33377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 &gt; b &gt; c &gt; a  </a:t>
            </a:r>
            <a:endParaRPr lang="ru-RU" sz="4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516233" y="4265290"/>
            <a:ext cx="708103" cy="54109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76264" y="5350295"/>
            <a:ext cx="648072" cy="48585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90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80120" y="288082"/>
            <a:ext cx="12498064" cy="720080"/>
          </a:xfrm>
        </p:spPr>
        <p:txBody>
          <a:bodyPr/>
          <a:lstStyle/>
          <a:p>
            <a:pPr algn="ctr"/>
            <a:r>
              <a:rPr lang="en-US" sz="3879" b="1" dirty="0"/>
              <a:t>MUSTAQIL  BAJARISH  UCHUN  TOPSHIRIQLAR:</a:t>
            </a:r>
            <a:endParaRPr lang="ru-RU" sz="3879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80120" y="1512218"/>
            <a:ext cx="12313368" cy="1415772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Darslikdagi</a:t>
            </a:r>
            <a:r>
              <a:rPr lang="en-US" sz="4400" b="1" dirty="0" smtClean="0">
                <a:solidFill>
                  <a:schemeClr val="tx1"/>
                </a:solidFill>
              </a:rPr>
              <a:t> 247-, 248-, 249</a:t>
            </a:r>
            <a:r>
              <a:rPr lang="ru-RU" sz="4400" b="1" dirty="0" smtClean="0">
                <a:solidFill>
                  <a:schemeClr val="tx1"/>
                </a:solidFill>
              </a:rPr>
              <a:t>-</a:t>
            </a:r>
            <a:r>
              <a:rPr lang="en-US" sz="4400" b="1" dirty="0" smtClean="0">
                <a:solidFill>
                  <a:schemeClr val="tx1"/>
                </a:solidFill>
              </a:rPr>
              <a:t>, </a:t>
            </a:r>
            <a:r>
              <a:rPr lang="en-US" sz="4400" b="1" dirty="0" err="1" smtClean="0">
                <a:solidFill>
                  <a:schemeClr val="tx1"/>
                </a:solidFill>
              </a:rPr>
              <a:t>masalalarni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yechish</a:t>
            </a:r>
            <a:r>
              <a:rPr lang="en-US" sz="4400" b="1" dirty="0" smtClean="0">
                <a:solidFill>
                  <a:schemeClr val="tx1"/>
                </a:solidFill>
              </a:rPr>
              <a:t> (</a:t>
            </a:r>
            <a:r>
              <a:rPr lang="ru-RU" sz="4400" b="1" dirty="0" smtClean="0">
                <a:solidFill>
                  <a:schemeClr val="tx1"/>
                </a:solidFill>
              </a:rPr>
              <a:t>4</a:t>
            </a:r>
            <a:r>
              <a:rPr lang="en-US" sz="4400" b="1" dirty="0" smtClean="0">
                <a:solidFill>
                  <a:schemeClr val="tx1"/>
                </a:solidFill>
              </a:rPr>
              <a:t>5-bet). </a:t>
            </a:r>
            <a:endParaRPr lang="ru-RU" sz="44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61250" t="20986" r="12500" b="20986"/>
          <a:stretch/>
        </p:blipFill>
        <p:spPr>
          <a:xfrm>
            <a:off x="4600600" y="3402625"/>
            <a:ext cx="2592288" cy="322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30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ts val="4600"/>
              </a:lnSpc>
              <a:buNone/>
            </a:pPr>
            <a:r>
              <a:rPr lang="en-US" dirty="0" smtClean="0"/>
              <a:t>         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RTN05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51842" y="2732742"/>
            <a:ext cx="3008451" cy="224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" y="-268296"/>
            <a:ext cx="265799" cy="40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31582" tIns="65791" rIns="131582" bIns="6579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" y="626194"/>
            <a:ext cx="265799" cy="530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31582" tIns="65791" rIns="131582" bIns="65791" numCol="1" anchor="ctr" anchorCtr="0" compatLnSpc="1">
            <a:prstTxWarp prst="textNoShape">
              <a:avLst/>
            </a:prstTxWarp>
            <a:spAutoFit/>
          </a:bodyPr>
          <a:lstStyle/>
          <a:p>
            <a:pPr defTabSz="1315823"/>
            <a:endParaRPr lang="ru-RU" sz="2586" dirty="0">
              <a:latin typeface="Arial" pitchFamily="34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1" y="-268296"/>
            <a:ext cx="265799" cy="40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31582" tIns="65791" rIns="131582" bIns="6579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1" y="626194"/>
            <a:ext cx="265799" cy="530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31582" tIns="65791" rIns="131582" bIns="65791" numCol="1" anchor="ctr" anchorCtr="0" compatLnSpc="1">
            <a:prstTxWarp prst="textNoShape">
              <a:avLst/>
            </a:prstTxWarp>
            <a:spAutoFit/>
          </a:bodyPr>
          <a:lstStyle/>
          <a:p>
            <a:pPr defTabSz="1315823"/>
            <a:endParaRPr lang="ru-RU" sz="2586" dirty="0">
              <a:latin typeface="Arial" pitchFamily="34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1" y="-268296"/>
            <a:ext cx="265799" cy="40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31582" tIns="65791" rIns="131582" bIns="6579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1" y="626194"/>
            <a:ext cx="265799" cy="530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31582" tIns="65791" rIns="131582" bIns="65791" numCol="1" anchor="ctr" anchorCtr="0" compatLnSpc="1">
            <a:prstTxWarp prst="textNoShape">
              <a:avLst/>
            </a:prstTxWarp>
            <a:spAutoFit/>
          </a:bodyPr>
          <a:lstStyle/>
          <a:p>
            <a:pPr defTabSz="1315823"/>
            <a:endParaRPr lang="ru-RU" sz="2586" dirty="0">
              <a:latin typeface="Arial" pitchFamily="34" charset="0"/>
            </a:endParaRP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1" y="-268296"/>
            <a:ext cx="265799" cy="40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31582" tIns="65791" rIns="131582" bIns="6579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1" y="626194"/>
            <a:ext cx="265799" cy="530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31582" tIns="65791" rIns="131582" bIns="65791" numCol="1" anchor="ctr" anchorCtr="0" compatLnSpc="1">
            <a:prstTxWarp prst="textNoShape">
              <a:avLst/>
            </a:prstTxWarp>
            <a:spAutoFit/>
          </a:bodyPr>
          <a:lstStyle/>
          <a:p>
            <a:pPr defTabSz="1315823"/>
            <a:endParaRPr lang="ru-RU" sz="2586" dirty="0">
              <a:latin typeface="Arial" pitchFamily="34" charset="0"/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1" y="-268296"/>
            <a:ext cx="265799" cy="40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31582" tIns="65791" rIns="131582" bIns="6579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1" y="626194"/>
            <a:ext cx="265799" cy="530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31582" tIns="65791" rIns="131582" bIns="65791" numCol="1" anchor="ctr" anchorCtr="0" compatLnSpc="1">
            <a:prstTxWarp prst="textNoShape">
              <a:avLst/>
            </a:prstTxWarp>
            <a:spAutoFit/>
          </a:bodyPr>
          <a:lstStyle/>
          <a:p>
            <a:pPr defTabSz="1315823"/>
            <a:endParaRPr lang="ru-RU" sz="2586" dirty="0">
              <a:latin typeface="Arial" pitchFamily="34" charset="0"/>
            </a:endParaRPr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1" y="-268296"/>
            <a:ext cx="265799" cy="40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31582" tIns="65791" rIns="131582" bIns="6579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1" y="626194"/>
            <a:ext cx="265799" cy="530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31582" tIns="65791" rIns="131582" bIns="65791" numCol="1" anchor="ctr" anchorCtr="0" compatLnSpc="1">
            <a:prstTxWarp prst="textNoShape">
              <a:avLst/>
            </a:prstTxWarp>
            <a:spAutoFit/>
          </a:bodyPr>
          <a:lstStyle/>
          <a:p>
            <a:pPr defTabSz="1315823"/>
            <a:endParaRPr lang="ru-RU" sz="2586" dirty="0"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43243" y="2078534"/>
            <a:ext cx="7483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sz="6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60501" y="3123977"/>
            <a:ext cx="125557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53000" y="3065206"/>
            <a:ext cx="125557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16867" y="3866375"/>
            <a:ext cx="79208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314929" y="3929420"/>
            <a:ext cx="79208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96408" y="2529066"/>
            <a:ext cx="221250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33335" y="2511487"/>
            <a:ext cx="125557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65800" y="4636145"/>
            <a:ext cx="279992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MUSHUK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79633" y="4559776"/>
            <a:ext cx="288241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SICHQON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04813" y="5539387"/>
            <a:ext cx="179197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TULKI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25863" y="6292329"/>
            <a:ext cx="192001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BO‘RI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40634" y="6292329"/>
            <a:ext cx="225730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QUYON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88219" y="5601922"/>
            <a:ext cx="191904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AYIQ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2536213" y="3136391"/>
            <a:ext cx="126014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5286797" y="3136391"/>
            <a:ext cx="126014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074207" y="3798028"/>
            <a:ext cx="7483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sz="6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V="1">
            <a:off x="1724442" y="4609502"/>
            <a:ext cx="2182823" cy="256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V="1">
            <a:off x="5248696" y="4558872"/>
            <a:ext cx="2520256" cy="140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1641923" y="6292329"/>
            <a:ext cx="2182823" cy="256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5353910" y="6228547"/>
            <a:ext cx="2182823" cy="256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123418" y="5458596"/>
            <a:ext cx="7483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sz="6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43366" y="2700016"/>
            <a:ext cx="1080120" cy="7529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endParaRPr lang="ru-RU" sz="6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081110" y="4132534"/>
            <a:ext cx="1080120" cy="7529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ru-RU" sz="6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043243" y="5851895"/>
            <a:ext cx="1080120" cy="7529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endParaRPr lang="ru-RU" sz="6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96948" y="1115723"/>
            <a:ext cx="12577841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600"/>
              </a:lnSpc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Yozuvda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raqamlar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o‘rniga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harflar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qo‘yilgan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harflar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raqamlarni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ifodalaydi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kasrlarni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taqqoslay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olasizmi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197756" y="276046"/>
            <a:ext cx="102303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KASRLARNI TAQQOSLASH</a:t>
            </a:r>
            <a:endParaRPr lang="ru-RU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08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8" grpId="0" animBg="1"/>
      <p:bldP spid="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3304456" y="144066"/>
            <a:ext cx="5800766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7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241- </a:t>
            </a:r>
            <a:r>
              <a:rPr lang="en-US" sz="5172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</a:t>
            </a:r>
            <a:endParaRPr lang="ru-RU" sz="517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984" y="1185332"/>
            <a:ext cx="12306667" cy="942127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Kasrlarni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taqqoslang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1135668" y="2448322"/>
                <a:ext cx="2888868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1)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5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va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6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668" y="2448322"/>
                <a:ext cx="2888868" cy="124880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5128193" y="2520330"/>
                <a:ext cx="3001078" cy="1261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2)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va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12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193" y="2520330"/>
                <a:ext cx="3001078" cy="12613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" descr="http://sc0001.atbasar.aqmoedu.kz/arc/attach/528/298901/matematicaperleclassi2scuolasecondariadi1deggrad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05222" y="1265700"/>
            <a:ext cx="3286806" cy="2786082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146647" y="4182119"/>
                <a:ext cx="3284810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3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)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11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25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va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41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75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647" y="4182119"/>
                <a:ext cx="3284810" cy="124880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5128193" y="4182118"/>
                <a:ext cx="3284810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4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)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26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va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11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39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193" y="4182118"/>
                <a:ext cx="3284810" cy="124880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858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3304456" y="144066"/>
            <a:ext cx="5800766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7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</a:t>
            </a:r>
            <a:endParaRPr lang="ru-RU" sz="517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03861" y="939990"/>
                <a:ext cx="12306667" cy="2366555"/>
              </a:xfrm>
              <a:prstGeom prst="rect">
                <a:avLst/>
              </a:prstGeom>
              <a:noFill/>
            </p:spPr>
            <p:txBody>
              <a:bodyPr wrap="square" lIns="131582" tIns="65791" rIns="131582" bIns="65791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Maxraji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27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dan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katta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dan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kichik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qisqarmas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kasrlar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nechta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861" y="939990"/>
                <a:ext cx="12306667" cy="2366555"/>
              </a:xfrm>
              <a:prstGeom prst="rect">
                <a:avLst/>
              </a:prstGeom>
              <a:blipFill rotWithShape="0">
                <a:blip r:embed="rId2"/>
                <a:stretch>
                  <a:fillRect l="-1437" b="-43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932436" y="4736150"/>
                <a:ext cx="10544806" cy="12590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19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27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,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20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27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,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</m:t>
                          </m:r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27</m:t>
                          </m:r>
                        </m:den>
                      </m:f>
                      <m:r>
                        <a:rPr lang="en-US" sz="4000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,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</m:t>
                          </m:r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27</m:t>
                          </m:r>
                        </m:den>
                      </m:f>
                      <m:r>
                        <a:rPr lang="en-US" sz="4000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,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</m:t>
                          </m:r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27</m:t>
                          </m:r>
                        </m:den>
                      </m:f>
                      <m:r>
                        <a:rPr lang="en-US" sz="4000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,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</m:t>
                          </m:r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27</m:t>
                          </m:r>
                        </m:den>
                      </m:f>
                      <m:r>
                        <a:rPr lang="en-US" sz="4000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,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</m:t>
                          </m:r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27</m:t>
                          </m:r>
                        </m:den>
                      </m:f>
                      <m:r>
                        <a:rPr lang="en-US" sz="4000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,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</m:t>
                          </m:r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27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 </m:t>
                      </m:r>
                    </m:oMath>
                  </m:oMathPara>
                </a14:m>
                <a:endParaRPr lang="en-US" sz="6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436" y="4736150"/>
                <a:ext cx="10544806" cy="125906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942553" y="3160200"/>
                <a:ext cx="2262286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18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27</m:t>
                          </m:r>
                        </m:den>
                      </m:f>
                      <m: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,</m:t>
                      </m:r>
                    </m:oMath>
                  </m:oMathPara>
                </a14:m>
                <a:endParaRPr lang="en-US" sz="6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553" y="3160200"/>
                <a:ext cx="2262286" cy="124880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6657194" y="3168402"/>
                <a:ext cx="2071016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1=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27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27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194" y="3168402"/>
                <a:ext cx="2071016" cy="124880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37179" y="3310874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00717" y="6152980"/>
            <a:ext cx="3398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6 ta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4672608" y="4730974"/>
            <a:ext cx="576064" cy="126423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7264896" y="4748590"/>
            <a:ext cx="576064" cy="126423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11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6" grpId="0"/>
      <p:bldP spid="7" grpId="0"/>
      <p:bldP spid="4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3304456" y="144066"/>
            <a:ext cx="5800766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7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</a:t>
            </a:r>
            <a:endParaRPr lang="ru-RU" sz="517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03861" y="939990"/>
                <a:ext cx="12306667" cy="2365786"/>
              </a:xfrm>
              <a:prstGeom prst="rect">
                <a:avLst/>
              </a:prstGeom>
              <a:noFill/>
            </p:spPr>
            <p:txBody>
              <a:bodyPr wrap="square" lIns="131582" tIns="65791" rIns="131582" bIns="65791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ru-RU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kasrlar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umumiy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maxrajining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barcha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natural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bo‘luvchilarini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nechta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861" y="939990"/>
                <a:ext cx="12306667" cy="2365786"/>
              </a:xfrm>
              <a:prstGeom prst="rect">
                <a:avLst/>
              </a:prstGeom>
              <a:blipFill rotWithShape="0">
                <a:blip r:embed="rId2"/>
                <a:stretch>
                  <a:fillRect l="-1437" b="-43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6204839" y="3105981"/>
                <a:ext cx="2546017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30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90</m:t>
                          </m:r>
                        </m:den>
                      </m:f>
                      <m: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,</m:t>
                      </m:r>
                    </m:oMath>
                  </m:oMathPara>
                </a14:m>
                <a:endParaRPr lang="en-US" sz="6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4839" y="3105981"/>
                <a:ext cx="2546017" cy="124880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9094334" y="3105981"/>
                <a:ext cx="2242537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45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90</m:t>
                          </m:r>
                        </m:den>
                      </m:f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4334" y="3105981"/>
                <a:ext cx="2242537" cy="124880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52223" y="3087030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80566" y="5995670"/>
            <a:ext cx="3398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12 ta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3514" y="3384133"/>
            <a:ext cx="312793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45 ∙ 2 = 90,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868855" y="3943635"/>
            <a:ext cx="44929" cy="27997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49"/>
          <p:cNvSpPr txBox="1"/>
          <p:nvPr/>
        </p:nvSpPr>
        <p:spPr>
          <a:xfrm>
            <a:off x="964695" y="3881671"/>
            <a:ext cx="902234" cy="723475"/>
          </a:xfrm>
          <a:prstGeom prst="rect">
            <a:avLst/>
          </a:prstGeom>
          <a:noFill/>
        </p:spPr>
        <p:txBody>
          <a:bodyPr wrap="square" lIns="122118" tIns="61059" rIns="122118" bIns="61059" rtlCol="0">
            <a:spAutoFit/>
          </a:bodyPr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90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50"/>
          <p:cNvSpPr txBox="1"/>
          <p:nvPr/>
        </p:nvSpPr>
        <p:spPr>
          <a:xfrm>
            <a:off x="971879" y="4421160"/>
            <a:ext cx="917680" cy="723475"/>
          </a:xfrm>
          <a:prstGeom prst="rect">
            <a:avLst/>
          </a:prstGeom>
          <a:noFill/>
        </p:spPr>
        <p:txBody>
          <a:bodyPr wrap="square" lIns="122118" tIns="61059" rIns="122118" bIns="61059" rtlCol="0">
            <a:spAutoFit/>
          </a:bodyPr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45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51"/>
          <p:cNvSpPr txBox="1"/>
          <p:nvPr/>
        </p:nvSpPr>
        <p:spPr>
          <a:xfrm>
            <a:off x="834264" y="5007546"/>
            <a:ext cx="985806" cy="723475"/>
          </a:xfrm>
          <a:prstGeom prst="rect">
            <a:avLst/>
          </a:prstGeom>
          <a:noFill/>
        </p:spPr>
        <p:txBody>
          <a:bodyPr wrap="square" lIns="122118" tIns="61059" rIns="122118" bIns="61059" rtlCol="0">
            <a:spAutoFit/>
          </a:bodyPr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15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52"/>
          <p:cNvSpPr txBox="1"/>
          <p:nvPr/>
        </p:nvSpPr>
        <p:spPr>
          <a:xfrm>
            <a:off x="1962569" y="3887866"/>
            <a:ext cx="649739" cy="723475"/>
          </a:xfrm>
          <a:prstGeom prst="rect">
            <a:avLst/>
          </a:prstGeom>
          <a:noFill/>
        </p:spPr>
        <p:txBody>
          <a:bodyPr wrap="square" lIns="122118" tIns="61059" rIns="122118" bIns="61059" rtlCol="0">
            <a:spAutoFit/>
          </a:bodyPr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53"/>
          <p:cNvSpPr txBox="1"/>
          <p:nvPr/>
        </p:nvSpPr>
        <p:spPr>
          <a:xfrm>
            <a:off x="1960642" y="4443702"/>
            <a:ext cx="649739" cy="723475"/>
          </a:xfrm>
          <a:prstGeom prst="rect">
            <a:avLst/>
          </a:prstGeom>
          <a:noFill/>
        </p:spPr>
        <p:txBody>
          <a:bodyPr wrap="square" lIns="122118" tIns="61059" rIns="122118" bIns="61059" rtlCol="0">
            <a:spAutoFit/>
          </a:bodyPr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54"/>
          <p:cNvSpPr txBox="1"/>
          <p:nvPr/>
        </p:nvSpPr>
        <p:spPr>
          <a:xfrm>
            <a:off x="1960642" y="5043781"/>
            <a:ext cx="649739" cy="723475"/>
          </a:xfrm>
          <a:prstGeom prst="rect">
            <a:avLst/>
          </a:prstGeom>
          <a:noFill/>
        </p:spPr>
        <p:txBody>
          <a:bodyPr wrap="square" lIns="122118" tIns="61059" rIns="122118" bIns="61059" rtlCol="0">
            <a:spAutoFit/>
          </a:bodyPr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55"/>
          <p:cNvSpPr txBox="1"/>
          <p:nvPr/>
        </p:nvSpPr>
        <p:spPr>
          <a:xfrm>
            <a:off x="1252989" y="5597816"/>
            <a:ext cx="589581" cy="723475"/>
          </a:xfrm>
          <a:prstGeom prst="rect">
            <a:avLst/>
          </a:prstGeom>
          <a:noFill/>
        </p:spPr>
        <p:txBody>
          <a:bodyPr wrap="square" lIns="122118" tIns="61059" rIns="122118" bIns="61059" rtlCol="0">
            <a:spAutoFit/>
          </a:bodyPr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56"/>
          <p:cNvSpPr txBox="1"/>
          <p:nvPr/>
        </p:nvSpPr>
        <p:spPr>
          <a:xfrm>
            <a:off x="1164343" y="6172501"/>
            <a:ext cx="832594" cy="723475"/>
          </a:xfrm>
          <a:prstGeom prst="rect">
            <a:avLst/>
          </a:prstGeom>
          <a:noFill/>
        </p:spPr>
        <p:txBody>
          <a:bodyPr wrap="square" lIns="122118" tIns="61059" rIns="122118" bIns="61059" rtlCol="0">
            <a:spAutoFit/>
          </a:bodyPr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59"/>
          <p:cNvSpPr txBox="1"/>
          <p:nvPr/>
        </p:nvSpPr>
        <p:spPr>
          <a:xfrm>
            <a:off x="1985395" y="5566942"/>
            <a:ext cx="1094547" cy="723475"/>
          </a:xfrm>
          <a:prstGeom prst="rect">
            <a:avLst/>
          </a:prstGeom>
          <a:noFill/>
        </p:spPr>
        <p:txBody>
          <a:bodyPr wrap="square" lIns="122118" tIns="61059" rIns="122118" bIns="61059" rtlCol="0">
            <a:spAutoFit/>
          </a:bodyPr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62537" y="4357193"/>
            <a:ext cx="339465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90 = 2 ∙ 3² ∙ 5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62537" y="5129666"/>
            <a:ext cx="825083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BS =(1+1)(2+1)(1+1) = 2 ∙ 3 ∙ 2 =12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37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" grpId="0"/>
      <p:bldP spid="9" grpId="0"/>
      <p:bldP spid="5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3304456" y="144066"/>
            <a:ext cx="5800766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7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TEST</a:t>
            </a:r>
            <a:endParaRPr lang="ru-RU" sz="517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03860" y="939990"/>
                <a:ext cx="12306667" cy="3845037"/>
              </a:xfrm>
              <a:prstGeom prst="rect">
                <a:avLst/>
              </a:prstGeom>
              <a:noFill/>
            </p:spPr>
            <p:txBody>
              <a:bodyPr wrap="square" lIns="131582" tIns="65791" rIns="131582" bIns="65791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119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ru-RU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ru-RU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40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ru-RU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42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sonlari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quyidagi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munosabatlardan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qaysi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biri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>
                  <a:lnSpc>
                    <a:spcPct val="150000"/>
                  </a:lnSpc>
                </a:pPr>
                <a:endParaRPr 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A) n &gt; m       B) n &lt; m     D) n = m      E) n</a:t>
                </a:r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-1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m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860" y="939990"/>
                <a:ext cx="12306667" cy="3845037"/>
              </a:xfrm>
              <a:prstGeom prst="rect">
                <a:avLst/>
              </a:prstGeom>
              <a:blipFill rotWithShape="0">
                <a:blip r:embed="rId2"/>
                <a:stretch>
                  <a:fillRect l="-14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650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3304456" y="144066"/>
            <a:ext cx="5800766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7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517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3860" y="939990"/>
            <a:ext cx="12306667" cy="942127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080320" y="2760474"/>
                <a:ext cx="7298793" cy="966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1 - m = 1 -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119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ru-RU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ru-RU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119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ru-RU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4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ru-RU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</m:den>
                    </m:f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320" y="2760474"/>
                <a:ext cx="7298793" cy="966675"/>
              </a:xfrm>
              <a:prstGeom prst="rect">
                <a:avLst/>
              </a:prstGeom>
              <a:blipFill rotWithShape="0">
                <a:blip r:embed="rId2"/>
                <a:stretch>
                  <a:fillRect l="-2922" b="-139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000200" y="4153299"/>
                <a:ext cx="3525260" cy="962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ru-RU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40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ru-RU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42</m:t>
                        </m:r>
                      </m:den>
                    </m:f>
                    <m:r>
                      <m:rPr>
                        <m:nor/>
                      </m:rPr>
                      <a: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= 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  <m:r>
                          <a:rPr lang="ru-RU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121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,</m:t>
                    </m:r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200" y="4153299"/>
                <a:ext cx="3525260" cy="962828"/>
              </a:xfrm>
              <a:prstGeom prst="rect">
                <a:avLst/>
              </a:prstGeom>
              <a:blipFill rotWithShape="0">
                <a:blip r:embed="rId3"/>
                <a:stretch>
                  <a:fillRect l="-6055" b="-120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846657" y="4153299"/>
                <a:ext cx="7211654" cy="966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1 - n = 1 -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ru-RU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ru-RU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ru-RU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den>
                    </m:f>
                    <m:r>
                      <m:rPr>
                        <m:nor/>
                      </m:rPr>
                      <a:rPr lang="en-US" sz="4000" dirty="0"/>
                      <m:t> 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ru-RU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den>
                    </m:f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657" y="4153299"/>
                <a:ext cx="7211654" cy="966675"/>
              </a:xfrm>
              <a:prstGeom prst="rect">
                <a:avLst/>
              </a:prstGeom>
              <a:blipFill rotWithShape="0">
                <a:blip r:embed="rId4"/>
                <a:stretch>
                  <a:fillRect l="-2959" b="-113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191644" y="5491719"/>
                <a:ext cx="1527982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ru-RU" sz="3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ru-RU" sz="3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  <m:r>
                        <a:rPr lang="en-US" sz="36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&gt;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644" y="5491719"/>
                <a:ext cx="1527982" cy="113306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4570740" y="5449019"/>
                <a:ext cx="1326004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ru-RU" sz="3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ru-RU" sz="3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740" y="5449019"/>
                <a:ext cx="1326004" cy="112947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657193" y="5659814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&lt; n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3221551" y="1378739"/>
                <a:ext cx="4621778" cy="966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119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ru-RU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ru-RU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40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ru-RU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42</m:t>
                        </m:r>
                      </m:den>
                    </m:f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551" y="1378739"/>
                <a:ext cx="4621778" cy="966675"/>
              </a:xfrm>
              <a:prstGeom prst="rect">
                <a:avLst/>
              </a:prstGeom>
              <a:blipFill rotWithShape="0">
                <a:blip r:embed="rId7"/>
                <a:stretch>
                  <a:fillRect l="-4611" b="-113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947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3304456" y="144066"/>
            <a:ext cx="5800766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7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TEST</a:t>
            </a:r>
            <a:endParaRPr lang="ru-RU" sz="517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03860" y="939990"/>
                <a:ext cx="12306667" cy="3845037"/>
              </a:xfrm>
              <a:prstGeom prst="rect">
                <a:avLst/>
              </a:prstGeom>
              <a:noFill/>
            </p:spPr>
            <p:txBody>
              <a:bodyPr wrap="square" lIns="131582" tIns="65791" rIns="131582" bIns="65791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119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ru-RU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ru-RU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40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ru-RU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42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sonlari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quyidagi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munosabatlardan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qaysi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biri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>
                  <a:lnSpc>
                    <a:spcPct val="150000"/>
                  </a:lnSpc>
                </a:pPr>
                <a:endParaRPr 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A) n &gt; m       B) n &lt; m     D) n = m      E) n</a:t>
                </a:r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-1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m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860" y="939990"/>
                <a:ext cx="12306667" cy="3845037"/>
              </a:xfrm>
              <a:prstGeom prst="rect">
                <a:avLst/>
              </a:prstGeom>
              <a:blipFill rotWithShape="0">
                <a:blip r:embed="rId2"/>
                <a:stretch>
                  <a:fillRect l="-14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786493" y="5227008"/>
            <a:ext cx="1958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7183" y="3792592"/>
            <a:ext cx="22813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n &gt; m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8671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8095E-6 2.2575E-6 L 0.31845 0.199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23" y="99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3304456" y="144066"/>
            <a:ext cx="5800766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7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TEST</a:t>
            </a:r>
            <a:endParaRPr lang="ru-RU" sz="517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03860" y="939990"/>
                <a:ext cx="12306667" cy="3660371"/>
              </a:xfrm>
              <a:prstGeom prst="rect">
                <a:avLst/>
              </a:prstGeom>
              <a:noFill/>
            </p:spPr>
            <p:txBody>
              <a:bodyPr wrap="square" lIns="131582" tIns="65791" rIns="131582" bIns="65791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en-US" sz="40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107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  <m:r>
                          <a:rPr lang="ru-RU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2212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2216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sonlari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quyidagi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munosabatlardan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qaysi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biri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>
                  <a:lnSpc>
                    <a:spcPct val="150000"/>
                  </a:lnSpc>
                </a:pPr>
                <a:endParaRPr lang="en-US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&gt; </a:t>
                </a:r>
                <a:r>
                  <a:rPr lang="en-US" sz="40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B)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&lt; </a:t>
                </a:r>
                <a:r>
                  <a:rPr lang="en-US" sz="40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</a:t>
                </a:r>
                <a:r>
                  <a:rPr lang="en-US" sz="40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D)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40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E)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40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</a:t>
                </a:r>
                <a:r>
                  <a:rPr lang="en-US" sz="4000" b="1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+1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860" y="939990"/>
                <a:ext cx="12306667" cy="3660371"/>
              </a:xfrm>
              <a:prstGeom prst="rect">
                <a:avLst/>
              </a:prstGeom>
              <a:blipFill rotWithShape="0">
                <a:blip r:embed="rId2"/>
                <a:stretch>
                  <a:fillRect l="-1437" b="-24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230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7540</TotalTime>
  <Words>296</Words>
  <Application>Microsoft Office PowerPoint</Application>
  <PresentationFormat>Произвольный</PresentationFormat>
  <Paragraphs>121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Cambria Math</vt:lpstr>
      <vt:lpstr>Office Theme</vt:lpstr>
      <vt:lpstr>MATEMATIKA</vt:lpstr>
      <vt:lpstr>  </vt:lpstr>
      <vt:lpstr>241- masala</vt:lpstr>
      <vt:lpstr>MASALA</vt:lpstr>
      <vt:lpstr>MASALA</vt:lpstr>
      <vt:lpstr>TEST</vt:lpstr>
      <vt:lpstr>YECHISH</vt:lpstr>
      <vt:lpstr>TEST</vt:lpstr>
      <vt:lpstr>TEST</vt:lpstr>
      <vt:lpstr>YECHISH</vt:lpstr>
      <vt:lpstr>TEST</vt:lpstr>
      <vt:lpstr>MASALA</vt:lpstr>
      <vt:lpstr>MASALA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Пользователь</cp:lastModifiedBy>
  <cp:revision>454</cp:revision>
  <dcterms:created xsi:type="dcterms:W3CDTF">2020-04-09T07:32:19Z</dcterms:created>
  <dcterms:modified xsi:type="dcterms:W3CDTF">2020-10-24T06:40:03Z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