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4" r:id="rId2"/>
    <p:sldId id="395" r:id="rId3"/>
    <p:sldId id="396" r:id="rId4"/>
    <p:sldId id="372" r:id="rId5"/>
    <p:sldId id="375" r:id="rId6"/>
    <p:sldId id="397" r:id="rId7"/>
    <p:sldId id="398" r:id="rId8"/>
    <p:sldId id="399" r:id="rId9"/>
    <p:sldId id="400" r:id="rId10"/>
    <p:sldId id="401" r:id="rId11"/>
    <p:sldId id="402" r:id="rId12"/>
    <p:sldId id="382" r:id="rId13"/>
    <p:sldId id="403" r:id="rId14"/>
    <p:sldId id="317" r:id="rId15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3" autoAdjust="0"/>
    <p:restoredTop sz="91316" autoAdjust="0"/>
  </p:normalViewPr>
  <p:slideViewPr>
    <p:cSldViewPr>
      <p:cViewPr varScale="1">
        <p:scale>
          <a:sx n="67" d="100"/>
          <a:sy n="67" d="100"/>
        </p:scale>
        <p:origin x="648" y="78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3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59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2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6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589763" y="2752526"/>
            <a:ext cx="8144319" cy="2524310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5400" b="1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sz="54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HAR XIL MAXRAJLI KASRLARNI TAQQOSLASH</a:t>
            </a:r>
            <a:endParaRPr lang="en-US" sz="8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876938"/>
            <a:chOff x="439458" y="322808"/>
            <a:chExt cx="498577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6-</a:t>
              </a:r>
              <a:r>
                <a:rPr lang="ru-RU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4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878125" y="2961775"/>
            <a:ext cx="2580526" cy="2378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9" name="object 5"/>
          <p:cNvSpPr/>
          <p:nvPr/>
        </p:nvSpPr>
        <p:spPr>
          <a:xfrm>
            <a:off x="612961" y="2364543"/>
            <a:ext cx="764148" cy="16956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  <p:sp>
        <p:nvSpPr>
          <p:cNvPr id="13" name="object 5"/>
          <p:cNvSpPr/>
          <p:nvPr/>
        </p:nvSpPr>
        <p:spPr>
          <a:xfrm>
            <a:off x="612961" y="4394423"/>
            <a:ext cx="764148" cy="16847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074" y="171426"/>
            <a:ext cx="1162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KASRLARNI TAQQOSLASH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984" y="1213803"/>
            <a:ext cx="12167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solishtirish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taqqoslash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kechadi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asalan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 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taqqoslaylik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5433" y="4519834"/>
            <a:ext cx="328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o‘g‘ri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69457" y="3032901"/>
                <a:ext cx="1938031" cy="1088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457" y="3032901"/>
                <a:ext cx="1938031" cy="10885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1337" y="4223408"/>
                <a:ext cx="1636281" cy="1166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37" y="4223408"/>
                <a:ext cx="1636281" cy="11667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37782" y="4214675"/>
                <a:ext cx="1748492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&gt;1 </m:t>
                      </m:r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782" y="4214675"/>
                <a:ext cx="1748492" cy="11564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178956" y="4452830"/>
            <a:ext cx="43344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2368" y="5491400"/>
                <a:ext cx="1928413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&lt; </m:t>
                      </m:r>
                      <m:f>
                        <m:f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368" y="5491400"/>
                <a:ext cx="1928413" cy="10520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4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1" grpId="0"/>
      <p:bldP spid="14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074" y="171426"/>
            <a:ext cx="1162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MISOL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984" y="1008162"/>
            <a:ext cx="121674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3708" y="3076087"/>
            <a:ext cx="328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0074" y="1455399"/>
                <a:ext cx="1938031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den>
                      </m:f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74" y="1455399"/>
                <a:ext cx="1938031" cy="10407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72677" y="2851795"/>
                <a:ext cx="1827552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677" y="2851795"/>
                <a:ext cx="1827552" cy="11564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14394" y="2808362"/>
                <a:ext cx="1634678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394" y="2808362"/>
                <a:ext cx="1634678" cy="11564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99559" y="4464546"/>
                <a:ext cx="1845057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&lt; </m:t>
                      </m:r>
                      <m:f>
                        <m:f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559" y="4464546"/>
                <a:ext cx="1845057" cy="1040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60174" y="4649101"/>
            <a:ext cx="328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86402" y="4464546"/>
                <a:ext cx="1634678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402" y="4464546"/>
                <a:ext cx="1634678" cy="11564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56290" y="5807419"/>
                <a:ext cx="1928413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den>
                      </m:f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290" y="5807419"/>
                <a:ext cx="1928413" cy="10407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568152" y="5973843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8577" y="3023440"/>
            <a:ext cx="2293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609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6" grpId="0"/>
      <p:bldP spid="10" grpId="0"/>
      <p:bldP spid="13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</a:t>
            </a:r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933" y="1232461"/>
            <a:ext cx="12306667" cy="1056197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729478" y="2736354"/>
                <a:ext cx="260513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478" y="2736354"/>
                <a:ext cx="2605136" cy="12488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785463" y="2658741"/>
                <a:ext cx="3302955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?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463" y="2658741"/>
                <a:ext cx="3302955" cy="1248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http://sc0001.atbasar.aqmoedu.kz/arc/attach/528/298901/matematicaperleclassi2scuolasecondariadi1deggra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8512" y="4400713"/>
            <a:ext cx="3286806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5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240-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933" y="1232461"/>
            <a:ext cx="12306667" cy="1056197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qisqartirib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000200" y="2671245"/>
                <a:ext cx="317260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36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39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00" y="2671245"/>
                <a:ext cx="3172600" cy="12488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400800" y="2581129"/>
                <a:ext cx="3284810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77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80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581129"/>
                <a:ext cx="3284810" cy="12613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00200" y="4410646"/>
                <a:ext cx="3456331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3)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78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34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136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00" y="4410646"/>
                <a:ext cx="3456331" cy="124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400800" y="4320530"/>
                <a:ext cx="328481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35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35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320530"/>
                <a:ext cx="3284810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1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720080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0120" y="1512218"/>
            <a:ext cx="12313368" cy="1415772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400" b="1" dirty="0" smtClean="0">
                <a:solidFill>
                  <a:schemeClr val="tx1"/>
                </a:solidFill>
              </a:rPr>
              <a:t> 254-, 255-, 257</a:t>
            </a:r>
            <a:r>
              <a:rPr lang="ru-RU" sz="4400" b="1" dirty="0" smtClean="0">
                <a:solidFill>
                  <a:schemeClr val="tx1"/>
                </a:solidFill>
              </a:rPr>
              <a:t>-</a:t>
            </a:r>
            <a:r>
              <a:rPr lang="en-US" sz="4400" b="1" dirty="0" smtClean="0">
                <a:solidFill>
                  <a:schemeClr val="tx1"/>
                </a:solidFill>
              </a:rPr>
              <a:t>, 258- </a:t>
            </a:r>
            <a:r>
              <a:rPr lang="en-US" sz="44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yechish</a:t>
            </a:r>
            <a:r>
              <a:rPr lang="en-US" sz="4400" b="1" dirty="0" smtClean="0">
                <a:solidFill>
                  <a:schemeClr val="tx1"/>
                </a:solidFill>
              </a:rPr>
              <a:t> (</a:t>
            </a:r>
            <a:r>
              <a:rPr lang="ru-RU" sz="4400" b="1" dirty="0" smtClean="0">
                <a:solidFill>
                  <a:schemeClr val="tx1"/>
                </a:solidFill>
              </a:rPr>
              <a:t>4</a:t>
            </a:r>
            <a:r>
              <a:rPr lang="en-US" sz="4400" b="1" dirty="0" smtClean="0">
                <a:solidFill>
                  <a:schemeClr val="tx1"/>
                </a:solidFill>
              </a:rPr>
              <a:t>6-bet). 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1250" t="20986" r="11188" b="20986"/>
          <a:stretch/>
        </p:blipFill>
        <p:spPr>
          <a:xfrm>
            <a:off x="4312568" y="3456434"/>
            <a:ext cx="2721845" cy="32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5788" y="1108941"/>
            <a:ext cx="11504911" cy="78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14" dirty="0" err="1">
                <a:latin typeface="Arial" pitchFamily="34" charset="0"/>
                <a:cs typeface="Arial" pitchFamily="34" charset="0"/>
              </a:rPr>
              <a:t>Sonlarni</a:t>
            </a:r>
            <a:r>
              <a:rPr lang="en-US" sz="451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14" dirty="0" err="1" smtClean="0">
                <a:latin typeface="Arial" pitchFamily="34" charset="0"/>
                <a:cs typeface="Arial" pitchFamily="34" charset="0"/>
              </a:rPr>
              <a:t>o‘sib</a:t>
            </a:r>
            <a:r>
              <a:rPr lang="en-US" sz="45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514" dirty="0" err="1" smtClean="0">
                <a:latin typeface="Arial" pitchFamily="34" charset="0"/>
                <a:cs typeface="Arial" pitchFamily="34" charset="0"/>
              </a:rPr>
              <a:t>borish</a:t>
            </a:r>
            <a:r>
              <a:rPr lang="en-US" sz="45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514" dirty="0" err="1" smtClean="0">
                <a:latin typeface="Arial" pitchFamily="34" charset="0"/>
                <a:cs typeface="Arial" pitchFamily="34" charset="0"/>
              </a:rPr>
              <a:t>tartibida</a:t>
            </a:r>
            <a:r>
              <a:rPr lang="en-US" sz="45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514" dirty="0" err="1" smtClean="0">
                <a:latin typeface="Arial" pitchFamily="34" charset="0"/>
                <a:cs typeface="Arial" pitchFamily="34" charset="0"/>
              </a:rPr>
              <a:t>joylashtiring</a:t>
            </a:r>
            <a:r>
              <a:rPr lang="en-US" sz="4514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514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327520" y="2281416"/>
            <a:ext cx="2125111" cy="1612153"/>
            <a:chOff x="6164263" y="2152640"/>
            <a:chExt cx="2071702" cy="1571636"/>
          </a:xfrm>
        </p:grpSpPr>
        <p:sp>
          <p:nvSpPr>
            <p:cNvPr id="16" name="Выноска-облако 15"/>
            <p:cNvSpPr/>
            <p:nvPr/>
          </p:nvSpPr>
          <p:spPr>
            <a:xfrm>
              <a:off x="6164263" y="2152640"/>
              <a:ext cx="2071702" cy="1571636"/>
            </a:xfrm>
            <a:prstGeom prst="cloudCallout">
              <a:avLst>
                <a:gd name="adj1" fmla="val -6288"/>
                <a:gd name="adj2" fmla="val 3761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1"/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/>
            <a:srcRect l="38667" t="49878" r="40708" b="3247"/>
            <a:stretch>
              <a:fillRect/>
            </a:stretch>
          </p:blipFill>
          <p:spPr bwMode="auto">
            <a:xfrm>
              <a:off x="6807205" y="2295516"/>
              <a:ext cx="785818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5" name="Группа 24"/>
          <p:cNvGrpSpPr/>
          <p:nvPr/>
        </p:nvGrpSpPr>
        <p:grpSpPr>
          <a:xfrm>
            <a:off x="10138064" y="2281416"/>
            <a:ext cx="2125111" cy="1612153"/>
            <a:chOff x="8593155" y="2152640"/>
            <a:chExt cx="2071702" cy="1571636"/>
          </a:xfrm>
        </p:grpSpPr>
        <p:sp>
          <p:nvSpPr>
            <p:cNvPr id="15" name="Выноска-облако 14"/>
            <p:cNvSpPr/>
            <p:nvPr/>
          </p:nvSpPr>
          <p:spPr>
            <a:xfrm>
              <a:off x="8593155" y="2152640"/>
              <a:ext cx="2071702" cy="1571636"/>
            </a:xfrm>
            <a:prstGeom prst="cloudCallout">
              <a:avLst>
                <a:gd name="adj1" fmla="val -6288"/>
                <a:gd name="adj2" fmla="val 3761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1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/>
            <a:srcRect l="57417" r="25708" b="52880"/>
            <a:stretch>
              <a:fillRect/>
            </a:stretch>
          </p:blipFill>
          <p:spPr bwMode="auto">
            <a:xfrm>
              <a:off x="9307535" y="2295516"/>
              <a:ext cx="642942" cy="1220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Группа 21"/>
          <p:cNvGrpSpPr/>
          <p:nvPr/>
        </p:nvGrpSpPr>
        <p:grpSpPr>
          <a:xfrm>
            <a:off x="2736816" y="2208136"/>
            <a:ext cx="2125111" cy="1612153"/>
            <a:chOff x="1877983" y="2224078"/>
            <a:chExt cx="2071702" cy="1571636"/>
          </a:xfrm>
        </p:grpSpPr>
        <p:sp>
          <p:nvSpPr>
            <p:cNvPr id="10" name="Выноска-облако 9"/>
            <p:cNvSpPr/>
            <p:nvPr/>
          </p:nvSpPr>
          <p:spPr>
            <a:xfrm>
              <a:off x="1877983" y="2224078"/>
              <a:ext cx="2071702" cy="1571636"/>
            </a:xfrm>
            <a:prstGeom prst="cloudCallout">
              <a:avLst>
                <a:gd name="adj1" fmla="val -6288"/>
                <a:gd name="adj2" fmla="val 3761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1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/>
            <a:srcRect l="31875" r="51250" b="53124"/>
            <a:stretch>
              <a:fillRect/>
            </a:stretch>
          </p:blipFill>
          <p:spPr bwMode="auto">
            <a:xfrm>
              <a:off x="2663801" y="2438392"/>
              <a:ext cx="64294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Группа 20"/>
          <p:cNvGrpSpPr/>
          <p:nvPr/>
        </p:nvGrpSpPr>
        <p:grpSpPr>
          <a:xfrm>
            <a:off x="684984" y="2794374"/>
            <a:ext cx="2125111" cy="1612153"/>
            <a:chOff x="234909" y="3724276"/>
            <a:chExt cx="2071702" cy="1571636"/>
          </a:xfrm>
        </p:grpSpPr>
        <p:sp>
          <p:nvSpPr>
            <p:cNvPr id="13" name="Выноска-облако 12"/>
            <p:cNvSpPr/>
            <p:nvPr/>
          </p:nvSpPr>
          <p:spPr>
            <a:xfrm>
              <a:off x="234909" y="3724276"/>
              <a:ext cx="2071702" cy="1571636"/>
            </a:xfrm>
            <a:prstGeom prst="cloudCallout">
              <a:avLst>
                <a:gd name="adj1" fmla="val -6288"/>
                <a:gd name="adj2" fmla="val 3761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1"/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2"/>
            <a:srcRect l="3041" r="76334" b="55637"/>
            <a:stretch>
              <a:fillRect/>
            </a:stretch>
          </p:blipFill>
          <p:spPr bwMode="auto">
            <a:xfrm>
              <a:off x="958803" y="3935420"/>
              <a:ext cx="785818" cy="1149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Группа 22"/>
          <p:cNvGrpSpPr/>
          <p:nvPr/>
        </p:nvGrpSpPr>
        <p:grpSpPr>
          <a:xfrm>
            <a:off x="4348969" y="3014213"/>
            <a:ext cx="2125111" cy="1612153"/>
            <a:chOff x="4092561" y="3009896"/>
            <a:chExt cx="2071702" cy="1571636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4092561" y="3009896"/>
              <a:ext cx="2071702" cy="1571636"/>
            </a:xfrm>
            <a:prstGeom prst="cloudCallout">
              <a:avLst>
                <a:gd name="adj1" fmla="val -6288"/>
                <a:gd name="adj2" fmla="val 3761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1"/>
            </a:p>
          </p:txBody>
        </p:sp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3"/>
            <a:srcRect r="59337" b="1639"/>
            <a:stretch>
              <a:fillRect/>
            </a:stretch>
          </p:blipFill>
          <p:spPr bwMode="auto">
            <a:xfrm>
              <a:off x="4806941" y="3152772"/>
              <a:ext cx="642942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6" name="Группа 25"/>
          <p:cNvGrpSpPr/>
          <p:nvPr/>
        </p:nvGrpSpPr>
        <p:grpSpPr>
          <a:xfrm>
            <a:off x="8159512" y="2940933"/>
            <a:ext cx="2125111" cy="1612153"/>
            <a:chOff x="8736031" y="3938590"/>
            <a:chExt cx="2071702" cy="1571636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8736031" y="3938590"/>
              <a:ext cx="2071702" cy="1571636"/>
            </a:xfrm>
            <a:prstGeom prst="cloudCallout">
              <a:avLst>
                <a:gd name="adj1" fmla="val -7023"/>
                <a:gd name="adj2" fmla="val 44399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001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"/>
            <a:srcRect l="54217" b="-4509"/>
            <a:stretch>
              <a:fillRect/>
            </a:stretch>
          </p:blipFill>
          <p:spPr bwMode="auto">
            <a:xfrm>
              <a:off x="9450411" y="4152904"/>
              <a:ext cx="723894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Прямоугольник 26"/>
          <p:cNvSpPr/>
          <p:nvPr/>
        </p:nvSpPr>
        <p:spPr>
          <a:xfrm>
            <a:off x="224181" y="302875"/>
            <a:ext cx="12499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 smtClean="0">
                <a:solidFill>
                  <a:schemeClr val="bg1"/>
                </a:solidFill>
                <a:latin typeface="Arial"/>
                <a:cs typeface="Arial"/>
              </a:rPr>
              <a:t>BIR XIL MAXRAJLI KASRLARNI  TAQQOSLASH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8003E-6 L -0.47487 0.399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1 -0.00068 L -0.61406 0.388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3882E-7 L 0.14896 0.399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1243E-6 L -0.13698 0.28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7528E-6 L 0.62605 0.286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3719E-7 L 0.47487 0.23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59534" y="2152234"/>
                <a:ext cx="1941237" cy="17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ru-RU" sz="6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60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𝐯𝐚</m:t>
                      </m:r>
                    </m:oMath>
                  </m:oMathPara>
                </a14:m>
                <a:endParaRPr lang="ru-RU" sz="6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534" y="2152234"/>
                <a:ext cx="1941237" cy="17286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7828" y="2131145"/>
                <a:ext cx="1094850" cy="17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828" y="2131145"/>
                <a:ext cx="1094850" cy="17286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2630153" y="2595983"/>
            <a:ext cx="1136389" cy="9483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206" b="1" dirty="0"/>
              <a:t>&gt;</a:t>
            </a:r>
            <a:endParaRPr lang="ru-RU" sz="820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58864" y="2232298"/>
                <a:ext cx="2401298" cy="17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𝟓𝟓</m:t>
                          </m:r>
                        </m:den>
                      </m:f>
                      <m:r>
                        <a:rPr lang="ru-RU" sz="6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60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𝐯𝐚</m:t>
                      </m:r>
                    </m:oMath>
                  </m:oMathPara>
                </a14:m>
                <a:endParaRPr lang="ru-RU" sz="6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864" y="2232298"/>
                <a:ext cx="2401298" cy="17346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509579" y="2260556"/>
                <a:ext cx="1094852" cy="17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579" y="2260556"/>
                <a:ext cx="1094852" cy="17286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8221670" y="2705392"/>
            <a:ext cx="1287909" cy="838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206" b="1" dirty="0"/>
              <a:t>&lt;</a:t>
            </a:r>
            <a:endParaRPr lang="ru-RU" sz="820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68552" y="4550617"/>
                <a:ext cx="2401298" cy="17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ru-RU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  <m:r>
                        <a:rPr lang="ru-RU" sz="6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60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𝐯𝐚</m:t>
                      </m:r>
                    </m:oMath>
                  </m:oMathPara>
                </a14:m>
                <a:endParaRPr lang="ru-RU" sz="6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52" y="4550617"/>
                <a:ext cx="2401298" cy="17346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92163" y="4549376"/>
                <a:ext cx="1094852" cy="17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ru-RU" sz="6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163" y="4549376"/>
                <a:ext cx="1094852" cy="17346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5462606" y="4956934"/>
            <a:ext cx="1136389" cy="9483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206" b="1" dirty="0"/>
              <a:t>&gt;</a:t>
            </a:r>
            <a:endParaRPr lang="ru-RU" sz="8206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459" y="288082"/>
            <a:ext cx="12499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 smtClean="0">
                <a:solidFill>
                  <a:schemeClr val="bg1"/>
                </a:solidFill>
                <a:latin typeface="Arial"/>
                <a:cs typeface="Arial"/>
              </a:rPr>
              <a:t>BIR XIL SURATLI KASRLARNI TAQQOSLASH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694" y="1242936"/>
            <a:ext cx="8365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074" y="171426"/>
            <a:ext cx="1162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KASRLARNI TAQQOSLASH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168" y="1418035"/>
            <a:ext cx="116214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&lt; 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/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n, k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 natural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168" y="4843159"/>
            <a:ext cx="9758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maxrajli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taqqoslash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maxrajga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64687" y="2090988"/>
                <a:ext cx="1663917" cy="1578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&gt;</m:t>
                      </m:r>
                    </m:oMath>
                  </m:oMathPara>
                </a14:m>
                <a:endParaRPr lang="ru-RU" sz="5400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687" y="2090988"/>
                <a:ext cx="1663917" cy="15784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58370" y="2088282"/>
                <a:ext cx="604333" cy="1578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5400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70" y="2088282"/>
                <a:ext cx="604333" cy="15784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68352" y="2247076"/>
                <a:ext cx="1816203" cy="1435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&lt; </m:t>
                      </m:r>
                    </m:oMath>
                  </m:oMathPara>
                </a14:m>
                <a:endParaRPr lang="ru-RU" sz="5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352" y="2247076"/>
                <a:ext cx="1816203" cy="14350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84555" y="2167406"/>
                <a:ext cx="862416" cy="1435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5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55" y="2167406"/>
                <a:ext cx="862416" cy="14350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9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156" y="1495296"/>
            <a:ext cx="11917324" cy="247196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taqqoslaylik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EKUK (10; 15) = 30,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maxraj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30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034098" y="1295335"/>
                <a:ext cx="270240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98" y="1295335"/>
                <a:ext cx="2702406" cy="12488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 flipV="1">
            <a:off x="1131468" y="4138210"/>
            <a:ext cx="453058" cy="25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46761" y="3834244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2370" y="3775099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89090" y="4188771"/>
                <a:ext cx="1180190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090" y="4188771"/>
                <a:ext cx="1180190" cy="11564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84288" y="4176514"/>
                <a:ext cx="1136592" cy="11541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288" y="4176514"/>
                <a:ext cx="1136592" cy="11541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 flipV="1">
            <a:off x="5885081" y="4123270"/>
            <a:ext cx="453058" cy="25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150628" y="4124465"/>
                <a:ext cx="308982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628" y="4124465"/>
                <a:ext cx="3089820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875381" y="4142604"/>
                <a:ext cx="2871299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381" y="4142604"/>
                <a:ext cx="2871299" cy="12488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04156" y="5561430"/>
                <a:ext cx="2772041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30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&gt;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30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56" y="5561430"/>
                <a:ext cx="2772041" cy="12488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793609" y="5582517"/>
                <a:ext cx="2580771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&gt;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609" y="5582517"/>
                <a:ext cx="2580771" cy="1248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19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074" y="171426"/>
            <a:ext cx="1162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KASRLARNI TAQQOSLASH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3984" y="1567012"/>
                <a:ext cx="1216749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asrlarni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quyidagicha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taqqoslash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k,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b="1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m, n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natural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84" y="1567012"/>
                <a:ext cx="12167496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551" t="-5660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6892" y="4104431"/>
                <a:ext cx="11809312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 agar </a:t>
                </a:r>
                <a:r>
                  <a:rPr lang="en-US" sz="4000" b="1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 n &gt; 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4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           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92" y="4104431"/>
                <a:ext cx="11809312" cy="753861"/>
              </a:xfrm>
              <a:prstGeom prst="rect">
                <a:avLst/>
              </a:prstGeom>
              <a:blipFill rotWithShape="0">
                <a:blip r:embed="rId3"/>
                <a:stretch>
                  <a:fillRect l="-1755" t="-9677" b="-32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38764" y="3696189"/>
                <a:ext cx="2026773" cy="1403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&gt;</m:t>
                      </m:r>
                      <m:f>
                        <m:fPr>
                          <m:ctrlPr>
                            <a:rPr lang="ru-RU" sz="48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5400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764" y="3696189"/>
                <a:ext cx="2026773" cy="14030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00074" y="2380549"/>
                <a:ext cx="2465419" cy="1403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𝐯𝐚</m:t>
                      </m:r>
                      <m:r>
                        <a:rPr lang="en-US" sz="48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48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4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74" y="2380549"/>
                <a:ext cx="2465419" cy="14030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076" y="5465225"/>
                <a:ext cx="11809312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agar </a:t>
                </a:r>
                <a:r>
                  <a:rPr lang="en-US" sz="4000" b="1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 n &lt; 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4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         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76" y="5465225"/>
                <a:ext cx="11809312" cy="753861"/>
              </a:xfrm>
              <a:prstGeom prst="rect">
                <a:avLst/>
              </a:prstGeom>
              <a:blipFill rotWithShape="0">
                <a:blip r:embed="rId6"/>
                <a:stretch>
                  <a:fillRect l="-1754" t="-9756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06891" y="5140617"/>
                <a:ext cx="1890518" cy="1403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ru-RU" sz="48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5400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891" y="5140617"/>
                <a:ext cx="1890518" cy="14030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2128" y="3550630"/>
                <a:ext cx="11917324" cy="956810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                 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chunki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3</a:t>
                </a:r>
                <a:r>
                  <a:rPr lang="en-US" sz="40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 = 5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9,    45 = 45</a:t>
                </a:r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8" y="3550630"/>
                <a:ext cx="11917324" cy="956810"/>
              </a:xfrm>
              <a:prstGeom prst="rect">
                <a:avLst/>
              </a:prstGeom>
              <a:blipFill rotWithShape="0">
                <a:blip r:embed="rId2"/>
                <a:stretch>
                  <a:fillRect l="-1483" b="-235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6177" y="1471380"/>
                <a:ext cx="11917324" cy="1979526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                   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kasrlarni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taqqoslaylik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4</a:t>
                </a:r>
                <a:r>
                  <a:rPr lang="en-US" sz="40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 = 44,   7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 = 42,   44 &gt; 42,</a:t>
                </a:r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77" y="1471380"/>
                <a:ext cx="11917324" cy="1979526"/>
              </a:xfrm>
              <a:prstGeom prst="rect">
                <a:avLst/>
              </a:prstGeom>
              <a:blipFill rotWithShape="0">
                <a:blip r:embed="rId3"/>
                <a:stretch>
                  <a:fillRect l="-1483" b="-5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360240" y="1433462"/>
                <a:ext cx="2194254" cy="1246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240" y="1433462"/>
                <a:ext cx="2194254" cy="12465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8489032" y="2277541"/>
                <a:ext cx="2488309" cy="1246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&gt;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11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032" y="2277541"/>
                <a:ext cx="2488309" cy="12465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069785" y="3493454"/>
                <a:ext cx="237449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85" y="3493454"/>
                <a:ext cx="2374496" cy="12488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2128" y="4861212"/>
                <a:ext cx="11917324" cy="1056197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3)                  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chunki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10</a:t>
                </a:r>
                <a:r>
                  <a:rPr lang="en-US" sz="40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 &lt; 9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8,    70 &lt; 72</a:t>
                </a:r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8" y="4861212"/>
                <a:ext cx="11917324" cy="1056197"/>
              </a:xfrm>
              <a:prstGeom prst="rect">
                <a:avLst/>
              </a:prstGeom>
              <a:blipFill rotWithShape="0">
                <a:blip r:embed="rId7"/>
                <a:stretch>
                  <a:fillRect l="-1483" b="-11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105789" y="4799919"/>
                <a:ext cx="237610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&lt;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89" y="4799919"/>
                <a:ext cx="2376100" cy="1248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8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074" y="171426"/>
            <a:ext cx="1162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KASRLARNI TAQQOSLASH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984" y="1213803"/>
            <a:ext cx="12167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taqqoslash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taqqoslash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asalan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 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taqqoslaylik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6165" y="439386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to‘ldiruvchisi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69457" y="3032901"/>
                <a:ext cx="1938031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457" y="3032901"/>
                <a:ext cx="1938031" cy="10407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1337" y="4223408"/>
                <a:ext cx="68287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37" y="4223408"/>
                <a:ext cx="682879" cy="11524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76864" y="4104506"/>
                <a:ext cx="5325176" cy="1123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864" y="4104506"/>
                <a:ext cx="5325176" cy="11236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69581" y="577318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to‘ldiruvchisi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753" y="5602732"/>
                <a:ext cx="68287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3" y="5602732"/>
                <a:ext cx="682879" cy="11524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80280" y="5483830"/>
                <a:ext cx="5325176" cy="1139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280" y="5483830"/>
                <a:ext cx="5325176" cy="11397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93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1" grpId="0"/>
      <p:bldP spid="5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074" y="171426"/>
            <a:ext cx="1162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KASRLARNI TAQQOSLASH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7029" y="3312418"/>
            <a:ext cx="12167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to‘ldiruvchisi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to‘ldiruvchisi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203235" y="1377710"/>
                <a:ext cx="2772041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&gt;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235" y="1377710"/>
                <a:ext cx="2772041" cy="1248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392688" y="1398797"/>
                <a:ext cx="2468561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&lt;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688" y="1398797"/>
                <a:ext cx="2468561" cy="124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8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7143</TotalTime>
  <Words>364</Words>
  <Application>Microsoft Office PowerPoint</Application>
  <PresentationFormat>Произвольный</PresentationFormat>
  <Paragraphs>113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MISOL</vt:lpstr>
      <vt:lpstr>Презентация PowerPoint</vt:lpstr>
      <vt:lpstr>MISOLLAR</vt:lpstr>
      <vt:lpstr>Презентация PowerPoint</vt:lpstr>
      <vt:lpstr>Презентация PowerPoint</vt:lpstr>
      <vt:lpstr>Презентация PowerPoint</vt:lpstr>
      <vt:lpstr>Презентация PowerPoint</vt:lpstr>
      <vt:lpstr>238- masala</vt:lpstr>
      <vt:lpstr>240- masala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435</cp:revision>
  <dcterms:created xsi:type="dcterms:W3CDTF">2020-04-09T07:32:19Z</dcterms:created>
  <dcterms:modified xsi:type="dcterms:W3CDTF">2020-10-12T06:20:39Z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