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4" r:id="rId2"/>
    <p:sldId id="366" r:id="rId3"/>
    <p:sldId id="372" r:id="rId4"/>
    <p:sldId id="378" r:id="rId5"/>
    <p:sldId id="380" r:id="rId6"/>
    <p:sldId id="357" r:id="rId7"/>
    <p:sldId id="379" r:id="rId8"/>
    <p:sldId id="375" r:id="rId9"/>
    <p:sldId id="381" r:id="rId10"/>
    <p:sldId id="382" r:id="rId11"/>
    <p:sldId id="384" r:id="rId12"/>
    <p:sldId id="383" r:id="rId13"/>
    <p:sldId id="385" r:id="rId14"/>
    <p:sldId id="317" r:id="rId15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3" autoAdjust="0"/>
    <p:restoredTop sz="91316" autoAdjust="0"/>
  </p:normalViewPr>
  <p:slideViewPr>
    <p:cSldViewPr>
      <p:cViewPr varScale="1">
        <p:scale>
          <a:sx n="67" d="100"/>
          <a:sy n="67" d="100"/>
        </p:scale>
        <p:origin x="648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550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680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00.png"/><Relationship Id="rId10" Type="http://schemas.openxmlformats.org/officeDocument/2006/relationships/image" Target="../media/image77.png"/><Relationship Id="rId4" Type="http://schemas.openxmlformats.org/officeDocument/2006/relationships/image" Target="../media/image72.png"/><Relationship Id="rId9" Type="http://schemas.openxmlformats.org/officeDocument/2006/relationships/image" Target="../media/image7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10.png"/><Relationship Id="rId7" Type="http://schemas.openxmlformats.org/officeDocument/2006/relationships/image" Target="../media/image25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230.png"/><Relationship Id="rId4" Type="http://schemas.openxmlformats.org/officeDocument/2006/relationships/image" Target="../media/image23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6.png"/><Relationship Id="rId7" Type="http://schemas.openxmlformats.org/officeDocument/2006/relationships/image" Target="../media/image48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8.png"/><Relationship Id="rId5" Type="http://schemas.openxmlformats.org/officeDocument/2006/relationships/image" Target="../media/image460.png"/><Relationship Id="rId4" Type="http://schemas.openxmlformats.org/officeDocument/2006/relationships/image" Target="../media/image47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7687987" cy="252431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KASRLARNI UMUMIY MAXRAJGA KELTIRISH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213-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224186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26717" y="2409231"/>
                <a:ext cx="306968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17" y="2409231"/>
                <a:ext cx="3069686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52668" y="4052334"/>
                <a:ext cx="3069686" cy="1301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4)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668" y="4052334"/>
                <a:ext cx="3069686" cy="13018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68583" y="4073742"/>
                <a:ext cx="2785955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583" y="4073742"/>
                <a:ext cx="2785955" cy="12465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255288" y="2496780"/>
                <a:ext cx="2785955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5288" y="2496780"/>
                <a:ext cx="2785955" cy="124649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2" descr="http://sc.xzcheng.com/uploads/170112/764-1F112134R63C.jpg"/>
          <p:cNvPicPr>
            <a:picLocks noChangeAspect="1" noChangeArrowheads="1"/>
          </p:cNvPicPr>
          <p:nvPr/>
        </p:nvPicPr>
        <p:blipFill>
          <a:blip r:embed="rId6"/>
          <a:srcRect l="28461" r="24231"/>
          <a:stretch>
            <a:fillRect/>
          </a:stretch>
        </p:blipFill>
        <p:spPr bwMode="auto">
          <a:xfrm>
            <a:off x="9920484" y="1296194"/>
            <a:ext cx="2232248" cy="3796610"/>
          </a:xfrm>
          <a:prstGeom prst="rect">
            <a:avLst/>
          </a:prstGeom>
          <a:noFill/>
        </p:spPr>
      </p:pic>
      <p:sp>
        <p:nvSpPr>
          <p:cNvPr id="12" name="Стрелка углом вверх 11"/>
          <p:cNvSpPr/>
          <p:nvPr/>
        </p:nvSpPr>
        <p:spPr>
          <a:xfrm>
            <a:off x="193563" y="204441"/>
            <a:ext cx="374589" cy="299665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58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33120" y="1299265"/>
                <a:ext cx="9667230" cy="1056197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   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umumiy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maxraj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: 5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9 = 45         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120" y="1299265"/>
                <a:ext cx="9667230" cy="1056197"/>
              </a:xfrm>
              <a:prstGeom prst="rect">
                <a:avLst/>
              </a:prstGeom>
              <a:blipFill rotWithShape="0">
                <a:blip r:embed="rId2"/>
                <a:stretch>
                  <a:fillRect b="-1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95061" y="2772948"/>
                <a:ext cx="722622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61" y="2772948"/>
                <a:ext cx="722622" cy="104073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953974" y="2648576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53974" y="2349734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485922" y="2648576"/>
                <a:ext cx="2265044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5922" y="2648576"/>
                <a:ext cx="2265044" cy="10407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7540947" y="2788920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60921" y="4054433"/>
                <a:ext cx="6552728" cy="1979526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umumiy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maxraj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∙7</m:t>
                    </m:r>
                  </m:oMath>
                </a14:m>
                <a:r>
                  <a:rPr lang="en-US" sz="4000" dirty="0" smtClean="0"/>
                  <a:t> = 14</a:t>
                </a:r>
                <a:endParaRPr lang="ru-RU" sz="4000" dirty="0"/>
              </a:p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           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0921" y="4054433"/>
                <a:ext cx="6552728" cy="1979526"/>
              </a:xfrm>
              <a:prstGeom prst="rect">
                <a:avLst/>
              </a:prstGeom>
              <a:blipFill rotWithShape="0">
                <a:blip r:embed="rId5"/>
                <a:stretch>
                  <a:fillRect l="-26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54434" y="5574162"/>
                <a:ext cx="583727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434" y="5574162"/>
                <a:ext cx="583727" cy="103714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42559" y="5440439"/>
                <a:ext cx="2265044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2559" y="5440439"/>
                <a:ext cx="2265044" cy="104073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5674017" y="5670559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897681" y="1171154"/>
                <a:ext cx="2785955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81" y="1171154"/>
                <a:ext cx="2785955" cy="124649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992087" y="2714737"/>
                <a:ext cx="976666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2087" y="2714737"/>
                <a:ext cx="976666" cy="104073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V="1">
            <a:off x="5074734" y="2603148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74734" y="2304306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895061" y="3973164"/>
                <a:ext cx="2785955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𝟑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61" y="3973164"/>
                <a:ext cx="2785955" cy="124656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V="1">
            <a:off x="1280326" y="5430125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80503" y="5178829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413653" y="5625573"/>
                <a:ext cx="879070" cy="10386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653" y="5625573"/>
                <a:ext cx="879070" cy="103868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V="1">
            <a:off x="3553368" y="5423222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453545" y="5171926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256372" y="2712933"/>
                <a:ext cx="301396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4 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∙9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∙9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372" y="2712933"/>
                <a:ext cx="3013966" cy="113306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565714" y="2652878"/>
                <a:ext cx="1467068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714" y="2652878"/>
                <a:ext cx="1467068" cy="113306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584144" y="5548444"/>
                <a:ext cx="1467068" cy="1125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144" y="5548444"/>
                <a:ext cx="1467068" cy="1125886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931117" y="5559414"/>
                <a:ext cx="1443024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117" y="5559414"/>
                <a:ext cx="1443024" cy="112947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346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5" grpId="0"/>
      <p:bldP spid="19" grpId="0"/>
      <p:bldP spid="23" grpId="0"/>
      <p:bldP spid="26" grpId="0"/>
      <p:bldP spid="28" grpId="0"/>
      <p:bldP spid="21" grpId="0"/>
      <p:bldP spid="30" grpId="0"/>
      <p:bldP spid="31" grpId="0"/>
      <p:bldP spid="33" grpId="0"/>
      <p:bldP spid="34" grpId="0"/>
      <p:bldP spid="36" grpId="0"/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214-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224186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ulushlarda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26717" y="2409231"/>
                <a:ext cx="335341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17" y="2409231"/>
                <a:ext cx="3353418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705134" y="4073741"/>
                <a:ext cx="306968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4)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5134" y="4073741"/>
                <a:ext cx="3069686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68583" y="4073742"/>
                <a:ext cx="335341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583" y="4073742"/>
                <a:ext cx="3353418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724556" y="2427994"/>
                <a:ext cx="278595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556" y="2427994"/>
                <a:ext cx="2785955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2" descr="http://sc.xzcheng.com/uploads/170112/764-1F112134R63C.jpg"/>
          <p:cNvPicPr>
            <a:picLocks noChangeAspect="1" noChangeArrowheads="1"/>
          </p:cNvPicPr>
          <p:nvPr/>
        </p:nvPicPr>
        <p:blipFill>
          <a:blip r:embed="rId6"/>
          <a:srcRect l="28461" r="24231"/>
          <a:stretch>
            <a:fillRect/>
          </a:stretch>
        </p:blipFill>
        <p:spPr bwMode="auto">
          <a:xfrm>
            <a:off x="10001200" y="1296194"/>
            <a:ext cx="2232248" cy="3796610"/>
          </a:xfrm>
          <a:prstGeom prst="rect">
            <a:avLst/>
          </a:prstGeom>
          <a:noFill/>
        </p:spPr>
      </p:pic>
      <p:sp>
        <p:nvSpPr>
          <p:cNvPr id="12" name="Стрелка углом вверх 11"/>
          <p:cNvSpPr/>
          <p:nvPr/>
        </p:nvSpPr>
        <p:spPr>
          <a:xfrm>
            <a:off x="193563" y="204441"/>
            <a:ext cx="374589" cy="299665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87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7935" y="1132748"/>
            <a:ext cx="4755714" cy="96386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18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0412" y="2815857"/>
                <a:ext cx="646618" cy="10885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12" y="2815857"/>
                <a:ext cx="646618" cy="10885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536460" y="2736354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2165" y="2492136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032300" y="2851420"/>
                <a:ext cx="2265044" cy="10520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2300" y="2851420"/>
                <a:ext cx="2265044" cy="105201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7087325" y="2991764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4320" y="5702051"/>
                <a:ext cx="645941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320" y="5702051"/>
                <a:ext cx="645941" cy="10371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117214" y="5728068"/>
                <a:ext cx="2265044" cy="10885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7214" y="5728068"/>
                <a:ext cx="2265044" cy="10885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5248672" y="5958188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50937" y="2805992"/>
                <a:ext cx="697736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937" y="2805992"/>
                <a:ext cx="697736" cy="10407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V="1">
            <a:off x="4592436" y="2789058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488342" y="2544382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V="1">
            <a:off x="601040" y="5601745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01217" y="5350449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737610" y="5728068"/>
                <a:ext cx="872790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610" y="5728068"/>
                <a:ext cx="872790" cy="104073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V="1">
            <a:off x="2874082" y="5594842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774259" y="5343546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775615" y="1218821"/>
                <a:ext cx="278595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615" y="1218821"/>
                <a:ext cx="2785955" cy="126130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550936" y="1256766"/>
            <a:ext cx="2390294" cy="76695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9, 18,…  </a:t>
            </a:r>
            <a:endParaRPr lang="en-US" sz="28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7641" y="1880128"/>
            <a:ext cx="4698722" cy="797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500"/>
              </a:lnSpc>
            </a:pP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18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6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=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3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,  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18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9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=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2</a:t>
            </a:r>
            <a:endParaRPr lang="en-US" sz="2800" dirty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26881" y="4111800"/>
                <a:ext cx="306968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𝟒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881" y="4111800"/>
                <a:ext cx="3069686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7463571" y="3953845"/>
            <a:ext cx="4755714" cy="96386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20         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47641" y="4108336"/>
            <a:ext cx="2390294" cy="76695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10, 20,…  </a:t>
            </a:r>
            <a:endParaRPr lang="en-US" sz="28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049253" y="4799853"/>
            <a:ext cx="4955203" cy="797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500"/>
              </a:lnSpc>
            </a:pP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20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4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= 5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,  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20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10 </a:t>
            </a:r>
            <a:r>
              <a:rPr lang="en-US" sz="36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= </a:t>
            </a:r>
            <a:r>
              <a:rPr lang="en-US" sz="36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2</a:t>
            </a:r>
            <a:endParaRPr lang="en-US" sz="2800" dirty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78966" y="2805992"/>
                <a:ext cx="3013966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966" y="2805992"/>
                <a:ext cx="3013966" cy="114435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030478" y="2770372"/>
                <a:ext cx="129554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0478" y="2770372"/>
                <a:ext cx="1295546" cy="113306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22431" y="5634058"/>
                <a:ext cx="1467068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431" y="5634058"/>
                <a:ext cx="1467068" cy="114435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357599" y="5665829"/>
                <a:ext cx="129554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599" y="5665829"/>
                <a:ext cx="1295546" cy="113306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742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5" grpId="0"/>
      <p:bldP spid="19" grpId="0"/>
      <p:bldP spid="23" grpId="0"/>
      <p:bldP spid="26" grpId="0"/>
      <p:bldP spid="28" grpId="0"/>
      <p:bldP spid="21" grpId="0"/>
      <p:bldP spid="30" grpId="0"/>
      <p:bldP spid="33" grpId="0"/>
      <p:bldP spid="34" grpId="0"/>
      <p:bldP spid="25" grpId="0"/>
      <p:bldP spid="3" grpId="0"/>
      <p:bldP spid="27" grpId="0"/>
      <p:bldP spid="38" grpId="0"/>
      <p:bldP spid="39" grpId="0"/>
      <p:bldP spid="40" grpId="0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529638"/>
            <a:ext cx="12043052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800" b="1" dirty="0" smtClean="0">
                <a:solidFill>
                  <a:schemeClr val="tx1"/>
                </a:solidFill>
              </a:rPr>
              <a:t>   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800" b="1" dirty="0" smtClean="0">
                <a:solidFill>
                  <a:schemeClr val="tx1"/>
                </a:solidFill>
              </a:rPr>
              <a:t> 2</a:t>
            </a:r>
            <a:r>
              <a:rPr lang="ru-RU" sz="4800" b="1" dirty="0" smtClean="0">
                <a:solidFill>
                  <a:schemeClr val="tx1"/>
                </a:solidFill>
              </a:rPr>
              <a:t>28</a:t>
            </a:r>
            <a:r>
              <a:rPr lang="en-US" sz="4800" b="1" dirty="0" smtClean="0">
                <a:solidFill>
                  <a:schemeClr val="tx1"/>
                </a:solidFill>
              </a:rPr>
              <a:t>-, 2</a:t>
            </a:r>
            <a:r>
              <a:rPr lang="ru-RU" sz="4800" b="1" dirty="0" smtClean="0">
                <a:solidFill>
                  <a:schemeClr val="tx1"/>
                </a:solidFill>
              </a:rPr>
              <a:t>29</a:t>
            </a:r>
            <a:r>
              <a:rPr lang="en-US" sz="4800" b="1" dirty="0" smtClean="0">
                <a:solidFill>
                  <a:schemeClr val="tx1"/>
                </a:solidFill>
              </a:rPr>
              <a:t>,- 2</a:t>
            </a:r>
            <a:r>
              <a:rPr lang="ru-RU" sz="4800" b="1" dirty="0" smtClean="0">
                <a:solidFill>
                  <a:schemeClr val="tx1"/>
                </a:solidFill>
              </a:rPr>
              <a:t>30-</a:t>
            </a:r>
            <a:r>
              <a:rPr lang="en-US" sz="48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4800" b="1" dirty="0" smtClean="0">
                <a:solidFill>
                  <a:schemeClr val="tx1"/>
                </a:solidFill>
              </a:rPr>
              <a:t>     2</a:t>
            </a:r>
            <a:r>
              <a:rPr lang="ru-RU" sz="4800" b="1" dirty="0" smtClean="0">
                <a:solidFill>
                  <a:schemeClr val="tx1"/>
                </a:solidFill>
              </a:rPr>
              <a:t>31</a:t>
            </a:r>
            <a:r>
              <a:rPr lang="en-US" sz="4800" b="1" dirty="0" smtClean="0">
                <a:solidFill>
                  <a:schemeClr val="tx1"/>
                </a:solidFill>
              </a:rPr>
              <a:t>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(</a:t>
            </a:r>
            <a:r>
              <a:rPr lang="ru-RU" sz="4800" b="1" dirty="0" smtClean="0">
                <a:solidFill>
                  <a:schemeClr val="tx1"/>
                </a:solidFill>
              </a:rPr>
              <a:t>42</a:t>
            </a:r>
            <a:r>
              <a:rPr lang="en-US" sz="4800" b="1" dirty="0" smtClean="0">
                <a:solidFill>
                  <a:schemeClr val="tx1"/>
                </a:solidFill>
              </a:rPr>
              <a:t>-bet).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sc.xzcheng.com/uploads/170112/764-1F112134R63C.jpg"/>
          <p:cNvPicPr>
            <a:picLocks noChangeAspect="1" noChangeArrowheads="1"/>
          </p:cNvPicPr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4888632" y="3168402"/>
            <a:ext cx="2232248" cy="37966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373491" y="2801503"/>
            <a:ext cx="1269284" cy="3744416"/>
            <a:chOff x="218003" y="3476025"/>
            <a:chExt cx="1269284" cy="3744416"/>
          </a:xfrm>
        </p:grpSpPr>
        <p:pic>
          <p:nvPicPr>
            <p:cNvPr id="14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834" t="13680" r="34236" b="12055"/>
            <a:stretch/>
          </p:blipFill>
          <p:spPr bwMode="auto">
            <a:xfrm>
              <a:off x="218003" y="3476025"/>
              <a:ext cx="1269284" cy="3744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619358" y="3530967"/>
                  <a:ext cx="391133" cy="11374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358" y="3530967"/>
                  <a:ext cx="391133" cy="113749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48" name="Группа 2047"/>
          <p:cNvGrpSpPr/>
          <p:nvPr/>
        </p:nvGrpSpPr>
        <p:grpSpPr>
          <a:xfrm>
            <a:off x="1670179" y="2133665"/>
            <a:ext cx="1224658" cy="3816425"/>
            <a:chOff x="1670179" y="2133665"/>
            <a:chExt cx="1224658" cy="3816425"/>
          </a:xfrm>
        </p:grpSpPr>
        <p:pic>
          <p:nvPicPr>
            <p:cNvPr id="12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6" t="2753" r="81382" b="21553"/>
            <a:stretch/>
          </p:blipFill>
          <p:spPr bwMode="auto">
            <a:xfrm>
              <a:off x="1670179" y="2133665"/>
              <a:ext cx="1224658" cy="3816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2113727" y="2384481"/>
                  <a:ext cx="391133" cy="1127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3727" y="2384481"/>
                  <a:ext cx="391133" cy="112755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Прямоугольник 40"/>
          <p:cNvSpPr/>
          <p:nvPr/>
        </p:nvSpPr>
        <p:spPr>
          <a:xfrm>
            <a:off x="2001188" y="2425068"/>
            <a:ext cx="13051333" cy="64960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indent="265113">
              <a:lnSpc>
                <a:spcPct val="90000"/>
              </a:lnSpc>
            </a:pP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5177" y="125723"/>
            <a:ext cx="11001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TOPSHIRIQ</a:t>
            </a:r>
            <a:endParaRPr lang="ru-RU" sz="5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9599" y="1314402"/>
            <a:ext cx="12457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24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4516250" y="2250822"/>
            <a:ext cx="1224136" cy="3894990"/>
            <a:chOff x="4425149" y="2225740"/>
            <a:chExt cx="1224136" cy="3894990"/>
          </a:xfrm>
        </p:grpSpPr>
        <p:pic>
          <p:nvPicPr>
            <p:cNvPr id="11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43" t="10746" r="65693" b="12003"/>
            <a:stretch/>
          </p:blipFill>
          <p:spPr bwMode="auto">
            <a:xfrm>
              <a:off x="4425149" y="2225740"/>
              <a:ext cx="1224136" cy="38949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646420" y="2446226"/>
                  <a:ext cx="668452" cy="11236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6420" y="2446226"/>
                  <a:ext cx="668452" cy="1123641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Группа 46"/>
          <p:cNvGrpSpPr/>
          <p:nvPr/>
        </p:nvGrpSpPr>
        <p:grpSpPr>
          <a:xfrm>
            <a:off x="10362493" y="2621483"/>
            <a:ext cx="1224136" cy="4104456"/>
            <a:chOff x="10362493" y="2621483"/>
            <a:chExt cx="1224136" cy="4104456"/>
          </a:xfrm>
        </p:grpSpPr>
        <p:pic>
          <p:nvPicPr>
            <p:cNvPr id="13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43" t="10747" r="65693" b="7847"/>
            <a:stretch/>
          </p:blipFill>
          <p:spPr bwMode="auto">
            <a:xfrm>
              <a:off x="10362493" y="2621483"/>
              <a:ext cx="1224136" cy="4104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0605840" y="2873511"/>
                  <a:ext cx="668452" cy="1127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05840" y="2873511"/>
                  <a:ext cx="668452" cy="1127553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Группа 50"/>
          <p:cNvGrpSpPr/>
          <p:nvPr/>
        </p:nvGrpSpPr>
        <p:grpSpPr>
          <a:xfrm>
            <a:off x="7230711" y="2873511"/>
            <a:ext cx="1296144" cy="3967299"/>
            <a:chOff x="7230711" y="2873511"/>
            <a:chExt cx="1296144" cy="3967299"/>
          </a:xfrm>
        </p:grpSpPr>
        <p:pic>
          <p:nvPicPr>
            <p:cNvPr id="8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869" t="3849" r="17863" b="17466"/>
            <a:stretch/>
          </p:blipFill>
          <p:spPr bwMode="auto">
            <a:xfrm>
              <a:off x="7230711" y="2873511"/>
              <a:ext cx="1296144" cy="3967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7540431" y="3074676"/>
                  <a:ext cx="560858" cy="112364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num>
                          <m:den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0431" y="3074676"/>
                  <a:ext cx="560858" cy="1123641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Группа 47"/>
          <p:cNvGrpSpPr/>
          <p:nvPr/>
        </p:nvGrpSpPr>
        <p:grpSpPr>
          <a:xfrm>
            <a:off x="2922241" y="2957903"/>
            <a:ext cx="1289525" cy="3895291"/>
            <a:chOff x="2918301" y="2945519"/>
            <a:chExt cx="1289525" cy="3895291"/>
          </a:xfrm>
        </p:grpSpPr>
        <p:pic>
          <p:nvPicPr>
            <p:cNvPr id="10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8" t="4945" r="49788" b="16507"/>
            <a:stretch/>
          </p:blipFill>
          <p:spPr bwMode="auto">
            <a:xfrm>
              <a:off x="2918301" y="2945519"/>
              <a:ext cx="1289525" cy="3895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209214" y="3093115"/>
                  <a:ext cx="668452" cy="11236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09214" y="3093115"/>
                  <a:ext cx="668452" cy="1123641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6" name="Группа 35"/>
          <p:cNvGrpSpPr/>
          <p:nvPr/>
        </p:nvGrpSpPr>
        <p:grpSpPr>
          <a:xfrm>
            <a:off x="8831339" y="2225740"/>
            <a:ext cx="1226670" cy="3750974"/>
            <a:chOff x="8831339" y="2225740"/>
            <a:chExt cx="1226670" cy="3750974"/>
          </a:xfrm>
        </p:grpSpPr>
        <p:pic>
          <p:nvPicPr>
            <p:cNvPr id="9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369" t="13680" r="34236" b="11924"/>
            <a:stretch/>
          </p:blipFill>
          <p:spPr bwMode="auto">
            <a:xfrm>
              <a:off x="8831339" y="2225740"/>
              <a:ext cx="1226670" cy="37509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9209112" y="2384481"/>
                  <a:ext cx="391133" cy="1127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09112" y="2384481"/>
                  <a:ext cx="391133" cy="1127553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Группа 66"/>
          <p:cNvGrpSpPr/>
          <p:nvPr/>
        </p:nvGrpSpPr>
        <p:grpSpPr>
          <a:xfrm>
            <a:off x="3261095" y="3660866"/>
            <a:ext cx="1224658" cy="3224160"/>
            <a:chOff x="1670179" y="2133666"/>
            <a:chExt cx="1224658" cy="3224160"/>
          </a:xfrm>
        </p:grpSpPr>
        <p:pic>
          <p:nvPicPr>
            <p:cNvPr id="68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6" t="2753" r="81382" b="33300"/>
            <a:stretch/>
          </p:blipFill>
          <p:spPr bwMode="auto">
            <a:xfrm>
              <a:off x="1670179" y="2133666"/>
              <a:ext cx="1224658" cy="3224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1969115" y="2427924"/>
                  <a:ext cx="668452" cy="11236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9115" y="2427924"/>
                  <a:ext cx="668452" cy="1123641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0" name="Группа 69"/>
          <p:cNvGrpSpPr/>
          <p:nvPr/>
        </p:nvGrpSpPr>
        <p:grpSpPr>
          <a:xfrm>
            <a:off x="5947442" y="1933964"/>
            <a:ext cx="1264435" cy="3866247"/>
            <a:chOff x="5842732" y="2326491"/>
            <a:chExt cx="1264435" cy="3866247"/>
          </a:xfrm>
        </p:grpSpPr>
        <p:pic>
          <p:nvPicPr>
            <p:cNvPr id="71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493" t="12584" r="2395" b="10735"/>
            <a:stretch/>
          </p:blipFill>
          <p:spPr bwMode="auto">
            <a:xfrm>
              <a:off x="5842732" y="2326491"/>
              <a:ext cx="1264435" cy="3866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6092753" y="2621483"/>
                  <a:ext cx="668453" cy="11358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2753" y="2621483"/>
                  <a:ext cx="668453" cy="1135824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49" name="Группа 2048"/>
          <p:cNvGrpSpPr/>
          <p:nvPr/>
        </p:nvGrpSpPr>
        <p:grpSpPr>
          <a:xfrm>
            <a:off x="5071878" y="3660866"/>
            <a:ext cx="1264435" cy="3316039"/>
            <a:chOff x="5842732" y="2326491"/>
            <a:chExt cx="1264435" cy="3316039"/>
          </a:xfrm>
        </p:grpSpPr>
        <p:pic>
          <p:nvPicPr>
            <p:cNvPr id="2050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493" t="12584" r="2395" b="21647"/>
            <a:stretch/>
          </p:blipFill>
          <p:spPr bwMode="auto">
            <a:xfrm>
              <a:off x="5842732" y="2326491"/>
              <a:ext cx="1264435" cy="33160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092753" y="2621483"/>
                  <a:ext cx="668452" cy="11236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uz-Cyrl-U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2753" y="2621483"/>
                  <a:ext cx="668452" cy="1123641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3" name="Группа 72"/>
          <p:cNvGrpSpPr/>
          <p:nvPr/>
        </p:nvGrpSpPr>
        <p:grpSpPr>
          <a:xfrm>
            <a:off x="7008699" y="3750723"/>
            <a:ext cx="1226670" cy="3250273"/>
            <a:chOff x="8831339" y="2225740"/>
            <a:chExt cx="1226670" cy="3250273"/>
          </a:xfrm>
        </p:grpSpPr>
        <p:pic>
          <p:nvPicPr>
            <p:cNvPr id="74" name="Picture 2" descr="Воздушные шары в векторе | Векторные рисунки | Кисти для фотошопа,  векторные изображения, картинки, рисунки в векторе, текстуры, PSD, EPS, AI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369" t="13680" r="34236" b="21855"/>
            <a:stretch/>
          </p:blipFill>
          <p:spPr bwMode="auto">
            <a:xfrm>
              <a:off x="8831339" y="2225740"/>
              <a:ext cx="1226670" cy="32502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9106983" y="2342105"/>
                  <a:ext cx="668452" cy="112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6983" y="2342105"/>
                  <a:ext cx="668452" cy="1121397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223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6032E-6 1.76367E-8 L 0.01835 -0.919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" y="-459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0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06878E-6 L -0.00695 -0.961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48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6508E-6 -2.41623E-6 L 0.01091 -0.839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" y="-419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71605E-6 L -0.02641 -0.9642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7" y="-482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3492E-6 1.76367E-8 L 0.00273 -0.9089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-454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0074" y="171426"/>
            <a:ext cx="11621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KASRLARNI UMUMIY MAXRAJI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8152" y="1368202"/>
            <a:ext cx="1162140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ulushlarda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ifodalashdir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4136" y="4464546"/>
            <a:ext cx="975821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son,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maxrajlarining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EKUKidir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44216" y="2722984"/>
                <a:ext cx="577081" cy="1127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6" y="2722984"/>
                <a:ext cx="577081" cy="112755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80320" y="2732612"/>
                <a:ext cx="854401" cy="11358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320" y="2732612"/>
                <a:ext cx="854401" cy="113582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91523" y="2794733"/>
                <a:ext cx="391133" cy="1127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523" y="2794733"/>
                <a:ext cx="391133" cy="112755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69717" y="2789116"/>
                <a:ext cx="854401" cy="1123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9717" y="2789116"/>
                <a:ext cx="854401" cy="112364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43370" y="2805723"/>
                <a:ext cx="854401" cy="1123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370" y="2805723"/>
                <a:ext cx="854401" cy="11236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17024" y="2808362"/>
                <a:ext cx="668452" cy="112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024" y="2808362"/>
                <a:ext cx="668452" cy="112139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692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0074" y="171426"/>
            <a:ext cx="11621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UMUMIY MAXRAJGA KELTIRISH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2168" y="1224186"/>
            <a:ext cx="116214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357188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7188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Agar,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qisqartiriladi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maxrajlarining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EKUKi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7188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ko‘paytuvchini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7188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ko‘paytuvchilarga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68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261" y="1381927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1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)   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keltiring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.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3261" y="2354875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81533" y="1279179"/>
                <a:ext cx="73898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533" y="1279179"/>
                <a:ext cx="738985" cy="10407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800400" y="1279179"/>
                <a:ext cx="359073" cy="10520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00" y="1279179"/>
                <a:ext cx="359073" cy="105201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4528592" y="2949975"/>
            <a:ext cx="6623485" cy="10561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32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402132" y="4405520"/>
                <a:ext cx="659433" cy="11689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132" y="4405520"/>
                <a:ext cx="659433" cy="116897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Прямая соединительная линия 56"/>
          <p:cNvCxnSpPr/>
          <p:nvPr/>
        </p:nvCxnSpPr>
        <p:spPr>
          <a:xfrm flipV="1">
            <a:off x="1331723" y="4263824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42848" y="3960490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228332" y="5905398"/>
                <a:ext cx="157735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8332" y="5905398"/>
                <a:ext cx="1577355" cy="104073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815411" y="5944092"/>
                <a:ext cx="613951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411" y="5944092"/>
                <a:ext cx="613951" cy="10407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0" y="3197735"/>
            <a:ext cx="6623485" cy="83818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32 : 8 = 4,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188426" y="6109490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837605" y="4340007"/>
                <a:ext cx="314041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8 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∙4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7605" y="4340007"/>
                <a:ext cx="3140410" cy="1261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15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2" grpId="0"/>
      <p:bldP spid="50" grpId="0"/>
      <p:bldP spid="6" grpId="0"/>
      <p:bldP spid="68" grpId="0"/>
      <p:bldP spid="69" grpId="0"/>
      <p:bldP spid="74" grpId="0"/>
      <p:bldP spid="76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261" y="1381927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2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)   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keltiring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.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3261" y="2354875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81533" y="1279179"/>
                <a:ext cx="73898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533" y="1279179"/>
                <a:ext cx="738985" cy="10407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800400" y="1279179"/>
                <a:ext cx="613951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00" y="1279179"/>
                <a:ext cx="613951" cy="103714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5662439" y="2679684"/>
            <a:ext cx="6623485" cy="10561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60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43887" y="4631382"/>
                <a:ext cx="572037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887" y="4631382"/>
                <a:ext cx="572037" cy="10407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Прямая соединительная линия 56"/>
          <p:cNvCxnSpPr/>
          <p:nvPr/>
        </p:nvCxnSpPr>
        <p:spPr>
          <a:xfrm flipV="1">
            <a:off x="852157" y="4479848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5864255" y="4495618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3282" y="4176514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711358" y="4218238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096544" y="5944092"/>
                <a:ext cx="1577355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6544" y="5944092"/>
                <a:ext cx="1577355" cy="103868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815411" y="5944092"/>
                <a:ext cx="613951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411" y="5944092"/>
                <a:ext cx="613951" cy="10407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-236891" y="2815896"/>
            <a:ext cx="6623485" cy="154351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20, 40, 60, …              </a:t>
            </a:r>
          </a:p>
          <a:p>
            <a:pPr>
              <a:lnSpc>
                <a:spcPts val="5500"/>
              </a:lnSpc>
            </a:pPr>
            <a:r>
              <a:rPr lang="en-US" sz="40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60 </a:t>
            </a:r>
            <a:r>
              <a:rPr lang="en-US" sz="4000" dirty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15 = 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4 ,   60 : 20 = 3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759374" y="4607012"/>
                <a:ext cx="956954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374" y="4607012"/>
                <a:ext cx="956954" cy="104073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Прямоугольник 75"/>
          <p:cNvSpPr/>
          <p:nvPr/>
        </p:nvSpPr>
        <p:spPr>
          <a:xfrm>
            <a:off x="2188426" y="6109490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391118" y="4527546"/>
                <a:ext cx="3615413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11 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15 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∙4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44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118" y="4527546"/>
                <a:ext cx="3615413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417576" y="4479848"/>
                <a:ext cx="339689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7 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20 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∙3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7576" y="4479848"/>
                <a:ext cx="3396891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5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2" grpId="0"/>
      <p:bldP spid="50" grpId="0"/>
      <p:bldP spid="6" grpId="0"/>
      <p:bldP spid="67" grpId="0"/>
      <p:bldP spid="68" grpId="0"/>
      <p:bldP spid="69" grpId="0"/>
      <p:bldP spid="75" grpId="0"/>
      <p:bldP spid="76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261" y="1381927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3)    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keltiring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.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3261" y="2354875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331722" y="1248771"/>
                <a:ext cx="484107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722" y="1248771"/>
                <a:ext cx="484107" cy="103868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978537" y="1296194"/>
                <a:ext cx="613951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537" y="1296194"/>
                <a:ext cx="613951" cy="103714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215658" y="2354875"/>
                <a:ext cx="11277377" cy="1543510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pPr>
                  <a:lnSpc>
                    <a:spcPts val="5500"/>
                  </a:lnSpc>
                </a:pP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  7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11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o‘zaro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tub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sonlar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,  </a:t>
                </a:r>
              </a:p>
              <a:p>
                <a:pPr>
                  <a:lnSpc>
                    <a:spcPts val="5500"/>
                  </a:lnSpc>
                </a:pP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  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umumiy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maxraj</a:t>
                </a:r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: 7</a:t>
                </a:r>
                <a:r>
                  <a:rPr lang="en-US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ea typeface="SimSun-ExtB" panose="02010609060101010101" pitchFamily="49" charset="-122"/>
                    <a:cs typeface="Arial" panose="020B0604020202020204" pitchFamily="34" charset="0"/>
                  </a:rPr>
                  <a:t> 11 = 77           </a:t>
                </a: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658" y="2354875"/>
                <a:ext cx="11277377" cy="1543510"/>
              </a:xfrm>
              <a:prstGeom prst="rect">
                <a:avLst/>
              </a:prstGeom>
              <a:blipFill rotWithShape="0">
                <a:blip r:embed="rId4"/>
                <a:stretch>
                  <a:fillRect t="-3557" b="-11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357346" y="4320530"/>
                <a:ext cx="616310" cy="11542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346" y="4320530"/>
                <a:ext cx="616310" cy="11542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Прямая соединительная линия 56"/>
          <p:cNvCxnSpPr/>
          <p:nvPr/>
        </p:nvCxnSpPr>
        <p:spPr>
          <a:xfrm flipV="1">
            <a:off x="1331723" y="4263824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84477" y="3939776"/>
            <a:ext cx="641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096544" y="5944092"/>
                <a:ext cx="157735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77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6544" y="5944092"/>
                <a:ext cx="1577355" cy="10407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815411" y="5944092"/>
                <a:ext cx="613951" cy="1038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42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77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411" y="5944092"/>
                <a:ext cx="613951" cy="103868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Прямоугольник 75"/>
          <p:cNvSpPr/>
          <p:nvPr/>
        </p:nvSpPr>
        <p:spPr>
          <a:xfrm>
            <a:off x="2188426" y="6109490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812458" y="4408842"/>
                <a:ext cx="964666" cy="11524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458" y="4408842"/>
                <a:ext cx="964666" cy="115249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V="1">
            <a:off x="5947742" y="4335832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58867" y="4032498"/>
            <a:ext cx="641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64384" y="4286023"/>
                <a:ext cx="3615413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∙11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7 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∙11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33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77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384" y="4286023"/>
                <a:ext cx="3615413" cy="124656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548241" y="4370114"/>
                <a:ext cx="3311932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∙7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∙7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42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77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8241" y="4370114"/>
                <a:ext cx="3311932" cy="124656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146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0" grpId="0"/>
      <p:bldP spid="6" grpId="0"/>
      <p:bldP spid="68" grpId="0"/>
      <p:bldP spid="69" grpId="0"/>
      <p:bldP spid="76" grpId="0"/>
      <p:bldP spid="18" grpId="0"/>
      <p:bldP spid="20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224186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26717" y="2409231"/>
                <a:ext cx="335341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17" y="2409231"/>
                <a:ext cx="3353418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608712" y="4176514"/>
                <a:ext cx="335341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4)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712" y="4176514"/>
                <a:ext cx="3353418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68583" y="4073742"/>
                <a:ext cx="3069686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583" y="4073742"/>
                <a:ext cx="3069686" cy="12448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608712" y="2495626"/>
                <a:ext cx="306968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712" y="2495626"/>
                <a:ext cx="3069686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 углом вверх 3"/>
          <p:cNvSpPr/>
          <p:nvPr/>
        </p:nvSpPr>
        <p:spPr>
          <a:xfrm>
            <a:off x="193563" y="204441"/>
            <a:ext cx="374589" cy="299665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sc.xzcheng.com/uploads/170112/764-1F112134R63C.jpg"/>
          <p:cNvPicPr>
            <a:picLocks noChangeAspect="1" noChangeArrowheads="1"/>
          </p:cNvPicPr>
          <p:nvPr/>
        </p:nvPicPr>
        <p:blipFill>
          <a:blip r:embed="rId6"/>
          <a:srcRect l="28461" r="24231"/>
          <a:stretch>
            <a:fillRect/>
          </a:stretch>
        </p:blipFill>
        <p:spPr bwMode="auto">
          <a:xfrm>
            <a:off x="10138795" y="1273109"/>
            <a:ext cx="2232248" cy="37966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619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72370" y="1202963"/>
                <a:ext cx="335341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𝟏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370" y="1202963"/>
                <a:ext cx="3353418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72370" y="4176514"/>
                <a:ext cx="306968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370" y="4176514"/>
                <a:ext cx="3069686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976864" y="1299265"/>
            <a:ext cx="6623485" cy="10561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20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45996" y="2743634"/>
                <a:ext cx="642640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996" y="2743634"/>
                <a:ext cx="642640" cy="10407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953974" y="2648576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53974" y="2349734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201000" y="2729114"/>
                <a:ext cx="2265043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1000" y="2729114"/>
                <a:ext cx="2265043" cy="104073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240560" y="1500779"/>
            <a:ext cx="6623485" cy="83818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20 : 10 = 2,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04839" y="2893928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6976863" y="4224215"/>
            <a:ext cx="6623485" cy="10561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maxraj</a:t>
            </a: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: 35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42631" y="5544666"/>
                <a:ext cx="899203" cy="11564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631" y="5544666"/>
                <a:ext cx="899203" cy="115647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 flipV="1">
            <a:off x="2962687" y="4194255"/>
            <a:ext cx="453058" cy="2543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39073" y="3920045"/>
            <a:ext cx="377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endParaRPr lang="ru-RU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353400" y="5670559"/>
                <a:ext cx="2265044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3400" y="5670559"/>
                <a:ext cx="2265044" cy="104073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4392960" y="4442224"/>
            <a:ext cx="6623485" cy="83818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dirty="0" smtClean="0"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     35 : 5 = 7,</a:t>
            </a:r>
            <a:endParaRPr lang="en-US" sz="3200" dirty="0" smtClean="0"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57239" y="5835373"/>
            <a:ext cx="18373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565831" y="2689738"/>
                <a:ext cx="342414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7 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10 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831" y="2689738"/>
                <a:ext cx="3424142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351032" y="5482794"/>
                <a:ext cx="333168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∙7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∙7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032" y="5482794"/>
                <a:ext cx="3331681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26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2" grpId="0"/>
      <p:bldP spid="14" grpId="0"/>
      <p:bldP spid="15" grpId="0"/>
      <p:bldP spid="18" grpId="0"/>
      <p:bldP spid="19" grpId="0"/>
      <p:bldP spid="22" grpId="0"/>
      <p:bldP spid="23" grpId="0"/>
      <p:bldP spid="25" grpId="0"/>
      <p:bldP spid="26" grpId="0"/>
      <p:bldP spid="27" grpId="0"/>
      <p:bldP spid="28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6566</TotalTime>
  <Words>439</Words>
  <Application>Microsoft Office PowerPoint</Application>
  <PresentationFormat>Произвольный</PresentationFormat>
  <Paragraphs>163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SimSun-ExtB</vt:lpstr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MISOL</vt:lpstr>
      <vt:lpstr>MISOL</vt:lpstr>
      <vt:lpstr>MISOL</vt:lpstr>
      <vt:lpstr>212- masala</vt:lpstr>
      <vt:lpstr>YECHISH</vt:lpstr>
      <vt:lpstr>213- masala</vt:lpstr>
      <vt:lpstr>YECHISH</vt:lpstr>
      <vt:lpstr>214- masala</vt:lpstr>
      <vt:lpstr>YECHISH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393</cp:revision>
  <dcterms:created xsi:type="dcterms:W3CDTF">2020-04-09T07:32:19Z</dcterms:created>
  <dcterms:modified xsi:type="dcterms:W3CDTF">2020-10-09T06:44:15Z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