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4" r:id="rId2"/>
    <p:sldId id="366" r:id="rId3"/>
    <p:sldId id="372" r:id="rId4"/>
    <p:sldId id="357" r:id="rId5"/>
    <p:sldId id="375" r:id="rId6"/>
    <p:sldId id="373" r:id="rId7"/>
    <p:sldId id="376" r:id="rId8"/>
    <p:sldId id="358" r:id="rId9"/>
    <p:sldId id="377" r:id="rId10"/>
    <p:sldId id="370" r:id="rId11"/>
    <p:sldId id="362" r:id="rId12"/>
    <p:sldId id="378" r:id="rId13"/>
    <p:sldId id="31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640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768798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198-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066" y="1225758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toping: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98007" y="2107033"/>
                <a:ext cx="2252540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8+12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007" y="2107033"/>
                <a:ext cx="2252540" cy="112947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77958" y="3663341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911384" y="5195738"/>
                <a:ext cx="3809056" cy="1285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84−16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68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384" y="5195738"/>
                <a:ext cx="3809056" cy="1285032"/>
              </a:xfrm>
              <a:prstGeom prst="rect">
                <a:avLst/>
              </a:prstGeom>
              <a:blipFill rotWithShape="0">
                <a:blip r:embed="rId3"/>
                <a:stretch>
                  <a:fillRect l="-6571" t="-474" b="-1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088432" y="3617506"/>
                <a:ext cx="4088644" cy="12674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8+12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432" y="3617506"/>
                <a:ext cx="4088644" cy="1267463"/>
              </a:xfrm>
              <a:prstGeom prst="rect">
                <a:avLst/>
              </a:prstGeom>
              <a:blipFill rotWithShape="0">
                <a:blip r:embed="rId4"/>
                <a:stretch>
                  <a:fillRect l="-5373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596389" y="5213307"/>
                <a:ext cx="1072730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389" y="5213307"/>
                <a:ext cx="1072730" cy="1267463"/>
              </a:xfrm>
              <a:prstGeom prst="rect">
                <a:avLst/>
              </a:prstGeom>
              <a:blipFill rotWithShape="0">
                <a:blip r:embed="rId5"/>
                <a:stretch>
                  <a:fillRect l="-30114" t="-1442" r="-2273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528592" y="2146471"/>
                <a:ext cx="2507417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84−16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592" y="2146471"/>
                <a:ext cx="2507417" cy="11443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959177" y="2074829"/>
                <a:ext cx="2942729" cy="1271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45 −15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6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•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13+6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9177" y="2074829"/>
                <a:ext cx="2942729" cy="127163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886447" y="3600450"/>
                <a:ext cx="1072730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447" y="3600450"/>
                <a:ext cx="1072730" cy="1284519"/>
              </a:xfrm>
              <a:prstGeom prst="rect">
                <a:avLst/>
              </a:prstGeom>
              <a:blipFill rotWithShape="0">
                <a:blip r:embed="rId8"/>
                <a:stretch>
                  <a:fillRect l="-30682" t="-476" r="-2273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 углом вверх 4"/>
          <p:cNvSpPr/>
          <p:nvPr/>
        </p:nvSpPr>
        <p:spPr>
          <a:xfrm>
            <a:off x="277958" y="253996"/>
            <a:ext cx="290194" cy="288032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18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66960"/>
            <a:ext cx="12451437" cy="179486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Bo‘linuvchi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bo‘luvchidan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bo‘luvchi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bo‘linmadan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Bo‘linuvchi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bo‘luvchi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bo‘linma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nimaga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8973" y="3206600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243541" y="4295635"/>
                <a:ext cx="1054140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,   masala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shartiga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bo‘luvchi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  a = 6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•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6 = 36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541" y="4295635"/>
                <a:ext cx="10541404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735"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34952" y="4074352"/>
                <a:ext cx="1400833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52" y="4074352"/>
                <a:ext cx="1400833" cy="1272656"/>
              </a:xfrm>
              <a:prstGeom prst="rect">
                <a:avLst/>
              </a:prstGeom>
              <a:blipFill rotWithShape="0">
                <a:blip r:embed="rId3"/>
                <a:stretch>
                  <a:fillRect t="-1435" r="-22174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886818" y="5214604"/>
                <a:ext cx="734481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Bo‘linuvchi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   6a = 6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•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36 = 216 </a:t>
                </a:r>
                <a:endParaRPr lang="ru-RU" sz="36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818" y="5214604"/>
                <a:ext cx="7344816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2575" t="-1603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876154" y="4299612"/>
                <a:ext cx="5838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154" y="4299612"/>
                <a:ext cx="583813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169880" y="3012966"/>
            <a:ext cx="12451437" cy="68686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Bo‘luvchini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desak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bo‘linuvchi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6a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9310" y="6100384"/>
            <a:ext cx="46907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216,  36,  6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2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6144" y="1224186"/>
            <a:ext cx="120764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9800" y="3289618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431589" y="1275242"/>
                <a:ext cx="288649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8∙9∙3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18∙27∙10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1589" y="1275242"/>
                <a:ext cx="2886496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288998" y="5823034"/>
            <a:ext cx="18004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545093" y="3247378"/>
                <a:ext cx="288649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8∙9∙3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18∙27∙10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093" y="3247378"/>
                <a:ext cx="2886496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4384576" y="3336668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800400" y="4070936"/>
            <a:ext cx="647785" cy="3936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665087" y="2593165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153072" y="441347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4422099" y="2876436"/>
            <a:ext cx="53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5</a:t>
            </a:r>
            <a:endParaRPr lang="ru-RU" sz="28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2945461" y="3327963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4717801" y="4075155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741990" y="4075154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543578" y="3330856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836991" y="2944122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4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69107" y="2876436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913149" y="4478704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5</a:t>
            </a:r>
            <a:endParaRPr lang="ru-RU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804063" y="4464578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3</a:t>
            </a:r>
            <a:endParaRPr lang="ru-RU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133586" y="4885286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4448032" y="2999351"/>
            <a:ext cx="396235" cy="22964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4935468" y="4602883"/>
            <a:ext cx="396235" cy="22964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5500754" y="3266585"/>
                <a:ext cx="1248868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754" y="3266585"/>
                <a:ext cx="1248868" cy="124649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031243" y="5485949"/>
                <a:ext cx="611065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243" y="5485949"/>
                <a:ext cx="611065" cy="124649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38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9" grpId="0"/>
      <p:bldP spid="12" grpId="0"/>
      <p:bldP spid="16" grpId="0"/>
      <p:bldP spid="18" grpId="0"/>
      <p:bldP spid="23" grpId="0"/>
      <p:bldP spid="24" grpId="0"/>
      <p:bldP spid="25" grpId="0"/>
      <p:bldP spid="26" grpId="0"/>
      <p:bldP spid="27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529638"/>
            <a:ext cx="12043052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800" b="1" dirty="0" smtClean="0">
                <a:solidFill>
                  <a:schemeClr val="tx1"/>
                </a:solidFill>
              </a:rPr>
              <a:t>  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206-, 207,- 208</a:t>
            </a:r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en-US" sz="48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4800" b="1" dirty="0" smtClean="0">
                <a:solidFill>
                  <a:schemeClr val="tx1"/>
                </a:solidFill>
              </a:rPr>
              <a:t>     209-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(38-bet).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s://i.pinimg.com/736x/88/a1/62/88a162227e686039384b2d0ebd5264eb--software-testing-clipa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4536" y="3168402"/>
            <a:ext cx="3002099" cy="3386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208112" y="1273813"/>
            <a:ext cx="13051333" cy="1175906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indent="265113">
              <a:lnSpc>
                <a:spcPct val="90000"/>
              </a:lnSpc>
            </a:pP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maxrajini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farqli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ko‘paytuvchisiga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qisqartirish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 QISQARTIRISH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4736" y="2776509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48272" y="2703998"/>
                <a:ext cx="2551981" cy="12756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sz="4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72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272" y="2703998"/>
                <a:ext cx="2551981" cy="127560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96144" y="4513217"/>
            <a:ext cx="788092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bo‘linsa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238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YODINGIZDA SAQLANG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6250" t="14983" r="11188" b="60005"/>
          <a:stretch/>
        </p:blipFill>
        <p:spPr>
          <a:xfrm>
            <a:off x="315151" y="2304306"/>
            <a:ext cx="12171298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9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0874" y="1139389"/>
            <a:ext cx="1230666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Kasrlar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orasidan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qisqaradiganlarini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ajratib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oling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qisqartiring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4536" y="3924037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232353" y="3890472"/>
                <a:ext cx="923650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353" y="3890472"/>
                <a:ext cx="923650" cy="113306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9834436" y="3903441"/>
                <a:ext cx="1959191" cy="1136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177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ru-RU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77</m:t>
                        </m:r>
                      </m:den>
                    </m:f>
                  </m:oMath>
                </a14:m>
                <a:r>
                  <a:rPr lang="ru-RU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=1</a:t>
                </a:r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436" y="3903441"/>
                <a:ext cx="1959191" cy="1136401"/>
              </a:xfrm>
              <a:prstGeom prst="rect">
                <a:avLst/>
              </a:prstGeom>
              <a:blipFill rotWithShape="0">
                <a:blip r:embed="rId3"/>
                <a:stretch>
                  <a:fillRect r="-11801" b="-8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4036630" y="3848935"/>
                <a:ext cx="1141658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630" y="3848935"/>
                <a:ext cx="1141658" cy="112947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6321505" y="390991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3499471" y="453311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6386595" y="456733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3499470" y="385040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 flipH="1">
            <a:off x="3234640" y="3693461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867868" y="479486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669912" y="4906694"/>
            <a:ext cx="6969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2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103265" y="368061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8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87335" y="2491499"/>
                <a:ext cx="10802416" cy="9714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177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177</m:t>
                        </m:r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44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44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85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02</m:t>
                        </m:r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4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525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335" y="2491499"/>
                <a:ext cx="10802416" cy="971420"/>
              </a:xfrm>
              <a:prstGeom prst="rect">
                <a:avLst/>
              </a:prstGeom>
              <a:blipFill rotWithShape="0">
                <a:blip r:embed="rId5"/>
                <a:stretch>
                  <a:fillRect l="-56" t="-1887" b="-194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6156467" y="3901622"/>
                <a:ext cx="923650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72</m:t>
                          </m:r>
                        </m:num>
                        <m:den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467" y="3901622"/>
                <a:ext cx="923650" cy="113306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937390" y="3909913"/>
                <a:ext cx="2141933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ru-RU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ru-RU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7390" y="3909913"/>
                <a:ext cx="2141933" cy="1141466"/>
              </a:xfrm>
              <a:prstGeom prst="rect">
                <a:avLst/>
              </a:prstGeom>
              <a:blipFill rotWithShape="0">
                <a:blip r:embed="rId7"/>
                <a:stretch>
                  <a:fillRect l="-12821" t="-532" b="-13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/>
          <p:cNvCxnSpPr/>
          <p:nvPr/>
        </p:nvCxnSpPr>
        <p:spPr>
          <a:xfrm flipV="1">
            <a:off x="600733" y="6055517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508045" y="541215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893479" y="6417913"/>
            <a:ext cx="3761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8</a:t>
            </a:r>
            <a:endParaRPr lang="ru-RU" sz="28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280120" y="511261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cs typeface="Arial" pitchFamily="34" charset="0"/>
              </a:rPr>
              <a:t>6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59954" y="5372835"/>
                <a:ext cx="79861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56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54" y="5372835"/>
                <a:ext cx="798616" cy="113306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1099765" y="5400526"/>
                <a:ext cx="889987" cy="1141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765" y="5400526"/>
                <a:ext cx="889987" cy="1141916"/>
              </a:xfrm>
              <a:prstGeom prst="rect">
                <a:avLst/>
              </a:prstGeom>
              <a:blipFill rotWithShape="0">
                <a:blip r:embed="rId9"/>
                <a:stretch>
                  <a:fillRect l="-30822" r="-137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1866669" y="5392086"/>
                <a:ext cx="889987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669" y="5392086"/>
                <a:ext cx="889987" cy="1136850"/>
              </a:xfrm>
              <a:prstGeom prst="rect">
                <a:avLst/>
              </a:prstGeom>
              <a:blipFill rotWithShape="0">
                <a:blip r:embed="rId10"/>
                <a:stretch>
                  <a:fillRect l="-30822" r="-1370" b="-15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 flipV="1">
            <a:off x="7486389" y="6055517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414381" y="541215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7943930" y="6417913"/>
            <a:ext cx="5959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7041489" y="5138916"/>
            <a:ext cx="4537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5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7221900" y="5372835"/>
                <a:ext cx="1053494" cy="11808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525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105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900" y="5372835"/>
                <a:ext cx="1053494" cy="118083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8226405" y="5570112"/>
                <a:ext cx="83869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smtClean="0"/>
                  <a:t>= 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6405" y="5570112"/>
                <a:ext cx="838691" cy="707886"/>
              </a:xfrm>
              <a:prstGeom prst="rect">
                <a:avLst/>
              </a:prstGeom>
              <a:blipFill rotWithShape="0">
                <a:blip r:embed="rId12"/>
                <a:stretch>
                  <a:fillRect l="-25362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Прямая соединительная линия 58"/>
          <p:cNvCxnSpPr/>
          <p:nvPr/>
        </p:nvCxnSpPr>
        <p:spPr>
          <a:xfrm flipV="1">
            <a:off x="3594251" y="6167607"/>
            <a:ext cx="706042" cy="385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655140" y="5485431"/>
            <a:ext cx="647785" cy="3936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4105071" y="6392007"/>
            <a:ext cx="580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21</a:t>
            </a:r>
            <a:endParaRPr lang="ru-RU" sz="28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3251059" y="520882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cs typeface="Arial" pitchFamily="34" charset="0"/>
              </a:rPr>
              <a:t>18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3435085" y="5412154"/>
                <a:ext cx="1053494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210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085" y="5412154"/>
                <a:ext cx="1053494" cy="113306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4389213" y="5470437"/>
                <a:ext cx="1149674" cy="1135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213" y="5470437"/>
                <a:ext cx="1149674" cy="1135311"/>
              </a:xfrm>
              <a:prstGeom prst="rect">
                <a:avLst/>
              </a:prstGeom>
              <a:blipFill rotWithShape="0">
                <a:blip r:embed="rId14"/>
                <a:stretch>
                  <a:fillRect l="-2381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5468034" y="5452655"/>
                <a:ext cx="889987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034" y="5452655"/>
                <a:ext cx="889987" cy="1137940"/>
              </a:xfrm>
              <a:prstGeom prst="rect">
                <a:avLst/>
              </a:prstGeom>
              <a:blipFill rotWithShape="0">
                <a:blip r:embed="rId15"/>
                <a:stretch>
                  <a:fillRect l="-31507" r="-685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6" grpId="0"/>
      <p:bldP spid="27" grpId="0"/>
      <p:bldP spid="28" grpId="0"/>
      <p:bldP spid="35" grpId="0"/>
      <p:bldP spid="36" grpId="0"/>
      <p:bldP spid="37" grpId="0"/>
      <p:bldP spid="38" grpId="0"/>
      <p:bldP spid="41" grpId="0"/>
      <p:bldP spid="5" grpId="0"/>
      <p:bldP spid="45" grpId="0"/>
      <p:bldP spid="46" grpId="0"/>
      <p:bldP spid="47" grpId="0"/>
      <p:bldP spid="48" grpId="0"/>
      <p:bldP spid="49" grpId="0"/>
      <p:bldP spid="54" grpId="0"/>
      <p:bldP spid="55" grpId="0"/>
      <p:bldP spid="56" grpId="0"/>
      <p:bldP spid="58" grpId="0"/>
      <p:bldP spid="61" grpId="0"/>
      <p:bldP spid="62" grpId="0"/>
      <p:bldP spid="63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  <a:r>
              <a:rPr lang="ru-RU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224186"/>
            <a:ext cx="12306667" cy="216419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4933" y="3312418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418129" y="1271527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8129" y="1271527"/>
                <a:ext cx="1007007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87626" y="3888482"/>
            <a:ext cx="1152128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1, 2, 3, 4, 6, 8, 12, 24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1; 2; 3; 4; 6; 8; 12; 24 da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natural son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784176" y="5712508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5712508"/>
                <a:ext cx="1007007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19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196-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087309"/>
            <a:ext cx="12306667" cy="274896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1) natural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2)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3)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qisqarmas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4933" y="3825983"/>
            <a:ext cx="1847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327543" y="1160399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543" y="1160399"/>
                <a:ext cx="1007007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http://sc0001.atbasar.aqmoedu.kz/arc/attach/528/298901/matematicaperleclassi2scuolasecondariadi1deggra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8512" y="3836277"/>
            <a:ext cx="3286806" cy="27860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449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7888" y="1202753"/>
            <a:ext cx="1145601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1) 12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1, 2, 3, 4, 6, 12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 =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2; 3; 4; 6; 12 da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son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504" y="3251032"/>
            <a:ext cx="112026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2k; 3k; 4k; 6k; 12k (k – natural son) </a:t>
            </a:r>
          </a:p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5464696" y="2087239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4696" y="2087239"/>
                <a:ext cx="1007007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28392" y="4096674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8392" y="4096674"/>
                <a:ext cx="1007007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366889" y="5190024"/>
            <a:ext cx="11202619" cy="183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(12, n) = 1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</a:t>
            </a:r>
          </a:p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qisqarmaydi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  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480920" y="5034571"/>
                <a:ext cx="10070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920" y="5034571"/>
                <a:ext cx="1007007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533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197-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958" y="1199429"/>
            <a:ext cx="12306667" cy="185641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Javobni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qisqarmas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buAutoNum type="arabicParenR"/>
            </a:pP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25 cm;  50 cm;  90 cm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metrning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qismini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tashkil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25926" y="3168402"/>
                <a:ext cx="4033359" cy="975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  <m:r>
                      <a:rPr lang="en-US" sz="4000" i="1" dirty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926" y="3168402"/>
                <a:ext cx="4033359" cy="975460"/>
              </a:xfrm>
              <a:prstGeom prst="rect">
                <a:avLst/>
              </a:prstGeom>
              <a:blipFill rotWithShape="0">
                <a:blip r:embed="rId2"/>
                <a:stretch>
                  <a:fillRect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66648" y="3302189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59840" y="3302189"/>
                <a:ext cx="267631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25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𝑐𝑚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840" y="3302189"/>
                <a:ext cx="2676310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247761" y="4353182"/>
                <a:ext cx="4033359" cy="975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50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  <m:r>
                      <a:rPr lang="en-US" sz="4000" i="1" dirty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761" y="4353182"/>
                <a:ext cx="4033359" cy="975460"/>
              </a:xfrm>
              <a:prstGeom prst="rect">
                <a:avLst/>
              </a:prstGeom>
              <a:blipFill rotWithShape="0">
                <a:blip r:embed="rId4"/>
                <a:stretch>
                  <a:fillRect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581675" y="4486969"/>
                <a:ext cx="267631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5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0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𝑐𝑚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675" y="4486969"/>
                <a:ext cx="2676310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247761" y="5658111"/>
                <a:ext cx="4033359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90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  <m:r>
                      <a:rPr lang="en-US" sz="4000" i="1" dirty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761" y="5658111"/>
                <a:ext cx="4033359" cy="966675"/>
              </a:xfrm>
              <a:prstGeom prst="rect">
                <a:avLst/>
              </a:prstGeom>
              <a:blipFill rotWithShape="0">
                <a:blip r:embed="rId6"/>
                <a:stretch>
                  <a:fillRect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581675" y="5791898"/>
                <a:ext cx="267631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90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𝑐𝑚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675" y="5791898"/>
                <a:ext cx="2676310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5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4" grpId="0"/>
      <p:bldP spid="10" grpId="0"/>
      <p:bldP spid="11" grpId="0"/>
      <p:bldP spid="13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197-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958" y="1199429"/>
            <a:ext cx="12306667" cy="130241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2)  </a:t>
            </a: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60 g</a:t>
            </a: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,</a:t>
            </a: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 200 g,  750 g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kilogrammning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qismini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tashkil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qiladi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818869" y="2913423"/>
                <a:ext cx="4033359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60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kg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50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kg</a:t>
                </a:r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869" y="2913423"/>
                <a:ext cx="4033359" cy="966675"/>
              </a:xfrm>
              <a:prstGeom prst="rect">
                <a:avLst/>
              </a:prstGeom>
              <a:blipFill rotWithShape="0">
                <a:blip r:embed="rId2"/>
                <a:stretch>
                  <a:fillRect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66648" y="3014157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59840" y="3014157"/>
                <a:ext cx="243746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60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g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840" y="3014157"/>
                <a:ext cx="2437462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083298" y="4055503"/>
                <a:ext cx="4033359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200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1000 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kg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kg</a:t>
                </a:r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298" y="4055503"/>
                <a:ext cx="4033359" cy="966675"/>
              </a:xfrm>
              <a:prstGeom prst="rect">
                <a:avLst/>
              </a:prstGeom>
              <a:blipFill rotWithShape="0">
                <a:blip r:embed="rId4"/>
                <a:stretch>
                  <a:fillRect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530979" y="4184898"/>
                <a:ext cx="267874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200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g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979" y="4184898"/>
                <a:ext cx="2678747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999013" y="5398283"/>
                <a:ext cx="4033359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750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kg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kg</a:t>
                </a:r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9013" y="5398283"/>
                <a:ext cx="4033359" cy="966675"/>
              </a:xfrm>
              <a:prstGeom prst="rect">
                <a:avLst/>
              </a:prstGeom>
              <a:blipFill rotWithShape="0">
                <a:blip r:embed="rId6"/>
                <a:stretch>
                  <a:fillRect b="-12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556684" y="5514759"/>
                <a:ext cx="267874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750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g</m:t>
                      </m:r>
                      <m:r>
                        <a:rPr lang="en-US" sz="40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684" y="5514759"/>
                <a:ext cx="2678747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22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15" grpId="0"/>
      <p:bldP spid="16" grpId="0"/>
      <p:bldP spid="17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5393</TotalTime>
  <Words>457</Words>
  <Application>Microsoft Office PowerPoint</Application>
  <PresentationFormat>Произвольный</PresentationFormat>
  <Paragraphs>117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SimSun-ExtB</vt:lpstr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192- masala</vt:lpstr>
      <vt:lpstr>195- masala</vt:lpstr>
      <vt:lpstr>196- masala</vt:lpstr>
      <vt:lpstr>YECHISH</vt:lpstr>
      <vt:lpstr>197- masala</vt:lpstr>
      <vt:lpstr>197- masala</vt:lpstr>
      <vt:lpstr>198- masala</vt:lpstr>
      <vt:lpstr>200- masala</vt:lpstr>
      <vt:lpstr>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357</cp:revision>
  <dcterms:created xsi:type="dcterms:W3CDTF">2020-04-09T07:32:19Z</dcterms:created>
  <dcterms:modified xsi:type="dcterms:W3CDTF">2020-10-07T07:22:43Z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